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5226" r:id="rId3"/>
    <p:sldId id="5244" r:id="rId4"/>
    <p:sldId id="5242" r:id="rId5"/>
    <p:sldId id="5239" r:id="rId6"/>
    <p:sldId id="5245" r:id="rId7"/>
    <p:sldId id="5243" r:id="rId8"/>
    <p:sldId id="5240" r:id="rId9"/>
    <p:sldId id="5241" r:id="rId10"/>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54"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1E-467E-B559-8835ED2E2C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1E-467E-B559-8835ED2E2C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1E-467E-B559-8835ED2E2C37}"/>
              </c:ext>
            </c:extLst>
          </c:dPt>
          <c:dPt>
            <c:idx val="3"/>
            <c:bubble3D val="0"/>
            <c:spPr>
              <a:solidFill>
                <a:schemeClr val="accent3">
                  <a:lumMod val="90000"/>
                  <a:lumOff val="10000"/>
                </a:schemeClr>
              </a:solidFill>
              <a:ln w="19050">
                <a:solidFill>
                  <a:schemeClr val="lt1"/>
                </a:solidFill>
              </a:ln>
              <a:effectLst/>
            </c:spPr>
            <c:extLst>
              <c:ext xmlns:c16="http://schemas.microsoft.com/office/drawing/2014/chart" uri="{C3380CC4-5D6E-409C-BE32-E72D297353CC}">
                <c16:uniqueId val="{00000007-6B1E-467E-B559-8835ED2E2C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B1E-467E-B559-8835ED2E2C3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B1E-467E-B559-8835ED2E2C37}"/>
              </c:ext>
            </c:extLst>
          </c:dPt>
          <c:dPt>
            <c:idx val="6"/>
            <c:bubble3D val="0"/>
            <c:spPr>
              <a:solidFill>
                <a:schemeClr val="accent4"/>
              </a:solidFill>
              <a:ln w="19050">
                <a:solidFill>
                  <a:schemeClr val="lt1"/>
                </a:solidFill>
              </a:ln>
              <a:effectLst/>
            </c:spPr>
            <c:extLst>
              <c:ext xmlns:c16="http://schemas.microsoft.com/office/drawing/2014/chart" uri="{C3380CC4-5D6E-409C-BE32-E72D297353CC}">
                <c16:uniqueId val="{0000000D-6B1E-467E-B559-8835ED2E2C37}"/>
              </c:ext>
            </c:extLst>
          </c:dPt>
          <c:dPt>
            <c:idx val="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F-6B1E-467E-B559-8835ED2E2C3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ptos" panose="020B0004020202020204" pitchFamily="34" charset="0"/>
                    <a:ea typeface="+mn-ea"/>
                    <a:cs typeface="+mn-cs"/>
                  </a:defRPr>
                </a:pPr>
                <a:endParaRPr lang="fi-FI"/>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'Vauriot__data+laskenta'!$N$75:$N$82</c:f>
              <c:strCache>
                <c:ptCount val="8"/>
                <c:pt idx="0">
                  <c:v>Työvirhe jatkoksissa</c:v>
                </c:pt>
                <c:pt idx="1">
                  <c:v>Ei tietoa</c:v>
                </c:pt>
                <c:pt idx="2">
                  <c:v>Muu syy</c:v>
                </c:pt>
                <c:pt idx="3">
                  <c:v>Ulkopuolinen vaurio</c:v>
                </c:pt>
                <c:pt idx="4">
                  <c:v>Materiaalivirhe</c:v>
                </c:pt>
                <c:pt idx="5">
                  <c:v>Suunnitteluvirhe</c:v>
                </c:pt>
                <c:pt idx="6">
                  <c:v>Työvirhe hitsauksessa</c:v>
                </c:pt>
                <c:pt idx="7">
                  <c:v>Muu työvirhe</c:v>
                </c:pt>
              </c:strCache>
            </c:strRef>
          </c:cat>
          <c:val>
            <c:numRef>
              <c:f>'Vauriot__data+laskenta'!$O$75:$O$82</c:f>
              <c:numCache>
                <c:formatCode>0%</c:formatCode>
                <c:ptCount val="8"/>
                <c:pt idx="0">
                  <c:v>0.23595505617977527</c:v>
                </c:pt>
                <c:pt idx="1">
                  <c:v>0.19662921348314608</c:v>
                </c:pt>
                <c:pt idx="2">
                  <c:v>0.1853932584269663</c:v>
                </c:pt>
                <c:pt idx="3">
                  <c:v>0.17602996254681649</c:v>
                </c:pt>
                <c:pt idx="4">
                  <c:v>5.8052434456928842E-2</c:v>
                </c:pt>
                <c:pt idx="5">
                  <c:v>5.6179775280898875E-2</c:v>
                </c:pt>
                <c:pt idx="6">
                  <c:v>5.0561797752808987E-2</c:v>
                </c:pt>
                <c:pt idx="7">
                  <c:v>4.1198501872659173E-2</c:v>
                </c:pt>
              </c:numCache>
            </c:numRef>
          </c:val>
          <c:extLst>
            <c:ext xmlns:c16="http://schemas.microsoft.com/office/drawing/2014/chart" uri="{C3380CC4-5D6E-409C-BE32-E72D297353CC}">
              <c16:uniqueId val="{00000010-6B1E-467E-B559-8835ED2E2C3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ptos" panose="020B00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6EA3AB-811F-73C9-4C58-792193ABFB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A22DAEC-AB7C-2CFF-50FF-E3317A3AA1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298E54-BD3D-4B6B-93C8-2C0AD1A43D81}" type="datetimeFigureOut">
              <a:rPr lang="fi-FI" smtClean="0"/>
              <a:t>30.6.2026</a:t>
            </a:fld>
            <a:endParaRPr lang="fi-FI"/>
          </a:p>
        </p:txBody>
      </p:sp>
      <p:sp>
        <p:nvSpPr>
          <p:cNvPr id="4" name="Footer Placeholder 3">
            <a:extLst>
              <a:ext uri="{FF2B5EF4-FFF2-40B4-BE49-F238E27FC236}">
                <a16:creationId xmlns:a16="http://schemas.microsoft.com/office/drawing/2014/main" id="{425EA9C7-42C7-2414-9C6F-1437C326E0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73937410-CA9F-F848-1568-AFB0A6F381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91F4B9-552B-4435-B551-AC191B00E1C5}" type="slidenum">
              <a:rPr lang="fi-FI" smtClean="0"/>
              <a:t>‹#›</a:t>
            </a:fld>
            <a:endParaRPr lang="fi-FI"/>
          </a:p>
        </p:txBody>
      </p:sp>
    </p:spTree>
    <p:extLst>
      <p:ext uri="{BB962C8B-B14F-4D97-AF65-F5344CB8AC3E}">
        <p14:creationId xmlns:p14="http://schemas.microsoft.com/office/powerpoint/2010/main" val="929518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88A97-68D4-4916-8BE1-FC67854DDBBC}" type="datetimeFigureOut">
              <a:rPr lang="fi-FI" smtClean="0"/>
              <a:t>30.6.2026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ECA66D-3CFC-4989-A043-C7EF6560FFC7}" type="slidenum">
              <a:rPr lang="fi-FI" smtClean="0"/>
              <a:t>‹#›</a:t>
            </a:fld>
            <a:endParaRPr lang="fi-FI"/>
          </a:p>
        </p:txBody>
      </p:sp>
    </p:spTree>
    <p:extLst>
      <p:ext uri="{BB962C8B-B14F-4D97-AF65-F5344CB8AC3E}">
        <p14:creationId xmlns:p14="http://schemas.microsoft.com/office/powerpoint/2010/main" val="330890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Otsikkodia_oma-kuvapaikka_muoto">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029BAB6-E800-F5EC-8A47-0843AE84052F}"/>
              </a:ext>
            </a:extLst>
          </p:cNvPr>
          <p:cNvSpPr>
            <a:spLocks noGrp="1"/>
          </p:cNvSpPr>
          <p:nvPr>
            <p:ph type="pic" sz="quarter" idx="13"/>
          </p:nvPr>
        </p:nvSpPr>
        <p:spPr>
          <a:xfrm>
            <a:off x="5449405" y="0"/>
            <a:ext cx="6742655" cy="6858000"/>
          </a:xfrm>
          <a:custGeom>
            <a:avLst/>
            <a:gdLst>
              <a:gd name="connsiteX0" fmla="*/ 4267806 w 6742655"/>
              <a:gd name="connsiteY0" fmla="*/ 0 h 6858000"/>
              <a:gd name="connsiteX1" fmla="*/ 6742655 w 6742655"/>
              <a:gd name="connsiteY1" fmla="*/ 0 h 6858000"/>
              <a:gd name="connsiteX2" fmla="*/ 6742655 w 6742655"/>
              <a:gd name="connsiteY2" fmla="*/ 6858000 h 6858000"/>
              <a:gd name="connsiteX3" fmla="*/ 335898 w 6742655"/>
              <a:gd name="connsiteY3" fmla="*/ 6858000 h 6858000"/>
              <a:gd name="connsiteX4" fmla="*/ 175040 w 6742655"/>
              <a:gd name="connsiteY4" fmla="*/ 4517829 h 6858000"/>
              <a:gd name="connsiteX5" fmla="*/ 4640256 w 6742655"/>
              <a:gd name="connsiteY5" fmla="*/ 2634304 h 6858000"/>
              <a:gd name="connsiteX6" fmla="*/ 4267806 w 674265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2655" h="6858000">
                <a:moveTo>
                  <a:pt x="4267806" y="0"/>
                </a:moveTo>
                <a:lnTo>
                  <a:pt x="6742655" y="0"/>
                </a:lnTo>
                <a:lnTo>
                  <a:pt x="6742655" y="6858000"/>
                </a:lnTo>
                <a:lnTo>
                  <a:pt x="335898" y="6858000"/>
                </a:lnTo>
                <a:cubicBezTo>
                  <a:pt x="-34441" y="6076994"/>
                  <a:pt x="-114097" y="5258004"/>
                  <a:pt x="175040" y="4517829"/>
                </a:cubicBezTo>
                <a:cubicBezTo>
                  <a:pt x="746663" y="3054515"/>
                  <a:pt x="2586699" y="2341613"/>
                  <a:pt x="4640256" y="2634304"/>
                </a:cubicBezTo>
                <a:cubicBezTo>
                  <a:pt x="4125795" y="1771333"/>
                  <a:pt x="3964510" y="837743"/>
                  <a:pt x="4267806" y="0"/>
                </a:cubicBezTo>
                <a:close/>
              </a:path>
            </a:pathLst>
          </a:custGeom>
        </p:spPr>
        <p:txBody>
          <a:bodyPr wrap="square">
            <a:noAutofit/>
          </a:bodyPr>
          <a:lstStyle>
            <a:lvl1pPr marL="0" indent="0" algn="r">
              <a:buFontTx/>
              <a:buNone/>
              <a:defRPr>
                <a:solidFill>
                  <a:schemeClr val="tx1"/>
                </a:solidFill>
              </a:defRPr>
            </a:lvl1pPr>
          </a:lstStyle>
          <a:p>
            <a:r>
              <a:rPr lang="en-US"/>
              <a:t>Click icon to add picture</a:t>
            </a:r>
            <a:endParaRPr lang="fi-FI"/>
          </a:p>
        </p:txBody>
      </p:sp>
      <p:pic>
        <p:nvPicPr>
          <p:cNvPr id="21" name="Picture 20" descr="A purple text on a black background&#10;&#10;Description automatically generated">
            <a:extLst>
              <a:ext uri="{FF2B5EF4-FFF2-40B4-BE49-F238E27FC236}">
                <a16:creationId xmlns:a16="http://schemas.microsoft.com/office/drawing/2014/main" id="{BC5CF4F7-8B29-3610-5524-AA3112C44C07}"/>
              </a:ext>
            </a:extLst>
          </p:cNvPr>
          <p:cNvPicPr>
            <a:picLocks noChangeAspect="1"/>
          </p:cNvPicPr>
          <p:nvPr/>
        </p:nvPicPr>
        <p:blipFill>
          <a:blip r:embed="rId2"/>
          <a:stretch>
            <a:fillRect/>
          </a:stretch>
        </p:blipFill>
        <p:spPr>
          <a:xfrm>
            <a:off x="496800" y="373029"/>
            <a:ext cx="2689721" cy="635156"/>
          </a:xfrm>
          <a:prstGeom prst="rect">
            <a:avLst/>
          </a:prstGeom>
        </p:spPr>
      </p:pic>
      <p:sp>
        <p:nvSpPr>
          <p:cNvPr id="25" name="Alatunnisteen paikkamerkki 8">
            <a:extLst>
              <a:ext uri="{FF2B5EF4-FFF2-40B4-BE49-F238E27FC236}">
                <a16:creationId xmlns:a16="http://schemas.microsoft.com/office/drawing/2014/main" id="{99D6816B-4F9C-C403-01FF-BA8D91F96E91}"/>
              </a:ext>
            </a:extLst>
          </p:cNvPr>
          <p:cNvSpPr>
            <a:spLocks noGrp="1"/>
          </p:cNvSpPr>
          <p:nvPr>
            <p:ph type="ftr" sz="quarter" idx="11"/>
          </p:nvPr>
        </p:nvSpPr>
        <p:spPr>
          <a:xfrm>
            <a:off x="1652752" y="6370332"/>
            <a:ext cx="2339787" cy="363131"/>
          </a:xfrm>
        </p:spPr>
        <p:txBody>
          <a:bodyPr/>
          <a:lstStyle>
            <a:lvl1pPr algn="ctr">
              <a:defRPr>
                <a:solidFill>
                  <a:schemeClr val="tx1"/>
                </a:solidFill>
              </a:defRPr>
            </a:lvl1pPr>
          </a:lstStyle>
          <a:p>
            <a:endParaRPr lang="fi-FI"/>
          </a:p>
        </p:txBody>
      </p:sp>
      <p:sp>
        <p:nvSpPr>
          <p:cNvPr id="7" name="Title 1">
            <a:extLst>
              <a:ext uri="{FF2B5EF4-FFF2-40B4-BE49-F238E27FC236}">
                <a16:creationId xmlns:a16="http://schemas.microsoft.com/office/drawing/2014/main" id="{5026B22E-9EFC-2B95-FAE3-A90E1A061BE0}"/>
              </a:ext>
            </a:extLst>
          </p:cNvPr>
          <p:cNvSpPr>
            <a:spLocks noGrp="1"/>
          </p:cNvSpPr>
          <p:nvPr>
            <p:ph type="title"/>
          </p:nvPr>
        </p:nvSpPr>
        <p:spPr>
          <a:xfrm>
            <a:off x="496802" y="1559169"/>
            <a:ext cx="5496036" cy="2005441"/>
          </a:xfrm>
          <a:prstGeom prst="rect">
            <a:avLst/>
          </a:prstGeom>
        </p:spPr>
        <p:txBody>
          <a:bodyPr anchor="b">
            <a:normAutofit/>
          </a:bodyPr>
          <a:lstStyle>
            <a:lvl1pPr>
              <a:defRPr sz="4000" b="0" i="0">
                <a:solidFill>
                  <a:schemeClr val="tx2"/>
                </a:solidFill>
                <a:latin typeface="Aptos Display" panose="020B0004020202020204" pitchFamily="34" charset="0"/>
              </a:defRPr>
            </a:lvl1pPr>
          </a:lstStyle>
          <a:p>
            <a:r>
              <a:rPr lang="en-US"/>
              <a:t>Click to edit Master title style</a:t>
            </a:r>
            <a:endParaRPr lang="en-FI"/>
          </a:p>
        </p:txBody>
      </p:sp>
      <p:sp>
        <p:nvSpPr>
          <p:cNvPr id="2" name="Text Placeholder 2">
            <a:extLst>
              <a:ext uri="{FF2B5EF4-FFF2-40B4-BE49-F238E27FC236}">
                <a16:creationId xmlns:a16="http://schemas.microsoft.com/office/drawing/2014/main" id="{1319C13E-6668-8C3F-362B-4D9ED8B0EEE0}"/>
              </a:ext>
            </a:extLst>
          </p:cNvPr>
          <p:cNvSpPr>
            <a:spLocks noGrp="1"/>
          </p:cNvSpPr>
          <p:nvPr>
            <p:ph type="body" idx="1"/>
          </p:nvPr>
        </p:nvSpPr>
        <p:spPr>
          <a:xfrm>
            <a:off x="496800" y="3718560"/>
            <a:ext cx="4567569" cy="1726897"/>
          </a:xfrm>
        </p:spPr>
        <p:txBody>
          <a:bodyPr>
            <a:normAutofit/>
          </a:bodyPr>
          <a:lstStyle>
            <a:lvl1pPr marL="0" indent="0">
              <a:buNone/>
              <a:defRPr sz="2400" b="0" i="0">
                <a:solidFill>
                  <a:schemeClr val="tx1"/>
                </a:solidFill>
                <a:latin typeface="Aptos Light" panose="020B00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51208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Kolme sisältökohdetta">
    <p:bg>
      <p:bgPr>
        <a:solidFill>
          <a:srgbClr val="FEFD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9091-81A7-4DCC-C8D4-2E220AF2AEE3}"/>
              </a:ext>
            </a:extLst>
          </p:cNvPr>
          <p:cNvSpPr>
            <a:spLocks noGrp="1"/>
          </p:cNvSpPr>
          <p:nvPr>
            <p:ph type="title"/>
          </p:nvPr>
        </p:nvSpPr>
        <p:spPr>
          <a:xfrm>
            <a:off x="496800" y="504092"/>
            <a:ext cx="11159066" cy="1186596"/>
          </a:xfrm>
          <a:prstGeom prst="rect">
            <a:avLst/>
          </a:prstGeom>
        </p:spPr>
        <p:txBody>
          <a:bodyPr>
            <a:normAutofit/>
          </a:bodyPr>
          <a:lstStyle>
            <a:lvl1pPr>
              <a:defRPr sz="3200" b="0">
                <a:solidFill>
                  <a:schemeClr val="tx2"/>
                </a:solidFill>
              </a:defRPr>
            </a:lvl1p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EEB86F6C-4639-D070-D749-FB49BB04A86B}"/>
              </a:ext>
            </a:extLst>
          </p:cNvPr>
          <p:cNvSpPr>
            <a:spLocks noGrp="1"/>
          </p:cNvSpPr>
          <p:nvPr>
            <p:ph sz="half" idx="1"/>
          </p:nvPr>
        </p:nvSpPr>
        <p:spPr>
          <a:xfrm>
            <a:off x="496800" y="1852047"/>
            <a:ext cx="3588173" cy="4152513"/>
          </a:xfrm>
          <a:prstGeom prst="rect">
            <a:avLst/>
          </a:prstGeom>
        </p:spPr>
        <p:txBody>
          <a:bodyPr tIns="46800" rIns="36000" bIns="46800">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600" b="0" i="0">
                <a:solidFill>
                  <a:schemeClr val="tx1"/>
                </a:solidFill>
                <a:latin typeface="Aptos Light" panose="020B0004020202020204" pitchFamily="34" charset="0"/>
              </a:defRPr>
            </a:lvl3pPr>
            <a:lvl4pPr>
              <a:lnSpc>
                <a:spcPct val="100000"/>
              </a:lnSpc>
              <a:spcBef>
                <a:spcPts val="1200"/>
              </a:spcBef>
              <a:defRPr sz="1400" b="0" i="0">
                <a:solidFill>
                  <a:schemeClr val="tx1"/>
                </a:solidFill>
                <a:latin typeface="Aptos Light" panose="020B0004020202020204" pitchFamily="34" charset="0"/>
              </a:defRPr>
            </a:lvl4pPr>
            <a:lvl5pPr>
              <a:lnSpc>
                <a:spcPct val="100000"/>
              </a:lnSpc>
              <a:spcBef>
                <a:spcPts val="1200"/>
              </a:spcBef>
              <a:defRPr sz="14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1" name="Content Placeholder 2">
            <a:extLst>
              <a:ext uri="{FF2B5EF4-FFF2-40B4-BE49-F238E27FC236}">
                <a16:creationId xmlns:a16="http://schemas.microsoft.com/office/drawing/2014/main" id="{7941C0F6-EB54-F440-C6A9-6C5A8BD2972D}"/>
              </a:ext>
            </a:extLst>
          </p:cNvPr>
          <p:cNvSpPr>
            <a:spLocks noGrp="1"/>
          </p:cNvSpPr>
          <p:nvPr>
            <p:ph sz="half" idx="13"/>
          </p:nvPr>
        </p:nvSpPr>
        <p:spPr>
          <a:xfrm>
            <a:off x="4249614" y="1852047"/>
            <a:ext cx="3714101" cy="4152513"/>
          </a:xfrm>
          <a:prstGeom prst="rect">
            <a:avLst/>
          </a:prstGeom>
        </p:spPr>
        <p:txBody>
          <a:bodyPr tIns="46800" rIns="36000" bIns="46800">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600" b="0" i="0">
                <a:solidFill>
                  <a:schemeClr val="tx1"/>
                </a:solidFill>
                <a:latin typeface="Aptos Light" panose="020B0004020202020204" pitchFamily="34" charset="0"/>
              </a:defRPr>
            </a:lvl3pPr>
            <a:lvl4pPr>
              <a:lnSpc>
                <a:spcPct val="100000"/>
              </a:lnSpc>
              <a:spcBef>
                <a:spcPts val="1200"/>
              </a:spcBef>
              <a:defRPr sz="1400" b="0" i="0">
                <a:solidFill>
                  <a:schemeClr val="tx1"/>
                </a:solidFill>
                <a:latin typeface="Aptos Light" panose="020B0004020202020204" pitchFamily="34" charset="0"/>
              </a:defRPr>
            </a:lvl4pPr>
            <a:lvl5pPr>
              <a:lnSpc>
                <a:spcPct val="100000"/>
              </a:lnSpc>
              <a:spcBef>
                <a:spcPts val="1200"/>
              </a:spcBef>
              <a:defRPr sz="14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2" name="Content Placeholder 2">
            <a:extLst>
              <a:ext uri="{FF2B5EF4-FFF2-40B4-BE49-F238E27FC236}">
                <a16:creationId xmlns:a16="http://schemas.microsoft.com/office/drawing/2014/main" id="{0966E637-809E-2868-1F55-BA5F18DEC432}"/>
              </a:ext>
            </a:extLst>
          </p:cNvPr>
          <p:cNvSpPr>
            <a:spLocks noGrp="1"/>
          </p:cNvSpPr>
          <p:nvPr>
            <p:ph sz="half" idx="14"/>
          </p:nvPr>
        </p:nvSpPr>
        <p:spPr>
          <a:xfrm>
            <a:off x="8108689" y="1852047"/>
            <a:ext cx="3566841" cy="4152513"/>
          </a:xfrm>
          <a:prstGeom prst="rect">
            <a:avLst/>
          </a:prstGeom>
        </p:spPr>
        <p:txBody>
          <a:bodyPr tIns="46800" rIns="36000" bIns="46800">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600" b="0" i="0">
                <a:solidFill>
                  <a:schemeClr val="tx1"/>
                </a:solidFill>
                <a:latin typeface="Aptos Light" panose="020B0004020202020204" pitchFamily="34" charset="0"/>
              </a:defRPr>
            </a:lvl3pPr>
            <a:lvl4pPr>
              <a:lnSpc>
                <a:spcPct val="100000"/>
              </a:lnSpc>
              <a:spcBef>
                <a:spcPts val="1200"/>
              </a:spcBef>
              <a:defRPr sz="1400" b="0" i="0">
                <a:solidFill>
                  <a:schemeClr val="tx1"/>
                </a:solidFill>
                <a:latin typeface="Aptos Light" panose="020B0004020202020204" pitchFamily="34" charset="0"/>
              </a:defRPr>
            </a:lvl4pPr>
            <a:lvl5pPr>
              <a:lnSpc>
                <a:spcPct val="100000"/>
              </a:lnSpc>
              <a:spcBef>
                <a:spcPts val="1200"/>
              </a:spcBef>
              <a:defRPr sz="14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Päivämäärän paikkamerkki 3">
            <a:extLst>
              <a:ext uri="{FF2B5EF4-FFF2-40B4-BE49-F238E27FC236}">
                <a16:creationId xmlns:a16="http://schemas.microsoft.com/office/drawing/2014/main" id="{2E8E506B-CDCE-5067-01AC-9D014A4E817F}"/>
              </a:ext>
            </a:extLst>
          </p:cNvPr>
          <p:cNvSpPr>
            <a:spLocks noGrp="1"/>
          </p:cNvSpPr>
          <p:nvPr>
            <p:ph type="dt" sz="half" idx="15"/>
          </p:nvPr>
        </p:nvSpPr>
        <p:spPr/>
        <p:txBody>
          <a:bodyPr/>
          <a:lstStyle/>
          <a:p>
            <a:fld id="{BFBBBDB9-9166-4CF6-8612-2B211E453B40}" type="datetime1">
              <a:rPr lang="fi-FI" smtClean="0"/>
              <a:t>30.6.2026</a:t>
            </a:fld>
            <a:endParaRPr lang="fi-FI"/>
          </a:p>
        </p:txBody>
      </p:sp>
      <p:sp>
        <p:nvSpPr>
          <p:cNvPr id="5" name="Alatunnisteen paikkamerkki 4">
            <a:extLst>
              <a:ext uri="{FF2B5EF4-FFF2-40B4-BE49-F238E27FC236}">
                <a16:creationId xmlns:a16="http://schemas.microsoft.com/office/drawing/2014/main" id="{1D2C2B2C-0D7E-68D8-8D65-1CA015943515}"/>
              </a:ext>
            </a:extLst>
          </p:cNvPr>
          <p:cNvSpPr>
            <a:spLocks noGrp="1"/>
          </p:cNvSpPr>
          <p:nvPr>
            <p:ph type="ftr" sz="quarter" idx="16"/>
          </p:nvPr>
        </p:nvSpPr>
        <p:spPr/>
        <p:txBody>
          <a:bodyPr/>
          <a:lstStyle/>
          <a:p>
            <a:endParaRPr lang="fi-FI"/>
          </a:p>
        </p:txBody>
      </p:sp>
      <p:sp>
        <p:nvSpPr>
          <p:cNvPr id="10" name="Dian numeron paikkamerkki 9">
            <a:extLst>
              <a:ext uri="{FF2B5EF4-FFF2-40B4-BE49-F238E27FC236}">
                <a16:creationId xmlns:a16="http://schemas.microsoft.com/office/drawing/2014/main" id="{638EF8BC-8572-2AEF-A063-2C5F9A1B860F}"/>
              </a:ext>
            </a:extLst>
          </p:cNvPr>
          <p:cNvSpPr>
            <a:spLocks noGrp="1"/>
          </p:cNvSpPr>
          <p:nvPr>
            <p:ph type="sldNum" sz="quarter" idx="17"/>
          </p:nvPr>
        </p:nvSpPr>
        <p:spPr/>
        <p:txBody>
          <a:bodyPr/>
          <a:lstStyle/>
          <a:p>
            <a:fld id="{EF6C4EA8-4217-4771-B01F-C21A4823B631}" type="slidenum">
              <a:rPr lang="fi-FI" smtClean="0"/>
              <a:t>‹#›</a:t>
            </a:fld>
            <a:endParaRPr lang="fi-FI"/>
          </a:p>
        </p:txBody>
      </p:sp>
      <p:pic>
        <p:nvPicPr>
          <p:cNvPr id="7" name="Picture 6">
            <a:extLst>
              <a:ext uri="{FF2B5EF4-FFF2-40B4-BE49-F238E27FC236}">
                <a16:creationId xmlns:a16="http://schemas.microsoft.com/office/drawing/2014/main" id="{274EF5FB-D905-090D-BC4F-C5BB5356BB8F}"/>
              </a:ext>
            </a:extLst>
          </p:cNvPr>
          <p:cNvPicPr>
            <a:picLocks noChangeAspect="1"/>
          </p:cNvPicPr>
          <p:nvPr/>
        </p:nvPicPr>
        <p:blipFill>
          <a:blip r:embed="rId2"/>
          <a:srcRect/>
          <a:stretch/>
        </p:blipFill>
        <p:spPr>
          <a:xfrm>
            <a:off x="483154" y="6240625"/>
            <a:ext cx="1676254" cy="395834"/>
          </a:xfrm>
          <a:prstGeom prst="rect">
            <a:avLst/>
          </a:prstGeom>
        </p:spPr>
      </p:pic>
    </p:spTree>
    <p:extLst>
      <p:ext uri="{BB962C8B-B14F-4D97-AF65-F5344CB8AC3E}">
        <p14:creationId xmlns:p14="http://schemas.microsoft.com/office/powerpoint/2010/main" val="199979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Kaksi sisältöä">
    <p:bg>
      <p:bgPr>
        <a:solidFill>
          <a:srgbClr val="FEFDFD"/>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9A37280-FF4A-9505-4141-7A1CCAB87CD0}"/>
              </a:ext>
            </a:extLst>
          </p:cNvPr>
          <p:cNvSpPr>
            <a:spLocks noGrp="1"/>
          </p:cNvSpPr>
          <p:nvPr>
            <p:ph type="title"/>
          </p:nvPr>
        </p:nvSpPr>
        <p:spPr>
          <a:xfrm>
            <a:off x="496800" y="504092"/>
            <a:ext cx="5503331" cy="1186596"/>
          </a:xfrm>
          <a:prstGeom prst="rect">
            <a:avLst/>
          </a:prstGeom>
        </p:spPr>
        <p:txBody>
          <a:bodyPr>
            <a:normAutofit/>
          </a:bodyPr>
          <a:lstStyle>
            <a:lvl1pPr>
              <a:defRPr sz="3200" b="0">
                <a:solidFill>
                  <a:schemeClr val="tx2"/>
                </a:solidFill>
              </a:defRPr>
            </a:lvl1p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EEB86F6C-4639-D070-D749-FB49BB04A86B}"/>
              </a:ext>
            </a:extLst>
          </p:cNvPr>
          <p:cNvSpPr>
            <a:spLocks noGrp="1"/>
          </p:cNvSpPr>
          <p:nvPr>
            <p:ph sz="half" idx="1"/>
          </p:nvPr>
        </p:nvSpPr>
        <p:spPr>
          <a:xfrm>
            <a:off x="496800" y="1852048"/>
            <a:ext cx="5503333" cy="3791668"/>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600" b="0" i="0">
                <a:solidFill>
                  <a:schemeClr val="tx1"/>
                </a:solidFill>
                <a:latin typeface="Aptos Light" panose="020B0004020202020204" pitchFamily="34" charset="0"/>
              </a:defRPr>
            </a:lvl3pPr>
            <a:lvl4pPr>
              <a:lnSpc>
                <a:spcPct val="100000"/>
              </a:lnSpc>
              <a:spcBef>
                <a:spcPts val="1200"/>
              </a:spcBef>
              <a:defRPr sz="1600" b="0" i="0">
                <a:solidFill>
                  <a:schemeClr val="tx1"/>
                </a:solidFill>
                <a:latin typeface="Aptos Light" panose="020B0004020202020204" pitchFamily="34" charset="0"/>
              </a:defRPr>
            </a:lvl4pPr>
            <a:lvl5pPr>
              <a:lnSpc>
                <a:spcPct val="100000"/>
              </a:lnSpc>
              <a:spcBef>
                <a:spcPts val="1200"/>
              </a:spcBef>
              <a:defRPr sz="14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Content Placeholder 3">
            <a:extLst>
              <a:ext uri="{FF2B5EF4-FFF2-40B4-BE49-F238E27FC236}">
                <a16:creationId xmlns:a16="http://schemas.microsoft.com/office/drawing/2014/main" id="{A11FF4F7-F8DB-CED7-A8DE-FD1373DCEEA9}"/>
              </a:ext>
            </a:extLst>
          </p:cNvPr>
          <p:cNvSpPr>
            <a:spLocks noGrp="1"/>
          </p:cNvSpPr>
          <p:nvPr>
            <p:ph sz="half" idx="2"/>
          </p:nvPr>
        </p:nvSpPr>
        <p:spPr>
          <a:xfrm>
            <a:off x="6172201" y="504092"/>
            <a:ext cx="5503331" cy="5120186"/>
          </a:xfrm>
          <a:prstGeom prst="rect">
            <a:avLst/>
          </a:prstGeom>
        </p:spPr>
        <p:txBody>
          <a:bodyPr>
            <a:normAutofit/>
          </a:bodyPr>
          <a:lstStyle>
            <a:lvl1pPr>
              <a:spcBef>
                <a:spcPts val="1200"/>
              </a:spcBef>
              <a:defRPr sz="1800" b="0" i="0">
                <a:solidFill>
                  <a:schemeClr val="tx1"/>
                </a:solidFill>
                <a:latin typeface="Aptos Light" panose="020B0004020202020204" pitchFamily="34" charset="0"/>
              </a:defRPr>
            </a:lvl1pPr>
            <a:lvl2pPr>
              <a:spcBef>
                <a:spcPts val="1200"/>
              </a:spcBef>
              <a:defRPr sz="1800" b="0" i="0">
                <a:solidFill>
                  <a:schemeClr val="tx1"/>
                </a:solidFill>
                <a:latin typeface="Aptos Light" panose="020B0004020202020204" pitchFamily="34" charset="0"/>
              </a:defRPr>
            </a:lvl2pPr>
            <a:lvl3pPr>
              <a:spcBef>
                <a:spcPts val="1200"/>
              </a:spcBef>
              <a:defRPr sz="1600" b="0" i="0">
                <a:solidFill>
                  <a:schemeClr val="tx1"/>
                </a:solidFill>
                <a:latin typeface="Aptos Light" panose="020B0004020202020204" pitchFamily="34" charset="0"/>
              </a:defRPr>
            </a:lvl3pPr>
            <a:lvl4pPr>
              <a:spcBef>
                <a:spcPts val="1200"/>
              </a:spcBef>
              <a:defRPr sz="1600" b="0" i="0">
                <a:solidFill>
                  <a:schemeClr val="tx1"/>
                </a:solidFill>
                <a:latin typeface="Aptos Light" panose="020B0004020202020204" pitchFamily="34" charset="0"/>
              </a:defRPr>
            </a:lvl4pPr>
            <a:lvl5pPr>
              <a:spcBef>
                <a:spcPts val="1200"/>
              </a:spcBef>
              <a:defRPr sz="16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 name="Päivämäärän paikkamerkki 1">
            <a:extLst>
              <a:ext uri="{FF2B5EF4-FFF2-40B4-BE49-F238E27FC236}">
                <a16:creationId xmlns:a16="http://schemas.microsoft.com/office/drawing/2014/main" id="{6A5FF8A6-60BD-05E2-6212-3EE048564819}"/>
              </a:ext>
            </a:extLst>
          </p:cNvPr>
          <p:cNvSpPr>
            <a:spLocks noGrp="1"/>
          </p:cNvSpPr>
          <p:nvPr>
            <p:ph type="dt" sz="half" idx="10"/>
          </p:nvPr>
        </p:nvSpPr>
        <p:spPr/>
        <p:txBody>
          <a:bodyPr/>
          <a:lstStyle/>
          <a:p>
            <a:fld id="{BDC01A5E-881C-4499-A678-1D72AB68EDC1}" type="datetime1">
              <a:rPr lang="fi-FI" smtClean="0"/>
              <a:t>30.6.2026</a:t>
            </a:fld>
            <a:endParaRPr lang="fi-FI"/>
          </a:p>
        </p:txBody>
      </p:sp>
      <p:sp>
        <p:nvSpPr>
          <p:cNvPr id="5" name="Alatunnisteen paikkamerkki 4">
            <a:extLst>
              <a:ext uri="{FF2B5EF4-FFF2-40B4-BE49-F238E27FC236}">
                <a16:creationId xmlns:a16="http://schemas.microsoft.com/office/drawing/2014/main" id="{86A76542-4E91-4365-0F51-C78B27057AA9}"/>
              </a:ext>
            </a:extLst>
          </p:cNvPr>
          <p:cNvSpPr>
            <a:spLocks noGrp="1"/>
          </p:cNvSpPr>
          <p:nvPr>
            <p:ph type="ftr" sz="quarter" idx="11"/>
          </p:nvPr>
        </p:nvSpPr>
        <p:spPr/>
        <p:txBody>
          <a:bodyPr/>
          <a:lstStyle/>
          <a:p>
            <a:endParaRPr lang="fi-FI"/>
          </a:p>
        </p:txBody>
      </p:sp>
      <p:sp>
        <p:nvSpPr>
          <p:cNvPr id="8" name="Dian numeron paikkamerkki 7">
            <a:extLst>
              <a:ext uri="{FF2B5EF4-FFF2-40B4-BE49-F238E27FC236}">
                <a16:creationId xmlns:a16="http://schemas.microsoft.com/office/drawing/2014/main" id="{2F2BE748-955B-787E-F81B-EE890B68731A}"/>
              </a:ext>
            </a:extLst>
          </p:cNvPr>
          <p:cNvSpPr>
            <a:spLocks noGrp="1"/>
          </p:cNvSpPr>
          <p:nvPr>
            <p:ph type="sldNum" sz="quarter" idx="12"/>
          </p:nvPr>
        </p:nvSpPr>
        <p:spPr/>
        <p:txBody>
          <a:bodyPr/>
          <a:lstStyle/>
          <a:p>
            <a:fld id="{EF6C4EA8-4217-4771-B01F-C21A4823B631}" type="slidenum">
              <a:rPr lang="fi-FI" smtClean="0"/>
              <a:t>‹#›</a:t>
            </a:fld>
            <a:endParaRPr lang="fi-FI"/>
          </a:p>
        </p:txBody>
      </p:sp>
      <p:pic>
        <p:nvPicPr>
          <p:cNvPr id="7" name="Picture 6">
            <a:extLst>
              <a:ext uri="{FF2B5EF4-FFF2-40B4-BE49-F238E27FC236}">
                <a16:creationId xmlns:a16="http://schemas.microsoft.com/office/drawing/2014/main" id="{7186F30C-9EE5-E8B6-2954-61AB293ED317}"/>
              </a:ext>
            </a:extLst>
          </p:cNvPr>
          <p:cNvPicPr>
            <a:picLocks noChangeAspect="1"/>
          </p:cNvPicPr>
          <p:nvPr/>
        </p:nvPicPr>
        <p:blipFill>
          <a:blip r:embed="rId2"/>
          <a:srcRect/>
          <a:stretch/>
        </p:blipFill>
        <p:spPr>
          <a:xfrm>
            <a:off x="483154" y="6240625"/>
            <a:ext cx="1676254" cy="395834"/>
          </a:xfrm>
          <a:prstGeom prst="rect">
            <a:avLst/>
          </a:prstGeom>
        </p:spPr>
      </p:pic>
      <p:sp>
        <p:nvSpPr>
          <p:cNvPr id="6" name="Content Placeholder 7">
            <a:extLst>
              <a:ext uri="{FF2B5EF4-FFF2-40B4-BE49-F238E27FC236}">
                <a16:creationId xmlns:a16="http://schemas.microsoft.com/office/drawing/2014/main" id="{B914766B-D3D8-644D-EB6F-A337D385B70B}"/>
              </a:ext>
            </a:extLst>
          </p:cNvPr>
          <p:cNvSpPr>
            <a:spLocks noGrp="1"/>
          </p:cNvSpPr>
          <p:nvPr>
            <p:ph sz="quarter" idx="19" hasCustomPrompt="1"/>
          </p:nvPr>
        </p:nvSpPr>
        <p:spPr>
          <a:xfrm>
            <a:off x="483155" y="5785638"/>
            <a:ext cx="11192378" cy="205260"/>
          </a:xfrm>
        </p:spPr>
        <p:txBody>
          <a:bodyPr>
            <a:noAutofit/>
          </a:bodyPr>
          <a:lstStyle>
            <a:lvl1pPr marL="0" indent="0">
              <a:buNone/>
              <a:defRPr sz="1200" b="0" i="0">
                <a:solidFill>
                  <a:schemeClr val="tx1"/>
                </a:solidFill>
                <a:latin typeface="Aptos" panose="020B0004020202020204" pitchFamily="34" charset="0"/>
              </a:defRPr>
            </a:lvl1pPr>
            <a:lvl2pPr marL="457200" indent="0">
              <a:buNone/>
              <a:defRPr sz="1200" b="0" i="0">
                <a:solidFill>
                  <a:schemeClr val="tx1"/>
                </a:solidFill>
                <a:latin typeface="Aptos" panose="020B0004020202020204" pitchFamily="34" charset="0"/>
              </a:defRPr>
            </a:lvl2pPr>
            <a:lvl3pPr marL="914400" indent="0">
              <a:buNone/>
              <a:defRPr sz="1200" b="0" i="0">
                <a:solidFill>
                  <a:schemeClr val="tx1"/>
                </a:solidFill>
                <a:latin typeface="Aptos" panose="020B0004020202020204" pitchFamily="34" charset="0"/>
              </a:defRPr>
            </a:lvl3pPr>
            <a:lvl4pPr marL="1371600" indent="0">
              <a:buNone/>
              <a:defRPr sz="1200" b="0" i="0">
                <a:solidFill>
                  <a:schemeClr val="tx1"/>
                </a:solidFill>
                <a:latin typeface="Aptos" panose="020B0004020202020204" pitchFamily="34" charset="0"/>
              </a:defRPr>
            </a:lvl4pPr>
            <a:lvl5pPr marL="1828800" indent="0">
              <a:buNone/>
              <a:defRPr sz="1200" b="0" i="0">
                <a:solidFill>
                  <a:schemeClr val="tx1"/>
                </a:solidFill>
                <a:latin typeface="Aptos" panose="020B0004020202020204" pitchFamily="34" charset="0"/>
              </a:defRPr>
            </a:lvl5pPr>
          </a:lstStyle>
          <a:p>
            <a:pPr lvl="0"/>
            <a:r>
              <a:rPr lang="en-GB" err="1"/>
              <a:t>Lähdeviitteet</a:t>
            </a:r>
            <a:r>
              <a:rPr lang="en-GB"/>
              <a:t> </a:t>
            </a:r>
            <a:r>
              <a:rPr lang="en-GB" err="1"/>
              <a:t>tänne</a:t>
            </a:r>
            <a:r>
              <a:rPr lang="en-GB"/>
              <a:t> alas</a:t>
            </a:r>
            <a:endParaRPr lang="fi-FI"/>
          </a:p>
        </p:txBody>
      </p:sp>
    </p:spTree>
    <p:extLst>
      <p:ext uri="{BB962C8B-B14F-4D97-AF65-F5344CB8AC3E}">
        <p14:creationId xmlns:p14="http://schemas.microsoft.com/office/powerpoint/2010/main" val="937500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eksti ja kuva">
    <p:bg>
      <p:bgPr>
        <a:solidFill>
          <a:srgbClr val="FEFDFD"/>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B823F09-E093-3CC2-7042-6C577A842171}"/>
              </a:ext>
            </a:extLst>
          </p:cNvPr>
          <p:cNvSpPr>
            <a:spLocks noGrp="1"/>
          </p:cNvSpPr>
          <p:nvPr>
            <p:ph type="title"/>
          </p:nvPr>
        </p:nvSpPr>
        <p:spPr>
          <a:xfrm>
            <a:off x="496800" y="504092"/>
            <a:ext cx="5503331" cy="1186596"/>
          </a:xfrm>
          <a:prstGeom prst="rect">
            <a:avLst/>
          </a:prstGeom>
        </p:spPr>
        <p:txBody>
          <a:bodyPr>
            <a:normAutofit/>
          </a:bodyPr>
          <a:lstStyle>
            <a:lvl1pPr>
              <a:defRPr sz="3200" b="0">
                <a:solidFill>
                  <a:schemeClr val="tx2"/>
                </a:solidFill>
              </a:defRPr>
            </a:lvl1pPr>
          </a:lstStyle>
          <a:p>
            <a:r>
              <a:rPr lang="en-US"/>
              <a:t>Click to edit Master title style</a:t>
            </a:r>
            <a:endParaRPr lang="en-FI"/>
          </a:p>
        </p:txBody>
      </p:sp>
      <p:sp>
        <p:nvSpPr>
          <p:cNvPr id="2" name="Content Placeholder 2">
            <a:extLst>
              <a:ext uri="{FF2B5EF4-FFF2-40B4-BE49-F238E27FC236}">
                <a16:creationId xmlns:a16="http://schemas.microsoft.com/office/drawing/2014/main" id="{F9D191AB-A7E9-C0FC-D4B1-60AAF6830453}"/>
              </a:ext>
            </a:extLst>
          </p:cNvPr>
          <p:cNvSpPr>
            <a:spLocks noGrp="1"/>
          </p:cNvSpPr>
          <p:nvPr>
            <p:ph sz="half" idx="10"/>
          </p:nvPr>
        </p:nvSpPr>
        <p:spPr>
          <a:xfrm>
            <a:off x="496800" y="1852048"/>
            <a:ext cx="5503333" cy="4161890"/>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600" b="0" i="0">
                <a:solidFill>
                  <a:schemeClr val="tx1"/>
                </a:solidFill>
                <a:latin typeface="Aptos Light" panose="020B0004020202020204" pitchFamily="34" charset="0"/>
              </a:defRPr>
            </a:lvl3pPr>
            <a:lvl4pPr>
              <a:lnSpc>
                <a:spcPct val="100000"/>
              </a:lnSpc>
              <a:spcBef>
                <a:spcPts val="1200"/>
              </a:spcBef>
              <a:defRPr sz="1600" b="0" i="0">
                <a:solidFill>
                  <a:schemeClr val="tx1"/>
                </a:solidFill>
                <a:latin typeface="Aptos Light" panose="020B0004020202020204" pitchFamily="34" charset="0"/>
              </a:defRPr>
            </a:lvl4pPr>
            <a:lvl5pPr>
              <a:lnSpc>
                <a:spcPct val="100000"/>
              </a:lnSpc>
              <a:spcBef>
                <a:spcPts val="1200"/>
              </a:spcBef>
              <a:defRPr sz="1400" b="0" i="0">
                <a:solidFill>
                  <a:schemeClr val="tx1"/>
                </a:solidFill>
                <a:latin typeface="Aptos Light"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Päivämäärän paikkamerkki 5">
            <a:extLst>
              <a:ext uri="{FF2B5EF4-FFF2-40B4-BE49-F238E27FC236}">
                <a16:creationId xmlns:a16="http://schemas.microsoft.com/office/drawing/2014/main" id="{01F9C36B-0CD1-CBE6-30B4-CBC1D505D944}"/>
              </a:ext>
            </a:extLst>
          </p:cNvPr>
          <p:cNvSpPr>
            <a:spLocks noGrp="1"/>
          </p:cNvSpPr>
          <p:nvPr>
            <p:ph type="dt" sz="half" idx="11"/>
          </p:nvPr>
        </p:nvSpPr>
        <p:spPr/>
        <p:txBody>
          <a:bodyPr/>
          <a:lstStyle/>
          <a:p>
            <a:fld id="{B47237B9-5D9D-4CB5-97AA-9892EC3CDD43}" type="datetime1">
              <a:rPr lang="fi-FI" smtClean="0"/>
              <a:t>30.6.2026</a:t>
            </a:fld>
            <a:endParaRPr lang="fi-FI"/>
          </a:p>
        </p:txBody>
      </p:sp>
      <p:sp>
        <p:nvSpPr>
          <p:cNvPr id="10" name="Alatunnisteen paikkamerkki 9">
            <a:extLst>
              <a:ext uri="{FF2B5EF4-FFF2-40B4-BE49-F238E27FC236}">
                <a16:creationId xmlns:a16="http://schemas.microsoft.com/office/drawing/2014/main" id="{7C482157-D16F-24B4-614F-7D695E6CE8A4}"/>
              </a:ext>
            </a:extLst>
          </p:cNvPr>
          <p:cNvSpPr>
            <a:spLocks noGrp="1"/>
          </p:cNvSpPr>
          <p:nvPr>
            <p:ph type="ftr" sz="quarter" idx="12"/>
          </p:nvPr>
        </p:nvSpPr>
        <p:spPr/>
        <p:txBody>
          <a:bodyPr/>
          <a:lstStyle/>
          <a:p>
            <a:endParaRPr lang="fi-FI"/>
          </a:p>
        </p:txBody>
      </p:sp>
      <p:sp>
        <p:nvSpPr>
          <p:cNvPr id="11" name="Dian numeron paikkamerkki 10">
            <a:extLst>
              <a:ext uri="{FF2B5EF4-FFF2-40B4-BE49-F238E27FC236}">
                <a16:creationId xmlns:a16="http://schemas.microsoft.com/office/drawing/2014/main" id="{F1F9BBA3-5F3B-CBE2-BBD6-669346BA8691}"/>
              </a:ext>
            </a:extLst>
          </p:cNvPr>
          <p:cNvSpPr>
            <a:spLocks noGrp="1"/>
          </p:cNvSpPr>
          <p:nvPr>
            <p:ph type="sldNum" sz="quarter" idx="13"/>
          </p:nvPr>
        </p:nvSpPr>
        <p:spPr/>
        <p:txBody>
          <a:bodyPr/>
          <a:lstStyle/>
          <a:p>
            <a:fld id="{EF6C4EA8-4217-4771-B01F-C21A4823B631}" type="slidenum">
              <a:rPr lang="fi-FI" smtClean="0"/>
              <a:t>‹#›</a:t>
            </a:fld>
            <a:endParaRPr lang="fi-FI"/>
          </a:p>
        </p:txBody>
      </p:sp>
      <p:sp>
        <p:nvSpPr>
          <p:cNvPr id="13" name="Picture Placeholder 12">
            <a:extLst>
              <a:ext uri="{FF2B5EF4-FFF2-40B4-BE49-F238E27FC236}">
                <a16:creationId xmlns:a16="http://schemas.microsoft.com/office/drawing/2014/main" id="{8234D591-75C7-B3E3-916A-7C658C208491}"/>
              </a:ext>
            </a:extLst>
          </p:cNvPr>
          <p:cNvSpPr>
            <a:spLocks noGrp="1"/>
          </p:cNvSpPr>
          <p:nvPr>
            <p:ph type="pic" sz="quarter" idx="15" hasCustomPrompt="1"/>
          </p:nvPr>
        </p:nvSpPr>
        <p:spPr>
          <a:xfrm>
            <a:off x="6191250" y="1"/>
            <a:ext cx="6000750" cy="6013938"/>
          </a:xfrm>
        </p:spPr>
        <p:txBody>
          <a:bodyPr anchor="ctr"/>
          <a:lstStyle>
            <a:lvl1pPr marL="0" indent="0" algn="ctr">
              <a:buNone/>
              <a:defRPr/>
            </a:lvl1pPr>
          </a:lstStyle>
          <a:p>
            <a:r>
              <a:rPr lang="fi-FI"/>
              <a:t>Lisää kuva</a:t>
            </a:r>
          </a:p>
        </p:txBody>
      </p:sp>
      <p:pic>
        <p:nvPicPr>
          <p:cNvPr id="3" name="Picture 2">
            <a:extLst>
              <a:ext uri="{FF2B5EF4-FFF2-40B4-BE49-F238E27FC236}">
                <a16:creationId xmlns:a16="http://schemas.microsoft.com/office/drawing/2014/main" id="{83C1E88D-4344-5F7F-FA60-C5D4F9625EF5}"/>
              </a:ext>
            </a:extLst>
          </p:cNvPr>
          <p:cNvPicPr>
            <a:picLocks noChangeAspect="1"/>
          </p:cNvPicPr>
          <p:nvPr/>
        </p:nvPicPr>
        <p:blipFill>
          <a:blip r:embed="rId2"/>
          <a:srcRect/>
          <a:stretch/>
        </p:blipFill>
        <p:spPr>
          <a:xfrm>
            <a:off x="483154" y="6240625"/>
            <a:ext cx="1676254" cy="395834"/>
          </a:xfrm>
          <a:prstGeom prst="rect">
            <a:avLst/>
          </a:prstGeom>
        </p:spPr>
      </p:pic>
    </p:spTree>
    <p:extLst>
      <p:ext uri="{BB962C8B-B14F-4D97-AF65-F5344CB8AC3E}">
        <p14:creationId xmlns:p14="http://schemas.microsoft.com/office/powerpoint/2010/main" val="2379850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Vertailu">
    <p:bg>
      <p:bgPr>
        <a:solidFill>
          <a:srgbClr val="FEFD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9DA1-766D-28C3-5645-EF84B9135F4E}"/>
              </a:ext>
            </a:extLst>
          </p:cNvPr>
          <p:cNvSpPr>
            <a:spLocks noGrp="1"/>
          </p:cNvSpPr>
          <p:nvPr>
            <p:ph type="title"/>
          </p:nvPr>
        </p:nvSpPr>
        <p:spPr>
          <a:xfrm>
            <a:off x="496800" y="504093"/>
            <a:ext cx="11159066" cy="1186596"/>
          </a:xfrm>
          <a:prstGeom prst="rect">
            <a:avLst/>
          </a:prstGeom>
        </p:spPr>
        <p:txBody>
          <a:bodyPr>
            <a:normAutofit/>
          </a:bodyPr>
          <a:lstStyle>
            <a:lvl1pPr>
              <a:defRPr sz="3200" b="0">
                <a:solidFill>
                  <a:schemeClr val="tx2"/>
                </a:solidFill>
              </a:defRPr>
            </a:lvl1pPr>
          </a:lstStyle>
          <a:p>
            <a:r>
              <a:rPr lang="en-US" noProof="0"/>
              <a:t>Click to edit Master title style</a:t>
            </a:r>
            <a:endParaRPr lang="fi-FI" noProof="0"/>
          </a:p>
        </p:txBody>
      </p:sp>
      <p:sp>
        <p:nvSpPr>
          <p:cNvPr id="3" name="Text Placeholder 2">
            <a:extLst>
              <a:ext uri="{FF2B5EF4-FFF2-40B4-BE49-F238E27FC236}">
                <a16:creationId xmlns:a16="http://schemas.microsoft.com/office/drawing/2014/main" id="{2601CD07-A145-484B-E0F2-83FBDABBA898}"/>
              </a:ext>
            </a:extLst>
          </p:cNvPr>
          <p:cNvSpPr>
            <a:spLocks noGrp="1"/>
          </p:cNvSpPr>
          <p:nvPr>
            <p:ph type="body" idx="1"/>
          </p:nvPr>
        </p:nvSpPr>
        <p:spPr>
          <a:xfrm>
            <a:off x="496800" y="1690687"/>
            <a:ext cx="5481108" cy="783907"/>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5484B954-BE16-8D99-A156-9021956BAF5E}"/>
              </a:ext>
            </a:extLst>
          </p:cNvPr>
          <p:cNvSpPr>
            <a:spLocks noGrp="1"/>
          </p:cNvSpPr>
          <p:nvPr>
            <p:ph sz="half" idx="2"/>
          </p:nvPr>
        </p:nvSpPr>
        <p:spPr>
          <a:xfrm>
            <a:off x="496800" y="2505075"/>
            <a:ext cx="5481108" cy="3499485"/>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800" b="0" i="0">
                <a:solidFill>
                  <a:schemeClr val="tx1"/>
                </a:solidFill>
                <a:latin typeface="Aptos Light" panose="020B0004020202020204" pitchFamily="34" charset="0"/>
              </a:defRPr>
            </a:lvl3pPr>
            <a:lvl4pPr>
              <a:lnSpc>
                <a:spcPct val="100000"/>
              </a:lnSpc>
              <a:spcBef>
                <a:spcPts val="1200"/>
              </a:spcBef>
              <a:defRPr sz="1800" b="0" i="0">
                <a:solidFill>
                  <a:schemeClr val="tx1"/>
                </a:solidFill>
                <a:latin typeface="Aptos Light" panose="020B0004020202020204" pitchFamily="34" charset="0"/>
              </a:defRPr>
            </a:lvl4pPr>
            <a:lvl5pPr>
              <a:lnSpc>
                <a:spcPct val="100000"/>
              </a:lnSpc>
              <a:spcBef>
                <a:spcPts val="1200"/>
              </a:spcBef>
              <a:defRPr sz="18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Text Placeholder 4">
            <a:extLst>
              <a:ext uri="{FF2B5EF4-FFF2-40B4-BE49-F238E27FC236}">
                <a16:creationId xmlns:a16="http://schemas.microsoft.com/office/drawing/2014/main" id="{ADD3721E-92D5-C33C-55B9-4F14F53CBFAD}"/>
              </a:ext>
            </a:extLst>
          </p:cNvPr>
          <p:cNvSpPr>
            <a:spLocks noGrp="1"/>
          </p:cNvSpPr>
          <p:nvPr>
            <p:ph type="body" sz="quarter" idx="3"/>
          </p:nvPr>
        </p:nvSpPr>
        <p:spPr>
          <a:xfrm>
            <a:off x="6172200" y="1690687"/>
            <a:ext cx="5503332" cy="783907"/>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C7467B9E-6A9D-4103-164D-8DC7088E74F8}"/>
              </a:ext>
            </a:extLst>
          </p:cNvPr>
          <p:cNvSpPr>
            <a:spLocks noGrp="1"/>
          </p:cNvSpPr>
          <p:nvPr>
            <p:ph sz="quarter" idx="4"/>
          </p:nvPr>
        </p:nvSpPr>
        <p:spPr>
          <a:xfrm>
            <a:off x="6172200" y="2505075"/>
            <a:ext cx="5503332" cy="3499485"/>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800" b="0" i="0">
                <a:solidFill>
                  <a:schemeClr val="tx1"/>
                </a:solidFill>
                <a:latin typeface="Aptos Light" panose="020B0004020202020204" pitchFamily="34" charset="0"/>
              </a:defRPr>
            </a:lvl3pPr>
            <a:lvl4pPr>
              <a:lnSpc>
                <a:spcPct val="100000"/>
              </a:lnSpc>
              <a:spcBef>
                <a:spcPts val="1200"/>
              </a:spcBef>
              <a:defRPr sz="1800" b="0" i="0">
                <a:solidFill>
                  <a:schemeClr val="tx1"/>
                </a:solidFill>
                <a:latin typeface="Aptos Light" panose="020B0004020202020204" pitchFamily="34" charset="0"/>
              </a:defRPr>
            </a:lvl4pPr>
            <a:lvl5pPr>
              <a:lnSpc>
                <a:spcPct val="100000"/>
              </a:lnSpc>
              <a:spcBef>
                <a:spcPts val="1200"/>
              </a:spcBef>
              <a:defRPr sz="18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7" name="Päivämäärän paikkamerkki 6">
            <a:extLst>
              <a:ext uri="{FF2B5EF4-FFF2-40B4-BE49-F238E27FC236}">
                <a16:creationId xmlns:a16="http://schemas.microsoft.com/office/drawing/2014/main" id="{F50DE331-E56B-8815-82AE-1F506B8C5DBE}"/>
              </a:ext>
            </a:extLst>
          </p:cNvPr>
          <p:cNvSpPr>
            <a:spLocks noGrp="1"/>
          </p:cNvSpPr>
          <p:nvPr>
            <p:ph type="dt" sz="half" idx="10"/>
          </p:nvPr>
        </p:nvSpPr>
        <p:spPr/>
        <p:txBody>
          <a:bodyPr/>
          <a:lstStyle/>
          <a:p>
            <a:fld id="{7831F310-F495-48A6-BC7F-BF83BD0C81F7}" type="datetime1">
              <a:rPr lang="fi-FI" smtClean="0"/>
              <a:t>30.6.2026</a:t>
            </a:fld>
            <a:endParaRPr lang="fi-FI"/>
          </a:p>
        </p:txBody>
      </p:sp>
      <p:sp>
        <p:nvSpPr>
          <p:cNvPr id="11" name="Alatunnisteen paikkamerkki 10">
            <a:extLst>
              <a:ext uri="{FF2B5EF4-FFF2-40B4-BE49-F238E27FC236}">
                <a16:creationId xmlns:a16="http://schemas.microsoft.com/office/drawing/2014/main" id="{FEFB4E21-BA89-AA43-ADDB-BB66FA50822A}"/>
              </a:ext>
            </a:extLst>
          </p:cNvPr>
          <p:cNvSpPr>
            <a:spLocks noGrp="1"/>
          </p:cNvSpPr>
          <p:nvPr>
            <p:ph type="ftr" sz="quarter" idx="11"/>
          </p:nvPr>
        </p:nvSpPr>
        <p:spPr/>
        <p:txBody>
          <a:bodyPr/>
          <a:lstStyle/>
          <a:p>
            <a:endParaRPr lang="fi-FI"/>
          </a:p>
        </p:txBody>
      </p:sp>
      <p:sp>
        <p:nvSpPr>
          <p:cNvPr id="13" name="Dian numeron paikkamerkki 12">
            <a:extLst>
              <a:ext uri="{FF2B5EF4-FFF2-40B4-BE49-F238E27FC236}">
                <a16:creationId xmlns:a16="http://schemas.microsoft.com/office/drawing/2014/main" id="{03C71C41-4FEE-EBEF-0E50-1B7768A7D81E}"/>
              </a:ext>
            </a:extLst>
          </p:cNvPr>
          <p:cNvSpPr>
            <a:spLocks noGrp="1"/>
          </p:cNvSpPr>
          <p:nvPr>
            <p:ph type="sldNum" sz="quarter" idx="12"/>
          </p:nvPr>
        </p:nvSpPr>
        <p:spPr/>
        <p:txBody>
          <a:bodyPr/>
          <a:lstStyle/>
          <a:p>
            <a:fld id="{EF6C4EA8-4217-4771-B01F-C21A4823B631}" type="slidenum">
              <a:rPr lang="fi-FI" smtClean="0"/>
              <a:t>‹#›</a:t>
            </a:fld>
            <a:endParaRPr lang="fi-FI"/>
          </a:p>
        </p:txBody>
      </p:sp>
      <p:pic>
        <p:nvPicPr>
          <p:cNvPr id="9" name="Picture 8">
            <a:extLst>
              <a:ext uri="{FF2B5EF4-FFF2-40B4-BE49-F238E27FC236}">
                <a16:creationId xmlns:a16="http://schemas.microsoft.com/office/drawing/2014/main" id="{F249A073-0269-30AC-7E49-EBB736D6BB0D}"/>
              </a:ext>
            </a:extLst>
          </p:cNvPr>
          <p:cNvPicPr>
            <a:picLocks noChangeAspect="1"/>
          </p:cNvPicPr>
          <p:nvPr/>
        </p:nvPicPr>
        <p:blipFill>
          <a:blip r:embed="rId2"/>
          <a:srcRect/>
          <a:stretch/>
        </p:blipFill>
        <p:spPr>
          <a:xfrm>
            <a:off x="483154" y="6240625"/>
            <a:ext cx="1676254" cy="395834"/>
          </a:xfrm>
          <a:prstGeom prst="rect">
            <a:avLst/>
          </a:prstGeom>
        </p:spPr>
      </p:pic>
    </p:spTree>
    <p:extLst>
      <p:ext uri="{BB962C8B-B14F-4D97-AF65-F5344CB8AC3E}">
        <p14:creationId xmlns:p14="http://schemas.microsoft.com/office/powerpoint/2010/main" val="33527328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aulukko">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p:nvPr>
        </p:nvSpPr>
        <p:spPr>
          <a:xfrm>
            <a:off x="496800" y="504092"/>
            <a:ext cx="11178645" cy="1001979"/>
          </a:xfrm>
          <a:prstGeom prst="rect">
            <a:avLst/>
          </a:prstGeom>
        </p:spPr>
        <p:txBody>
          <a:bodyPr>
            <a:normAutofit/>
          </a:bodyPr>
          <a:lstStyle>
            <a:lvl1pPr>
              <a:defRPr sz="3200">
                <a:solidFill>
                  <a:schemeClr val="tx2"/>
                </a:solidFill>
              </a:defRPr>
            </a:lvl1pPr>
          </a:lstStyle>
          <a:p>
            <a:r>
              <a:rPr lang="en-US" noProof="0"/>
              <a:t>Click to edit Master title style</a:t>
            </a:r>
            <a:endParaRPr lang="fi-FI" noProof="0"/>
          </a:p>
        </p:txBody>
      </p:sp>
      <p:sp>
        <p:nvSpPr>
          <p:cNvPr id="5" name="Table Placeholder 3">
            <a:extLst>
              <a:ext uri="{FF2B5EF4-FFF2-40B4-BE49-F238E27FC236}">
                <a16:creationId xmlns:a16="http://schemas.microsoft.com/office/drawing/2014/main" id="{BB21F0C0-5718-57F4-8E17-F2ADC322AB9B}"/>
              </a:ext>
            </a:extLst>
          </p:cNvPr>
          <p:cNvSpPr>
            <a:spLocks noGrp="1"/>
          </p:cNvSpPr>
          <p:nvPr>
            <p:ph type="tbl" sz="quarter" idx="12" hasCustomPrompt="1"/>
          </p:nvPr>
        </p:nvSpPr>
        <p:spPr>
          <a:xfrm>
            <a:off x="496800" y="2042172"/>
            <a:ext cx="11178733" cy="3587767"/>
          </a:xfrm>
        </p:spPr>
        <p:txBody>
          <a:bodyPr/>
          <a:lstStyle>
            <a:lvl1pPr marL="0" indent="0">
              <a:buNone/>
              <a:defRPr/>
            </a:lvl1pPr>
          </a:lstStyle>
          <a:p>
            <a:r>
              <a:rPr lang="fi-FI" noProof="0"/>
              <a:t>Taulukko</a:t>
            </a:r>
          </a:p>
        </p:txBody>
      </p:sp>
      <p:sp>
        <p:nvSpPr>
          <p:cNvPr id="2" name="Päivämäärän paikkamerkki 1">
            <a:extLst>
              <a:ext uri="{FF2B5EF4-FFF2-40B4-BE49-F238E27FC236}">
                <a16:creationId xmlns:a16="http://schemas.microsoft.com/office/drawing/2014/main" id="{A250CEC9-5E12-9408-4A54-E73C3EF4F1B3}"/>
              </a:ext>
            </a:extLst>
          </p:cNvPr>
          <p:cNvSpPr>
            <a:spLocks noGrp="1"/>
          </p:cNvSpPr>
          <p:nvPr>
            <p:ph type="dt" sz="half" idx="13"/>
          </p:nvPr>
        </p:nvSpPr>
        <p:spPr/>
        <p:txBody>
          <a:bodyPr/>
          <a:lstStyle/>
          <a:p>
            <a:fld id="{F8252BBC-D8D0-41A8-AC55-F468BD77A7E3}" type="datetime1">
              <a:rPr lang="fi-FI" smtClean="0"/>
              <a:t>30.6.2026</a:t>
            </a:fld>
            <a:endParaRPr lang="fi-FI"/>
          </a:p>
        </p:txBody>
      </p:sp>
      <p:sp>
        <p:nvSpPr>
          <p:cNvPr id="3" name="Alatunnisteen paikkamerkki 2">
            <a:extLst>
              <a:ext uri="{FF2B5EF4-FFF2-40B4-BE49-F238E27FC236}">
                <a16:creationId xmlns:a16="http://schemas.microsoft.com/office/drawing/2014/main" id="{966158C7-3440-206A-71B5-AE8A6662D906}"/>
              </a:ext>
            </a:extLst>
          </p:cNvPr>
          <p:cNvSpPr>
            <a:spLocks noGrp="1"/>
          </p:cNvSpPr>
          <p:nvPr>
            <p:ph type="ftr" sz="quarter" idx="14"/>
          </p:nvPr>
        </p:nvSpPr>
        <p:spPr/>
        <p:txBody>
          <a:bodyPr/>
          <a:lstStyle/>
          <a:p>
            <a:endParaRPr lang="fi-FI"/>
          </a:p>
        </p:txBody>
      </p:sp>
      <p:sp>
        <p:nvSpPr>
          <p:cNvPr id="4" name="Dian numeron paikkamerkki 3">
            <a:extLst>
              <a:ext uri="{FF2B5EF4-FFF2-40B4-BE49-F238E27FC236}">
                <a16:creationId xmlns:a16="http://schemas.microsoft.com/office/drawing/2014/main" id="{036308E4-6FB5-52D3-414C-BC66B226C47D}"/>
              </a:ext>
            </a:extLst>
          </p:cNvPr>
          <p:cNvSpPr>
            <a:spLocks noGrp="1"/>
          </p:cNvSpPr>
          <p:nvPr>
            <p:ph type="sldNum" sz="quarter" idx="15"/>
          </p:nvPr>
        </p:nvSpPr>
        <p:spPr/>
        <p:txBody>
          <a:bodyPr/>
          <a:lstStyle/>
          <a:p>
            <a:fld id="{EF6C4EA8-4217-4771-B01F-C21A4823B631}" type="slidenum">
              <a:rPr lang="fi-FI" smtClean="0"/>
              <a:t>‹#›</a:t>
            </a:fld>
            <a:endParaRPr lang="fi-FI"/>
          </a:p>
        </p:txBody>
      </p:sp>
      <p:pic>
        <p:nvPicPr>
          <p:cNvPr id="6" name="Picture 5">
            <a:extLst>
              <a:ext uri="{FF2B5EF4-FFF2-40B4-BE49-F238E27FC236}">
                <a16:creationId xmlns:a16="http://schemas.microsoft.com/office/drawing/2014/main" id="{8A63F9D0-E01F-BF2F-F562-51EF2862C0CF}"/>
              </a:ext>
            </a:extLst>
          </p:cNvPr>
          <p:cNvPicPr>
            <a:picLocks noChangeAspect="1"/>
          </p:cNvPicPr>
          <p:nvPr/>
        </p:nvPicPr>
        <p:blipFill>
          <a:blip r:embed="rId2"/>
          <a:srcRect/>
          <a:stretch/>
        </p:blipFill>
        <p:spPr>
          <a:xfrm>
            <a:off x="483154" y="6240625"/>
            <a:ext cx="1676254" cy="395834"/>
          </a:xfrm>
          <a:prstGeom prst="rect">
            <a:avLst/>
          </a:prstGeom>
        </p:spPr>
      </p:pic>
      <p:sp>
        <p:nvSpPr>
          <p:cNvPr id="7" name="Text Placeholder 10">
            <a:extLst>
              <a:ext uri="{FF2B5EF4-FFF2-40B4-BE49-F238E27FC236}">
                <a16:creationId xmlns:a16="http://schemas.microsoft.com/office/drawing/2014/main" id="{99274644-D2C0-54EB-0886-CDC1CAADEC6D}"/>
              </a:ext>
            </a:extLst>
          </p:cNvPr>
          <p:cNvSpPr>
            <a:spLocks noGrp="1"/>
          </p:cNvSpPr>
          <p:nvPr>
            <p:ph type="body" sz="quarter" idx="20" hasCustomPrompt="1"/>
          </p:nvPr>
        </p:nvSpPr>
        <p:spPr>
          <a:xfrm>
            <a:off x="496888" y="1649414"/>
            <a:ext cx="11178645" cy="274396"/>
          </a:xfrm>
        </p:spPr>
        <p:txBody>
          <a:bodyPr>
            <a:normAutofit/>
          </a:bodyPr>
          <a:lstStyle>
            <a:lvl1pPr marL="0" indent="0">
              <a:buNone/>
              <a:defRPr sz="1800" b="0" i="0">
                <a:solidFill>
                  <a:schemeClr val="tx1"/>
                </a:solidFill>
                <a:latin typeface="Aptos Display" panose="020B0004020202020204" pitchFamily="34" charset="0"/>
              </a:defRPr>
            </a:lvl1pPr>
            <a:lvl2pPr marL="457200" indent="0">
              <a:buNone/>
              <a:defRPr b="0" i="0">
                <a:solidFill>
                  <a:schemeClr val="tx1"/>
                </a:solidFill>
                <a:latin typeface="Aptos Display" panose="020B0004020202020204" pitchFamily="34" charset="0"/>
              </a:defRPr>
            </a:lvl2pPr>
            <a:lvl3pPr marL="914400" indent="0">
              <a:buNone/>
              <a:defRPr b="0" i="0">
                <a:solidFill>
                  <a:schemeClr val="tx1"/>
                </a:solidFill>
                <a:latin typeface="Aptos Display" panose="020B0004020202020204" pitchFamily="34" charset="0"/>
              </a:defRPr>
            </a:lvl3pPr>
            <a:lvl4pPr marL="1371600" indent="0">
              <a:buNone/>
              <a:defRPr b="0" i="0">
                <a:solidFill>
                  <a:schemeClr val="tx1"/>
                </a:solidFill>
                <a:latin typeface="Aptos Display" panose="020B0004020202020204" pitchFamily="34" charset="0"/>
              </a:defRPr>
            </a:lvl4pPr>
            <a:lvl5pPr marL="1828800" indent="0">
              <a:buNone/>
              <a:defRPr b="0" i="0">
                <a:solidFill>
                  <a:schemeClr val="tx1"/>
                </a:solidFill>
                <a:latin typeface="Aptos Display" panose="020B0004020202020204" pitchFamily="34" charset="0"/>
              </a:defRPr>
            </a:lvl5pPr>
          </a:lstStyle>
          <a:p>
            <a:pPr lvl="0"/>
            <a:r>
              <a:rPr lang="en-GB" err="1"/>
              <a:t>Kaavion</a:t>
            </a:r>
            <a:r>
              <a:rPr lang="en-GB"/>
              <a:t> </a:t>
            </a:r>
            <a:r>
              <a:rPr lang="en-GB" err="1"/>
              <a:t>oma</a:t>
            </a:r>
            <a:r>
              <a:rPr lang="en-GB"/>
              <a:t> </a:t>
            </a:r>
            <a:r>
              <a:rPr lang="en-GB" err="1"/>
              <a:t>otsikko</a:t>
            </a:r>
            <a:endParaRPr lang="en-GB"/>
          </a:p>
        </p:txBody>
      </p:sp>
      <p:sp>
        <p:nvSpPr>
          <p:cNvPr id="8" name="Content Placeholder 7">
            <a:extLst>
              <a:ext uri="{FF2B5EF4-FFF2-40B4-BE49-F238E27FC236}">
                <a16:creationId xmlns:a16="http://schemas.microsoft.com/office/drawing/2014/main" id="{C8BA4115-F635-B65E-9764-289E1194B255}"/>
              </a:ext>
            </a:extLst>
          </p:cNvPr>
          <p:cNvSpPr>
            <a:spLocks noGrp="1"/>
          </p:cNvSpPr>
          <p:nvPr>
            <p:ph sz="quarter" idx="19" hasCustomPrompt="1"/>
          </p:nvPr>
        </p:nvSpPr>
        <p:spPr>
          <a:xfrm>
            <a:off x="483154" y="5781018"/>
            <a:ext cx="11192379" cy="209880"/>
          </a:xfrm>
        </p:spPr>
        <p:txBody>
          <a:bodyPr>
            <a:noAutofit/>
          </a:bodyPr>
          <a:lstStyle>
            <a:lvl1pPr marL="0" indent="0">
              <a:buNone/>
              <a:defRPr sz="1200" b="0" i="0">
                <a:solidFill>
                  <a:schemeClr val="tx1"/>
                </a:solidFill>
                <a:latin typeface="Aptos" panose="020B0004020202020204" pitchFamily="34" charset="0"/>
              </a:defRPr>
            </a:lvl1pPr>
            <a:lvl2pPr marL="457200" indent="0">
              <a:buNone/>
              <a:defRPr sz="1200" b="0" i="0">
                <a:solidFill>
                  <a:schemeClr val="tx1"/>
                </a:solidFill>
                <a:latin typeface="Aptos" panose="020B0004020202020204" pitchFamily="34" charset="0"/>
              </a:defRPr>
            </a:lvl2pPr>
            <a:lvl3pPr marL="914400" indent="0">
              <a:buNone/>
              <a:defRPr sz="1200" b="0" i="0">
                <a:solidFill>
                  <a:schemeClr val="tx1"/>
                </a:solidFill>
                <a:latin typeface="Aptos" panose="020B0004020202020204" pitchFamily="34" charset="0"/>
              </a:defRPr>
            </a:lvl3pPr>
            <a:lvl4pPr marL="1371600" indent="0">
              <a:buNone/>
              <a:defRPr sz="1200" b="0" i="0">
                <a:solidFill>
                  <a:schemeClr val="tx1"/>
                </a:solidFill>
                <a:latin typeface="Aptos" panose="020B0004020202020204" pitchFamily="34" charset="0"/>
              </a:defRPr>
            </a:lvl4pPr>
            <a:lvl5pPr marL="1828800" indent="0">
              <a:buNone/>
              <a:defRPr sz="1200" b="0" i="0">
                <a:solidFill>
                  <a:schemeClr val="tx1"/>
                </a:solidFill>
                <a:latin typeface="Aptos" panose="020B0004020202020204" pitchFamily="34" charset="0"/>
              </a:defRPr>
            </a:lvl5pPr>
          </a:lstStyle>
          <a:p>
            <a:pPr lvl="0"/>
            <a:r>
              <a:rPr lang="en-GB" err="1"/>
              <a:t>Lähdeviitteet</a:t>
            </a:r>
            <a:r>
              <a:rPr lang="en-GB"/>
              <a:t> </a:t>
            </a:r>
            <a:r>
              <a:rPr lang="en-GB" err="1"/>
              <a:t>tänne</a:t>
            </a:r>
            <a:r>
              <a:rPr lang="en-GB"/>
              <a:t> alas</a:t>
            </a:r>
            <a:endParaRPr lang="fi-FI"/>
          </a:p>
        </p:txBody>
      </p:sp>
    </p:spTree>
    <p:extLst>
      <p:ext uri="{BB962C8B-B14F-4D97-AF65-F5344CB8AC3E}">
        <p14:creationId xmlns:p14="http://schemas.microsoft.com/office/powerpoint/2010/main" val="534270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Kaavio, otsikko ja lähde">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hasCustomPrompt="1"/>
          </p:nvPr>
        </p:nvSpPr>
        <p:spPr>
          <a:xfrm>
            <a:off x="496800" y="504092"/>
            <a:ext cx="11178733" cy="997849"/>
          </a:xfrm>
          <a:prstGeom prst="rect">
            <a:avLst/>
          </a:prstGeom>
        </p:spPr>
        <p:txBody>
          <a:bodyPr>
            <a:normAutofit/>
          </a:bodyPr>
          <a:lstStyle>
            <a:lvl1pPr>
              <a:defRPr sz="3200">
                <a:solidFill>
                  <a:schemeClr val="tx2"/>
                </a:solidFill>
              </a:defRPr>
            </a:lvl1pPr>
          </a:lstStyle>
          <a:p>
            <a:r>
              <a:rPr lang="fi-FI" noProof="0" err="1"/>
              <a:t>Sliden</a:t>
            </a:r>
            <a:r>
              <a:rPr lang="fi-FI" noProof="0"/>
              <a:t> iso otsikko</a:t>
            </a:r>
          </a:p>
        </p:txBody>
      </p:sp>
      <p:sp>
        <p:nvSpPr>
          <p:cNvPr id="3" name="Chart Placeholder 2">
            <a:extLst>
              <a:ext uri="{FF2B5EF4-FFF2-40B4-BE49-F238E27FC236}">
                <a16:creationId xmlns:a16="http://schemas.microsoft.com/office/drawing/2014/main" id="{64C305AE-66B4-56DE-7B6C-4E3E5E7C6D15}"/>
              </a:ext>
            </a:extLst>
          </p:cNvPr>
          <p:cNvSpPr>
            <a:spLocks noGrp="1"/>
          </p:cNvSpPr>
          <p:nvPr>
            <p:ph type="chart" sz="quarter" idx="15" hasCustomPrompt="1"/>
          </p:nvPr>
        </p:nvSpPr>
        <p:spPr>
          <a:xfrm>
            <a:off x="496800" y="2040762"/>
            <a:ext cx="11192177" cy="3740256"/>
          </a:xfrm>
        </p:spPr>
        <p:txBody>
          <a:bodyPr/>
          <a:lstStyle>
            <a:lvl1pPr marL="0" indent="0">
              <a:buNone/>
              <a:defRPr/>
            </a:lvl1pPr>
          </a:lstStyle>
          <a:p>
            <a:r>
              <a:rPr lang="fi-FI" noProof="0"/>
              <a:t>Kaavio</a:t>
            </a:r>
          </a:p>
          <a:p>
            <a:endParaRPr lang="fi-FI" noProof="0"/>
          </a:p>
        </p:txBody>
      </p:sp>
      <p:sp>
        <p:nvSpPr>
          <p:cNvPr id="2" name="Päivämäärän paikkamerkki 1">
            <a:extLst>
              <a:ext uri="{FF2B5EF4-FFF2-40B4-BE49-F238E27FC236}">
                <a16:creationId xmlns:a16="http://schemas.microsoft.com/office/drawing/2014/main" id="{CA9254A5-A01E-D1BD-063C-B6120B5ED7D6}"/>
              </a:ext>
            </a:extLst>
          </p:cNvPr>
          <p:cNvSpPr>
            <a:spLocks noGrp="1"/>
          </p:cNvSpPr>
          <p:nvPr>
            <p:ph type="dt" sz="half" idx="16"/>
          </p:nvPr>
        </p:nvSpPr>
        <p:spPr/>
        <p:txBody>
          <a:bodyPr/>
          <a:lstStyle/>
          <a:p>
            <a:fld id="{2A2D714E-DFCA-4E78-9F89-095FBD4FA8CC}" type="datetime1">
              <a:rPr lang="fi-FI" smtClean="0"/>
              <a:t>30.6.2026</a:t>
            </a:fld>
            <a:endParaRPr lang="fi-FI"/>
          </a:p>
        </p:txBody>
      </p:sp>
      <p:sp>
        <p:nvSpPr>
          <p:cNvPr id="4" name="Alatunnisteen paikkamerkki 3">
            <a:extLst>
              <a:ext uri="{FF2B5EF4-FFF2-40B4-BE49-F238E27FC236}">
                <a16:creationId xmlns:a16="http://schemas.microsoft.com/office/drawing/2014/main" id="{6BCC9F48-AA10-E044-C546-EFFF076DB91B}"/>
              </a:ext>
            </a:extLst>
          </p:cNvPr>
          <p:cNvSpPr>
            <a:spLocks noGrp="1"/>
          </p:cNvSpPr>
          <p:nvPr>
            <p:ph type="ftr" sz="quarter" idx="17"/>
          </p:nvPr>
        </p:nvSpPr>
        <p:spPr/>
        <p:txBody>
          <a:bodyPr/>
          <a:lstStyle/>
          <a:p>
            <a:endParaRPr lang="fi-FI"/>
          </a:p>
        </p:txBody>
      </p:sp>
      <p:sp>
        <p:nvSpPr>
          <p:cNvPr id="5" name="Dian numeron paikkamerkki 4">
            <a:extLst>
              <a:ext uri="{FF2B5EF4-FFF2-40B4-BE49-F238E27FC236}">
                <a16:creationId xmlns:a16="http://schemas.microsoft.com/office/drawing/2014/main" id="{5A6B2BB2-B751-942C-2E49-A71C788D52AD}"/>
              </a:ext>
            </a:extLst>
          </p:cNvPr>
          <p:cNvSpPr>
            <a:spLocks noGrp="1"/>
          </p:cNvSpPr>
          <p:nvPr>
            <p:ph type="sldNum" sz="quarter" idx="18"/>
          </p:nvPr>
        </p:nvSpPr>
        <p:spPr/>
        <p:txBody>
          <a:bodyPr/>
          <a:lstStyle/>
          <a:p>
            <a:fld id="{EF6C4EA8-4217-4771-B01F-C21A4823B631}" type="slidenum">
              <a:rPr lang="fi-FI" smtClean="0"/>
              <a:t>‹#›</a:t>
            </a:fld>
            <a:endParaRPr lang="fi-FI"/>
          </a:p>
        </p:txBody>
      </p:sp>
      <p:pic>
        <p:nvPicPr>
          <p:cNvPr id="6" name="Picture 5">
            <a:extLst>
              <a:ext uri="{FF2B5EF4-FFF2-40B4-BE49-F238E27FC236}">
                <a16:creationId xmlns:a16="http://schemas.microsoft.com/office/drawing/2014/main" id="{40D7E0AB-1F3B-EAC2-718C-CAC5B2CBA3FF}"/>
              </a:ext>
            </a:extLst>
          </p:cNvPr>
          <p:cNvPicPr>
            <a:picLocks noChangeAspect="1"/>
          </p:cNvPicPr>
          <p:nvPr/>
        </p:nvPicPr>
        <p:blipFill>
          <a:blip r:embed="rId2"/>
          <a:srcRect/>
          <a:stretch/>
        </p:blipFill>
        <p:spPr>
          <a:xfrm>
            <a:off x="483154" y="6240625"/>
            <a:ext cx="1676254" cy="395834"/>
          </a:xfrm>
          <a:prstGeom prst="rect">
            <a:avLst/>
          </a:prstGeom>
        </p:spPr>
      </p:pic>
      <p:sp>
        <p:nvSpPr>
          <p:cNvPr id="8" name="Content Placeholder 7">
            <a:extLst>
              <a:ext uri="{FF2B5EF4-FFF2-40B4-BE49-F238E27FC236}">
                <a16:creationId xmlns:a16="http://schemas.microsoft.com/office/drawing/2014/main" id="{A743F1ED-9D7A-E178-FA2D-B3ED5F8248A9}"/>
              </a:ext>
            </a:extLst>
          </p:cNvPr>
          <p:cNvSpPr>
            <a:spLocks noGrp="1"/>
          </p:cNvSpPr>
          <p:nvPr>
            <p:ph sz="quarter" idx="19" hasCustomPrompt="1"/>
          </p:nvPr>
        </p:nvSpPr>
        <p:spPr>
          <a:xfrm>
            <a:off x="483155" y="5781018"/>
            <a:ext cx="11192276" cy="209880"/>
          </a:xfrm>
        </p:spPr>
        <p:txBody>
          <a:bodyPr>
            <a:noAutofit/>
          </a:bodyPr>
          <a:lstStyle>
            <a:lvl1pPr marL="0" indent="0">
              <a:buNone/>
              <a:defRPr sz="1200" b="0" i="0">
                <a:solidFill>
                  <a:schemeClr val="tx1"/>
                </a:solidFill>
                <a:latin typeface="Aptos" panose="020B0004020202020204" pitchFamily="34" charset="0"/>
              </a:defRPr>
            </a:lvl1pPr>
            <a:lvl2pPr marL="457200" indent="0">
              <a:buNone/>
              <a:defRPr sz="1200" b="0" i="0">
                <a:solidFill>
                  <a:schemeClr val="tx1"/>
                </a:solidFill>
                <a:latin typeface="Aptos" panose="020B0004020202020204" pitchFamily="34" charset="0"/>
              </a:defRPr>
            </a:lvl2pPr>
            <a:lvl3pPr marL="914400" indent="0">
              <a:buNone/>
              <a:defRPr sz="1200" b="0" i="0">
                <a:solidFill>
                  <a:schemeClr val="tx1"/>
                </a:solidFill>
                <a:latin typeface="Aptos" panose="020B0004020202020204" pitchFamily="34" charset="0"/>
              </a:defRPr>
            </a:lvl3pPr>
            <a:lvl4pPr marL="1371600" indent="0">
              <a:buNone/>
              <a:defRPr sz="1200" b="0" i="0">
                <a:solidFill>
                  <a:schemeClr val="tx1"/>
                </a:solidFill>
                <a:latin typeface="Aptos" panose="020B0004020202020204" pitchFamily="34" charset="0"/>
              </a:defRPr>
            </a:lvl4pPr>
            <a:lvl5pPr marL="1828800" indent="0">
              <a:buNone/>
              <a:defRPr sz="1200" b="0" i="0">
                <a:solidFill>
                  <a:schemeClr val="tx1"/>
                </a:solidFill>
                <a:latin typeface="Aptos" panose="020B0004020202020204" pitchFamily="34" charset="0"/>
              </a:defRPr>
            </a:lvl5pPr>
          </a:lstStyle>
          <a:p>
            <a:pPr lvl="0"/>
            <a:r>
              <a:rPr lang="en-GB" err="1"/>
              <a:t>Lähdeviitteet</a:t>
            </a:r>
            <a:r>
              <a:rPr lang="en-GB"/>
              <a:t> </a:t>
            </a:r>
            <a:r>
              <a:rPr lang="en-GB" err="1"/>
              <a:t>tänne</a:t>
            </a:r>
            <a:r>
              <a:rPr lang="en-GB"/>
              <a:t> alas</a:t>
            </a:r>
            <a:endParaRPr lang="fi-FI"/>
          </a:p>
        </p:txBody>
      </p:sp>
      <p:sp>
        <p:nvSpPr>
          <p:cNvPr id="11" name="Text Placeholder 10">
            <a:extLst>
              <a:ext uri="{FF2B5EF4-FFF2-40B4-BE49-F238E27FC236}">
                <a16:creationId xmlns:a16="http://schemas.microsoft.com/office/drawing/2014/main" id="{189B37B3-B1B9-528D-D81A-B6299E9F70E8}"/>
              </a:ext>
            </a:extLst>
          </p:cNvPr>
          <p:cNvSpPr>
            <a:spLocks noGrp="1"/>
          </p:cNvSpPr>
          <p:nvPr>
            <p:ph type="body" sz="quarter" idx="20" hasCustomPrompt="1"/>
          </p:nvPr>
        </p:nvSpPr>
        <p:spPr>
          <a:xfrm>
            <a:off x="496888" y="1649414"/>
            <a:ext cx="11192177" cy="274396"/>
          </a:xfrm>
        </p:spPr>
        <p:txBody>
          <a:bodyPr>
            <a:normAutofit/>
          </a:bodyPr>
          <a:lstStyle>
            <a:lvl1pPr marL="0" indent="0">
              <a:buNone/>
              <a:defRPr sz="1800" b="0" i="0">
                <a:solidFill>
                  <a:schemeClr val="tx1"/>
                </a:solidFill>
                <a:latin typeface="Aptos Display" panose="020B0004020202020204" pitchFamily="34" charset="0"/>
              </a:defRPr>
            </a:lvl1pPr>
            <a:lvl2pPr marL="457200" indent="0">
              <a:buNone/>
              <a:defRPr b="0" i="0">
                <a:solidFill>
                  <a:schemeClr val="tx1"/>
                </a:solidFill>
                <a:latin typeface="Aptos Display" panose="020B0004020202020204" pitchFamily="34" charset="0"/>
              </a:defRPr>
            </a:lvl2pPr>
            <a:lvl3pPr marL="914400" indent="0">
              <a:buNone/>
              <a:defRPr b="0" i="0">
                <a:solidFill>
                  <a:schemeClr val="tx1"/>
                </a:solidFill>
                <a:latin typeface="Aptos Display" panose="020B0004020202020204" pitchFamily="34" charset="0"/>
              </a:defRPr>
            </a:lvl3pPr>
            <a:lvl4pPr marL="1371600" indent="0">
              <a:buNone/>
              <a:defRPr b="0" i="0">
                <a:solidFill>
                  <a:schemeClr val="tx1"/>
                </a:solidFill>
                <a:latin typeface="Aptos Display" panose="020B0004020202020204" pitchFamily="34" charset="0"/>
              </a:defRPr>
            </a:lvl4pPr>
            <a:lvl5pPr marL="1828800" indent="0">
              <a:buNone/>
              <a:defRPr b="0" i="0">
                <a:solidFill>
                  <a:schemeClr val="tx1"/>
                </a:solidFill>
                <a:latin typeface="Aptos Display" panose="020B0004020202020204" pitchFamily="34" charset="0"/>
              </a:defRPr>
            </a:lvl5pPr>
          </a:lstStyle>
          <a:p>
            <a:pPr lvl="0"/>
            <a:r>
              <a:rPr lang="en-GB" err="1"/>
              <a:t>Kaavion</a:t>
            </a:r>
            <a:r>
              <a:rPr lang="en-GB"/>
              <a:t> </a:t>
            </a:r>
            <a:r>
              <a:rPr lang="en-GB" err="1"/>
              <a:t>oma</a:t>
            </a:r>
            <a:r>
              <a:rPr lang="en-GB"/>
              <a:t> </a:t>
            </a:r>
            <a:r>
              <a:rPr lang="en-GB" err="1"/>
              <a:t>otsikko</a:t>
            </a:r>
            <a:endParaRPr lang="en-GB"/>
          </a:p>
        </p:txBody>
      </p:sp>
    </p:spTree>
    <p:extLst>
      <p:ext uri="{BB962C8B-B14F-4D97-AF65-F5344CB8AC3E}">
        <p14:creationId xmlns:p14="http://schemas.microsoft.com/office/powerpoint/2010/main" val="308617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Kaavio ja lähde">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hasCustomPrompt="1"/>
          </p:nvPr>
        </p:nvSpPr>
        <p:spPr>
          <a:xfrm>
            <a:off x="496800" y="504092"/>
            <a:ext cx="11178733" cy="997849"/>
          </a:xfrm>
          <a:prstGeom prst="rect">
            <a:avLst/>
          </a:prstGeom>
        </p:spPr>
        <p:txBody>
          <a:bodyPr>
            <a:normAutofit/>
          </a:bodyPr>
          <a:lstStyle>
            <a:lvl1pPr>
              <a:defRPr sz="3200">
                <a:solidFill>
                  <a:schemeClr val="tx2"/>
                </a:solidFill>
              </a:defRPr>
            </a:lvl1pPr>
          </a:lstStyle>
          <a:p>
            <a:r>
              <a:rPr lang="fi-FI" noProof="0" err="1"/>
              <a:t>Sliden</a:t>
            </a:r>
            <a:r>
              <a:rPr lang="fi-FI" noProof="0"/>
              <a:t> iso otsikko</a:t>
            </a:r>
          </a:p>
        </p:txBody>
      </p:sp>
      <p:sp>
        <p:nvSpPr>
          <p:cNvPr id="3" name="Chart Placeholder 2">
            <a:extLst>
              <a:ext uri="{FF2B5EF4-FFF2-40B4-BE49-F238E27FC236}">
                <a16:creationId xmlns:a16="http://schemas.microsoft.com/office/drawing/2014/main" id="{64C305AE-66B4-56DE-7B6C-4E3E5E7C6D15}"/>
              </a:ext>
            </a:extLst>
          </p:cNvPr>
          <p:cNvSpPr>
            <a:spLocks noGrp="1"/>
          </p:cNvSpPr>
          <p:nvPr>
            <p:ph type="chart" sz="quarter" idx="15" hasCustomPrompt="1"/>
          </p:nvPr>
        </p:nvSpPr>
        <p:spPr>
          <a:xfrm>
            <a:off x="496800" y="1649414"/>
            <a:ext cx="11178733" cy="4131604"/>
          </a:xfrm>
        </p:spPr>
        <p:txBody>
          <a:bodyPr/>
          <a:lstStyle>
            <a:lvl1pPr marL="0" indent="0">
              <a:buNone/>
              <a:defRPr/>
            </a:lvl1pPr>
          </a:lstStyle>
          <a:p>
            <a:r>
              <a:rPr lang="fi-FI" noProof="0"/>
              <a:t>Kaavio</a:t>
            </a:r>
          </a:p>
          <a:p>
            <a:endParaRPr lang="fi-FI" noProof="0"/>
          </a:p>
        </p:txBody>
      </p:sp>
      <p:sp>
        <p:nvSpPr>
          <p:cNvPr id="2" name="Päivämäärän paikkamerkki 1">
            <a:extLst>
              <a:ext uri="{FF2B5EF4-FFF2-40B4-BE49-F238E27FC236}">
                <a16:creationId xmlns:a16="http://schemas.microsoft.com/office/drawing/2014/main" id="{CA9254A5-A01E-D1BD-063C-B6120B5ED7D6}"/>
              </a:ext>
            </a:extLst>
          </p:cNvPr>
          <p:cNvSpPr>
            <a:spLocks noGrp="1"/>
          </p:cNvSpPr>
          <p:nvPr>
            <p:ph type="dt" sz="half" idx="16"/>
          </p:nvPr>
        </p:nvSpPr>
        <p:spPr/>
        <p:txBody>
          <a:bodyPr/>
          <a:lstStyle/>
          <a:p>
            <a:fld id="{346B5FC7-1440-4CD9-91B2-BF2D5582072F}" type="datetime1">
              <a:rPr lang="fi-FI" smtClean="0"/>
              <a:t>30.6.2026</a:t>
            </a:fld>
            <a:endParaRPr lang="fi-FI"/>
          </a:p>
        </p:txBody>
      </p:sp>
      <p:sp>
        <p:nvSpPr>
          <p:cNvPr id="4" name="Alatunnisteen paikkamerkki 3">
            <a:extLst>
              <a:ext uri="{FF2B5EF4-FFF2-40B4-BE49-F238E27FC236}">
                <a16:creationId xmlns:a16="http://schemas.microsoft.com/office/drawing/2014/main" id="{6BCC9F48-AA10-E044-C546-EFFF076DB91B}"/>
              </a:ext>
            </a:extLst>
          </p:cNvPr>
          <p:cNvSpPr>
            <a:spLocks noGrp="1"/>
          </p:cNvSpPr>
          <p:nvPr>
            <p:ph type="ftr" sz="quarter" idx="17"/>
          </p:nvPr>
        </p:nvSpPr>
        <p:spPr/>
        <p:txBody>
          <a:bodyPr/>
          <a:lstStyle/>
          <a:p>
            <a:endParaRPr lang="fi-FI"/>
          </a:p>
        </p:txBody>
      </p:sp>
      <p:sp>
        <p:nvSpPr>
          <p:cNvPr id="5" name="Dian numeron paikkamerkki 4">
            <a:extLst>
              <a:ext uri="{FF2B5EF4-FFF2-40B4-BE49-F238E27FC236}">
                <a16:creationId xmlns:a16="http://schemas.microsoft.com/office/drawing/2014/main" id="{5A6B2BB2-B751-942C-2E49-A71C788D52AD}"/>
              </a:ext>
            </a:extLst>
          </p:cNvPr>
          <p:cNvSpPr>
            <a:spLocks noGrp="1"/>
          </p:cNvSpPr>
          <p:nvPr>
            <p:ph type="sldNum" sz="quarter" idx="18"/>
          </p:nvPr>
        </p:nvSpPr>
        <p:spPr/>
        <p:txBody>
          <a:bodyPr/>
          <a:lstStyle/>
          <a:p>
            <a:fld id="{EF6C4EA8-4217-4771-B01F-C21A4823B631}" type="slidenum">
              <a:rPr lang="fi-FI" smtClean="0"/>
              <a:t>‹#›</a:t>
            </a:fld>
            <a:endParaRPr lang="fi-FI"/>
          </a:p>
        </p:txBody>
      </p:sp>
      <p:pic>
        <p:nvPicPr>
          <p:cNvPr id="6" name="Picture 5">
            <a:extLst>
              <a:ext uri="{FF2B5EF4-FFF2-40B4-BE49-F238E27FC236}">
                <a16:creationId xmlns:a16="http://schemas.microsoft.com/office/drawing/2014/main" id="{40D7E0AB-1F3B-EAC2-718C-CAC5B2CBA3FF}"/>
              </a:ext>
            </a:extLst>
          </p:cNvPr>
          <p:cNvPicPr>
            <a:picLocks noChangeAspect="1"/>
          </p:cNvPicPr>
          <p:nvPr/>
        </p:nvPicPr>
        <p:blipFill>
          <a:blip r:embed="rId2"/>
          <a:srcRect/>
          <a:stretch/>
        </p:blipFill>
        <p:spPr>
          <a:xfrm>
            <a:off x="483154" y="6240625"/>
            <a:ext cx="1676254" cy="395834"/>
          </a:xfrm>
          <a:prstGeom prst="rect">
            <a:avLst/>
          </a:prstGeom>
        </p:spPr>
      </p:pic>
      <p:sp>
        <p:nvSpPr>
          <p:cNvPr id="8" name="Content Placeholder 7">
            <a:extLst>
              <a:ext uri="{FF2B5EF4-FFF2-40B4-BE49-F238E27FC236}">
                <a16:creationId xmlns:a16="http://schemas.microsoft.com/office/drawing/2014/main" id="{A743F1ED-9D7A-E178-FA2D-B3ED5F8248A9}"/>
              </a:ext>
            </a:extLst>
          </p:cNvPr>
          <p:cNvSpPr>
            <a:spLocks noGrp="1"/>
          </p:cNvSpPr>
          <p:nvPr>
            <p:ph sz="quarter" idx="19" hasCustomPrompt="1"/>
          </p:nvPr>
        </p:nvSpPr>
        <p:spPr>
          <a:xfrm>
            <a:off x="483155" y="5781018"/>
            <a:ext cx="11192276" cy="209880"/>
          </a:xfrm>
        </p:spPr>
        <p:txBody>
          <a:bodyPr>
            <a:noAutofit/>
          </a:bodyPr>
          <a:lstStyle>
            <a:lvl1pPr marL="0" indent="0">
              <a:buNone/>
              <a:defRPr sz="1200" b="0" i="0">
                <a:solidFill>
                  <a:schemeClr val="tx1"/>
                </a:solidFill>
                <a:latin typeface="Aptos" panose="020B0004020202020204" pitchFamily="34" charset="0"/>
              </a:defRPr>
            </a:lvl1pPr>
            <a:lvl2pPr marL="457200" indent="0">
              <a:buNone/>
              <a:defRPr sz="1200" b="0" i="0">
                <a:solidFill>
                  <a:schemeClr val="tx1"/>
                </a:solidFill>
                <a:latin typeface="Aptos" panose="020B0004020202020204" pitchFamily="34" charset="0"/>
              </a:defRPr>
            </a:lvl2pPr>
            <a:lvl3pPr marL="914400" indent="0">
              <a:buNone/>
              <a:defRPr sz="1200" b="0" i="0">
                <a:solidFill>
                  <a:schemeClr val="tx1"/>
                </a:solidFill>
                <a:latin typeface="Aptos" panose="020B0004020202020204" pitchFamily="34" charset="0"/>
              </a:defRPr>
            </a:lvl3pPr>
            <a:lvl4pPr marL="1371600" indent="0">
              <a:buNone/>
              <a:defRPr sz="1200" b="0" i="0">
                <a:solidFill>
                  <a:schemeClr val="tx1"/>
                </a:solidFill>
                <a:latin typeface="Aptos" panose="020B0004020202020204" pitchFamily="34" charset="0"/>
              </a:defRPr>
            </a:lvl4pPr>
            <a:lvl5pPr marL="1828800" indent="0">
              <a:buNone/>
              <a:defRPr sz="1200" b="0" i="0">
                <a:solidFill>
                  <a:schemeClr val="tx1"/>
                </a:solidFill>
                <a:latin typeface="Aptos" panose="020B0004020202020204" pitchFamily="34" charset="0"/>
              </a:defRPr>
            </a:lvl5pPr>
          </a:lstStyle>
          <a:p>
            <a:pPr lvl="0"/>
            <a:r>
              <a:rPr lang="en-GB" err="1"/>
              <a:t>Lähdeviitteet</a:t>
            </a:r>
            <a:r>
              <a:rPr lang="en-GB"/>
              <a:t> </a:t>
            </a:r>
            <a:r>
              <a:rPr lang="en-GB" err="1"/>
              <a:t>tänne</a:t>
            </a:r>
            <a:r>
              <a:rPr lang="en-GB"/>
              <a:t> alas</a:t>
            </a:r>
            <a:endParaRPr lang="fi-FI"/>
          </a:p>
        </p:txBody>
      </p:sp>
    </p:spTree>
    <p:extLst>
      <p:ext uri="{BB962C8B-B14F-4D97-AF65-F5344CB8AC3E}">
        <p14:creationId xmlns:p14="http://schemas.microsoft.com/office/powerpoint/2010/main" val="3890681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Iso Kaavio">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hasCustomPrompt="1"/>
          </p:nvPr>
        </p:nvSpPr>
        <p:spPr>
          <a:xfrm>
            <a:off x="496800" y="504092"/>
            <a:ext cx="11178733" cy="997849"/>
          </a:xfrm>
          <a:prstGeom prst="rect">
            <a:avLst/>
          </a:prstGeom>
        </p:spPr>
        <p:txBody>
          <a:bodyPr>
            <a:normAutofit/>
          </a:bodyPr>
          <a:lstStyle>
            <a:lvl1pPr>
              <a:defRPr sz="3200">
                <a:solidFill>
                  <a:schemeClr val="tx2"/>
                </a:solidFill>
              </a:defRPr>
            </a:lvl1pPr>
          </a:lstStyle>
          <a:p>
            <a:r>
              <a:rPr lang="fi-FI" noProof="0" err="1"/>
              <a:t>Sliden</a:t>
            </a:r>
            <a:r>
              <a:rPr lang="fi-FI" noProof="0"/>
              <a:t> iso otsikko</a:t>
            </a:r>
          </a:p>
        </p:txBody>
      </p:sp>
      <p:sp>
        <p:nvSpPr>
          <p:cNvPr id="3" name="Chart Placeholder 2">
            <a:extLst>
              <a:ext uri="{FF2B5EF4-FFF2-40B4-BE49-F238E27FC236}">
                <a16:creationId xmlns:a16="http://schemas.microsoft.com/office/drawing/2014/main" id="{64C305AE-66B4-56DE-7B6C-4E3E5E7C6D15}"/>
              </a:ext>
            </a:extLst>
          </p:cNvPr>
          <p:cNvSpPr>
            <a:spLocks noGrp="1"/>
          </p:cNvSpPr>
          <p:nvPr>
            <p:ph type="chart" sz="quarter" idx="15" hasCustomPrompt="1"/>
          </p:nvPr>
        </p:nvSpPr>
        <p:spPr>
          <a:xfrm>
            <a:off x="496800" y="1649414"/>
            <a:ext cx="11178733" cy="4341484"/>
          </a:xfrm>
        </p:spPr>
        <p:txBody>
          <a:bodyPr/>
          <a:lstStyle>
            <a:lvl1pPr marL="0" indent="0">
              <a:buNone/>
              <a:defRPr/>
            </a:lvl1pPr>
          </a:lstStyle>
          <a:p>
            <a:r>
              <a:rPr lang="fi-FI" noProof="0"/>
              <a:t>Kaavio</a:t>
            </a:r>
          </a:p>
          <a:p>
            <a:endParaRPr lang="fi-FI" noProof="0"/>
          </a:p>
        </p:txBody>
      </p:sp>
      <p:sp>
        <p:nvSpPr>
          <p:cNvPr id="2" name="Päivämäärän paikkamerkki 1">
            <a:extLst>
              <a:ext uri="{FF2B5EF4-FFF2-40B4-BE49-F238E27FC236}">
                <a16:creationId xmlns:a16="http://schemas.microsoft.com/office/drawing/2014/main" id="{CA9254A5-A01E-D1BD-063C-B6120B5ED7D6}"/>
              </a:ext>
            </a:extLst>
          </p:cNvPr>
          <p:cNvSpPr>
            <a:spLocks noGrp="1"/>
          </p:cNvSpPr>
          <p:nvPr>
            <p:ph type="dt" sz="half" idx="16"/>
          </p:nvPr>
        </p:nvSpPr>
        <p:spPr/>
        <p:txBody>
          <a:bodyPr/>
          <a:lstStyle/>
          <a:p>
            <a:fld id="{B8E481C7-BF7D-46DF-8114-3B65A76CD6A1}" type="datetime1">
              <a:rPr lang="fi-FI" smtClean="0"/>
              <a:t>30.6.2026</a:t>
            </a:fld>
            <a:endParaRPr lang="fi-FI"/>
          </a:p>
        </p:txBody>
      </p:sp>
      <p:sp>
        <p:nvSpPr>
          <p:cNvPr id="4" name="Alatunnisteen paikkamerkki 3">
            <a:extLst>
              <a:ext uri="{FF2B5EF4-FFF2-40B4-BE49-F238E27FC236}">
                <a16:creationId xmlns:a16="http://schemas.microsoft.com/office/drawing/2014/main" id="{6BCC9F48-AA10-E044-C546-EFFF076DB91B}"/>
              </a:ext>
            </a:extLst>
          </p:cNvPr>
          <p:cNvSpPr>
            <a:spLocks noGrp="1"/>
          </p:cNvSpPr>
          <p:nvPr>
            <p:ph type="ftr" sz="quarter" idx="17"/>
          </p:nvPr>
        </p:nvSpPr>
        <p:spPr/>
        <p:txBody>
          <a:bodyPr/>
          <a:lstStyle/>
          <a:p>
            <a:endParaRPr lang="fi-FI"/>
          </a:p>
        </p:txBody>
      </p:sp>
      <p:sp>
        <p:nvSpPr>
          <p:cNvPr id="5" name="Dian numeron paikkamerkki 4">
            <a:extLst>
              <a:ext uri="{FF2B5EF4-FFF2-40B4-BE49-F238E27FC236}">
                <a16:creationId xmlns:a16="http://schemas.microsoft.com/office/drawing/2014/main" id="{5A6B2BB2-B751-942C-2E49-A71C788D52AD}"/>
              </a:ext>
            </a:extLst>
          </p:cNvPr>
          <p:cNvSpPr>
            <a:spLocks noGrp="1"/>
          </p:cNvSpPr>
          <p:nvPr>
            <p:ph type="sldNum" sz="quarter" idx="18"/>
          </p:nvPr>
        </p:nvSpPr>
        <p:spPr/>
        <p:txBody>
          <a:bodyPr/>
          <a:lstStyle/>
          <a:p>
            <a:fld id="{EF6C4EA8-4217-4771-B01F-C21A4823B631}" type="slidenum">
              <a:rPr lang="fi-FI" smtClean="0"/>
              <a:t>‹#›</a:t>
            </a:fld>
            <a:endParaRPr lang="fi-FI"/>
          </a:p>
        </p:txBody>
      </p:sp>
      <p:pic>
        <p:nvPicPr>
          <p:cNvPr id="6" name="Picture 5">
            <a:extLst>
              <a:ext uri="{FF2B5EF4-FFF2-40B4-BE49-F238E27FC236}">
                <a16:creationId xmlns:a16="http://schemas.microsoft.com/office/drawing/2014/main" id="{40D7E0AB-1F3B-EAC2-718C-CAC5B2CBA3FF}"/>
              </a:ext>
            </a:extLst>
          </p:cNvPr>
          <p:cNvPicPr>
            <a:picLocks noChangeAspect="1"/>
          </p:cNvPicPr>
          <p:nvPr/>
        </p:nvPicPr>
        <p:blipFill>
          <a:blip r:embed="rId2"/>
          <a:srcRect/>
          <a:stretch/>
        </p:blipFill>
        <p:spPr>
          <a:xfrm>
            <a:off x="483154" y="6240625"/>
            <a:ext cx="1676254" cy="395834"/>
          </a:xfrm>
          <a:prstGeom prst="rect">
            <a:avLst/>
          </a:prstGeom>
        </p:spPr>
      </p:pic>
    </p:spTree>
    <p:extLst>
      <p:ext uri="{BB962C8B-B14F-4D97-AF65-F5344CB8AC3E}">
        <p14:creationId xmlns:p14="http://schemas.microsoft.com/office/powerpoint/2010/main" val="3306690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aavio, otsikko, teksti ja lähde">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hasCustomPrompt="1"/>
          </p:nvPr>
        </p:nvSpPr>
        <p:spPr>
          <a:xfrm>
            <a:off x="496800" y="504092"/>
            <a:ext cx="11178733" cy="997849"/>
          </a:xfrm>
          <a:prstGeom prst="rect">
            <a:avLst/>
          </a:prstGeom>
        </p:spPr>
        <p:txBody>
          <a:bodyPr>
            <a:normAutofit/>
          </a:bodyPr>
          <a:lstStyle>
            <a:lvl1pPr>
              <a:defRPr sz="3200">
                <a:solidFill>
                  <a:schemeClr val="tx2"/>
                </a:solidFill>
              </a:defRPr>
            </a:lvl1pPr>
          </a:lstStyle>
          <a:p>
            <a:r>
              <a:rPr lang="fi-FI" noProof="0" err="1"/>
              <a:t>Sliden</a:t>
            </a:r>
            <a:r>
              <a:rPr lang="fi-FI" noProof="0"/>
              <a:t> iso otsikko</a:t>
            </a:r>
          </a:p>
        </p:txBody>
      </p:sp>
      <p:sp>
        <p:nvSpPr>
          <p:cNvPr id="3" name="Chart Placeholder 2">
            <a:extLst>
              <a:ext uri="{FF2B5EF4-FFF2-40B4-BE49-F238E27FC236}">
                <a16:creationId xmlns:a16="http://schemas.microsoft.com/office/drawing/2014/main" id="{64C305AE-66B4-56DE-7B6C-4E3E5E7C6D15}"/>
              </a:ext>
            </a:extLst>
          </p:cNvPr>
          <p:cNvSpPr>
            <a:spLocks noGrp="1"/>
          </p:cNvSpPr>
          <p:nvPr>
            <p:ph type="chart" sz="quarter" idx="15" hasCustomPrompt="1"/>
          </p:nvPr>
        </p:nvSpPr>
        <p:spPr>
          <a:xfrm>
            <a:off x="496800" y="1923810"/>
            <a:ext cx="7614000" cy="3857208"/>
          </a:xfrm>
        </p:spPr>
        <p:txBody>
          <a:bodyPr/>
          <a:lstStyle>
            <a:lvl1pPr marL="0" indent="0">
              <a:buNone/>
              <a:defRPr/>
            </a:lvl1pPr>
          </a:lstStyle>
          <a:p>
            <a:r>
              <a:rPr lang="fi-FI" noProof="0"/>
              <a:t>Kaavio</a:t>
            </a:r>
          </a:p>
          <a:p>
            <a:endParaRPr lang="fi-FI" noProof="0"/>
          </a:p>
        </p:txBody>
      </p:sp>
      <p:sp>
        <p:nvSpPr>
          <p:cNvPr id="2" name="Päivämäärän paikkamerkki 1">
            <a:extLst>
              <a:ext uri="{FF2B5EF4-FFF2-40B4-BE49-F238E27FC236}">
                <a16:creationId xmlns:a16="http://schemas.microsoft.com/office/drawing/2014/main" id="{CA9254A5-A01E-D1BD-063C-B6120B5ED7D6}"/>
              </a:ext>
            </a:extLst>
          </p:cNvPr>
          <p:cNvSpPr>
            <a:spLocks noGrp="1"/>
          </p:cNvSpPr>
          <p:nvPr>
            <p:ph type="dt" sz="half" idx="16"/>
          </p:nvPr>
        </p:nvSpPr>
        <p:spPr/>
        <p:txBody>
          <a:bodyPr/>
          <a:lstStyle/>
          <a:p>
            <a:fld id="{FA3C734A-57EB-4386-A003-5E5CC1AEBE30}" type="datetime1">
              <a:rPr lang="fi-FI" smtClean="0"/>
              <a:t>30.6.2026</a:t>
            </a:fld>
            <a:endParaRPr lang="fi-FI"/>
          </a:p>
        </p:txBody>
      </p:sp>
      <p:sp>
        <p:nvSpPr>
          <p:cNvPr id="4" name="Alatunnisteen paikkamerkki 3">
            <a:extLst>
              <a:ext uri="{FF2B5EF4-FFF2-40B4-BE49-F238E27FC236}">
                <a16:creationId xmlns:a16="http://schemas.microsoft.com/office/drawing/2014/main" id="{6BCC9F48-AA10-E044-C546-EFFF076DB91B}"/>
              </a:ext>
            </a:extLst>
          </p:cNvPr>
          <p:cNvSpPr>
            <a:spLocks noGrp="1"/>
          </p:cNvSpPr>
          <p:nvPr>
            <p:ph type="ftr" sz="quarter" idx="17"/>
          </p:nvPr>
        </p:nvSpPr>
        <p:spPr/>
        <p:txBody>
          <a:bodyPr/>
          <a:lstStyle/>
          <a:p>
            <a:endParaRPr lang="fi-FI"/>
          </a:p>
        </p:txBody>
      </p:sp>
      <p:sp>
        <p:nvSpPr>
          <p:cNvPr id="5" name="Dian numeron paikkamerkki 4">
            <a:extLst>
              <a:ext uri="{FF2B5EF4-FFF2-40B4-BE49-F238E27FC236}">
                <a16:creationId xmlns:a16="http://schemas.microsoft.com/office/drawing/2014/main" id="{5A6B2BB2-B751-942C-2E49-A71C788D52AD}"/>
              </a:ext>
            </a:extLst>
          </p:cNvPr>
          <p:cNvSpPr>
            <a:spLocks noGrp="1"/>
          </p:cNvSpPr>
          <p:nvPr>
            <p:ph type="sldNum" sz="quarter" idx="18"/>
          </p:nvPr>
        </p:nvSpPr>
        <p:spPr/>
        <p:txBody>
          <a:bodyPr/>
          <a:lstStyle/>
          <a:p>
            <a:fld id="{EF6C4EA8-4217-4771-B01F-C21A4823B631}" type="slidenum">
              <a:rPr lang="fi-FI" smtClean="0"/>
              <a:t>‹#›</a:t>
            </a:fld>
            <a:endParaRPr lang="fi-FI"/>
          </a:p>
        </p:txBody>
      </p:sp>
      <p:pic>
        <p:nvPicPr>
          <p:cNvPr id="6" name="Picture 5">
            <a:extLst>
              <a:ext uri="{FF2B5EF4-FFF2-40B4-BE49-F238E27FC236}">
                <a16:creationId xmlns:a16="http://schemas.microsoft.com/office/drawing/2014/main" id="{40D7E0AB-1F3B-EAC2-718C-CAC5B2CBA3FF}"/>
              </a:ext>
            </a:extLst>
          </p:cNvPr>
          <p:cNvPicPr>
            <a:picLocks noChangeAspect="1"/>
          </p:cNvPicPr>
          <p:nvPr/>
        </p:nvPicPr>
        <p:blipFill>
          <a:blip r:embed="rId2"/>
          <a:srcRect/>
          <a:stretch/>
        </p:blipFill>
        <p:spPr>
          <a:xfrm>
            <a:off x="483154" y="6240625"/>
            <a:ext cx="1676254" cy="395834"/>
          </a:xfrm>
          <a:prstGeom prst="rect">
            <a:avLst/>
          </a:prstGeom>
        </p:spPr>
      </p:pic>
      <p:sp>
        <p:nvSpPr>
          <p:cNvPr id="8" name="Content Placeholder 7">
            <a:extLst>
              <a:ext uri="{FF2B5EF4-FFF2-40B4-BE49-F238E27FC236}">
                <a16:creationId xmlns:a16="http://schemas.microsoft.com/office/drawing/2014/main" id="{A743F1ED-9D7A-E178-FA2D-B3ED5F8248A9}"/>
              </a:ext>
            </a:extLst>
          </p:cNvPr>
          <p:cNvSpPr>
            <a:spLocks noGrp="1"/>
          </p:cNvSpPr>
          <p:nvPr>
            <p:ph sz="quarter" idx="19" hasCustomPrompt="1"/>
          </p:nvPr>
        </p:nvSpPr>
        <p:spPr>
          <a:xfrm>
            <a:off x="483155" y="5781018"/>
            <a:ext cx="7614000" cy="209880"/>
          </a:xfrm>
        </p:spPr>
        <p:txBody>
          <a:bodyPr>
            <a:noAutofit/>
          </a:bodyPr>
          <a:lstStyle>
            <a:lvl1pPr marL="0" indent="0">
              <a:buNone/>
              <a:defRPr sz="1200" b="0" i="0">
                <a:solidFill>
                  <a:schemeClr val="tx1"/>
                </a:solidFill>
                <a:latin typeface="Aptos" panose="020B0004020202020204" pitchFamily="34" charset="0"/>
              </a:defRPr>
            </a:lvl1pPr>
            <a:lvl2pPr marL="457200" indent="0">
              <a:buNone/>
              <a:defRPr sz="1200" b="0" i="0">
                <a:solidFill>
                  <a:schemeClr val="tx1"/>
                </a:solidFill>
                <a:latin typeface="Aptos" panose="020B0004020202020204" pitchFamily="34" charset="0"/>
              </a:defRPr>
            </a:lvl2pPr>
            <a:lvl3pPr marL="914400" indent="0">
              <a:buNone/>
              <a:defRPr sz="1200" b="0" i="0">
                <a:solidFill>
                  <a:schemeClr val="tx1"/>
                </a:solidFill>
                <a:latin typeface="Aptos" panose="020B0004020202020204" pitchFamily="34" charset="0"/>
              </a:defRPr>
            </a:lvl3pPr>
            <a:lvl4pPr marL="1371600" indent="0">
              <a:buNone/>
              <a:defRPr sz="1200" b="0" i="0">
                <a:solidFill>
                  <a:schemeClr val="tx1"/>
                </a:solidFill>
                <a:latin typeface="Aptos" panose="020B0004020202020204" pitchFamily="34" charset="0"/>
              </a:defRPr>
            </a:lvl4pPr>
            <a:lvl5pPr marL="1828800" indent="0">
              <a:buNone/>
              <a:defRPr sz="1200" b="0" i="0">
                <a:solidFill>
                  <a:schemeClr val="tx1"/>
                </a:solidFill>
                <a:latin typeface="Aptos" panose="020B0004020202020204" pitchFamily="34" charset="0"/>
              </a:defRPr>
            </a:lvl5pPr>
          </a:lstStyle>
          <a:p>
            <a:pPr lvl="0"/>
            <a:r>
              <a:rPr lang="en-GB" err="1"/>
              <a:t>Lähdeviitteet</a:t>
            </a:r>
            <a:r>
              <a:rPr lang="en-GB"/>
              <a:t> </a:t>
            </a:r>
            <a:r>
              <a:rPr lang="en-GB" err="1"/>
              <a:t>tänne</a:t>
            </a:r>
            <a:r>
              <a:rPr lang="en-GB"/>
              <a:t> alas</a:t>
            </a:r>
            <a:endParaRPr lang="fi-FI"/>
          </a:p>
        </p:txBody>
      </p:sp>
      <p:sp>
        <p:nvSpPr>
          <p:cNvPr id="7" name="Content Placeholder 3">
            <a:extLst>
              <a:ext uri="{FF2B5EF4-FFF2-40B4-BE49-F238E27FC236}">
                <a16:creationId xmlns:a16="http://schemas.microsoft.com/office/drawing/2014/main" id="{0A9DD354-2A28-1533-708E-C6DCBC216420}"/>
              </a:ext>
            </a:extLst>
          </p:cNvPr>
          <p:cNvSpPr>
            <a:spLocks noGrp="1"/>
          </p:cNvSpPr>
          <p:nvPr>
            <p:ph sz="half" idx="2"/>
          </p:nvPr>
        </p:nvSpPr>
        <p:spPr>
          <a:xfrm>
            <a:off x="8247354" y="1649414"/>
            <a:ext cx="3447845" cy="4355146"/>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800" b="0" i="0">
                <a:solidFill>
                  <a:schemeClr val="tx1"/>
                </a:solidFill>
                <a:latin typeface="Aptos Light" panose="020B0004020202020204" pitchFamily="34" charset="0"/>
              </a:defRPr>
            </a:lvl3pPr>
            <a:lvl4pPr>
              <a:lnSpc>
                <a:spcPct val="100000"/>
              </a:lnSpc>
              <a:spcBef>
                <a:spcPts val="1200"/>
              </a:spcBef>
              <a:defRPr sz="1800" b="0" i="0">
                <a:solidFill>
                  <a:schemeClr val="tx1"/>
                </a:solidFill>
                <a:latin typeface="Aptos Light" panose="020B0004020202020204" pitchFamily="34" charset="0"/>
              </a:defRPr>
            </a:lvl4pPr>
            <a:lvl5pPr>
              <a:lnSpc>
                <a:spcPct val="100000"/>
              </a:lnSpc>
              <a:spcBef>
                <a:spcPts val="1200"/>
              </a:spcBef>
              <a:defRPr sz="18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9" name="Text Placeholder 10">
            <a:extLst>
              <a:ext uri="{FF2B5EF4-FFF2-40B4-BE49-F238E27FC236}">
                <a16:creationId xmlns:a16="http://schemas.microsoft.com/office/drawing/2014/main" id="{2126493F-2403-532F-A0AC-3054DE3F2EF1}"/>
              </a:ext>
            </a:extLst>
          </p:cNvPr>
          <p:cNvSpPr>
            <a:spLocks noGrp="1"/>
          </p:cNvSpPr>
          <p:nvPr>
            <p:ph type="body" sz="quarter" idx="20" hasCustomPrompt="1"/>
          </p:nvPr>
        </p:nvSpPr>
        <p:spPr>
          <a:xfrm>
            <a:off x="496889" y="1649414"/>
            <a:ext cx="7613912" cy="274396"/>
          </a:xfrm>
        </p:spPr>
        <p:txBody>
          <a:bodyPr>
            <a:normAutofit/>
          </a:bodyPr>
          <a:lstStyle>
            <a:lvl1pPr marL="0" indent="0" algn="ctr">
              <a:buNone/>
              <a:defRPr sz="1800" b="0" i="0">
                <a:solidFill>
                  <a:schemeClr val="tx1"/>
                </a:solidFill>
                <a:latin typeface="Aptos Display" panose="020B0004020202020204" pitchFamily="34" charset="0"/>
              </a:defRPr>
            </a:lvl1pPr>
            <a:lvl2pPr marL="457200" indent="0">
              <a:buNone/>
              <a:defRPr b="0" i="0">
                <a:solidFill>
                  <a:schemeClr val="tx1"/>
                </a:solidFill>
                <a:latin typeface="Aptos Display" panose="020B0004020202020204" pitchFamily="34" charset="0"/>
              </a:defRPr>
            </a:lvl2pPr>
            <a:lvl3pPr marL="914400" indent="0">
              <a:buNone/>
              <a:defRPr b="0" i="0">
                <a:solidFill>
                  <a:schemeClr val="tx1"/>
                </a:solidFill>
                <a:latin typeface="Aptos Display" panose="020B0004020202020204" pitchFamily="34" charset="0"/>
              </a:defRPr>
            </a:lvl3pPr>
            <a:lvl4pPr marL="1371600" indent="0">
              <a:buNone/>
              <a:defRPr b="0" i="0">
                <a:solidFill>
                  <a:schemeClr val="tx1"/>
                </a:solidFill>
                <a:latin typeface="Aptos Display" panose="020B0004020202020204" pitchFamily="34" charset="0"/>
              </a:defRPr>
            </a:lvl4pPr>
            <a:lvl5pPr marL="1828800" indent="0">
              <a:buNone/>
              <a:defRPr b="0" i="0">
                <a:solidFill>
                  <a:schemeClr val="tx1"/>
                </a:solidFill>
                <a:latin typeface="Aptos Display" panose="020B0004020202020204" pitchFamily="34" charset="0"/>
              </a:defRPr>
            </a:lvl5pPr>
          </a:lstStyle>
          <a:p>
            <a:pPr lvl="0"/>
            <a:r>
              <a:rPr lang="en-GB" err="1"/>
              <a:t>Kaavion</a:t>
            </a:r>
            <a:r>
              <a:rPr lang="en-GB"/>
              <a:t> </a:t>
            </a:r>
            <a:r>
              <a:rPr lang="en-GB" err="1"/>
              <a:t>oma</a:t>
            </a:r>
            <a:r>
              <a:rPr lang="en-GB"/>
              <a:t> </a:t>
            </a:r>
            <a:r>
              <a:rPr lang="en-GB" err="1"/>
              <a:t>otsikko</a:t>
            </a:r>
            <a:endParaRPr lang="en-GB"/>
          </a:p>
        </p:txBody>
      </p:sp>
    </p:spTree>
    <p:extLst>
      <p:ext uri="{BB962C8B-B14F-4D97-AF65-F5344CB8AC3E}">
        <p14:creationId xmlns:p14="http://schemas.microsoft.com/office/powerpoint/2010/main" val="1623182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Kaavio, teksti ja lähde">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hasCustomPrompt="1"/>
          </p:nvPr>
        </p:nvSpPr>
        <p:spPr>
          <a:xfrm>
            <a:off x="496800" y="504092"/>
            <a:ext cx="11178733" cy="997849"/>
          </a:xfrm>
          <a:prstGeom prst="rect">
            <a:avLst/>
          </a:prstGeom>
        </p:spPr>
        <p:txBody>
          <a:bodyPr>
            <a:normAutofit/>
          </a:bodyPr>
          <a:lstStyle>
            <a:lvl1pPr>
              <a:defRPr sz="3200">
                <a:solidFill>
                  <a:schemeClr val="tx2"/>
                </a:solidFill>
              </a:defRPr>
            </a:lvl1pPr>
          </a:lstStyle>
          <a:p>
            <a:r>
              <a:rPr lang="fi-FI" noProof="0" err="1"/>
              <a:t>Sliden</a:t>
            </a:r>
            <a:r>
              <a:rPr lang="fi-FI" noProof="0"/>
              <a:t> iso otsikko</a:t>
            </a:r>
          </a:p>
        </p:txBody>
      </p:sp>
      <p:sp>
        <p:nvSpPr>
          <p:cNvPr id="3" name="Chart Placeholder 2">
            <a:extLst>
              <a:ext uri="{FF2B5EF4-FFF2-40B4-BE49-F238E27FC236}">
                <a16:creationId xmlns:a16="http://schemas.microsoft.com/office/drawing/2014/main" id="{64C305AE-66B4-56DE-7B6C-4E3E5E7C6D15}"/>
              </a:ext>
            </a:extLst>
          </p:cNvPr>
          <p:cNvSpPr>
            <a:spLocks noGrp="1"/>
          </p:cNvSpPr>
          <p:nvPr>
            <p:ph type="chart" sz="quarter" idx="15" hasCustomPrompt="1"/>
          </p:nvPr>
        </p:nvSpPr>
        <p:spPr>
          <a:xfrm>
            <a:off x="496800" y="1649414"/>
            <a:ext cx="7614000" cy="4131604"/>
          </a:xfrm>
        </p:spPr>
        <p:txBody>
          <a:bodyPr/>
          <a:lstStyle>
            <a:lvl1pPr marL="0" indent="0">
              <a:buNone/>
              <a:defRPr/>
            </a:lvl1pPr>
          </a:lstStyle>
          <a:p>
            <a:r>
              <a:rPr lang="fi-FI" noProof="0"/>
              <a:t>Kaavio</a:t>
            </a:r>
          </a:p>
          <a:p>
            <a:endParaRPr lang="fi-FI" noProof="0"/>
          </a:p>
        </p:txBody>
      </p:sp>
      <p:sp>
        <p:nvSpPr>
          <p:cNvPr id="2" name="Päivämäärän paikkamerkki 1">
            <a:extLst>
              <a:ext uri="{FF2B5EF4-FFF2-40B4-BE49-F238E27FC236}">
                <a16:creationId xmlns:a16="http://schemas.microsoft.com/office/drawing/2014/main" id="{CA9254A5-A01E-D1BD-063C-B6120B5ED7D6}"/>
              </a:ext>
            </a:extLst>
          </p:cNvPr>
          <p:cNvSpPr>
            <a:spLocks noGrp="1"/>
          </p:cNvSpPr>
          <p:nvPr>
            <p:ph type="dt" sz="half" idx="16"/>
          </p:nvPr>
        </p:nvSpPr>
        <p:spPr/>
        <p:txBody>
          <a:bodyPr/>
          <a:lstStyle/>
          <a:p>
            <a:fld id="{12C9134D-454A-4B54-9F8B-38B6C72363AD}" type="datetime1">
              <a:rPr lang="fi-FI" smtClean="0"/>
              <a:t>30.6.2026</a:t>
            </a:fld>
            <a:endParaRPr lang="fi-FI"/>
          </a:p>
        </p:txBody>
      </p:sp>
      <p:sp>
        <p:nvSpPr>
          <p:cNvPr id="4" name="Alatunnisteen paikkamerkki 3">
            <a:extLst>
              <a:ext uri="{FF2B5EF4-FFF2-40B4-BE49-F238E27FC236}">
                <a16:creationId xmlns:a16="http://schemas.microsoft.com/office/drawing/2014/main" id="{6BCC9F48-AA10-E044-C546-EFFF076DB91B}"/>
              </a:ext>
            </a:extLst>
          </p:cNvPr>
          <p:cNvSpPr>
            <a:spLocks noGrp="1"/>
          </p:cNvSpPr>
          <p:nvPr>
            <p:ph type="ftr" sz="quarter" idx="17"/>
          </p:nvPr>
        </p:nvSpPr>
        <p:spPr/>
        <p:txBody>
          <a:bodyPr/>
          <a:lstStyle/>
          <a:p>
            <a:endParaRPr lang="fi-FI"/>
          </a:p>
        </p:txBody>
      </p:sp>
      <p:sp>
        <p:nvSpPr>
          <p:cNvPr id="5" name="Dian numeron paikkamerkki 4">
            <a:extLst>
              <a:ext uri="{FF2B5EF4-FFF2-40B4-BE49-F238E27FC236}">
                <a16:creationId xmlns:a16="http://schemas.microsoft.com/office/drawing/2014/main" id="{5A6B2BB2-B751-942C-2E49-A71C788D52AD}"/>
              </a:ext>
            </a:extLst>
          </p:cNvPr>
          <p:cNvSpPr>
            <a:spLocks noGrp="1"/>
          </p:cNvSpPr>
          <p:nvPr>
            <p:ph type="sldNum" sz="quarter" idx="18"/>
          </p:nvPr>
        </p:nvSpPr>
        <p:spPr/>
        <p:txBody>
          <a:bodyPr/>
          <a:lstStyle/>
          <a:p>
            <a:fld id="{EF6C4EA8-4217-4771-B01F-C21A4823B631}" type="slidenum">
              <a:rPr lang="fi-FI" smtClean="0"/>
              <a:t>‹#›</a:t>
            </a:fld>
            <a:endParaRPr lang="fi-FI"/>
          </a:p>
        </p:txBody>
      </p:sp>
      <p:pic>
        <p:nvPicPr>
          <p:cNvPr id="6" name="Picture 5">
            <a:extLst>
              <a:ext uri="{FF2B5EF4-FFF2-40B4-BE49-F238E27FC236}">
                <a16:creationId xmlns:a16="http://schemas.microsoft.com/office/drawing/2014/main" id="{40D7E0AB-1F3B-EAC2-718C-CAC5B2CBA3FF}"/>
              </a:ext>
            </a:extLst>
          </p:cNvPr>
          <p:cNvPicPr>
            <a:picLocks noChangeAspect="1"/>
          </p:cNvPicPr>
          <p:nvPr/>
        </p:nvPicPr>
        <p:blipFill>
          <a:blip r:embed="rId2"/>
          <a:srcRect/>
          <a:stretch/>
        </p:blipFill>
        <p:spPr>
          <a:xfrm>
            <a:off x="483154" y="6240625"/>
            <a:ext cx="1676254" cy="395834"/>
          </a:xfrm>
          <a:prstGeom prst="rect">
            <a:avLst/>
          </a:prstGeom>
        </p:spPr>
      </p:pic>
      <p:sp>
        <p:nvSpPr>
          <p:cNvPr id="8" name="Content Placeholder 7">
            <a:extLst>
              <a:ext uri="{FF2B5EF4-FFF2-40B4-BE49-F238E27FC236}">
                <a16:creationId xmlns:a16="http://schemas.microsoft.com/office/drawing/2014/main" id="{A743F1ED-9D7A-E178-FA2D-B3ED5F8248A9}"/>
              </a:ext>
            </a:extLst>
          </p:cNvPr>
          <p:cNvSpPr>
            <a:spLocks noGrp="1"/>
          </p:cNvSpPr>
          <p:nvPr>
            <p:ph sz="quarter" idx="19" hasCustomPrompt="1"/>
          </p:nvPr>
        </p:nvSpPr>
        <p:spPr>
          <a:xfrm>
            <a:off x="483155" y="5781018"/>
            <a:ext cx="7614000" cy="209880"/>
          </a:xfrm>
        </p:spPr>
        <p:txBody>
          <a:bodyPr>
            <a:noAutofit/>
          </a:bodyPr>
          <a:lstStyle>
            <a:lvl1pPr marL="0" indent="0">
              <a:buNone/>
              <a:defRPr sz="1200" b="0" i="0">
                <a:solidFill>
                  <a:schemeClr val="tx1"/>
                </a:solidFill>
                <a:latin typeface="Aptos" panose="020B0004020202020204" pitchFamily="34" charset="0"/>
              </a:defRPr>
            </a:lvl1pPr>
            <a:lvl2pPr marL="457200" indent="0">
              <a:buNone/>
              <a:defRPr sz="1200" b="0" i="0">
                <a:solidFill>
                  <a:schemeClr val="tx1"/>
                </a:solidFill>
                <a:latin typeface="Aptos" panose="020B0004020202020204" pitchFamily="34" charset="0"/>
              </a:defRPr>
            </a:lvl2pPr>
            <a:lvl3pPr marL="914400" indent="0">
              <a:buNone/>
              <a:defRPr sz="1200" b="0" i="0">
                <a:solidFill>
                  <a:schemeClr val="tx1"/>
                </a:solidFill>
                <a:latin typeface="Aptos" panose="020B0004020202020204" pitchFamily="34" charset="0"/>
              </a:defRPr>
            </a:lvl3pPr>
            <a:lvl4pPr marL="1371600" indent="0">
              <a:buNone/>
              <a:defRPr sz="1200" b="0" i="0">
                <a:solidFill>
                  <a:schemeClr val="tx1"/>
                </a:solidFill>
                <a:latin typeface="Aptos" panose="020B0004020202020204" pitchFamily="34" charset="0"/>
              </a:defRPr>
            </a:lvl4pPr>
            <a:lvl5pPr marL="1828800" indent="0">
              <a:buNone/>
              <a:defRPr sz="1200" b="0" i="0">
                <a:solidFill>
                  <a:schemeClr val="tx1"/>
                </a:solidFill>
                <a:latin typeface="Aptos" panose="020B0004020202020204" pitchFamily="34" charset="0"/>
              </a:defRPr>
            </a:lvl5pPr>
          </a:lstStyle>
          <a:p>
            <a:pPr lvl="0"/>
            <a:r>
              <a:rPr lang="en-GB" err="1"/>
              <a:t>Lähdeviitteet</a:t>
            </a:r>
            <a:r>
              <a:rPr lang="en-GB"/>
              <a:t> </a:t>
            </a:r>
            <a:r>
              <a:rPr lang="en-GB" err="1"/>
              <a:t>tänne</a:t>
            </a:r>
            <a:r>
              <a:rPr lang="en-GB"/>
              <a:t> alas</a:t>
            </a:r>
            <a:endParaRPr lang="fi-FI"/>
          </a:p>
        </p:txBody>
      </p:sp>
      <p:sp>
        <p:nvSpPr>
          <p:cNvPr id="7" name="Content Placeholder 3">
            <a:extLst>
              <a:ext uri="{FF2B5EF4-FFF2-40B4-BE49-F238E27FC236}">
                <a16:creationId xmlns:a16="http://schemas.microsoft.com/office/drawing/2014/main" id="{0A9DD354-2A28-1533-708E-C6DCBC216420}"/>
              </a:ext>
            </a:extLst>
          </p:cNvPr>
          <p:cNvSpPr>
            <a:spLocks noGrp="1"/>
          </p:cNvSpPr>
          <p:nvPr>
            <p:ph sz="half" idx="2"/>
          </p:nvPr>
        </p:nvSpPr>
        <p:spPr>
          <a:xfrm>
            <a:off x="8247354" y="1649414"/>
            <a:ext cx="3447845" cy="4355146"/>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800" b="0" i="0">
                <a:solidFill>
                  <a:schemeClr val="tx1"/>
                </a:solidFill>
                <a:latin typeface="Aptos Light" panose="020B0004020202020204" pitchFamily="34" charset="0"/>
              </a:defRPr>
            </a:lvl3pPr>
            <a:lvl4pPr>
              <a:lnSpc>
                <a:spcPct val="100000"/>
              </a:lnSpc>
              <a:spcBef>
                <a:spcPts val="1200"/>
              </a:spcBef>
              <a:defRPr sz="1800" b="0" i="0">
                <a:solidFill>
                  <a:schemeClr val="tx1"/>
                </a:solidFill>
                <a:latin typeface="Aptos Light" panose="020B0004020202020204" pitchFamily="34" charset="0"/>
              </a:defRPr>
            </a:lvl4pPr>
            <a:lvl5pPr>
              <a:lnSpc>
                <a:spcPct val="100000"/>
              </a:lnSpc>
              <a:spcBef>
                <a:spcPts val="1200"/>
              </a:spcBef>
              <a:defRPr sz="18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213575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Otsikkodia_kuvapaikka_muoto_vaalea">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BD854-6D3A-D04F-4F94-7EB2A804497D}"/>
              </a:ext>
            </a:extLst>
          </p:cNvPr>
          <p:cNvPicPr>
            <a:picLocks noChangeAspect="1"/>
          </p:cNvPicPr>
          <p:nvPr/>
        </p:nvPicPr>
        <p:blipFill>
          <a:blip r:embed="rId2"/>
          <a:srcRect t="51" b="51"/>
          <a:stretch/>
        </p:blipFill>
        <p:spPr>
          <a:xfrm>
            <a:off x="5123724" y="0"/>
            <a:ext cx="7068275" cy="6858000"/>
          </a:xfrm>
          <a:prstGeom prst="rect">
            <a:avLst/>
          </a:prstGeom>
        </p:spPr>
      </p:pic>
      <p:pic>
        <p:nvPicPr>
          <p:cNvPr id="21" name="Picture 20" descr="A purple text on a black background&#10;&#10;Description automatically generated">
            <a:extLst>
              <a:ext uri="{FF2B5EF4-FFF2-40B4-BE49-F238E27FC236}">
                <a16:creationId xmlns:a16="http://schemas.microsoft.com/office/drawing/2014/main" id="{BC5CF4F7-8B29-3610-5524-AA3112C44C07}"/>
              </a:ext>
            </a:extLst>
          </p:cNvPr>
          <p:cNvPicPr>
            <a:picLocks noChangeAspect="1"/>
          </p:cNvPicPr>
          <p:nvPr/>
        </p:nvPicPr>
        <p:blipFill>
          <a:blip r:embed="rId3"/>
          <a:stretch>
            <a:fillRect/>
          </a:stretch>
        </p:blipFill>
        <p:spPr>
          <a:xfrm>
            <a:off x="496800" y="373029"/>
            <a:ext cx="2689721" cy="635156"/>
          </a:xfrm>
          <a:prstGeom prst="rect">
            <a:avLst/>
          </a:prstGeom>
        </p:spPr>
      </p:pic>
      <p:sp>
        <p:nvSpPr>
          <p:cNvPr id="25" name="Alatunnisteen paikkamerkki 8">
            <a:extLst>
              <a:ext uri="{FF2B5EF4-FFF2-40B4-BE49-F238E27FC236}">
                <a16:creationId xmlns:a16="http://schemas.microsoft.com/office/drawing/2014/main" id="{99D6816B-4F9C-C403-01FF-BA8D91F96E91}"/>
              </a:ext>
            </a:extLst>
          </p:cNvPr>
          <p:cNvSpPr>
            <a:spLocks noGrp="1"/>
          </p:cNvSpPr>
          <p:nvPr>
            <p:ph type="ftr" sz="quarter" idx="11"/>
          </p:nvPr>
        </p:nvSpPr>
        <p:spPr>
          <a:xfrm>
            <a:off x="1652752" y="6370332"/>
            <a:ext cx="2339787" cy="363131"/>
          </a:xfrm>
        </p:spPr>
        <p:txBody>
          <a:bodyPr/>
          <a:lstStyle>
            <a:lvl1pPr algn="ctr">
              <a:defRPr>
                <a:solidFill>
                  <a:schemeClr val="tx1"/>
                </a:solidFill>
              </a:defRPr>
            </a:lvl1pPr>
          </a:lstStyle>
          <a:p>
            <a:endParaRPr lang="fi-FI"/>
          </a:p>
        </p:txBody>
      </p:sp>
      <p:sp>
        <p:nvSpPr>
          <p:cNvPr id="7" name="Title 1">
            <a:extLst>
              <a:ext uri="{FF2B5EF4-FFF2-40B4-BE49-F238E27FC236}">
                <a16:creationId xmlns:a16="http://schemas.microsoft.com/office/drawing/2014/main" id="{5026B22E-9EFC-2B95-FAE3-A90E1A061BE0}"/>
              </a:ext>
            </a:extLst>
          </p:cNvPr>
          <p:cNvSpPr>
            <a:spLocks noGrp="1"/>
          </p:cNvSpPr>
          <p:nvPr>
            <p:ph type="title"/>
          </p:nvPr>
        </p:nvSpPr>
        <p:spPr>
          <a:xfrm>
            <a:off x="496802" y="1559169"/>
            <a:ext cx="5496036" cy="2005441"/>
          </a:xfrm>
          <a:prstGeom prst="rect">
            <a:avLst/>
          </a:prstGeom>
        </p:spPr>
        <p:txBody>
          <a:bodyPr anchor="b">
            <a:normAutofit/>
          </a:bodyPr>
          <a:lstStyle>
            <a:lvl1pPr>
              <a:defRPr sz="4000" b="0" i="0">
                <a:solidFill>
                  <a:schemeClr val="tx2"/>
                </a:solidFill>
                <a:latin typeface="Aptos Display" panose="020B0004020202020204" pitchFamily="34" charset="0"/>
              </a:defRPr>
            </a:lvl1pPr>
          </a:lstStyle>
          <a:p>
            <a:r>
              <a:rPr lang="en-US"/>
              <a:t>Click to edit Master title style</a:t>
            </a:r>
            <a:endParaRPr lang="en-FI"/>
          </a:p>
        </p:txBody>
      </p:sp>
      <p:sp>
        <p:nvSpPr>
          <p:cNvPr id="2" name="Text Placeholder 2">
            <a:extLst>
              <a:ext uri="{FF2B5EF4-FFF2-40B4-BE49-F238E27FC236}">
                <a16:creationId xmlns:a16="http://schemas.microsoft.com/office/drawing/2014/main" id="{1319C13E-6668-8C3F-362B-4D9ED8B0EEE0}"/>
              </a:ext>
            </a:extLst>
          </p:cNvPr>
          <p:cNvSpPr>
            <a:spLocks noGrp="1"/>
          </p:cNvSpPr>
          <p:nvPr>
            <p:ph type="body" idx="1"/>
          </p:nvPr>
        </p:nvSpPr>
        <p:spPr>
          <a:xfrm>
            <a:off x="496800" y="3718560"/>
            <a:ext cx="4567569" cy="1726897"/>
          </a:xfrm>
        </p:spPr>
        <p:txBody>
          <a:bodyPr>
            <a:normAutofit/>
          </a:bodyPr>
          <a:lstStyle>
            <a:lvl1pPr marL="0" indent="0">
              <a:buNone/>
              <a:defRPr sz="2400" b="0" i="0">
                <a:solidFill>
                  <a:schemeClr val="tx1"/>
                </a:solidFill>
                <a:latin typeface="Aptos Light" panose="020B00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61459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aavio, otsikko, teksti">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hasCustomPrompt="1"/>
          </p:nvPr>
        </p:nvSpPr>
        <p:spPr>
          <a:xfrm>
            <a:off x="496800" y="504092"/>
            <a:ext cx="11178733" cy="997849"/>
          </a:xfrm>
          <a:prstGeom prst="rect">
            <a:avLst/>
          </a:prstGeom>
        </p:spPr>
        <p:txBody>
          <a:bodyPr>
            <a:normAutofit/>
          </a:bodyPr>
          <a:lstStyle>
            <a:lvl1pPr>
              <a:defRPr sz="3200">
                <a:solidFill>
                  <a:schemeClr val="tx2"/>
                </a:solidFill>
              </a:defRPr>
            </a:lvl1pPr>
          </a:lstStyle>
          <a:p>
            <a:r>
              <a:rPr lang="fi-FI" noProof="0" err="1"/>
              <a:t>Sliden</a:t>
            </a:r>
            <a:r>
              <a:rPr lang="fi-FI" noProof="0"/>
              <a:t> iso otsikko</a:t>
            </a:r>
          </a:p>
        </p:txBody>
      </p:sp>
      <p:sp>
        <p:nvSpPr>
          <p:cNvPr id="3" name="Chart Placeholder 2">
            <a:extLst>
              <a:ext uri="{FF2B5EF4-FFF2-40B4-BE49-F238E27FC236}">
                <a16:creationId xmlns:a16="http://schemas.microsoft.com/office/drawing/2014/main" id="{64C305AE-66B4-56DE-7B6C-4E3E5E7C6D15}"/>
              </a:ext>
            </a:extLst>
          </p:cNvPr>
          <p:cNvSpPr>
            <a:spLocks noGrp="1"/>
          </p:cNvSpPr>
          <p:nvPr>
            <p:ph type="chart" sz="quarter" idx="15" hasCustomPrompt="1"/>
          </p:nvPr>
        </p:nvSpPr>
        <p:spPr>
          <a:xfrm>
            <a:off x="496800" y="1923810"/>
            <a:ext cx="7614000" cy="4080750"/>
          </a:xfrm>
        </p:spPr>
        <p:txBody>
          <a:bodyPr/>
          <a:lstStyle>
            <a:lvl1pPr marL="0" indent="0">
              <a:buNone/>
              <a:defRPr/>
            </a:lvl1pPr>
          </a:lstStyle>
          <a:p>
            <a:r>
              <a:rPr lang="fi-FI" noProof="0"/>
              <a:t>Kaavio</a:t>
            </a:r>
          </a:p>
          <a:p>
            <a:endParaRPr lang="fi-FI" noProof="0"/>
          </a:p>
        </p:txBody>
      </p:sp>
      <p:sp>
        <p:nvSpPr>
          <p:cNvPr id="2" name="Päivämäärän paikkamerkki 1">
            <a:extLst>
              <a:ext uri="{FF2B5EF4-FFF2-40B4-BE49-F238E27FC236}">
                <a16:creationId xmlns:a16="http://schemas.microsoft.com/office/drawing/2014/main" id="{CA9254A5-A01E-D1BD-063C-B6120B5ED7D6}"/>
              </a:ext>
            </a:extLst>
          </p:cNvPr>
          <p:cNvSpPr>
            <a:spLocks noGrp="1"/>
          </p:cNvSpPr>
          <p:nvPr>
            <p:ph type="dt" sz="half" idx="16"/>
          </p:nvPr>
        </p:nvSpPr>
        <p:spPr/>
        <p:txBody>
          <a:bodyPr/>
          <a:lstStyle/>
          <a:p>
            <a:fld id="{52D2BE69-96B3-4096-8B69-88925650390E}" type="datetime1">
              <a:rPr lang="fi-FI" smtClean="0"/>
              <a:t>30.6.2026</a:t>
            </a:fld>
            <a:endParaRPr lang="fi-FI"/>
          </a:p>
        </p:txBody>
      </p:sp>
      <p:sp>
        <p:nvSpPr>
          <p:cNvPr id="4" name="Alatunnisteen paikkamerkki 3">
            <a:extLst>
              <a:ext uri="{FF2B5EF4-FFF2-40B4-BE49-F238E27FC236}">
                <a16:creationId xmlns:a16="http://schemas.microsoft.com/office/drawing/2014/main" id="{6BCC9F48-AA10-E044-C546-EFFF076DB91B}"/>
              </a:ext>
            </a:extLst>
          </p:cNvPr>
          <p:cNvSpPr>
            <a:spLocks noGrp="1"/>
          </p:cNvSpPr>
          <p:nvPr>
            <p:ph type="ftr" sz="quarter" idx="17"/>
          </p:nvPr>
        </p:nvSpPr>
        <p:spPr/>
        <p:txBody>
          <a:bodyPr/>
          <a:lstStyle/>
          <a:p>
            <a:endParaRPr lang="fi-FI"/>
          </a:p>
        </p:txBody>
      </p:sp>
      <p:sp>
        <p:nvSpPr>
          <p:cNvPr id="5" name="Dian numeron paikkamerkki 4">
            <a:extLst>
              <a:ext uri="{FF2B5EF4-FFF2-40B4-BE49-F238E27FC236}">
                <a16:creationId xmlns:a16="http://schemas.microsoft.com/office/drawing/2014/main" id="{5A6B2BB2-B751-942C-2E49-A71C788D52AD}"/>
              </a:ext>
            </a:extLst>
          </p:cNvPr>
          <p:cNvSpPr>
            <a:spLocks noGrp="1"/>
          </p:cNvSpPr>
          <p:nvPr>
            <p:ph type="sldNum" sz="quarter" idx="18"/>
          </p:nvPr>
        </p:nvSpPr>
        <p:spPr/>
        <p:txBody>
          <a:bodyPr/>
          <a:lstStyle/>
          <a:p>
            <a:fld id="{EF6C4EA8-4217-4771-B01F-C21A4823B631}" type="slidenum">
              <a:rPr lang="fi-FI" smtClean="0"/>
              <a:t>‹#›</a:t>
            </a:fld>
            <a:endParaRPr lang="fi-FI"/>
          </a:p>
        </p:txBody>
      </p:sp>
      <p:pic>
        <p:nvPicPr>
          <p:cNvPr id="6" name="Picture 5">
            <a:extLst>
              <a:ext uri="{FF2B5EF4-FFF2-40B4-BE49-F238E27FC236}">
                <a16:creationId xmlns:a16="http://schemas.microsoft.com/office/drawing/2014/main" id="{40D7E0AB-1F3B-EAC2-718C-CAC5B2CBA3FF}"/>
              </a:ext>
            </a:extLst>
          </p:cNvPr>
          <p:cNvPicPr>
            <a:picLocks noChangeAspect="1"/>
          </p:cNvPicPr>
          <p:nvPr/>
        </p:nvPicPr>
        <p:blipFill>
          <a:blip r:embed="rId2"/>
          <a:srcRect/>
          <a:stretch/>
        </p:blipFill>
        <p:spPr>
          <a:xfrm>
            <a:off x="483154" y="6240625"/>
            <a:ext cx="1676254" cy="395834"/>
          </a:xfrm>
          <a:prstGeom prst="rect">
            <a:avLst/>
          </a:prstGeom>
        </p:spPr>
      </p:pic>
      <p:sp>
        <p:nvSpPr>
          <p:cNvPr id="7" name="Content Placeholder 3">
            <a:extLst>
              <a:ext uri="{FF2B5EF4-FFF2-40B4-BE49-F238E27FC236}">
                <a16:creationId xmlns:a16="http://schemas.microsoft.com/office/drawing/2014/main" id="{0A9DD354-2A28-1533-708E-C6DCBC216420}"/>
              </a:ext>
            </a:extLst>
          </p:cNvPr>
          <p:cNvSpPr>
            <a:spLocks noGrp="1"/>
          </p:cNvSpPr>
          <p:nvPr>
            <p:ph sz="half" idx="2"/>
          </p:nvPr>
        </p:nvSpPr>
        <p:spPr>
          <a:xfrm>
            <a:off x="8247354" y="1649414"/>
            <a:ext cx="3447845" cy="4355146"/>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800" b="0" i="0">
                <a:solidFill>
                  <a:schemeClr val="tx1"/>
                </a:solidFill>
                <a:latin typeface="Aptos Light" panose="020B0004020202020204" pitchFamily="34" charset="0"/>
              </a:defRPr>
            </a:lvl3pPr>
            <a:lvl4pPr>
              <a:lnSpc>
                <a:spcPct val="100000"/>
              </a:lnSpc>
              <a:spcBef>
                <a:spcPts val="1200"/>
              </a:spcBef>
              <a:defRPr sz="1800" b="0" i="0">
                <a:solidFill>
                  <a:schemeClr val="tx1"/>
                </a:solidFill>
                <a:latin typeface="Aptos Light" panose="020B0004020202020204" pitchFamily="34" charset="0"/>
              </a:defRPr>
            </a:lvl4pPr>
            <a:lvl5pPr>
              <a:lnSpc>
                <a:spcPct val="100000"/>
              </a:lnSpc>
              <a:spcBef>
                <a:spcPts val="1200"/>
              </a:spcBef>
              <a:defRPr sz="18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9" name="Text Placeholder 10">
            <a:extLst>
              <a:ext uri="{FF2B5EF4-FFF2-40B4-BE49-F238E27FC236}">
                <a16:creationId xmlns:a16="http://schemas.microsoft.com/office/drawing/2014/main" id="{2126493F-2403-532F-A0AC-3054DE3F2EF1}"/>
              </a:ext>
            </a:extLst>
          </p:cNvPr>
          <p:cNvSpPr>
            <a:spLocks noGrp="1"/>
          </p:cNvSpPr>
          <p:nvPr>
            <p:ph type="body" sz="quarter" idx="20" hasCustomPrompt="1"/>
          </p:nvPr>
        </p:nvSpPr>
        <p:spPr>
          <a:xfrm>
            <a:off x="496889" y="1649414"/>
            <a:ext cx="7613912" cy="274396"/>
          </a:xfrm>
        </p:spPr>
        <p:txBody>
          <a:bodyPr>
            <a:normAutofit/>
          </a:bodyPr>
          <a:lstStyle>
            <a:lvl1pPr marL="0" indent="0" algn="ctr">
              <a:buNone/>
              <a:defRPr sz="1800" b="0" i="0">
                <a:solidFill>
                  <a:schemeClr val="tx1"/>
                </a:solidFill>
                <a:latin typeface="Aptos Display" panose="020B0004020202020204" pitchFamily="34" charset="0"/>
              </a:defRPr>
            </a:lvl1pPr>
            <a:lvl2pPr marL="457200" indent="0">
              <a:buNone/>
              <a:defRPr b="0" i="0">
                <a:solidFill>
                  <a:schemeClr val="tx1"/>
                </a:solidFill>
                <a:latin typeface="Aptos Display" panose="020B0004020202020204" pitchFamily="34" charset="0"/>
              </a:defRPr>
            </a:lvl2pPr>
            <a:lvl3pPr marL="914400" indent="0">
              <a:buNone/>
              <a:defRPr b="0" i="0">
                <a:solidFill>
                  <a:schemeClr val="tx1"/>
                </a:solidFill>
                <a:latin typeface="Aptos Display" panose="020B0004020202020204" pitchFamily="34" charset="0"/>
              </a:defRPr>
            </a:lvl3pPr>
            <a:lvl4pPr marL="1371600" indent="0">
              <a:buNone/>
              <a:defRPr b="0" i="0">
                <a:solidFill>
                  <a:schemeClr val="tx1"/>
                </a:solidFill>
                <a:latin typeface="Aptos Display" panose="020B0004020202020204" pitchFamily="34" charset="0"/>
              </a:defRPr>
            </a:lvl4pPr>
            <a:lvl5pPr marL="1828800" indent="0">
              <a:buNone/>
              <a:defRPr b="0" i="0">
                <a:solidFill>
                  <a:schemeClr val="tx1"/>
                </a:solidFill>
                <a:latin typeface="Aptos Display" panose="020B0004020202020204" pitchFamily="34" charset="0"/>
              </a:defRPr>
            </a:lvl5pPr>
          </a:lstStyle>
          <a:p>
            <a:pPr lvl="0"/>
            <a:r>
              <a:rPr lang="en-GB" err="1"/>
              <a:t>Kaavion</a:t>
            </a:r>
            <a:r>
              <a:rPr lang="en-GB"/>
              <a:t> </a:t>
            </a:r>
            <a:r>
              <a:rPr lang="en-GB" err="1"/>
              <a:t>oma</a:t>
            </a:r>
            <a:r>
              <a:rPr lang="en-GB"/>
              <a:t> </a:t>
            </a:r>
            <a:r>
              <a:rPr lang="en-GB" err="1"/>
              <a:t>otsikko</a:t>
            </a:r>
            <a:endParaRPr lang="en-GB"/>
          </a:p>
        </p:txBody>
      </p:sp>
    </p:spTree>
    <p:extLst>
      <p:ext uri="{BB962C8B-B14F-4D97-AF65-F5344CB8AC3E}">
        <p14:creationId xmlns:p14="http://schemas.microsoft.com/office/powerpoint/2010/main" val="51116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Kaavio ja teksti">
    <p:bg>
      <p:bgPr>
        <a:solidFill>
          <a:srgbClr val="FEFDF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00AB60-6326-EC50-F8AD-419EC75C5A21}"/>
              </a:ext>
            </a:extLst>
          </p:cNvPr>
          <p:cNvSpPr>
            <a:spLocks noGrp="1"/>
          </p:cNvSpPr>
          <p:nvPr>
            <p:ph type="title" hasCustomPrompt="1"/>
          </p:nvPr>
        </p:nvSpPr>
        <p:spPr>
          <a:xfrm>
            <a:off x="496800" y="504092"/>
            <a:ext cx="11178733" cy="997849"/>
          </a:xfrm>
          <a:prstGeom prst="rect">
            <a:avLst/>
          </a:prstGeom>
        </p:spPr>
        <p:txBody>
          <a:bodyPr>
            <a:normAutofit/>
          </a:bodyPr>
          <a:lstStyle>
            <a:lvl1pPr>
              <a:defRPr sz="3200">
                <a:solidFill>
                  <a:schemeClr val="tx2"/>
                </a:solidFill>
              </a:defRPr>
            </a:lvl1pPr>
          </a:lstStyle>
          <a:p>
            <a:r>
              <a:rPr lang="fi-FI" noProof="0" err="1"/>
              <a:t>Sliden</a:t>
            </a:r>
            <a:r>
              <a:rPr lang="fi-FI" noProof="0"/>
              <a:t> iso otsikko</a:t>
            </a:r>
          </a:p>
        </p:txBody>
      </p:sp>
      <p:sp>
        <p:nvSpPr>
          <p:cNvPr id="3" name="Chart Placeholder 2">
            <a:extLst>
              <a:ext uri="{FF2B5EF4-FFF2-40B4-BE49-F238E27FC236}">
                <a16:creationId xmlns:a16="http://schemas.microsoft.com/office/drawing/2014/main" id="{64C305AE-66B4-56DE-7B6C-4E3E5E7C6D15}"/>
              </a:ext>
            </a:extLst>
          </p:cNvPr>
          <p:cNvSpPr>
            <a:spLocks noGrp="1"/>
          </p:cNvSpPr>
          <p:nvPr>
            <p:ph type="chart" sz="quarter" idx="15" hasCustomPrompt="1"/>
          </p:nvPr>
        </p:nvSpPr>
        <p:spPr>
          <a:xfrm>
            <a:off x="496800" y="1649414"/>
            <a:ext cx="7614000" cy="4341484"/>
          </a:xfrm>
        </p:spPr>
        <p:txBody>
          <a:bodyPr/>
          <a:lstStyle>
            <a:lvl1pPr marL="0" indent="0">
              <a:buNone/>
              <a:defRPr/>
            </a:lvl1pPr>
          </a:lstStyle>
          <a:p>
            <a:r>
              <a:rPr lang="fi-FI" noProof="0"/>
              <a:t>Kaavio</a:t>
            </a:r>
          </a:p>
          <a:p>
            <a:endParaRPr lang="fi-FI" noProof="0"/>
          </a:p>
        </p:txBody>
      </p:sp>
      <p:sp>
        <p:nvSpPr>
          <p:cNvPr id="2" name="Päivämäärän paikkamerkki 1">
            <a:extLst>
              <a:ext uri="{FF2B5EF4-FFF2-40B4-BE49-F238E27FC236}">
                <a16:creationId xmlns:a16="http://schemas.microsoft.com/office/drawing/2014/main" id="{CA9254A5-A01E-D1BD-063C-B6120B5ED7D6}"/>
              </a:ext>
            </a:extLst>
          </p:cNvPr>
          <p:cNvSpPr>
            <a:spLocks noGrp="1"/>
          </p:cNvSpPr>
          <p:nvPr>
            <p:ph type="dt" sz="half" idx="16"/>
          </p:nvPr>
        </p:nvSpPr>
        <p:spPr/>
        <p:txBody>
          <a:bodyPr/>
          <a:lstStyle/>
          <a:p>
            <a:fld id="{13BC2D59-8355-44E9-808C-2DF16287CA87}" type="datetime1">
              <a:rPr lang="fi-FI" smtClean="0"/>
              <a:t>30.6.2026</a:t>
            </a:fld>
            <a:endParaRPr lang="fi-FI"/>
          </a:p>
        </p:txBody>
      </p:sp>
      <p:sp>
        <p:nvSpPr>
          <p:cNvPr id="4" name="Alatunnisteen paikkamerkki 3">
            <a:extLst>
              <a:ext uri="{FF2B5EF4-FFF2-40B4-BE49-F238E27FC236}">
                <a16:creationId xmlns:a16="http://schemas.microsoft.com/office/drawing/2014/main" id="{6BCC9F48-AA10-E044-C546-EFFF076DB91B}"/>
              </a:ext>
            </a:extLst>
          </p:cNvPr>
          <p:cNvSpPr>
            <a:spLocks noGrp="1"/>
          </p:cNvSpPr>
          <p:nvPr>
            <p:ph type="ftr" sz="quarter" idx="17"/>
          </p:nvPr>
        </p:nvSpPr>
        <p:spPr/>
        <p:txBody>
          <a:bodyPr/>
          <a:lstStyle/>
          <a:p>
            <a:endParaRPr lang="fi-FI"/>
          </a:p>
        </p:txBody>
      </p:sp>
      <p:sp>
        <p:nvSpPr>
          <p:cNvPr id="5" name="Dian numeron paikkamerkki 4">
            <a:extLst>
              <a:ext uri="{FF2B5EF4-FFF2-40B4-BE49-F238E27FC236}">
                <a16:creationId xmlns:a16="http://schemas.microsoft.com/office/drawing/2014/main" id="{5A6B2BB2-B751-942C-2E49-A71C788D52AD}"/>
              </a:ext>
            </a:extLst>
          </p:cNvPr>
          <p:cNvSpPr>
            <a:spLocks noGrp="1"/>
          </p:cNvSpPr>
          <p:nvPr>
            <p:ph type="sldNum" sz="quarter" idx="18"/>
          </p:nvPr>
        </p:nvSpPr>
        <p:spPr/>
        <p:txBody>
          <a:bodyPr/>
          <a:lstStyle/>
          <a:p>
            <a:fld id="{EF6C4EA8-4217-4771-B01F-C21A4823B631}" type="slidenum">
              <a:rPr lang="fi-FI" smtClean="0"/>
              <a:t>‹#›</a:t>
            </a:fld>
            <a:endParaRPr lang="fi-FI"/>
          </a:p>
        </p:txBody>
      </p:sp>
      <p:pic>
        <p:nvPicPr>
          <p:cNvPr id="6" name="Picture 5">
            <a:extLst>
              <a:ext uri="{FF2B5EF4-FFF2-40B4-BE49-F238E27FC236}">
                <a16:creationId xmlns:a16="http://schemas.microsoft.com/office/drawing/2014/main" id="{40D7E0AB-1F3B-EAC2-718C-CAC5B2CBA3FF}"/>
              </a:ext>
            </a:extLst>
          </p:cNvPr>
          <p:cNvPicPr>
            <a:picLocks noChangeAspect="1"/>
          </p:cNvPicPr>
          <p:nvPr/>
        </p:nvPicPr>
        <p:blipFill>
          <a:blip r:embed="rId2"/>
          <a:srcRect/>
          <a:stretch/>
        </p:blipFill>
        <p:spPr>
          <a:xfrm>
            <a:off x="483154" y="6240625"/>
            <a:ext cx="1676254" cy="395834"/>
          </a:xfrm>
          <a:prstGeom prst="rect">
            <a:avLst/>
          </a:prstGeom>
        </p:spPr>
      </p:pic>
      <p:sp>
        <p:nvSpPr>
          <p:cNvPr id="7" name="Content Placeholder 3">
            <a:extLst>
              <a:ext uri="{FF2B5EF4-FFF2-40B4-BE49-F238E27FC236}">
                <a16:creationId xmlns:a16="http://schemas.microsoft.com/office/drawing/2014/main" id="{8A859AA3-202C-CDD1-1D3D-C5AEE1C97B46}"/>
              </a:ext>
            </a:extLst>
          </p:cNvPr>
          <p:cNvSpPr>
            <a:spLocks noGrp="1"/>
          </p:cNvSpPr>
          <p:nvPr>
            <p:ph sz="half" idx="2"/>
          </p:nvPr>
        </p:nvSpPr>
        <p:spPr>
          <a:xfrm>
            <a:off x="8247354" y="1649414"/>
            <a:ext cx="3447845" cy="4355146"/>
          </a:xfrm>
          <a:prstGeom prst="rect">
            <a:avLst/>
          </a:prstGeom>
        </p:spPr>
        <p:txBody>
          <a:bodyPr>
            <a:normAutofit/>
          </a:bodyPr>
          <a:lstStyle>
            <a:lvl1pPr>
              <a:lnSpc>
                <a:spcPct val="100000"/>
              </a:lnSpc>
              <a:spcBef>
                <a:spcPts val="1200"/>
              </a:spcBef>
              <a:defRPr sz="1800" b="0" i="0">
                <a:solidFill>
                  <a:schemeClr val="tx1"/>
                </a:solidFill>
                <a:latin typeface="Aptos Light" panose="020B0004020202020204" pitchFamily="34" charset="0"/>
              </a:defRPr>
            </a:lvl1pPr>
            <a:lvl2pPr>
              <a:lnSpc>
                <a:spcPct val="100000"/>
              </a:lnSpc>
              <a:spcBef>
                <a:spcPts val="1200"/>
              </a:spcBef>
              <a:defRPr sz="1800" b="0" i="0">
                <a:solidFill>
                  <a:schemeClr val="tx1"/>
                </a:solidFill>
                <a:latin typeface="Aptos Light" panose="020B0004020202020204" pitchFamily="34" charset="0"/>
              </a:defRPr>
            </a:lvl2pPr>
            <a:lvl3pPr>
              <a:lnSpc>
                <a:spcPct val="100000"/>
              </a:lnSpc>
              <a:spcBef>
                <a:spcPts val="1200"/>
              </a:spcBef>
              <a:defRPr sz="1800" b="0" i="0">
                <a:solidFill>
                  <a:schemeClr val="tx1"/>
                </a:solidFill>
                <a:latin typeface="Aptos Light" panose="020B0004020202020204" pitchFamily="34" charset="0"/>
              </a:defRPr>
            </a:lvl3pPr>
            <a:lvl4pPr>
              <a:lnSpc>
                <a:spcPct val="100000"/>
              </a:lnSpc>
              <a:spcBef>
                <a:spcPts val="1200"/>
              </a:spcBef>
              <a:defRPr sz="1800" b="0" i="0">
                <a:solidFill>
                  <a:schemeClr val="tx1"/>
                </a:solidFill>
                <a:latin typeface="Aptos Light" panose="020B0004020202020204" pitchFamily="34" charset="0"/>
              </a:defRPr>
            </a:lvl4pPr>
            <a:lvl5pPr>
              <a:lnSpc>
                <a:spcPct val="100000"/>
              </a:lnSpc>
              <a:spcBef>
                <a:spcPts val="1200"/>
              </a:spcBef>
              <a:defRPr sz="1800"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199725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Kuva">
    <p:bg>
      <p:bgPr>
        <a:solidFill>
          <a:srgbClr val="FEFDFD"/>
        </a:solid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DADC6F23-B443-6E9A-7930-F354750400BB}"/>
              </a:ext>
            </a:extLst>
          </p:cNvPr>
          <p:cNvSpPr>
            <a:spLocks noGrp="1"/>
          </p:cNvSpPr>
          <p:nvPr>
            <p:ph type="pic" sz="quarter" idx="17"/>
          </p:nvPr>
        </p:nvSpPr>
        <p:spPr>
          <a:xfrm>
            <a:off x="0" y="0"/>
            <a:ext cx="12192000" cy="6013938"/>
          </a:xfrm>
        </p:spPr>
        <p:txBody>
          <a:bodyPr anchor="ctr" anchorCtr="0"/>
          <a:lstStyle>
            <a:lvl1pPr marL="0" indent="0" algn="ctr">
              <a:buNone/>
              <a:defRPr/>
            </a:lvl1pPr>
          </a:lstStyle>
          <a:p>
            <a:r>
              <a:rPr lang="en-US" noProof="0"/>
              <a:t>Click icon to add picture</a:t>
            </a:r>
            <a:endParaRPr lang="fi-FI" noProof="0"/>
          </a:p>
        </p:txBody>
      </p:sp>
      <p:sp>
        <p:nvSpPr>
          <p:cNvPr id="3" name="Päivämäärän paikkamerkki 2">
            <a:extLst>
              <a:ext uri="{FF2B5EF4-FFF2-40B4-BE49-F238E27FC236}">
                <a16:creationId xmlns:a16="http://schemas.microsoft.com/office/drawing/2014/main" id="{0AD41165-5C54-DB8D-5DC9-402117E53D19}"/>
              </a:ext>
            </a:extLst>
          </p:cNvPr>
          <p:cNvSpPr>
            <a:spLocks noGrp="1"/>
          </p:cNvSpPr>
          <p:nvPr>
            <p:ph type="dt" sz="half" idx="18"/>
          </p:nvPr>
        </p:nvSpPr>
        <p:spPr/>
        <p:txBody>
          <a:bodyPr/>
          <a:lstStyle/>
          <a:p>
            <a:fld id="{78CCBD84-F051-4803-A8B6-4A04DC305485}" type="datetime1">
              <a:rPr lang="fi-FI" smtClean="0"/>
              <a:t>30.6.2026</a:t>
            </a:fld>
            <a:endParaRPr lang="fi-FI"/>
          </a:p>
        </p:txBody>
      </p:sp>
      <p:sp>
        <p:nvSpPr>
          <p:cNvPr id="4" name="Alatunnisteen paikkamerkki 3">
            <a:extLst>
              <a:ext uri="{FF2B5EF4-FFF2-40B4-BE49-F238E27FC236}">
                <a16:creationId xmlns:a16="http://schemas.microsoft.com/office/drawing/2014/main" id="{74E63397-A0DD-7FB6-C527-C83156A758AC}"/>
              </a:ext>
            </a:extLst>
          </p:cNvPr>
          <p:cNvSpPr>
            <a:spLocks noGrp="1"/>
          </p:cNvSpPr>
          <p:nvPr>
            <p:ph type="ftr" sz="quarter" idx="19"/>
          </p:nvPr>
        </p:nvSpPr>
        <p:spPr/>
        <p:txBody>
          <a:bodyPr/>
          <a:lstStyle/>
          <a:p>
            <a:endParaRPr lang="fi-FI"/>
          </a:p>
        </p:txBody>
      </p:sp>
      <p:sp>
        <p:nvSpPr>
          <p:cNvPr id="5" name="Dian numeron paikkamerkki 4">
            <a:extLst>
              <a:ext uri="{FF2B5EF4-FFF2-40B4-BE49-F238E27FC236}">
                <a16:creationId xmlns:a16="http://schemas.microsoft.com/office/drawing/2014/main" id="{7626A3EA-1AE7-2DEA-1A8F-2638A6972EF9}"/>
              </a:ext>
            </a:extLst>
          </p:cNvPr>
          <p:cNvSpPr>
            <a:spLocks noGrp="1"/>
          </p:cNvSpPr>
          <p:nvPr>
            <p:ph type="sldNum" sz="quarter" idx="20"/>
          </p:nvPr>
        </p:nvSpPr>
        <p:spPr/>
        <p:txBody>
          <a:bodyPr/>
          <a:lstStyle/>
          <a:p>
            <a:fld id="{EF6C4EA8-4217-4771-B01F-C21A4823B631}" type="slidenum">
              <a:rPr lang="fi-FI" smtClean="0"/>
              <a:t>‹#›</a:t>
            </a:fld>
            <a:endParaRPr lang="fi-FI"/>
          </a:p>
        </p:txBody>
      </p:sp>
      <p:pic>
        <p:nvPicPr>
          <p:cNvPr id="6" name="Picture 5">
            <a:extLst>
              <a:ext uri="{FF2B5EF4-FFF2-40B4-BE49-F238E27FC236}">
                <a16:creationId xmlns:a16="http://schemas.microsoft.com/office/drawing/2014/main" id="{269E49BB-2054-4961-3DD6-8400D96DE48C}"/>
              </a:ext>
            </a:extLst>
          </p:cNvPr>
          <p:cNvPicPr>
            <a:picLocks noChangeAspect="1"/>
          </p:cNvPicPr>
          <p:nvPr/>
        </p:nvPicPr>
        <p:blipFill>
          <a:blip r:embed="rId2"/>
          <a:srcRect/>
          <a:stretch/>
        </p:blipFill>
        <p:spPr>
          <a:xfrm>
            <a:off x="483154" y="6240625"/>
            <a:ext cx="1676254" cy="395834"/>
          </a:xfrm>
          <a:prstGeom prst="rect">
            <a:avLst/>
          </a:prstGeom>
        </p:spPr>
      </p:pic>
    </p:spTree>
    <p:extLst>
      <p:ext uri="{BB962C8B-B14F-4D97-AF65-F5344CB8AC3E}">
        <p14:creationId xmlns:p14="http://schemas.microsoft.com/office/powerpoint/2010/main" val="990262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Kuva 2">
    <p:bg>
      <p:bgPr>
        <a:solidFill>
          <a:srgbClr val="FEFDFD"/>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AC382DE-DB53-0B3D-987B-00E154D369CC}"/>
              </a:ext>
            </a:extLst>
          </p:cNvPr>
          <p:cNvSpPr>
            <a:spLocks noGrp="1"/>
          </p:cNvSpPr>
          <p:nvPr>
            <p:ph type="pic" sz="quarter" idx="18" hasCustomPrompt="1"/>
          </p:nvPr>
        </p:nvSpPr>
        <p:spPr>
          <a:xfrm>
            <a:off x="0" y="0"/>
            <a:ext cx="12192000" cy="6858000"/>
          </a:xfrm>
          <a:prstGeom prst="rect">
            <a:avLst/>
          </a:prstGeom>
        </p:spPr>
        <p:txBody>
          <a:bodyPr anchor="ctr" anchorCtr="0"/>
          <a:lstStyle>
            <a:lvl1pPr marL="0" indent="0" algn="ctr">
              <a:buNone/>
              <a:defRPr/>
            </a:lvl1pPr>
          </a:lstStyle>
          <a:p>
            <a:r>
              <a:rPr lang="fi-FI"/>
              <a:t>Lisää koko dian kokoinen kuva</a:t>
            </a:r>
          </a:p>
        </p:txBody>
      </p:sp>
    </p:spTree>
    <p:extLst>
      <p:ext uri="{BB962C8B-B14F-4D97-AF65-F5344CB8AC3E}">
        <p14:creationId xmlns:p14="http://schemas.microsoft.com/office/powerpoint/2010/main" val="1765687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yhjä logolla">
    <p:bg>
      <p:bgPr>
        <a:solidFill>
          <a:srgbClr val="FEFDFD"/>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3C9E0DB-912D-F2CA-5C77-61AAE011EE81}"/>
              </a:ext>
            </a:extLst>
          </p:cNvPr>
          <p:cNvSpPr txBox="1">
            <a:spLocks/>
          </p:cNvSpPr>
          <p:nvPr/>
        </p:nvSpPr>
        <p:spPr>
          <a:xfrm>
            <a:off x="516467" y="960895"/>
            <a:ext cx="11159066" cy="72979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200" b="1" i="0" kern="1200" baseline="0">
                <a:solidFill>
                  <a:srgbClr val="006069"/>
                </a:solidFill>
                <a:latin typeface="Arial" panose="020B0604020202020204" pitchFamily="34" charset="0"/>
                <a:ea typeface="+mj-ea"/>
                <a:cs typeface="Arial" panose="020B0604020202020204" pitchFamily="34" charset="0"/>
              </a:defRPr>
            </a:lvl1pPr>
          </a:lstStyle>
          <a:p>
            <a:endParaRPr lang="en-FI"/>
          </a:p>
        </p:txBody>
      </p:sp>
      <p:sp>
        <p:nvSpPr>
          <p:cNvPr id="2" name="Päivämäärän paikkamerkki 1">
            <a:extLst>
              <a:ext uri="{FF2B5EF4-FFF2-40B4-BE49-F238E27FC236}">
                <a16:creationId xmlns:a16="http://schemas.microsoft.com/office/drawing/2014/main" id="{8A81269B-9E20-E4E3-7991-AD2295659CA8}"/>
              </a:ext>
            </a:extLst>
          </p:cNvPr>
          <p:cNvSpPr>
            <a:spLocks noGrp="1"/>
          </p:cNvSpPr>
          <p:nvPr>
            <p:ph type="dt" sz="half" idx="10"/>
          </p:nvPr>
        </p:nvSpPr>
        <p:spPr/>
        <p:txBody>
          <a:bodyPr/>
          <a:lstStyle/>
          <a:p>
            <a:fld id="{D634B29B-15F4-44A6-83BE-B29AC014D749}" type="datetime1">
              <a:rPr lang="fi-FI" smtClean="0"/>
              <a:t>30.6.2026</a:t>
            </a:fld>
            <a:endParaRPr lang="fi-FI"/>
          </a:p>
        </p:txBody>
      </p:sp>
      <p:sp>
        <p:nvSpPr>
          <p:cNvPr id="3" name="Alatunnisteen paikkamerkki 2">
            <a:extLst>
              <a:ext uri="{FF2B5EF4-FFF2-40B4-BE49-F238E27FC236}">
                <a16:creationId xmlns:a16="http://schemas.microsoft.com/office/drawing/2014/main" id="{DD3FCF43-C439-BBED-11C4-5A3B11FC8EE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FF13E4A-890B-A261-2A12-8E52A7B9742B}"/>
              </a:ext>
            </a:extLst>
          </p:cNvPr>
          <p:cNvSpPr>
            <a:spLocks noGrp="1"/>
          </p:cNvSpPr>
          <p:nvPr>
            <p:ph type="sldNum" sz="quarter" idx="12"/>
          </p:nvPr>
        </p:nvSpPr>
        <p:spPr/>
        <p:txBody>
          <a:bodyPr/>
          <a:lstStyle/>
          <a:p>
            <a:fld id="{EF6C4EA8-4217-4771-B01F-C21A4823B631}" type="slidenum">
              <a:rPr lang="fi-FI" smtClean="0"/>
              <a:t>‹#›</a:t>
            </a:fld>
            <a:endParaRPr lang="fi-FI"/>
          </a:p>
        </p:txBody>
      </p:sp>
      <p:pic>
        <p:nvPicPr>
          <p:cNvPr id="5" name="Picture 4">
            <a:extLst>
              <a:ext uri="{FF2B5EF4-FFF2-40B4-BE49-F238E27FC236}">
                <a16:creationId xmlns:a16="http://schemas.microsoft.com/office/drawing/2014/main" id="{22F51C3F-83B2-0119-DFFF-36A7BEEB4C46}"/>
              </a:ext>
            </a:extLst>
          </p:cNvPr>
          <p:cNvPicPr>
            <a:picLocks noChangeAspect="1"/>
          </p:cNvPicPr>
          <p:nvPr/>
        </p:nvPicPr>
        <p:blipFill>
          <a:blip r:embed="rId2"/>
          <a:srcRect/>
          <a:stretch/>
        </p:blipFill>
        <p:spPr>
          <a:xfrm>
            <a:off x="483154" y="6240625"/>
            <a:ext cx="1676254" cy="395834"/>
          </a:xfrm>
          <a:prstGeom prst="rect">
            <a:avLst/>
          </a:prstGeom>
        </p:spPr>
      </p:pic>
    </p:spTree>
    <p:extLst>
      <p:ext uri="{BB962C8B-B14F-4D97-AF65-F5344CB8AC3E}">
        <p14:creationId xmlns:p14="http://schemas.microsoft.com/office/powerpoint/2010/main" val="467088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Lopetusdia_logolla">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E94EBAF-9752-380D-FA7D-AD2DE4789C54}"/>
              </a:ext>
            </a:extLst>
          </p:cNvPr>
          <p:cNvSpPr>
            <a:spLocks noGrp="1"/>
          </p:cNvSpPr>
          <p:nvPr>
            <p:ph type="body" sz="quarter" idx="10"/>
          </p:nvPr>
        </p:nvSpPr>
        <p:spPr>
          <a:xfrm>
            <a:off x="3177153" y="1163682"/>
            <a:ext cx="5288256" cy="1839913"/>
          </a:xfrm>
        </p:spPr>
        <p:txBody>
          <a:bodyPr>
            <a:noAutofit/>
          </a:bodyPr>
          <a:lstStyle>
            <a:lvl1pPr marL="0" indent="0">
              <a:lnSpc>
                <a:spcPct val="70000"/>
              </a:lnSpc>
              <a:buNone/>
              <a:defRPr sz="1600" b="0" i="0">
                <a:solidFill>
                  <a:schemeClr val="bg1"/>
                </a:solidFill>
                <a:latin typeface="Aptos" panose="020B0004020202020204" pitchFamily="34" charset="0"/>
              </a:defRPr>
            </a:lvl1pPr>
            <a:lvl2pPr marL="457200" indent="0">
              <a:lnSpc>
                <a:spcPct val="70000"/>
              </a:lnSpc>
              <a:buNone/>
              <a:defRPr sz="1600" b="0" i="0">
                <a:solidFill>
                  <a:schemeClr val="bg1"/>
                </a:solidFill>
                <a:latin typeface="Aptos" panose="020B0004020202020204" pitchFamily="34" charset="0"/>
              </a:defRPr>
            </a:lvl2pPr>
            <a:lvl3pPr marL="914400" indent="0">
              <a:lnSpc>
                <a:spcPct val="70000"/>
              </a:lnSpc>
              <a:buNone/>
              <a:defRPr sz="1600" b="0" i="0">
                <a:solidFill>
                  <a:schemeClr val="bg1"/>
                </a:solidFill>
                <a:latin typeface="Aptos" panose="020B0004020202020204" pitchFamily="34" charset="0"/>
              </a:defRPr>
            </a:lvl3pPr>
            <a:lvl4pPr marL="1371600" indent="0">
              <a:lnSpc>
                <a:spcPct val="70000"/>
              </a:lnSpc>
              <a:buNone/>
              <a:defRPr sz="1600" b="0" i="0">
                <a:solidFill>
                  <a:schemeClr val="bg1"/>
                </a:solidFill>
                <a:latin typeface="Aptos" panose="020B0004020202020204" pitchFamily="34" charset="0"/>
              </a:defRPr>
            </a:lvl4pPr>
            <a:lvl5pPr marL="1828800" indent="0">
              <a:lnSpc>
                <a:spcPct val="70000"/>
              </a:lnSpc>
              <a:buNone/>
              <a:defRPr sz="1600" b="0" i="0">
                <a:solidFill>
                  <a:schemeClr val="bg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Text Placeholder 13">
            <a:extLst>
              <a:ext uri="{FF2B5EF4-FFF2-40B4-BE49-F238E27FC236}">
                <a16:creationId xmlns:a16="http://schemas.microsoft.com/office/drawing/2014/main" id="{C319FC78-8FAB-178A-87EA-667401F4FC53}"/>
              </a:ext>
            </a:extLst>
          </p:cNvPr>
          <p:cNvSpPr>
            <a:spLocks noGrp="1"/>
          </p:cNvSpPr>
          <p:nvPr>
            <p:ph type="body" sz="quarter" idx="11"/>
          </p:nvPr>
        </p:nvSpPr>
        <p:spPr>
          <a:xfrm>
            <a:off x="3177153" y="474663"/>
            <a:ext cx="5288256" cy="366157"/>
          </a:xfrm>
          <a:noFill/>
        </p:spPr>
        <p:txBody>
          <a:bodyPr/>
          <a:lstStyle>
            <a:lvl1pPr marL="0" indent="0">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4" name="Picture 3" descr="A white text on a black background&#10;&#10;Description automatically generated">
            <a:extLst>
              <a:ext uri="{FF2B5EF4-FFF2-40B4-BE49-F238E27FC236}">
                <a16:creationId xmlns:a16="http://schemas.microsoft.com/office/drawing/2014/main" id="{37C86E07-974D-73C0-B37B-372C00801957}"/>
              </a:ext>
            </a:extLst>
          </p:cNvPr>
          <p:cNvPicPr>
            <a:picLocks noChangeAspect="1"/>
          </p:cNvPicPr>
          <p:nvPr/>
        </p:nvPicPr>
        <p:blipFill>
          <a:blip r:embed="rId2"/>
          <a:stretch>
            <a:fillRect/>
          </a:stretch>
        </p:blipFill>
        <p:spPr>
          <a:xfrm>
            <a:off x="3177153" y="4284235"/>
            <a:ext cx="7819632" cy="1839913"/>
          </a:xfrm>
          <a:prstGeom prst="rect">
            <a:avLst/>
          </a:prstGeom>
        </p:spPr>
      </p:pic>
      <p:sp>
        <p:nvSpPr>
          <p:cNvPr id="6" name="Picture Placeholder 5">
            <a:extLst>
              <a:ext uri="{FF2B5EF4-FFF2-40B4-BE49-F238E27FC236}">
                <a16:creationId xmlns:a16="http://schemas.microsoft.com/office/drawing/2014/main" id="{D836CC44-BBFE-35B5-891C-94F1799DA077}"/>
              </a:ext>
            </a:extLst>
          </p:cNvPr>
          <p:cNvSpPr>
            <a:spLocks noGrp="1"/>
          </p:cNvSpPr>
          <p:nvPr>
            <p:ph type="pic" sz="quarter" idx="12"/>
          </p:nvPr>
        </p:nvSpPr>
        <p:spPr>
          <a:xfrm>
            <a:off x="511284" y="474664"/>
            <a:ext cx="2098056" cy="2098056"/>
          </a:xfrm>
          <a:prstGeom prst="ellipse">
            <a:avLst/>
          </a:prstGeom>
        </p:spPr>
        <p:txBody>
          <a:bodyPr/>
          <a:lstStyle/>
          <a:p>
            <a:r>
              <a:rPr lang="en-US"/>
              <a:t>Click icon to add picture</a:t>
            </a:r>
            <a:endParaRPr lang="fi-FI"/>
          </a:p>
        </p:txBody>
      </p:sp>
    </p:spTree>
    <p:extLst>
      <p:ext uri="{BB962C8B-B14F-4D97-AF65-F5344CB8AC3E}">
        <p14:creationId xmlns:p14="http://schemas.microsoft.com/office/powerpoint/2010/main" val="155612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Otsikkodia_kuvapaikka_muoto_violetti">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3A109B-02CE-F12E-B8D4-5840DE891D62}"/>
              </a:ext>
            </a:extLst>
          </p:cNvPr>
          <p:cNvPicPr>
            <a:picLocks noChangeAspect="1"/>
          </p:cNvPicPr>
          <p:nvPr/>
        </p:nvPicPr>
        <p:blipFill>
          <a:blip r:embed="rId2"/>
          <a:srcRect t="25" b="25"/>
          <a:stretch/>
        </p:blipFill>
        <p:spPr>
          <a:xfrm>
            <a:off x="5203555" y="0"/>
            <a:ext cx="7010400" cy="6858000"/>
          </a:xfrm>
          <a:prstGeom prst="rect">
            <a:avLst/>
          </a:prstGeom>
        </p:spPr>
      </p:pic>
      <p:sp>
        <p:nvSpPr>
          <p:cNvPr id="7" name="Title 1">
            <a:extLst>
              <a:ext uri="{FF2B5EF4-FFF2-40B4-BE49-F238E27FC236}">
                <a16:creationId xmlns:a16="http://schemas.microsoft.com/office/drawing/2014/main" id="{5026B22E-9EFC-2B95-FAE3-A90E1A061BE0}"/>
              </a:ext>
            </a:extLst>
          </p:cNvPr>
          <p:cNvSpPr>
            <a:spLocks noGrp="1"/>
          </p:cNvSpPr>
          <p:nvPr>
            <p:ph type="title"/>
          </p:nvPr>
        </p:nvSpPr>
        <p:spPr>
          <a:xfrm>
            <a:off x="496801" y="1559169"/>
            <a:ext cx="5496036" cy="2005441"/>
          </a:xfrm>
          <a:prstGeom prst="rect">
            <a:avLst/>
          </a:prstGeom>
        </p:spPr>
        <p:txBody>
          <a:bodyPr anchor="b">
            <a:normAutofit/>
          </a:bodyPr>
          <a:lstStyle>
            <a:lvl1pPr>
              <a:defRPr sz="4000" b="0" i="0">
                <a:solidFill>
                  <a:schemeClr val="bg2"/>
                </a:solidFill>
                <a:latin typeface="Aptos Display" panose="020B0004020202020204" pitchFamily="34" charset="0"/>
              </a:defRPr>
            </a:lvl1pPr>
          </a:lstStyle>
          <a:p>
            <a:r>
              <a:rPr lang="en-US"/>
              <a:t>Click to edit Master title style</a:t>
            </a:r>
            <a:endParaRPr lang="en-FI"/>
          </a:p>
        </p:txBody>
      </p:sp>
      <p:sp>
        <p:nvSpPr>
          <p:cNvPr id="2" name="Text Placeholder 2">
            <a:extLst>
              <a:ext uri="{FF2B5EF4-FFF2-40B4-BE49-F238E27FC236}">
                <a16:creationId xmlns:a16="http://schemas.microsoft.com/office/drawing/2014/main" id="{1319C13E-6668-8C3F-362B-4D9ED8B0EEE0}"/>
              </a:ext>
            </a:extLst>
          </p:cNvPr>
          <p:cNvSpPr>
            <a:spLocks noGrp="1"/>
          </p:cNvSpPr>
          <p:nvPr>
            <p:ph type="body" idx="1"/>
          </p:nvPr>
        </p:nvSpPr>
        <p:spPr>
          <a:xfrm>
            <a:off x="496800" y="3718560"/>
            <a:ext cx="4567569" cy="1726897"/>
          </a:xfrm>
        </p:spPr>
        <p:txBody>
          <a:bodyPr>
            <a:normAutofit/>
          </a:bodyPr>
          <a:lstStyle>
            <a:lvl1pPr marL="0" indent="0">
              <a:buNone/>
              <a:defRPr sz="2400" b="0" i="0">
                <a:solidFill>
                  <a:schemeClr val="bg2"/>
                </a:solidFill>
                <a:latin typeface="Aptos Light" panose="020B0004020202020204" pitchFamily="34" charset="0"/>
              </a:defRPr>
            </a:lvl1pPr>
          </a:lstStyle>
          <a:p>
            <a:pPr lvl="0"/>
            <a:r>
              <a:rPr lang="en-US"/>
              <a:t>Click to edit Master text styles</a:t>
            </a:r>
          </a:p>
        </p:txBody>
      </p:sp>
      <p:pic>
        <p:nvPicPr>
          <p:cNvPr id="5" name="Picture 4">
            <a:extLst>
              <a:ext uri="{FF2B5EF4-FFF2-40B4-BE49-F238E27FC236}">
                <a16:creationId xmlns:a16="http://schemas.microsoft.com/office/drawing/2014/main" id="{57623334-D1E0-4B76-CBCF-D2F7121D0033}"/>
              </a:ext>
            </a:extLst>
          </p:cNvPr>
          <p:cNvPicPr>
            <a:picLocks noChangeAspect="1"/>
          </p:cNvPicPr>
          <p:nvPr/>
        </p:nvPicPr>
        <p:blipFill>
          <a:blip r:embed="rId3"/>
          <a:stretch>
            <a:fillRect/>
          </a:stretch>
        </p:blipFill>
        <p:spPr>
          <a:xfrm>
            <a:off x="496801" y="422306"/>
            <a:ext cx="2689720" cy="585879"/>
          </a:xfrm>
          <a:prstGeom prst="rect">
            <a:avLst/>
          </a:prstGeom>
        </p:spPr>
      </p:pic>
      <p:pic>
        <p:nvPicPr>
          <p:cNvPr id="3" name="Picture 2">
            <a:extLst>
              <a:ext uri="{FF2B5EF4-FFF2-40B4-BE49-F238E27FC236}">
                <a16:creationId xmlns:a16="http://schemas.microsoft.com/office/drawing/2014/main" id="{1ADF20A4-2AC1-B2E1-24D3-7BB737FF8079}"/>
              </a:ext>
            </a:extLst>
          </p:cNvPr>
          <p:cNvPicPr>
            <a:picLocks noChangeAspect="1"/>
          </p:cNvPicPr>
          <p:nvPr/>
        </p:nvPicPr>
        <p:blipFill>
          <a:blip r:embed="rId4"/>
          <a:srcRect/>
          <a:stretch/>
        </p:blipFill>
        <p:spPr>
          <a:xfrm>
            <a:off x="496800" y="373029"/>
            <a:ext cx="2689721" cy="635155"/>
          </a:xfrm>
          <a:prstGeom prst="rect">
            <a:avLst/>
          </a:prstGeom>
        </p:spPr>
      </p:pic>
      <p:sp>
        <p:nvSpPr>
          <p:cNvPr id="17" name="Alatunnisteen paikkamerkki 8">
            <a:extLst>
              <a:ext uri="{FF2B5EF4-FFF2-40B4-BE49-F238E27FC236}">
                <a16:creationId xmlns:a16="http://schemas.microsoft.com/office/drawing/2014/main" id="{5909C0B7-ACE8-0411-57BD-A18A9049E251}"/>
              </a:ext>
            </a:extLst>
          </p:cNvPr>
          <p:cNvSpPr>
            <a:spLocks noGrp="1"/>
          </p:cNvSpPr>
          <p:nvPr>
            <p:ph type="ftr" sz="quarter" idx="11"/>
          </p:nvPr>
        </p:nvSpPr>
        <p:spPr>
          <a:xfrm>
            <a:off x="1652752" y="6370332"/>
            <a:ext cx="2339787" cy="363131"/>
          </a:xfrm>
        </p:spPr>
        <p:txBody>
          <a:bodyPr/>
          <a:lstStyle>
            <a:lvl1pPr algn="ctr">
              <a:defRPr>
                <a:solidFill>
                  <a:schemeClr val="bg1"/>
                </a:solidFill>
              </a:defRPr>
            </a:lvl1pPr>
          </a:lstStyle>
          <a:p>
            <a:endParaRPr lang="fi-FI"/>
          </a:p>
        </p:txBody>
      </p:sp>
    </p:spTree>
    <p:extLst>
      <p:ext uri="{BB962C8B-B14F-4D97-AF65-F5344CB8AC3E}">
        <p14:creationId xmlns:p14="http://schemas.microsoft.com/office/powerpoint/2010/main" val="2343958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Otsikkodia_kuvapaikka_muoto_vihreä">
    <p:bg>
      <p:bgPr>
        <a:solidFill>
          <a:srgbClr val="004F4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F66600-11B8-B62E-1BEE-1488AD3DA147}"/>
              </a:ext>
            </a:extLst>
          </p:cNvPr>
          <p:cNvPicPr>
            <a:picLocks noChangeAspect="1"/>
          </p:cNvPicPr>
          <p:nvPr/>
        </p:nvPicPr>
        <p:blipFill>
          <a:blip r:embed="rId2"/>
          <a:srcRect t="242" b="242"/>
          <a:stretch/>
        </p:blipFill>
        <p:spPr>
          <a:xfrm>
            <a:off x="5203555" y="0"/>
            <a:ext cx="6988445" cy="6858000"/>
          </a:xfrm>
          <a:prstGeom prst="rect">
            <a:avLst/>
          </a:prstGeom>
        </p:spPr>
      </p:pic>
      <p:sp>
        <p:nvSpPr>
          <p:cNvPr id="7" name="Title 1">
            <a:extLst>
              <a:ext uri="{FF2B5EF4-FFF2-40B4-BE49-F238E27FC236}">
                <a16:creationId xmlns:a16="http://schemas.microsoft.com/office/drawing/2014/main" id="{5026B22E-9EFC-2B95-FAE3-A90E1A061BE0}"/>
              </a:ext>
            </a:extLst>
          </p:cNvPr>
          <p:cNvSpPr>
            <a:spLocks noGrp="1"/>
          </p:cNvSpPr>
          <p:nvPr>
            <p:ph type="title"/>
          </p:nvPr>
        </p:nvSpPr>
        <p:spPr>
          <a:xfrm>
            <a:off x="496801" y="1559169"/>
            <a:ext cx="5496036" cy="2005441"/>
          </a:xfrm>
          <a:prstGeom prst="rect">
            <a:avLst/>
          </a:prstGeom>
        </p:spPr>
        <p:txBody>
          <a:bodyPr anchor="b">
            <a:normAutofit/>
          </a:bodyPr>
          <a:lstStyle>
            <a:lvl1pPr>
              <a:defRPr sz="4000" b="0" i="0">
                <a:solidFill>
                  <a:schemeClr val="bg2"/>
                </a:solidFill>
                <a:latin typeface="Aptos Display" panose="020B0004020202020204" pitchFamily="34" charset="0"/>
              </a:defRPr>
            </a:lvl1pPr>
          </a:lstStyle>
          <a:p>
            <a:r>
              <a:rPr lang="en-US"/>
              <a:t>Click to edit Master title style</a:t>
            </a:r>
            <a:endParaRPr lang="en-FI"/>
          </a:p>
        </p:txBody>
      </p:sp>
      <p:sp>
        <p:nvSpPr>
          <p:cNvPr id="2" name="Text Placeholder 2">
            <a:extLst>
              <a:ext uri="{FF2B5EF4-FFF2-40B4-BE49-F238E27FC236}">
                <a16:creationId xmlns:a16="http://schemas.microsoft.com/office/drawing/2014/main" id="{1319C13E-6668-8C3F-362B-4D9ED8B0EEE0}"/>
              </a:ext>
            </a:extLst>
          </p:cNvPr>
          <p:cNvSpPr>
            <a:spLocks noGrp="1"/>
          </p:cNvSpPr>
          <p:nvPr>
            <p:ph type="body" idx="1"/>
          </p:nvPr>
        </p:nvSpPr>
        <p:spPr>
          <a:xfrm>
            <a:off x="496800" y="3718560"/>
            <a:ext cx="4567569" cy="1726897"/>
          </a:xfrm>
        </p:spPr>
        <p:txBody>
          <a:bodyPr>
            <a:normAutofit/>
          </a:bodyPr>
          <a:lstStyle>
            <a:lvl1pPr marL="0" indent="0">
              <a:buNone/>
              <a:defRPr sz="2400" b="0" i="0">
                <a:solidFill>
                  <a:schemeClr val="bg2"/>
                </a:solidFill>
                <a:latin typeface="Aptos Light" panose="020B0004020202020204" pitchFamily="34" charset="0"/>
              </a:defRPr>
            </a:lvl1pPr>
          </a:lstStyle>
          <a:p>
            <a:pPr lvl="0"/>
            <a:r>
              <a:rPr lang="en-US"/>
              <a:t>Click to edit Master text styles</a:t>
            </a:r>
          </a:p>
        </p:txBody>
      </p:sp>
      <p:sp>
        <p:nvSpPr>
          <p:cNvPr id="9" name="Alatunnisteen paikkamerkki 8">
            <a:extLst>
              <a:ext uri="{FF2B5EF4-FFF2-40B4-BE49-F238E27FC236}">
                <a16:creationId xmlns:a16="http://schemas.microsoft.com/office/drawing/2014/main" id="{FEA45934-6F30-87A5-55C9-4E3E4D00A5EB}"/>
              </a:ext>
            </a:extLst>
          </p:cNvPr>
          <p:cNvSpPr>
            <a:spLocks noGrp="1"/>
          </p:cNvSpPr>
          <p:nvPr>
            <p:ph type="ftr" sz="quarter" idx="11"/>
          </p:nvPr>
        </p:nvSpPr>
        <p:spPr>
          <a:xfrm>
            <a:off x="1652752" y="6370332"/>
            <a:ext cx="2339787" cy="363131"/>
          </a:xfrm>
        </p:spPr>
        <p:txBody>
          <a:bodyPr/>
          <a:lstStyle>
            <a:lvl1pPr algn="ctr">
              <a:defRPr>
                <a:solidFill>
                  <a:schemeClr val="bg1"/>
                </a:solidFill>
              </a:defRPr>
            </a:lvl1pPr>
          </a:lstStyle>
          <a:p>
            <a:endParaRPr lang="fi-FI"/>
          </a:p>
        </p:txBody>
      </p:sp>
      <p:pic>
        <p:nvPicPr>
          <p:cNvPr id="11" name="Picture 10">
            <a:extLst>
              <a:ext uri="{FF2B5EF4-FFF2-40B4-BE49-F238E27FC236}">
                <a16:creationId xmlns:a16="http://schemas.microsoft.com/office/drawing/2014/main" id="{410E0982-F611-87AA-E7CA-9D10B6CB3D72}"/>
              </a:ext>
            </a:extLst>
          </p:cNvPr>
          <p:cNvPicPr>
            <a:picLocks noChangeAspect="1"/>
          </p:cNvPicPr>
          <p:nvPr/>
        </p:nvPicPr>
        <p:blipFill>
          <a:blip r:embed="rId3"/>
          <a:srcRect/>
          <a:stretch/>
        </p:blipFill>
        <p:spPr>
          <a:xfrm>
            <a:off x="496800" y="373029"/>
            <a:ext cx="2689721" cy="635155"/>
          </a:xfrm>
          <a:prstGeom prst="rect">
            <a:avLst/>
          </a:prstGeom>
        </p:spPr>
      </p:pic>
    </p:spTree>
    <p:extLst>
      <p:ext uri="{BB962C8B-B14F-4D97-AF65-F5344CB8AC3E}">
        <p14:creationId xmlns:p14="http://schemas.microsoft.com/office/powerpoint/2010/main" val="296420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Otsikkodia_kuvapaikka">
    <p:bg>
      <p:bgPr>
        <a:solidFill>
          <a:schemeClr val="bg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0D1DBFA-A710-3232-C279-C18EF7DFB48B}"/>
              </a:ext>
            </a:extLst>
          </p:cNvPr>
          <p:cNvSpPr>
            <a:spLocks noGrp="1"/>
          </p:cNvSpPr>
          <p:nvPr>
            <p:ph type="pic" sz="quarter" idx="13"/>
          </p:nvPr>
        </p:nvSpPr>
        <p:spPr>
          <a:xfrm>
            <a:off x="5817476" y="0"/>
            <a:ext cx="6374524" cy="6858000"/>
          </a:xfrm>
        </p:spPr>
        <p:txBody>
          <a:bodyPr/>
          <a:lstStyle>
            <a:lvl1pPr marL="0" indent="0">
              <a:buNone/>
              <a:defRPr>
                <a:solidFill>
                  <a:schemeClr val="tx1"/>
                </a:solidFill>
              </a:defRPr>
            </a:lvl1pPr>
          </a:lstStyle>
          <a:p>
            <a:r>
              <a:rPr lang="en-US"/>
              <a:t>Click icon to add picture</a:t>
            </a:r>
            <a:endParaRPr lang="fi-FI"/>
          </a:p>
        </p:txBody>
      </p:sp>
      <p:sp>
        <p:nvSpPr>
          <p:cNvPr id="7" name="Title 1">
            <a:extLst>
              <a:ext uri="{FF2B5EF4-FFF2-40B4-BE49-F238E27FC236}">
                <a16:creationId xmlns:a16="http://schemas.microsoft.com/office/drawing/2014/main" id="{5026B22E-9EFC-2B95-FAE3-A90E1A061BE0}"/>
              </a:ext>
            </a:extLst>
          </p:cNvPr>
          <p:cNvSpPr>
            <a:spLocks noGrp="1"/>
          </p:cNvSpPr>
          <p:nvPr>
            <p:ph type="title"/>
          </p:nvPr>
        </p:nvSpPr>
        <p:spPr>
          <a:xfrm>
            <a:off x="496801" y="1559169"/>
            <a:ext cx="5025506" cy="2005441"/>
          </a:xfrm>
          <a:prstGeom prst="rect">
            <a:avLst/>
          </a:prstGeom>
        </p:spPr>
        <p:txBody>
          <a:bodyPr anchor="b">
            <a:normAutofit/>
          </a:bodyPr>
          <a:lstStyle>
            <a:lvl1pPr>
              <a:defRPr sz="4000" b="0" i="0">
                <a:solidFill>
                  <a:schemeClr val="tx2"/>
                </a:solidFill>
                <a:latin typeface="Aptos Display" panose="020B0004020202020204" pitchFamily="34" charset="0"/>
              </a:defRPr>
            </a:lvl1pPr>
          </a:lstStyle>
          <a:p>
            <a:r>
              <a:rPr lang="en-US"/>
              <a:t>Click to edit Master title style</a:t>
            </a:r>
            <a:endParaRPr lang="en-FI"/>
          </a:p>
        </p:txBody>
      </p:sp>
      <p:sp>
        <p:nvSpPr>
          <p:cNvPr id="2" name="Text Placeholder 2">
            <a:extLst>
              <a:ext uri="{FF2B5EF4-FFF2-40B4-BE49-F238E27FC236}">
                <a16:creationId xmlns:a16="http://schemas.microsoft.com/office/drawing/2014/main" id="{1319C13E-6668-8C3F-362B-4D9ED8B0EEE0}"/>
              </a:ext>
            </a:extLst>
          </p:cNvPr>
          <p:cNvSpPr>
            <a:spLocks noGrp="1"/>
          </p:cNvSpPr>
          <p:nvPr>
            <p:ph type="body" idx="1"/>
          </p:nvPr>
        </p:nvSpPr>
        <p:spPr>
          <a:xfrm>
            <a:off x="496800" y="3718560"/>
            <a:ext cx="5025507" cy="1726897"/>
          </a:xfrm>
        </p:spPr>
        <p:txBody>
          <a:bodyPr>
            <a:normAutofit/>
          </a:bodyPr>
          <a:lstStyle>
            <a:lvl1pPr marL="0" indent="0">
              <a:buNone/>
              <a:defRPr sz="2400" b="0" i="0">
                <a:solidFill>
                  <a:schemeClr val="tx1"/>
                </a:solidFill>
                <a:latin typeface="Aptos Light" panose="020B0004020202020204" pitchFamily="34" charset="0"/>
              </a:defRPr>
            </a:lvl1pPr>
          </a:lstStyle>
          <a:p>
            <a:pPr lvl="0"/>
            <a:r>
              <a:rPr lang="en-US"/>
              <a:t>Click to edit Master text styles</a:t>
            </a:r>
          </a:p>
        </p:txBody>
      </p:sp>
      <p:pic>
        <p:nvPicPr>
          <p:cNvPr id="12" name="Picture 11" descr="A purple text on a black background&#10;&#10;Description automatically generated">
            <a:extLst>
              <a:ext uri="{FF2B5EF4-FFF2-40B4-BE49-F238E27FC236}">
                <a16:creationId xmlns:a16="http://schemas.microsoft.com/office/drawing/2014/main" id="{F66BE45C-DD3D-0680-4D08-3D349BD9C903}"/>
              </a:ext>
            </a:extLst>
          </p:cNvPr>
          <p:cNvPicPr>
            <a:picLocks noChangeAspect="1"/>
          </p:cNvPicPr>
          <p:nvPr/>
        </p:nvPicPr>
        <p:blipFill>
          <a:blip r:embed="rId2"/>
          <a:stretch>
            <a:fillRect/>
          </a:stretch>
        </p:blipFill>
        <p:spPr>
          <a:xfrm>
            <a:off x="496800" y="373029"/>
            <a:ext cx="2689721" cy="635156"/>
          </a:xfrm>
          <a:prstGeom prst="rect">
            <a:avLst/>
          </a:prstGeom>
        </p:spPr>
      </p:pic>
      <p:sp>
        <p:nvSpPr>
          <p:cNvPr id="15" name="Alatunnisteen paikkamerkki 8">
            <a:extLst>
              <a:ext uri="{FF2B5EF4-FFF2-40B4-BE49-F238E27FC236}">
                <a16:creationId xmlns:a16="http://schemas.microsoft.com/office/drawing/2014/main" id="{6652AA1E-1CE7-34DF-3969-1FC9C770D0EC}"/>
              </a:ext>
            </a:extLst>
          </p:cNvPr>
          <p:cNvSpPr>
            <a:spLocks noGrp="1"/>
          </p:cNvSpPr>
          <p:nvPr>
            <p:ph type="ftr" sz="quarter" idx="11"/>
          </p:nvPr>
        </p:nvSpPr>
        <p:spPr>
          <a:xfrm>
            <a:off x="1652752" y="6370332"/>
            <a:ext cx="2339787" cy="363131"/>
          </a:xfrm>
        </p:spPr>
        <p:txBody>
          <a:bodyPr/>
          <a:lstStyle>
            <a:lvl1pPr algn="ctr">
              <a:defRPr>
                <a:solidFill>
                  <a:schemeClr val="tx1"/>
                </a:solidFill>
              </a:defRPr>
            </a:lvl1pPr>
          </a:lstStyle>
          <a:p>
            <a:endParaRPr lang="fi-FI"/>
          </a:p>
        </p:txBody>
      </p:sp>
    </p:spTree>
    <p:extLst>
      <p:ext uri="{BB962C8B-B14F-4D97-AF65-F5344CB8AC3E}">
        <p14:creationId xmlns:p14="http://schemas.microsoft.com/office/powerpoint/2010/main" val="121186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Väliotsikkodia_lila">
    <p:bg>
      <p:bgPr>
        <a:solidFill>
          <a:srgbClr val="FEFDF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F37A6D-9734-99A3-FAD6-8EF3F2F00EB6}"/>
              </a:ext>
            </a:extLst>
          </p:cNvPr>
          <p:cNvPicPr>
            <a:picLocks noChangeAspect="1"/>
          </p:cNvPicPr>
          <p:nvPr/>
        </p:nvPicPr>
        <p:blipFill>
          <a:blip r:embed="rId2"/>
          <a:srcRect l="-2815" r="2815"/>
          <a:stretch/>
        </p:blipFill>
        <p:spPr>
          <a:xfrm>
            <a:off x="0" y="0"/>
            <a:ext cx="12192000" cy="6858000"/>
          </a:xfrm>
          <a:prstGeom prst="rect">
            <a:avLst/>
          </a:prstGeom>
        </p:spPr>
      </p:pic>
      <p:sp>
        <p:nvSpPr>
          <p:cNvPr id="2" name="Title 1">
            <a:extLst>
              <a:ext uri="{FF2B5EF4-FFF2-40B4-BE49-F238E27FC236}">
                <a16:creationId xmlns:a16="http://schemas.microsoft.com/office/drawing/2014/main" id="{B57C62F9-B8C4-A6C3-4939-88F59EA53615}"/>
              </a:ext>
            </a:extLst>
          </p:cNvPr>
          <p:cNvSpPr>
            <a:spLocks noGrp="1"/>
          </p:cNvSpPr>
          <p:nvPr>
            <p:ph type="title"/>
          </p:nvPr>
        </p:nvSpPr>
        <p:spPr>
          <a:xfrm>
            <a:off x="496801" y="577427"/>
            <a:ext cx="5705696" cy="1808377"/>
          </a:xfrm>
          <a:prstGeom prst="rect">
            <a:avLst/>
          </a:prstGeom>
        </p:spPr>
        <p:txBody>
          <a:bodyPr anchor="b">
            <a:normAutofit/>
          </a:bodyPr>
          <a:lstStyle>
            <a:lvl1pPr>
              <a:defRPr sz="4000" b="0">
                <a:solidFill>
                  <a:schemeClr val="tx1"/>
                </a:solidFill>
              </a:defRPr>
            </a:lvl1pPr>
          </a:lstStyle>
          <a:p>
            <a:r>
              <a:rPr lang="en-US" noProof="0"/>
              <a:t>Click to edit Master title style</a:t>
            </a:r>
            <a:endParaRPr lang="fi-FI" noProof="0"/>
          </a:p>
        </p:txBody>
      </p:sp>
      <p:sp>
        <p:nvSpPr>
          <p:cNvPr id="7" name="Text Placeholder 2">
            <a:extLst>
              <a:ext uri="{FF2B5EF4-FFF2-40B4-BE49-F238E27FC236}">
                <a16:creationId xmlns:a16="http://schemas.microsoft.com/office/drawing/2014/main" id="{6F268BBD-0294-A909-48C9-071688833317}"/>
              </a:ext>
            </a:extLst>
          </p:cNvPr>
          <p:cNvSpPr>
            <a:spLocks noGrp="1"/>
          </p:cNvSpPr>
          <p:nvPr>
            <p:ph type="body" idx="1"/>
          </p:nvPr>
        </p:nvSpPr>
        <p:spPr>
          <a:xfrm>
            <a:off x="496801" y="2539756"/>
            <a:ext cx="5705696" cy="2147850"/>
          </a:xfrm>
        </p:spPr>
        <p:txBody>
          <a:bodyPr>
            <a:normAutofit/>
          </a:bodyPr>
          <a:lstStyle>
            <a:lvl1pPr marL="0" indent="0">
              <a:buNone/>
              <a:defRPr sz="2400" b="0" i="0">
                <a:latin typeface="Aptos Light" panose="020B0004020202020204" pitchFamily="34" charset="0"/>
              </a:defRPr>
            </a:lvl1pPr>
          </a:lstStyle>
          <a:p>
            <a:pPr lvl="0"/>
            <a:r>
              <a:rPr lang="en-US" noProof="0"/>
              <a:t>Click to edit Master text styles</a:t>
            </a:r>
          </a:p>
        </p:txBody>
      </p:sp>
      <p:sp>
        <p:nvSpPr>
          <p:cNvPr id="3" name="Päivämäärän paikkamerkki 2">
            <a:extLst>
              <a:ext uri="{FF2B5EF4-FFF2-40B4-BE49-F238E27FC236}">
                <a16:creationId xmlns:a16="http://schemas.microsoft.com/office/drawing/2014/main" id="{E4B15364-9C10-3189-D2D3-AEBC604136F7}"/>
              </a:ext>
            </a:extLst>
          </p:cNvPr>
          <p:cNvSpPr>
            <a:spLocks noGrp="1"/>
          </p:cNvSpPr>
          <p:nvPr>
            <p:ph type="dt" sz="half" idx="10"/>
          </p:nvPr>
        </p:nvSpPr>
        <p:spPr/>
        <p:txBody>
          <a:bodyPr/>
          <a:lstStyle/>
          <a:p>
            <a:fld id="{51784E35-C6F4-4077-8CEC-0496F965E755}" type="datetime1">
              <a:rPr lang="fi-FI" smtClean="0"/>
              <a:t>30.6.2026</a:t>
            </a:fld>
            <a:endParaRPr lang="fi-FI"/>
          </a:p>
        </p:txBody>
      </p:sp>
      <p:sp>
        <p:nvSpPr>
          <p:cNvPr id="4" name="Alatunnisteen paikkamerkki 3">
            <a:extLst>
              <a:ext uri="{FF2B5EF4-FFF2-40B4-BE49-F238E27FC236}">
                <a16:creationId xmlns:a16="http://schemas.microsoft.com/office/drawing/2014/main" id="{97201F22-0909-3C76-9C03-5F867A8C3523}"/>
              </a:ext>
            </a:extLst>
          </p:cNvPr>
          <p:cNvSpPr>
            <a:spLocks noGrp="1"/>
          </p:cNvSpPr>
          <p:nvPr>
            <p:ph type="ftr" sz="quarter" idx="11"/>
          </p:nvPr>
        </p:nvSpPr>
        <p:spPr/>
        <p:txBody>
          <a:bodyPr/>
          <a:lstStyle/>
          <a:p>
            <a:endParaRPr lang="fi-FI"/>
          </a:p>
        </p:txBody>
      </p:sp>
      <p:sp>
        <p:nvSpPr>
          <p:cNvPr id="8" name="Dian numeron paikkamerkki 7">
            <a:extLst>
              <a:ext uri="{FF2B5EF4-FFF2-40B4-BE49-F238E27FC236}">
                <a16:creationId xmlns:a16="http://schemas.microsoft.com/office/drawing/2014/main" id="{ADA41EC7-2A7F-9EB7-4B9E-758C0786D7D6}"/>
              </a:ext>
            </a:extLst>
          </p:cNvPr>
          <p:cNvSpPr>
            <a:spLocks noGrp="1"/>
          </p:cNvSpPr>
          <p:nvPr>
            <p:ph type="sldNum" sz="quarter" idx="12"/>
          </p:nvPr>
        </p:nvSpPr>
        <p:spPr/>
        <p:txBody>
          <a:bodyPr/>
          <a:lstStyle/>
          <a:p>
            <a:fld id="{EF6C4EA8-4217-4771-B01F-C21A4823B631}" type="slidenum">
              <a:rPr lang="fi-FI" smtClean="0"/>
              <a:t>‹#›</a:t>
            </a:fld>
            <a:endParaRPr lang="fi-FI"/>
          </a:p>
        </p:txBody>
      </p:sp>
      <p:pic>
        <p:nvPicPr>
          <p:cNvPr id="11" name="Picture 10">
            <a:extLst>
              <a:ext uri="{FF2B5EF4-FFF2-40B4-BE49-F238E27FC236}">
                <a16:creationId xmlns:a16="http://schemas.microsoft.com/office/drawing/2014/main" id="{871D08EF-969B-19F3-D3D7-793DF0BE11CF}"/>
              </a:ext>
            </a:extLst>
          </p:cNvPr>
          <p:cNvPicPr>
            <a:picLocks noChangeAspect="1"/>
          </p:cNvPicPr>
          <p:nvPr/>
        </p:nvPicPr>
        <p:blipFill>
          <a:blip r:embed="rId3"/>
          <a:srcRect/>
          <a:stretch/>
        </p:blipFill>
        <p:spPr>
          <a:xfrm>
            <a:off x="483154" y="6240625"/>
            <a:ext cx="1676254" cy="395834"/>
          </a:xfrm>
          <a:prstGeom prst="rect">
            <a:avLst/>
          </a:prstGeom>
        </p:spPr>
      </p:pic>
    </p:spTree>
    <p:extLst>
      <p:ext uri="{BB962C8B-B14F-4D97-AF65-F5344CB8AC3E}">
        <p14:creationId xmlns:p14="http://schemas.microsoft.com/office/powerpoint/2010/main" val="6609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Väliotsikkodia_vihreä">
    <p:bg>
      <p:bgPr>
        <a:solidFill>
          <a:srgbClr val="FEFDF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C31857-9798-8D9E-614F-F6BF1B1B70A4}"/>
              </a:ext>
            </a:extLst>
          </p:cNvPr>
          <p:cNvPicPr>
            <a:picLocks noChangeAspect="1"/>
          </p:cNvPicPr>
          <p:nvPr/>
        </p:nvPicPr>
        <p:blipFill>
          <a:blip r:embed="rId2"/>
          <a:srcRect l="-2770" r="2770"/>
          <a:stretch/>
        </p:blipFill>
        <p:spPr>
          <a:xfrm>
            <a:off x="0" y="0"/>
            <a:ext cx="12192000" cy="6858000"/>
          </a:xfrm>
          <a:prstGeom prst="rect">
            <a:avLst/>
          </a:prstGeom>
        </p:spPr>
      </p:pic>
      <p:sp>
        <p:nvSpPr>
          <p:cNvPr id="2" name="Title 1">
            <a:extLst>
              <a:ext uri="{FF2B5EF4-FFF2-40B4-BE49-F238E27FC236}">
                <a16:creationId xmlns:a16="http://schemas.microsoft.com/office/drawing/2014/main" id="{B57C62F9-B8C4-A6C3-4939-88F59EA53615}"/>
              </a:ext>
            </a:extLst>
          </p:cNvPr>
          <p:cNvSpPr>
            <a:spLocks noGrp="1"/>
          </p:cNvSpPr>
          <p:nvPr>
            <p:ph type="title"/>
          </p:nvPr>
        </p:nvSpPr>
        <p:spPr>
          <a:xfrm>
            <a:off x="496801" y="577427"/>
            <a:ext cx="5705696" cy="1808377"/>
          </a:xfrm>
          <a:prstGeom prst="rect">
            <a:avLst/>
          </a:prstGeom>
        </p:spPr>
        <p:txBody>
          <a:bodyPr anchor="b">
            <a:normAutofit/>
          </a:bodyPr>
          <a:lstStyle>
            <a:lvl1pPr>
              <a:defRPr sz="4000" b="0">
                <a:solidFill>
                  <a:schemeClr val="tx1"/>
                </a:solidFill>
              </a:defRPr>
            </a:lvl1pPr>
          </a:lstStyle>
          <a:p>
            <a:r>
              <a:rPr lang="en-US" noProof="0"/>
              <a:t>Click to edit Master title style</a:t>
            </a:r>
            <a:endParaRPr lang="fi-FI" noProof="0"/>
          </a:p>
        </p:txBody>
      </p:sp>
      <p:sp>
        <p:nvSpPr>
          <p:cNvPr id="7" name="Text Placeholder 2">
            <a:extLst>
              <a:ext uri="{FF2B5EF4-FFF2-40B4-BE49-F238E27FC236}">
                <a16:creationId xmlns:a16="http://schemas.microsoft.com/office/drawing/2014/main" id="{6F268BBD-0294-A909-48C9-071688833317}"/>
              </a:ext>
            </a:extLst>
          </p:cNvPr>
          <p:cNvSpPr>
            <a:spLocks noGrp="1"/>
          </p:cNvSpPr>
          <p:nvPr>
            <p:ph type="body" idx="1"/>
          </p:nvPr>
        </p:nvSpPr>
        <p:spPr>
          <a:xfrm>
            <a:off x="496801" y="2539756"/>
            <a:ext cx="5705696" cy="2147850"/>
          </a:xfrm>
        </p:spPr>
        <p:txBody>
          <a:bodyPr>
            <a:normAutofit/>
          </a:bodyPr>
          <a:lstStyle>
            <a:lvl1pPr marL="0" indent="0">
              <a:buNone/>
              <a:defRPr sz="2400" b="0" i="0">
                <a:latin typeface="Aptos Light" panose="020B0004020202020204" pitchFamily="34" charset="0"/>
              </a:defRPr>
            </a:lvl1pPr>
          </a:lstStyle>
          <a:p>
            <a:pPr lvl="0"/>
            <a:r>
              <a:rPr lang="en-US" noProof="0"/>
              <a:t>Click to edit Master text styles</a:t>
            </a:r>
          </a:p>
        </p:txBody>
      </p:sp>
      <p:sp>
        <p:nvSpPr>
          <p:cNvPr id="3" name="Päivämäärän paikkamerkki 2">
            <a:extLst>
              <a:ext uri="{FF2B5EF4-FFF2-40B4-BE49-F238E27FC236}">
                <a16:creationId xmlns:a16="http://schemas.microsoft.com/office/drawing/2014/main" id="{E4B15364-9C10-3189-D2D3-AEBC604136F7}"/>
              </a:ext>
            </a:extLst>
          </p:cNvPr>
          <p:cNvSpPr>
            <a:spLocks noGrp="1"/>
          </p:cNvSpPr>
          <p:nvPr>
            <p:ph type="dt" sz="half" idx="10"/>
          </p:nvPr>
        </p:nvSpPr>
        <p:spPr/>
        <p:txBody>
          <a:bodyPr/>
          <a:lstStyle/>
          <a:p>
            <a:fld id="{658C97C4-2729-4E79-80A2-7E692375E6D9}" type="datetime1">
              <a:rPr lang="fi-FI" smtClean="0"/>
              <a:t>30.6.2026</a:t>
            </a:fld>
            <a:endParaRPr lang="fi-FI"/>
          </a:p>
        </p:txBody>
      </p:sp>
      <p:sp>
        <p:nvSpPr>
          <p:cNvPr id="4" name="Alatunnisteen paikkamerkki 3">
            <a:extLst>
              <a:ext uri="{FF2B5EF4-FFF2-40B4-BE49-F238E27FC236}">
                <a16:creationId xmlns:a16="http://schemas.microsoft.com/office/drawing/2014/main" id="{97201F22-0909-3C76-9C03-5F867A8C3523}"/>
              </a:ext>
            </a:extLst>
          </p:cNvPr>
          <p:cNvSpPr>
            <a:spLocks noGrp="1"/>
          </p:cNvSpPr>
          <p:nvPr>
            <p:ph type="ftr" sz="quarter" idx="11"/>
          </p:nvPr>
        </p:nvSpPr>
        <p:spPr/>
        <p:txBody>
          <a:bodyPr/>
          <a:lstStyle/>
          <a:p>
            <a:endParaRPr lang="fi-FI"/>
          </a:p>
        </p:txBody>
      </p:sp>
      <p:sp>
        <p:nvSpPr>
          <p:cNvPr id="8" name="Dian numeron paikkamerkki 7">
            <a:extLst>
              <a:ext uri="{FF2B5EF4-FFF2-40B4-BE49-F238E27FC236}">
                <a16:creationId xmlns:a16="http://schemas.microsoft.com/office/drawing/2014/main" id="{ADA41EC7-2A7F-9EB7-4B9E-758C0786D7D6}"/>
              </a:ext>
            </a:extLst>
          </p:cNvPr>
          <p:cNvSpPr>
            <a:spLocks noGrp="1"/>
          </p:cNvSpPr>
          <p:nvPr>
            <p:ph type="sldNum" sz="quarter" idx="12"/>
          </p:nvPr>
        </p:nvSpPr>
        <p:spPr/>
        <p:txBody>
          <a:bodyPr/>
          <a:lstStyle/>
          <a:p>
            <a:fld id="{EF6C4EA8-4217-4771-B01F-C21A4823B631}" type="slidenum">
              <a:rPr lang="fi-FI" smtClean="0"/>
              <a:t>‹#›</a:t>
            </a:fld>
            <a:endParaRPr lang="fi-FI"/>
          </a:p>
        </p:txBody>
      </p:sp>
      <p:pic>
        <p:nvPicPr>
          <p:cNvPr id="11" name="Picture 10">
            <a:extLst>
              <a:ext uri="{FF2B5EF4-FFF2-40B4-BE49-F238E27FC236}">
                <a16:creationId xmlns:a16="http://schemas.microsoft.com/office/drawing/2014/main" id="{9AD1954A-1FDB-A92B-79B9-697E67DE0AD1}"/>
              </a:ext>
            </a:extLst>
          </p:cNvPr>
          <p:cNvPicPr>
            <a:picLocks noChangeAspect="1"/>
          </p:cNvPicPr>
          <p:nvPr/>
        </p:nvPicPr>
        <p:blipFill>
          <a:blip r:embed="rId3"/>
          <a:srcRect/>
          <a:stretch/>
        </p:blipFill>
        <p:spPr>
          <a:xfrm>
            <a:off x="483154" y="6240625"/>
            <a:ext cx="1676254" cy="395834"/>
          </a:xfrm>
          <a:prstGeom prst="rect">
            <a:avLst/>
          </a:prstGeom>
        </p:spPr>
      </p:pic>
    </p:spTree>
    <p:extLst>
      <p:ext uri="{BB962C8B-B14F-4D97-AF65-F5344CB8AC3E}">
        <p14:creationId xmlns:p14="http://schemas.microsoft.com/office/powerpoint/2010/main" val="155110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Yksi sisältökohde">
    <p:bg>
      <p:bgPr>
        <a:solidFill>
          <a:srgbClr val="FEFD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9091-81A7-4DCC-C8D4-2E220AF2AEE3}"/>
              </a:ext>
            </a:extLst>
          </p:cNvPr>
          <p:cNvSpPr>
            <a:spLocks noGrp="1"/>
          </p:cNvSpPr>
          <p:nvPr>
            <p:ph type="title"/>
          </p:nvPr>
        </p:nvSpPr>
        <p:spPr>
          <a:xfrm>
            <a:off x="496800" y="504092"/>
            <a:ext cx="9162590" cy="1186596"/>
          </a:xfrm>
          <a:prstGeom prst="rect">
            <a:avLst/>
          </a:prstGeom>
        </p:spPr>
        <p:txBody>
          <a:bodyPr>
            <a:normAutofit/>
          </a:bodyPr>
          <a:lstStyle>
            <a:lvl1pPr>
              <a:defRPr sz="3200" b="0">
                <a:solidFill>
                  <a:schemeClr val="tx2"/>
                </a:solidFill>
              </a:defRPr>
            </a:lvl1p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EEB86F6C-4639-D070-D749-FB49BB04A86B}"/>
              </a:ext>
            </a:extLst>
          </p:cNvPr>
          <p:cNvSpPr>
            <a:spLocks noGrp="1"/>
          </p:cNvSpPr>
          <p:nvPr>
            <p:ph sz="half" idx="1"/>
          </p:nvPr>
        </p:nvSpPr>
        <p:spPr>
          <a:xfrm>
            <a:off x="496800" y="1797803"/>
            <a:ext cx="9162590" cy="4206757"/>
          </a:xfrm>
          <a:prstGeom prst="rect">
            <a:avLst/>
          </a:prstGeom>
        </p:spPr>
        <p:txBody>
          <a:bodyPr tIns="46800" rIns="36000" bIns="46800"/>
          <a:lstStyle>
            <a:lvl1pPr>
              <a:lnSpc>
                <a:spcPct val="100000"/>
              </a:lnSpc>
              <a:spcBef>
                <a:spcPts val="1200"/>
              </a:spcBef>
              <a:defRPr sz="2200" b="0" i="0">
                <a:solidFill>
                  <a:schemeClr val="tx1"/>
                </a:solidFill>
                <a:latin typeface="Aptos Light" panose="020B0004020202020204" pitchFamily="34" charset="0"/>
              </a:defRPr>
            </a:lvl1pPr>
            <a:lvl2pPr>
              <a:lnSpc>
                <a:spcPct val="100000"/>
              </a:lnSpc>
              <a:spcBef>
                <a:spcPts val="1200"/>
              </a:spcBef>
              <a:defRPr sz="2000" b="0" i="0">
                <a:solidFill>
                  <a:schemeClr val="tx1"/>
                </a:solidFill>
                <a:latin typeface="Aptos Light" panose="020B0004020202020204" pitchFamily="34" charset="0"/>
              </a:defRPr>
            </a:lvl2pPr>
            <a:lvl3pPr>
              <a:lnSpc>
                <a:spcPct val="100000"/>
              </a:lnSpc>
              <a:spcBef>
                <a:spcPts val="1200"/>
              </a:spcBef>
              <a:defRPr sz="2000" b="0" i="0">
                <a:solidFill>
                  <a:schemeClr val="tx1"/>
                </a:solidFill>
                <a:latin typeface="Aptos Light" panose="020B0004020202020204" pitchFamily="34" charset="0"/>
              </a:defRPr>
            </a:lvl3pPr>
            <a:lvl4pPr>
              <a:lnSpc>
                <a:spcPct val="100000"/>
              </a:lnSpc>
              <a:spcBef>
                <a:spcPts val="1200"/>
              </a:spcBef>
              <a:defRPr b="0" i="0">
                <a:solidFill>
                  <a:schemeClr val="tx1"/>
                </a:solidFill>
                <a:latin typeface="Aptos Light" panose="020B0004020202020204" pitchFamily="34" charset="0"/>
              </a:defRPr>
            </a:lvl4pPr>
            <a:lvl5pPr>
              <a:lnSpc>
                <a:spcPct val="100000"/>
              </a:lnSpc>
              <a:spcBef>
                <a:spcPts val="1200"/>
              </a:spcBef>
              <a:defRPr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Päivämäärän paikkamerkki 4">
            <a:extLst>
              <a:ext uri="{FF2B5EF4-FFF2-40B4-BE49-F238E27FC236}">
                <a16:creationId xmlns:a16="http://schemas.microsoft.com/office/drawing/2014/main" id="{92C412D4-2EB8-57AF-388A-C168B268E263}"/>
              </a:ext>
            </a:extLst>
          </p:cNvPr>
          <p:cNvSpPr>
            <a:spLocks noGrp="1"/>
          </p:cNvSpPr>
          <p:nvPr>
            <p:ph type="dt" sz="half" idx="10"/>
          </p:nvPr>
        </p:nvSpPr>
        <p:spPr/>
        <p:txBody>
          <a:bodyPr/>
          <a:lstStyle/>
          <a:p>
            <a:fld id="{E3B1709F-381C-4A2C-AEAE-4229628E87CC}" type="datetime1">
              <a:rPr lang="fi-FI" smtClean="0"/>
              <a:t>30.6.2026</a:t>
            </a:fld>
            <a:endParaRPr lang="fi-FI"/>
          </a:p>
        </p:txBody>
      </p:sp>
      <p:sp>
        <p:nvSpPr>
          <p:cNvPr id="8" name="Alatunnisteen paikkamerkki 7">
            <a:extLst>
              <a:ext uri="{FF2B5EF4-FFF2-40B4-BE49-F238E27FC236}">
                <a16:creationId xmlns:a16="http://schemas.microsoft.com/office/drawing/2014/main" id="{129585FB-DBE4-721F-B36B-06B43C81204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92A7BA87-72B2-4C64-A1B7-B8BB28DA7BF1}"/>
              </a:ext>
            </a:extLst>
          </p:cNvPr>
          <p:cNvSpPr>
            <a:spLocks noGrp="1"/>
          </p:cNvSpPr>
          <p:nvPr>
            <p:ph type="sldNum" sz="quarter" idx="12"/>
          </p:nvPr>
        </p:nvSpPr>
        <p:spPr/>
        <p:txBody>
          <a:bodyPr/>
          <a:lstStyle/>
          <a:p>
            <a:fld id="{EF6C4EA8-4217-4771-B01F-C21A4823B631}" type="slidenum">
              <a:rPr lang="fi-FI" smtClean="0"/>
              <a:t>‹#›</a:t>
            </a:fld>
            <a:endParaRPr lang="fi-FI"/>
          </a:p>
        </p:txBody>
      </p:sp>
      <p:pic>
        <p:nvPicPr>
          <p:cNvPr id="10" name="Picture 9">
            <a:extLst>
              <a:ext uri="{FF2B5EF4-FFF2-40B4-BE49-F238E27FC236}">
                <a16:creationId xmlns:a16="http://schemas.microsoft.com/office/drawing/2014/main" id="{E0EF1EC0-7D17-32C1-B04D-83B4445F5572}"/>
              </a:ext>
            </a:extLst>
          </p:cNvPr>
          <p:cNvPicPr>
            <a:picLocks noChangeAspect="1"/>
          </p:cNvPicPr>
          <p:nvPr/>
        </p:nvPicPr>
        <p:blipFill>
          <a:blip r:embed="rId2"/>
          <a:srcRect l="-5795" t="-4791" r="16989" b="27191"/>
          <a:stretch/>
        </p:blipFill>
        <p:spPr>
          <a:xfrm>
            <a:off x="8017569" y="3674225"/>
            <a:ext cx="4174431" cy="3183776"/>
          </a:xfrm>
          <a:prstGeom prst="rect">
            <a:avLst/>
          </a:prstGeom>
        </p:spPr>
      </p:pic>
      <p:pic>
        <p:nvPicPr>
          <p:cNvPr id="4" name="Picture 3">
            <a:extLst>
              <a:ext uri="{FF2B5EF4-FFF2-40B4-BE49-F238E27FC236}">
                <a16:creationId xmlns:a16="http://schemas.microsoft.com/office/drawing/2014/main" id="{0352FA56-28A5-1662-10C6-A0EF010A528C}"/>
              </a:ext>
            </a:extLst>
          </p:cNvPr>
          <p:cNvPicPr>
            <a:picLocks noChangeAspect="1"/>
          </p:cNvPicPr>
          <p:nvPr/>
        </p:nvPicPr>
        <p:blipFill>
          <a:blip r:embed="rId3"/>
          <a:srcRect/>
          <a:stretch/>
        </p:blipFill>
        <p:spPr>
          <a:xfrm>
            <a:off x="483154" y="6240625"/>
            <a:ext cx="1676254" cy="395834"/>
          </a:xfrm>
          <a:prstGeom prst="rect">
            <a:avLst/>
          </a:prstGeom>
        </p:spPr>
      </p:pic>
    </p:spTree>
    <p:extLst>
      <p:ext uri="{BB962C8B-B14F-4D97-AF65-F5344CB8AC3E}">
        <p14:creationId xmlns:p14="http://schemas.microsoft.com/office/powerpoint/2010/main" val="422303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Kaksi sisältökohdetta">
    <p:bg>
      <p:bgPr>
        <a:solidFill>
          <a:srgbClr val="FEFD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9091-81A7-4DCC-C8D4-2E220AF2AEE3}"/>
              </a:ext>
            </a:extLst>
          </p:cNvPr>
          <p:cNvSpPr>
            <a:spLocks noGrp="1"/>
          </p:cNvSpPr>
          <p:nvPr>
            <p:ph type="title"/>
          </p:nvPr>
        </p:nvSpPr>
        <p:spPr>
          <a:xfrm>
            <a:off x="496800" y="504092"/>
            <a:ext cx="11159066" cy="1186596"/>
          </a:xfrm>
          <a:prstGeom prst="rect">
            <a:avLst/>
          </a:prstGeom>
        </p:spPr>
        <p:txBody>
          <a:bodyPr>
            <a:normAutofit/>
          </a:bodyPr>
          <a:lstStyle>
            <a:lvl1pPr>
              <a:defRPr sz="3200" b="0">
                <a:solidFill>
                  <a:schemeClr val="tx2"/>
                </a:solidFill>
              </a:defRPr>
            </a:lvl1p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EEB86F6C-4639-D070-D749-FB49BB04A86B}"/>
              </a:ext>
            </a:extLst>
          </p:cNvPr>
          <p:cNvSpPr>
            <a:spLocks noGrp="1"/>
          </p:cNvSpPr>
          <p:nvPr>
            <p:ph sz="half" idx="1"/>
          </p:nvPr>
        </p:nvSpPr>
        <p:spPr>
          <a:xfrm>
            <a:off x="496800" y="1797803"/>
            <a:ext cx="5486401" cy="4206757"/>
          </a:xfrm>
          <a:prstGeom prst="rect">
            <a:avLst/>
          </a:prstGeom>
        </p:spPr>
        <p:txBody>
          <a:bodyPr tIns="46800" rIns="36000" bIns="46800"/>
          <a:lstStyle>
            <a:lvl1pPr>
              <a:lnSpc>
                <a:spcPct val="100000"/>
              </a:lnSpc>
              <a:spcBef>
                <a:spcPts val="1200"/>
              </a:spcBef>
              <a:defRPr sz="2200" b="0" i="0">
                <a:solidFill>
                  <a:schemeClr val="tx1"/>
                </a:solidFill>
                <a:latin typeface="Aptos Light" panose="020B0004020202020204" pitchFamily="34" charset="0"/>
              </a:defRPr>
            </a:lvl1pPr>
            <a:lvl2pPr>
              <a:lnSpc>
                <a:spcPct val="100000"/>
              </a:lnSpc>
              <a:spcBef>
                <a:spcPts val="1200"/>
              </a:spcBef>
              <a:defRPr sz="2000" b="0" i="0">
                <a:solidFill>
                  <a:schemeClr val="tx1"/>
                </a:solidFill>
                <a:latin typeface="Aptos Light" panose="020B0004020202020204" pitchFamily="34" charset="0"/>
              </a:defRPr>
            </a:lvl2pPr>
            <a:lvl3pPr>
              <a:lnSpc>
                <a:spcPct val="100000"/>
              </a:lnSpc>
              <a:spcBef>
                <a:spcPts val="1200"/>
              </a:spcBef>
              <a:defRPr sz="2000" b="0" i="0">
                <a:solidFill>
                  <a:schemeClr val="tx1"/>
                </a:solidFill>
                <a:latin typeface="Aptos Light" panose="020B0004020202020204" pitchFamily="34" charset="0"/>
              </a:defRPr>
            </a:lvl3pPr>
            <a:lvl4pPr>
              <a:lnSpc>
                <a:spcPct val="100000"/>
              </a:lnSpc>
              <a:spcBef>
                <a:spcPts val="1200"/>
              </a:spcBef>
              <a:defRPr b="0" i="0">
                <a:solidFill>
                  <a:schemeClr val="tx1"/>
                </a:solidFill>
                <a:latin typeface="Aptos Light" panose="020B0004020202020204" pitchFamily="34" charset="0"/>
              </a:defRPr>
            </a:lvl4pPr>
            <a:lvl5pPr>
              <a:lnSpc>
                <a:spcPct val="100000"/>
              </a:lnSpc>
              <a:spcBef>
                <a:spcPts val="1200"/>
              </a:spcBef>
              <a:defRPr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Content Placeholder 3">
            <a:extLst>
              <a:ext uri="{FF2B5EF4-FFF2-40B4-BE49-F238E27FC236}">
                <a16:creationId xmlns:a16="http://schemas.microsoft.com/office/drawing/2014/main" id="{A11FF4F7-F8DB-CED7-A8DE-FD1373DCEEA9}"/>
              </a:ext>
            </a:extLst>
          </p:cNvPr>
          <p:cNvSpPr>
            <a:spLocks noGrp="1"/>
          </p:cNvSpPr>
          <p:nvPr>
            <p:ph sz="half" idx="2"/>
          </p:nvPr>
        </p:nvSpPr>
        <p:spPr>
          <a:xfrm>
            <a:off x="6189131" y="1797803"/>
            <a:ext cx="5486401" cy="4206757"/>
          </a:xfrm>
          <a:prstGeom prst="rect">
            <a:avLst/>
          </a:prstGeom>
        </p:spPr>
        <p:txBody>
          <a:bodyPr tIns="46800" rIns="36000" bIns="46800"/>
          <a:lstStyle>
            <a:lvl1pPr>
              <a:lnSpc>
                <a:spcPct val="100000"/>
              </a:lnSpc>
              <a:spcBef>
                <a:spcPts val="1200"/>
              </a:spcBef>
              <a:defRPr sz="2200" b="0" i="0">
                <a:solidFill>
                  <a:schemeClr val="tx1"/>
                </a:solidFill>
                <a:latin typeface="Aptos Light" panose="020B0004020202020204" pitchFamily="34" charset="0"/>
              </a:defRPr>
            </a:lvl1pPr>
            <a:lvl2pPr>
              <a:lnSpc>
                <a:spcPct val="100000"/>
              </a:lnSpc>
              <a:spcBef>
                <a:spcPts val="1200"/>
              </a:spcBef>
              <a:defRPr sz="2000" b="0" i="0">
                <a:solidFill>
                  <a:schemeClr val="tx1"/>
                </a:solidFill>
                <a:latin typeface="Aptos Light" panose="020B0004020202020204" pitchFamily="34" charset="0"/>
              </a:defRPr>
            </a:lvl2pPr>
            <a:lvl3pPr>
              <a:lnSpc>
                <a:spcPct val="100000"/>
              </a:lnSpc>
              <a:spcBef>
                <a:spcPts val="1200"/>
              </a:spcBef>
              <a:defRPr sz="2000" b="0" i="0">
                <a:solidFill>
                  <a:schemeClr val="tx1"/>
                </a:solidFill>
                <a:latin typeface="Aptos Light" panose="020B0004020202020204" pitchFamily="34" charset="0"/>
              </a:defRPr>
            </a:lvl3pPr>
            <a:lvl4pPr>
              <a:lnSpc>
                <a:spcPct val="100000"/>
              </a:lnSpc>
              <a:spcBef>
                <a:spcPts val="1200"/>
              </a:spcBef>
              <a:defRPr b="0" i="0">
                <a:solidFill>
                  <a:schemeClr val="tx1"/>
                </a:solidFill>
                <a:latin typeface="Aptos Light" panose="020B0004020202020204" pitchFamily="34" charset="0"/>
              </a:defRPr>
            </a:lvl4pPr>
            <a:lvl5pPr>
              <a:lnSpc>
                <a:spcPct val="100000"/>
              </a:lnSpc>
              <a:spcBef>
                <a:spcPts val="1200"/>
              </a:spcBef>
              <a:defRPr b="0" i="0">
                <a:solidFill>
                  <a:schemeClr val="tx1"/>
                </a:solidFill>
                <a:latin typeface="Aptos Light" panose="020B00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Päivämäärän paikkamerkki 4">
            <a:extLst>
              <a:ext uri="{FF2B5EF4-FFF2-40B4-BE49-F238E27FC236}">
                <a16:creationId xmlns:a16="http://schemas.microsoft.com/office/drawing/2014/main" id="{92C412D4-2EB8-57AF-388A-C168B268E263}"/>
              </a:ext>
            </a:extLst>
          </p:cNvPr>
          <p:cNvSpPr>
            <a:spLocks noGrp="1"/>
          </p:cNvSpPr>
          <p:nvPr>
            <p:ph type="dt" sz="half" idx="10"/>
          </p:nvPr>
        </p:nvSpPr>
        <p:spPr/>
        <p:txBody>
          <a:bodyPr/>
          <a:lstStyle/>
          <a:p>
            <a:fld id="{29AB1D74-3598-4D18-A122-3CAA612CAB73}" type="datetime1">
              <a:rPr lang="fi-FI" smtClean="0"/>
              <a:t>30.6.2026</a:t>
            </a:fld>
            <a:endParaRPr lang="fi-FI"/>
          </a:p>
        </p:txBody>
      </p:sp>
      <p:sp>
        <p:nvSpPr>
          <p:cNvPr id="8" name="Alatunnisteen paikkamerkki 7">
            <a:extLst>
              <a:ext uri="{FF2B5EF4-FFF2-40B4-BE49-F238E27FC236}">
                <a16:creationId xmlns:a16="http://schemas.microsoft.com/office/drawing/2014/main" id="{129585FB-DBE4-721F-B36B-06B43C81204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92A7BA87-72B2-4C64-A1B7-B8BB28DA7BF1}"/>
              </a:ext>
            </a:extLst>
          </p:cNvPr>
          <p:cNvSpPr>
            <a:spLocks noGrp="1"/>
          </p:cNvSpPr>
          <p:nvPr>
            <p:ph type="sldNum" sz="quarter" idx="12"/>
          </p:nvPr>
        </p:nvSpPr>
        <p:spPr/>
        <p:txBody>
          <a:bodyPr/>
          <a:lstStyle/>
          <a:p>
            <a:fld id="{EF6C4EA8-4217-4771-B01F-C21A4823B631}" type="slidenum">
              <a:rPr lang="fi-FI" smtClean="0"/>
              <a:t>‹#›</a:t>
            </a:fld>
            <a:endParaRPr lang="fi-FI"/>
          </a:p>
        </p:txBody>
      </p:sp>
      <p:pic>
        <p:nvPicPr>
          <p:cNvPr id="7" name="Picture 6">
            <a:extLst>
              <a:ext uri="{FF2B5EF4-FFF2-40B4-BE49-F238E27FC236}">
                <a16:creationId xmlns:a16="http://schemas.microsoft.com/office/drawing/2014/main" id="{C488FE2D-1A46-59EF-D246-DE6ED2EC05BB}"/>
              </a:ext>
            </a:extLst>
          </p:cNvPr>
          <p:cNvPicPr>
            <a:picLocks noChangeAspect="1"/>
          </p:cNvPicPr>
          <p:nvPr/>
        </p:nvPicPr>
        <p:blipFill>
          <a:blip r:embed="rId2"/>
          <a:srcRect/>
          <a:stretch/>
        </p:blipFill>
        <p:spPr>
          <a:xfrm>
            <a:off x="483154" y="6240625"/>
            <a:ext cx="1676254" cy="395834"/>
          </a:xfrm>
          <a:prstGeom prst="rect">
            <a:avLst/>
          </a:prstGeom>
        </p:spPr>
      </p:pic>
    </p:spTree>
    <p:extLst>
      <p:ext uri="{BB962C8B-B14F-4D97-AF65-F5344CB8AC3E}">
        <p14:creationId xmlns:p14="http://schemas.microsoft.com/office/powerpoint/2010/main" val="271645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DF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5C532-D2E5-40F6-BEF0-9CE5D1E09616}"/>
              </a:ext>
            </a:extLst>
          </p:cNvPr>
          <p:cNvSpPr>
            <a:spLocks noGrp="1"/>
          </p:cNvSpPr>
          <p:nvPr>
            <p:ph type="title"/>
          </p:nvPr>
        </p:nvSpPr>
        <p:spPr>
          <a:xfrm>
            <a:off x="385847" y="914400"/>
            <a:ext cx="11289686" cy="776288"/>
          </a:xfrm>
          <a:prstGeom prst="rect">
            <a:avLst/>
          </a:prstGeom>
        </p:spPr>
        <p:txBody>
          <a:bodyPr vert="horz" lIns="0" tIns="45720" rIns="91440" bIns="45720" rtlCol="0" anchor="t">
            <a:normAutofit/>
          </a:bodyPr>
          <a:lstStyle/>
          <a:p>
            <a:endParaRPr lang="fi-FI" noProof="0"/>
          </a:p>
        </p:txBody>
      </p:sp>
      <p:sp>
        <p:nvSpPr>
          <p:cNvPr id="4" name="Date Placeholder 3">
            <a:extLst>
              <a:ext uri="{FF2B5EF4-FFF2-40B4-BE49-F238E27FC236}">
                <a16:creationId xmlns:a16="http://schemas.microsoft.com/office/drawing/2014/main" id="{A0AE1D97-47D5-0D54-AB23-8B2FE3EB2F9D}"/>
              </a:ext>
            </a:extLst>
          </p:cNvPr>
          <p:cNvSpPr>
            <a:spLocks noGrp="1"/>
          </p:cNvSpPr>
          <p:nvPr>
            <p:ph type="dt" sz="half" idx="2"/>
          </p:nvPr>
        </p:nvSpPr>
        <p:spPr>
          <a:xfrm>
            <a:off x="5522307" y="6358344"/>
            <a:ext cx="1016766" cy="363131"/>
          </a:xfrm>
          <a:prstGeom prst="rect">
            <a:avLst/>
          </a:prstGeom>
        </p:spPr>
        <p:txBody>
          <a:bodyPr vert="horz" lIns="0" tIns="45720" rIns="0" bIns="45720" rtlCol="0" anchor="ctr"/>
          <a:lstStyle>
            <a:lvl1pPr algn="ctr">
              <a:defRPr sz="900">
                <a:solidFill>
                  <a:schemeClr val="tx1"/>
                </a:solidFill>
                <a:latin typeface="Aptos" panose="020B0004020202020204" pitchFamily="34" charset="0"/>
              </a:defRPr>
            </a:lvl1pPr>
          </a:lstStyle>
          <a:p>
            <a:fld id="{A750D81D-EB2B-4F1C-A114-E52413726991}" type="datetime1">
              <a:rPr lang="fi-FI" smtClean="0"/>
              <a:t>30.6.2026</a:t>
            </a:fld>
            <a:endParaRPr lang="fi-FI"/>
          </a:p>
        </p:txBody>
      </p:sp>
      <p:sp>
        <p:nvSpPr>
          <p:cNvPr id="5" name="Footer Placeholder 4">
            <a:extLst>
              <a:ext uri="{FF2B5EF4-FFF2-40B4-BE49-F238E27FC236}">
                <a16:creationId xmlns:a16="http://schemas.microsoft.com/office/drawing/2014/main" id="{B29B2E1C-EDC6-303E-0318-A17B225A2EF5}"/>
              </a:ext>
            </a:extLst>
          </p:cNvPr>
          <p:cNvSpPr>
            <a:spLocks noGrp="1"/>
          </p:cNvSpPr>
          <p:nvPr>
            <p:ph type="ftr" sz="quarter" idx="3"/>
          </p:nvPr>
        </p:nvSpPr>
        <p:spPr>
          <a:xfrm>
            <a:off x="6758981" y="6356350"/>
            <a:ext cx="4027552" cy="365125"/>
          </a:xfrm>
          <a:prstGeom prst="rect">
            <a:avLst/>
          </a:prstGeom>
        </p:spPr>
        <p:txBody>
          <a:bodyPr vert="horz" lIns="91440" tIns="45720" rIns="0" bIns="45720" rtlCol="0" anchor="ctr"/>
          <a:lstStyle>
            <a:lvl1pPr algn="r">
              <a:defRPr sz="900">
                <a:solidFill>
                  <a:schemeClr val="tx1"/>
                </a:solidFill>
                <a:latin typeface="Aptos" panose="020B0004020202020204" pitchFamily="34" charset="0"/>
              </a:defRPr>
            </a:lvl1pPr>
          </a:lstStyle>
          <a:p>
            <a:endParaRPr lang="fi-FI"/>
          </a:p>
        </p:txBody>
      </p:sp>
      <p:sp>
        <p:nvSpPr>
          <p:cNvPr id="6" name="Slide Number Placeholder 5">
            <a:extLst>
              <a:ext uri="{FF2B5EF4-FFF2-40B4-BE49-F238E27FC236}">
                <a16:creationId xmlns:a16="http://schemas.microsoft.com/office/drawing/2014/main" id="{A9CAA00A-8656-178F-A7BC-12A147C26221}"/>
              </a:ext>
            </a:extLst>
          </p:cNvPr>
          <p:cNvSpPr>
            <a:spLocks noGrp="1"/>
          </p:cNvSpPr>
          <p:nvPr>
            <p:ph type="sldNum" sz="quarter" idx="4"/>
          </p:nvPr>
        </p:nvSpPr>
        <p:spPr>
          <a:xfrm>
            <a:off x="10989733" y="6356350"/>
            <a:ext cx="685800" cy="365125"/>
          </a:xfrm>
          <a:prstGeom prst="rect">
            <a:avLst/>
          </a:prstGeom>
        </p:spPr>
        <p:txBody>
          <a:bodyPr vert="horz" lIns="91440" tIns="45720" rIns="0" bIns="45720" rtlCol="0" anchor="ctr"/>
          <a:lstStyle>
            <a:lvl1pPr algn="r">
              <a:defRPr sz="900">
                <a:solidFill>
                  <a:schemeClr val="tx1"/>
                </a:solidFill>
                <a:latin typeface="Aptos" panose="020B0004020202020204" pitchFamily="34" charset="0"/>
              </a:defRPr>
            </a:lvl1pPr>
          </a:lstStyle>
          <a:p>
            <a:fld id="{EF6C4EA8-4217-4771-B01F-C21A4823B631}" type="slidenum">
              <a:rPr lang="fi-FI" smtClean="0"/>
              <a:t>‹#›</a:t>
            </a:fld>
            <a:endParaRPr lang="fi-FI"/>
          </a:p>
        </p:txBody>
      </p:sp>
      <p:sp>
        <p:nvSpPr>
          <p:cNvPr id="7" name="Text Placeholder 6">
            <a:extLst>
              <a:ext uri="{FF2B5EF4-FFF2-40B4-BE49-F238E27FC236}">
                <a16:creationId xmlns:a16="http://schemas.microsoft.com/office/drawing/2014/main" id="{C104BCD0-553B-E0BF-ED11-902C9107DBA7}"/>
              </a:ext>
            </a:extLst>
          </p:cNvPr>
          <p:cNvSpPr>
            <a:spLocks noGrp="1"/>
          </p:cNvSpPr>
          <p:nvPr>
            <p:ph type="body" idx="1"/>
          </p:nvPr>
        </p:nvSpPr>
        <p:spPr>
          <a:xfrm>
            <a:off x="385847" y="1825625"/>
            <a:ext cx="11289686" cy="4351338"/>
          </a:xfrm>
          <a:prstGeom prst="rect">
            <a:avLst/>
          </a:prstGeom>
        </p:spPr>
        <p:txBody>
          <a:bodyPr vert="horz" lIns="0" tIns="45720" rIns="91440" bIns="45720" rtlCol="0">
            <a:normAutofit/>
          </a:bodyPr>
          <a:lstStyle/>
          <a:p>
            <a:pPr lvl="0"/>
            <a:endParaRPr lang="fi-FI" noProof="0"/>
          </a:p>
        </p:txBody>
      </p:sp>
    </p:spTree>
    <p:extLst>
      <p:ext uri="{BB962C8B-B14F-4D97-AF65-F5344CB8AC3E}">
        <p14:creationId xmlns:p14="http://schemas.microsoft.com/office/powerpoint/2010/main" val="3417163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sldNum="0" hdr="0" ftr="0"/>
  <p:txStyles>
    <p:titleStyle>
      <a:lvl1pPr algn="l" defTabSz="914400" rtl="0" eaLnBrk="1" latinLnBrk="0" hangingPunct="1">
        <a:lnSpc>
          <a:spcPct val="90000"/>
        </a:lnSpc>
        <a:spcBef>
          <a:spcPct val="0"/>
        </a:spcBef>
        <a:buNone/>
        <a:defRPr sz="4400" b="0" i="0" kern="1200" baseline="0">
          <a:solidFill>
            <a:schemeClr val="tx1"/>
          </a:solidFill>
          <a:latin typeface="Aptos Display" panose="020B00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200" b="0" i="0" kern="1200">
          <a:solidFill>
            <a:schemeClr val="tx1"/>
          </a:solidFill>
          <a:latin typeface="Aptos Light" panose="020B00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rgbClr val="0060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60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0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0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www.euroheat.org/" TargetMode="External"/><Relationship Id="rId2" Type="http://schemas.openxmlformats.org/officeDocument/2006/relationships/hyperlink" Target="https://energia.fi/uutishuone/materiaalipankki/kaukojaahdytys-_ja_kaukolampojohtojen_laadunvarmistus.html" TargetMode="External"/><Relationship Id="rId1" Type="http://schemas.openxmlformats.org/officeDocument/2006/relationships/slideLayout" Target="../slideLayouts/slideLayout8.xml"/><Relationship Id="rId4" Type="http://schemas.openxmlformats.org/officeDocument/2006/relationships/hyperlink" Target="https://energia.fi/julkaisut/suositus-l12-2018-kaukolampo-ja-kaukojaahdytysjohtojen-liitosten-tarkastus-ja-valvon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AE68E9-D56C-BBBC-DB37-F389A048155E}"/>
              </a:ext>
            </a:extLst>
          </p:cNvPr>
          <p:cNvSpPr>
            <a:spLocks noGrp="1"/>
          </p:cNvSpPr>
          <p:nvPr>
            <p:ph type="title"/>
          </p:nvPr>
        </p:nvSpPr>
        <p:spPr/>
        <p:txBody>
          <a:bodyPr/>
          <a:lstStyle/>
          <a:p>
            <a:r>
              <a:rPr lang="en-US" err="1"/>
              <a:t>Kaukolämpöverkoston</a:t>
            </a:r>
            <a:r>
              <a:rPr lang="en-US"/>
              <a:t> </a:t>
            </a:r>
            <a:r>
              <a:rPr lang="en-US" err="1"/>
              <a:t>tunnusluku</a:t>
            </a:r>
            <a:r>
              <a:rPr lang="en-US"/>
              <a:t>- ja </a:t>
            </a:r>
            <a:r>
              <a:rPr lang="en-US" err="1"/>
              <a:t>vauriotilasto</a:t>
            </a:r>
            <a:endParaRPr lang="fi-FI"/>
          </a:p>
        </p:txBody>
      </p:sp>
      <p:sp>
        <p:nvSpPr>
          <p:cNvPr id="5" name="Text Placeholder 4">
            <a:extLst>
              <a:ext uri="{FF2B5EF4-FFF2-40B4-BE49-F238E27FC236}">
                <a16:creationId xmlns:a16="http://schemas.microsoft.com/office/drawing/2014/main" id="{2E4618A9-3248-68F3-722C-F86FF6023EAA}"/>
              </a:ext>
            </a:extLst>
          </p:cNvPr>
          <p:cNvSpPr>
            <a:spLocks noGrp="1"/>
          </p:cNvSpPr>
          <p:nvPr>
            <p:ph type="body" idx="1"/>
          </p:nvPr>
        </p:nvSpPr>
        <p:spPr/>
        <p:txBody>
          <a:bodyPr>
            <a:normAutofit/>
          </a:bodyPr>
          <a:lstStyle/>
          <a:p>
            <a:r>
              <a:rPr lang="en-US" sz="3600" b="1" dirty="0">
                <a:cs typeface="Calibri"/>
              </a:rPr>
              <a:t>2025</a:t>
            </a:r>
            <a:endParaRPr lang="fi-FI" sz="3600" dirty="0"/>
          </a:p>
        </p:txBody>
      </p:sp>
    </p:spTree>
    <p:extLst>
      <p:ext uri="{BB962C8B-B14F-4D97-AF65-F5344CB8AC3E}">
        <p14:creationId xmlns:p14="http://schemas.microsoft.com/office/powerpoint/2010/main" val="1936202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903E-B191-101B-F0E0-A0A2EC6C3A2D}"/>
              </a:ext>
            </a:extLst>
          </p:cNvPr>
          <p:cNvSpPr>
            <a:spLocks noGrp="1"/>
          </p:cNvSpPr>
          <p:nvPr>
            <p:ph type="title"/>
          </p:nvPr>
        </p:nvSpPr>
        <p:spPr/>
        <p:txBody>
          <a:bodyPr/>
          <a:lstStyle/>
          <a:p>
            <a:r>
              <a:rPr lang="fi-FI" dirty="0"/>
              <a:t>Kaukolämpöjohtojen tunnusluku- ja vauriotilasto</a:t>
            </a:r>
          </a:p>
        </p:txBody>
      </p:sp>
      <p:sp>
        <p:nvSpPr>
          <p:cNvPr id="3" name="Content Placeholder 2">
            <a:extLst>
              <a:ext uri="{FF2B5EF4-FFF2-40B4-BE49-F238E27FC236}">
                <a16:creationId xmlns:a16="http://schemas.microsoft.com/office/drawing/2014/main" id="{B95D7579-1837-9A38-553A-EDB55A8EF99F}"/>
              </a:ext>
            </a:extLst>
          </p:cNvPr>
          <p:cNvSpPr>
            <a:spLocks noGrp="1"/>
          </p:cNvSpPr>
          <p:nvPr>
            <p:ph sz="half" idx="1"/>
          </p:nvPr>
        </p:nvSpPr>
        <p:spPr/>
        <p:txBody>
          <a:bodyPr>
            <a:normAutofit/>
          </a:bodyPr>
          <a:lstStyle/>
          <a:p>
            <a:r>
              <a:rPr lang="fi-FI" dirty="0"/>
              <a:t>Tilastossa tilastoidaan keskeisiä kaukolämpöverkoston tunnuslukuja ja vaurioiden syitä.</a:t>
            </a:r>
          </a:p>
          <a:p>
            <a:r>
              <a:rPr lang="fi-FI"/>
              <a:t>Aiemmat kaukolämpöjohtojen tunnusluku- ja vauriotilastot:</a:t>
            </a:r>
            <a:endParaRPr lang="fi-FI" dirty="0"/>
          </a:p>
          <a:p>
            <a:pPr lvl="1"/>
            <a:r>
              <a:rPr lang="fi-FI" dirty="0"/>
              <a:t>Tilastot verkoston tunnusluvuista ja vaurioista olivat tauolla vuosina 2020-2023.</a:t>
            </a:r>
          </a:p>
          <a:p>
            <a:pPr lvl="1"/>
            <a:r>
              <a:rPr lang="fi-FI" dirty="0"/>
              <a:t>Tilastokyselyä ja vastausluokkia on uudistettu tilastokyselyihin 2024 eteenpäin verrattuna tilastoihin 2014-2019. </a:t>
            </a:r>
          </a:p>
        </p:txBody>
      </p:sp>
      <p:sp>
        <p:nvSpPr>
          <p:cNvPr id="5" name="Date Placeholder 4">
            <a:extLst>
              <a:ext uri="{FF2B5EF4-FFF2-40B4-BE49-F238E27FC236}">
                <a16:creationId xmlns:a16="http://schemas.microsoft.com/office/drawing/2014/main" id="{2580BDB7-1E37-43F0-E617-97F1B7BB6FA3}"/>
              </a:ext>
            </a:extLst>
          </p:cNvPr>
          <p:cNvSpPr>
            <a:spLocks noGrp="1"/>
          </p:cNvSpPr>
          <p:nvPr>
            <p:ph type="dt" sz="half" idx="10"/>
          </p:nvPr>
        </p:nvSpPr>
        <p:spPr/>
        <p:txBody>
          <a:bodyPr/>
          <a:lstStyle/>
          <a:p>
            <a:fld id="{D0B65664-1412-48CD-83D1-69DDC8BA6AC5}" type="datetime1">
              <a:rPr lang="fi-FI" smtClean="0"/>
              <a:t>30.6.2026</a:t>
            </a:fld>
            <a:endParaRPr lang="fi-FI"/>
          </a:p>
        </p:txBody>
      </p:sp>
    </p:spTree>
    <p:extLst>
      <p:ext uri="{BB962C8B-B14F-4D97-AF65-F5344CB8AC3E}">
        <p14:creationId xmlns:p14="http://schemas.microsoft.com/office/powerpoint/2010/main" val="359994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828F9-81E6-CB0E-184D-A1D992F19DFC}"/>
              </a:ext>
            </a:extLst>
          </p:cNvPr>
          <p:cNvSpPr>
            <a:spLocks noGrp="1"/>
          </p:cNvSpPr>
          <p:nvPr>
            <p:ph type="title"/>
          </p:nvPr>
        </p:nvSpPr>
        <p:spPr/>
        <p:txBody>
          <a:bodyPr/>
          <a:lstStyle/>
          <a:p>
            <a:r>
              <a:rPr lang="fi-FI" dirty="0"/>
              <a:t>Kaukolämpöverkoston tunnuslukutilasto</a:t>
            </a:r>
          </a:p>
        </p:txBody>
      </p:sp>
      <p:sp>
        <p:nvSpPr>
          <p:cNvPr id="3" name="Text Placeholder 2">
            <a:extLst>
              <a:ext uri="{FF2B5EF4-FFF2-40B4-BE49-F238E27FC236}">
                <a16:creationId xmlns:a16="http://schemas.microsoft.com/office/drawing/2014/main" id="{559295A3-D9C5-C8BB-E434-C7DB600AD6DC}"/>
              </a:ext>
            </a:extLst>
          </p:cNvPr>
          <p:cNvSpPr>
            <a:spLocks noGrp="1"/>
          </p:cNvSpPr>
          <p:nvPr>
            <p:ph type="body" idx="1"/>
          </p:nvPr>
        </p:nvSpPr>
        <p:spPr/>
        <p:txBody>
          <a:bodyPr/>
          <a:lstStyle/>
          <a:p>
            <a:endParaRPr lang="fi-FI"/>
          </a:p>
        </p:txBody>
      </p:sp>
      <p:sp>
        <p:nvSpPr>
          <p:cNvPr id="4" name="Date Placeholder 3">
            <a:extLst>
              <a:ext uri="{FF2B5EF4-FFF2-40B4-BE49-F238E27FC236}">
                <a16:creationId xmlns:a16="http://schemas.microsoft.com/office/drawing/2014/main" id="{470C02C5-6B59-73BF-C8ED-19D81D51B3DD}"/>
              </a:ext>
            </a:extLst>
          </p:cNvPr>
          <p:cNvSpPr>
            <a:spLocks noGrp="1"/>
          </p:cNvSpPr>
          <p:nvPr>
            <p:ph type="dt" sz="half" idx="10"/>
          </p:nvPr>
        </p:nvSpPr>
        <p:spPr/>
        <p:txBody>
          <a:bodyPr/>
          <a:lstStyle/>
          <a:p>
            <a:fld id="{7A719A91-0384-4AF4-B6F1-A8998170E0E0}" type="datetime1">
              <a:rPr lang="fi-FI" smtClean="0"/>
              <a:t>30.6.2026</a:t>
            </a:fld>
            <a:endParaRPr lang="fi-FI"/>
          </a:p>
        </p:txBody>
      </p:sp>
    </p:spTree>
    <p:extLst>
      <p:ext uri="{BB962C8B-B14F-4D97-AF65-F5344CB8AC3E}">
        <p14:creationId xmlns:p14="http://schemas.microsoft.com/office/powerpoint/2010/main" val="291657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9C3B-E2CA-9933-1EAF-DF7C0025443F}"/>
              </a:ext>
            </a:extLst>
          </p:cNvPr>
          <p:cNvSpPr>
            <a:spLocks noGrp="1"/>
          </p:cNvSpPr>
          <p:nvPr>
            <p:ph type="title"/>
          </p:nvPr>
        </p:nvSpPr>
        <p:spPr/>
        <p:txBody>
          <a:bodyPr/>
          <a:lstStyle/>
          <a:p>
            <a:r>
              <a:rPr lang="fi-FI" dirty="0"/>
              <a:t>Tunnuslukutermien määritelmät</a:t>
            </a:r>
          </a:p>
        </p:txBody>
      </p:sp>
      <p:sp>
        <p:nvSpPr>
          <p:cNvPr id="3" name="Content Placeholder 2">
            <a:extLst>
              <a:ext uri="{FF2B5EF4-FFF2-40B4-BE49-F238E27FC236}">
                <a16:creationId xmlns:a16="http://schemas.microsoft.com/office/drawing/2014/main" id="{EF1AAAC8-AB5A-8C2C-A29F-9D853DB53074}"/>
              </a:ext>
            </a:extLst>
          </p:cNvPr>
          <p:cNvSpPr>
            <a:spLocks noGrp="1"/>
          </p:cNvSpPr>
          <p:nvPr>
            <p:ph sz="half" idx="1"/>
          </p:nvPr>
        </p:nvSpPr>
        <p:spPr>
          <a:xfrm>
            <a:off x="496800" y="1444335"/>
            <a:ext cx="9162590" cy="4560225"/>
          </a:xfrm>
        </p:spPr>
        <p:txBody>
          <a:bodyPr>
            <a:normAutofit fontScale="55000" lnSpcReduction="20000"/>
          </a:bodyPr>
          <a:lstStyle/>
          <a:p>
            <a:pPr>
              <a:spcBef>
                <a:spcPts val="600"/>
              </a:spcBef>
            </a:pPr>
            <a:r>
              <a:rPr lang="fi-FI" b="1" dirty="0"/>
              <a:t>Verkoston keskimääräinen veden meno- ja paluulämpötila [°C]</a:t>
            </a:r>
            <a:r>
              <a:rPr lang="fi-FI" dirty="0"/>
              <a:t> </a:t>
            </a:r>
          </a:p>
          <a:p>
            <a:pPr lvl="1">
              <a:spcBef>
                <a:spcPts val="600"/>
              </a:spcBef>
            </a:pPr>
            <a:r>
              <a:rPr lang="fi-FI" dirty="0"/>
              <a:t>Ilmoitetaan koko vuoden keskimääräisenä lämpötilana. Voidaan käyttää yhtiön valinnan mukaan kuvaavaa tietoa. Jos tällaista ei ole, käytetään esimerkiksi päätuotantolaitoksen lukuja. </a:t>
            </a:r>
          </a:p>
          <a:p>
            <a:pPr lvl="1">
              <a:spcBef>
                <a:spcPts val="600"/>
              </a:spcBef>
            </a:pPr>
            <a:r>
              <a:rPr lang="fi-FI" dirty="0"/>
              <a:t>Seurataan pitkän aikavälin muutoksia.</a:t>
            </a:r>
          </a:p>
          <a:p>
            <a:pPr>
              <a:spcBef>
                <a:spcPts val="600"/>
              </a:spcBef>
            </a:pPr>
            <a:r>
              <a:rPr lang="fi-FI" b="1" dirty="0"/>
              <a:t>Veden vaihtuvuus verkostossa [m3/m3]</a:t>
            </a:r>
          </a:p>
          <a:p>
            <a:pPr lvl="1">
              <a:spcBef>
                <a:spcPts val="600"/>
              </a:spcBef>
            </a:pPr>
            <a:r>
              <a:rPr lang="fi-FI" dirty="0"/>
              <a:t>Lisäveden kulutus jaettuna verkoston vesitilavuudella, sisältäen verkon, tuotantolaitosten ja asiakaslaitteiden yhteisen vesitilavuuden. Luvusta jätetään pois lämpövarastojen täytöt, vuotuisen verkoston lisärakentamisen tilavuus, tuotannon kuluttama lisävesi, isot saneeraustäytöt, veden myynti ja muut vastaavat, mitkä vääristävät verkoston tunnuslukua.</a:t>
            </a:r>
          </a:p>
          <a:p>
            <a:pPr lvl="1">
              <a:spcBef>
                <a:spcPts val="600"/>
              </a:spcBef>
            </a:pPr>
            <a:r>
              <a:rPr lang="fi-FI" dirty="0"/>
              <a:t>Tunnusluku kuvaa vaurioiden, paisuntojen ja varoventtiilien kautta tapahtuvien vuotojen sekä korjaustilanteissa tapahtuvien tyhjennysten määrää suhteessa koko vesitilavuuteen. </a:t>
            </a:r>
          </a:p>
          <a:p>
            <a:pPr>
              <a:spcBef>
                <a:spcPts val="600"/>
              </a:spcBef>
            </a:pPr>
            <a:r>
              <a:rPr lang="fi-FI" b="1" dirty="0"/>
              <a:t>Kaukolämmön siirron pumppaussähkö jaettuna kaukolämmön hankinnalla [kWh/MWh]</a:t>
            </a:r>
            <a:endParaRPr lang="fi-FI" dirty="0"/>
          </a:p>
          <a:p>
            <a:pPr lvl="1">
              <a:spcBef>
                <a:spcPts val="600"/>
              </a:spcBef>
            </a:pPr>
            <a:r>
              <a:rPr lang="fi-FI" dirty="0"/>
              <a:t>Luku kuvaa pumppujen käytön onnistumista ja jakelun tehokkuutta. Vertailu voi antaa tukea pumppujen uudistamiselle, pumppauksen optimoinnille tai säätöjen parantamiselle. Kuitenkin, esimerkiksi menolämpötilojen laskeminen voi lisätä pumppaustarvetta, mutta parantaa järjestelmän kokonaisenergiatehokkuutta. </a:t>
            </a:r>
          </a:p>
          <a:p>
            <a:pPr lvl="1">
              <a:spcBef>
                <a:spcPts val="600"/>
              </a:spcBef>
            </a:pPr>
            <a:r>
              <a:rPr lang="fi-FI" dirty="0"/>
              <a:t>Vertailuissa on tärkeä tunnistaa oman verkon tavoitteet. </a:t>
            </a:r>
          </a:p>
          <a:p>
            <a:pPr>
              <a:spcBef>
                <a:spcPts val="600"/>
              </a:spcBef>
            </a:pPr>
            <a:r>
              <a:rPr lang="fi-FI" b="1" dirty="0"/>
              <a:t>Jakelun hyötysuhde  [%]</a:t>
            </a:r>
          </a:p>
          <a:p>
            <a:pPr lvl="1">
              <a:spcBef>
                <a:spcPts val="600"/>
              </a:spcBef>
            </a:pPr>
            <a:r>
              <a:rPr lang="fi-FI" dirty="0"/>
              <a:t>Myynti asiakkaille jaettuna kaukolämmön hankinnalla (</a:t>
            </a:r>
            <a:r>
              <a:rPr lang="fi-FI" dirty="0" err="1"/>
              <a:t>GWh</a:t>
            </a:r>
            <a:r>
              <a:rPr lang="fi-FI" dirty="0"/>
              <a:t>/</a:t>
            </a:r>
            <a:r>
              <a:rPr lang="fi-FI" dirty="0" err="1"/>
              <a:t>GWh</a:t>
            </a:r>
            <a:r>
              <a:rPr lang="fi-FI" dirty="0"/>
              <a:t>). Kuvaa lämmönjakelun hyötysuhdetta. Hyvin toimiessaan lämpöhäviöt ovat pieniä ja järjestelmän suunnittelu ja käyttö on onnistunutta. </a:t>
            </a:r>
            <a:endParaRPr lang="fi-FI" b="1" dirty="0"/>
          </a:p>
          <a:p>
            <a:pPr>
              <a:spcBef>
                <a:spcPts val="600"/>
              </a:spcBef>
            </a:pPr>
            <a:r>
              <a:rPr lang="fi-FI" b="1" dirty="0"/>
              <a:t>Vauriot per johtokilometri  [kpl/km]</a:t>
            </a:r>
            <a:endParaRPr lang="fi-FI" dirty="0"/>
          </a:p>
          <a:p>
            <a:pPr lvl="1">
              <a:spcBef>
                <a:spcPts val="600"/>
              </a:spcBef>
            </a:pPr>
            <a:r>
              <a:rPr lang="fi-FI" dirty="0"/>
              <a:t>Vain vuotovauriot huomioidaan.</a:t>
            </a:r>
          </a:p>
          <a:p>
            <a:pPr lvl="1">
              <a:spcBef>
                <a:spcPts val="600"/>
              </a:spcBef>
            </a:pPr>
            <a:r>
              <a:rPr lang="fi-FI" dirty="0"/>
              <a:t>1 johtokilometri sisältää 1 km meno- ja 1 km paluuputken.</a:t>
            </a:r>
          </a:p>
          <a:p>
            <a:pPr marL="0" lvl="1" indent="0">
              <a:spcBef>
                <a:spcPts val="600"/>
              </a:spcBef>
              <a:buNone/>
            </a:pPr>
            <a:endParaRPr lang="fi-FI" dirty="0"/>
          </a:p>
          <a:p>
            <a:pPr marL="0" lvl="1" indent="0">
              <a:spcBef>
                <a:spcPts val="600"/>
              </a:spcBef>
              <a:buNone/>
            </a:pPr>
            <a:r>
              <a:rPr lang="fi-FI" dirty="0"/>
              <a:t>Verkoston tunnuslukutietoja vastasi 83 yhtiötä, jotka vastaavat yhteensä 84 % Energiateollisuus ry:n jäsenten lämmön myynnistä ja 79 % kaukolämmön asiakkaista vuonna 2025. </a:t>
            </a:r>
          </a:p>
          <a:p>
            <a:pPr marL="457200" lvl="1" indent="0">
              <a:spcBef>
                <a:spcPts val="600"/>
              </a:spcBef>
              <a:buNone/>
            </a:pPr>
            <a:endParaRPr lang="fi-FI" dirty="0"/>
          </a:p>
        </p:txBody>
      </p:sp>
      <p:sp>
        <p:nvSpPr>
          <p:cNvPr id="4" name="Date Placeholder 3">
            <a:extLst>
              <a:ext uri="{FF2B5EF4-FFF2-40B4-BE49-F238E27FC236}">
                <a16:creationId xmlns:a16="http://schemas.microsoft.com/office/drawing/2014/main" id="{ABD7B8CF-CD5F-22B4-6DD1-955E4F4F6DA1}"/>
              </a:ext>
            </a:extLst>
          </p:cNvPr>
          <p:cNvSpPr>
            <a:spLocks noGrp="1"/>
          </p:cNvSpPr>
          <p:nvPr>
            <p:ph type="dt" sz="half" idx="10"/>
          </p:nvPr>
        </p:nvSpPr>
        <p:spPr/>
        <p:txBody>
          <a:bodyPr/>
          <a:lstStyle/>
          <a:p>
            <a:fld id="{C0EE8803-B7B3-4388-9955-541DE8752029}" type="datetime1">
              <a:rPr lang="fi-FI" smtClean="0"/>
              <a:t>30.6.2026</a:t>
            </a:fld>
            <a:endParaRPr lang="fi-FI"/>
          </a:p>
        </p:txBody>
      </p:sp>
    </p:spTree>
    <p:extLst>
      <p:ext uri="{BB962C8B-B14F-4D97-AF65-F5344CB8AC3E}">
        <p14:creationId xmlns:p14="http://schemas.microsoft.com/office/powerpoint/2010/main" val="395263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8D80-D390-0618-7363-4CC9698A51DA}"/>
              </a:ext>
            </a:extLst>
          </p:cNvPr>
          <p:cNvSpPr>
            <a:spLocks noGrp="1"/>
          </p:cNvSpPr>
          <p:nvPr>
            <p:ph type="title"/>
          </p:nvPr>
        </p:nvSpPr>
        <p:spPr/>
        <p:txBody>
          <a:bodyPr/>
          <a:lstStyle/>
          <a:p>
            <a:r>
              <a:rPr lang="fi-FI" dirty="0"/>
              <a:t>Kaukolämpöverkoston tunnusluvut</a:t>
            </a:r>
            <a:endParaRPr lang="fi-FI" dirty="0">
              <a:solidFill>
                <a:srgbClr val="FF0000"/>
              </a:solidFill>
            </a:endParaRPr>
          </a:p>
        </p:txBody>
      </p:sp>
      <p:sp>
        <p:nvSpPr>
          <p:cNvPr id="3" name="Date Placeholder 2">
            <a:extLst>
              <a:ext uri="{FF2B5EF4-FFF2-40B4-BE49-F238E27FC236}">
                <a16:creationId xmlns:a16="http://schemas.microsoft.com/office/drawing/2014/main" id="{AB5C5B8F-79BF-E6F8-3C8E-97F79AE9470E}"/>
              </a:ext>
            </a:extLst>
          </p:cNvPr>
          <p:cNvSpPr>
            <a:spLocks noGrp="1"/>
          </p:cNvSpPr>
          <p:nvPr>
            <p:ph type="dt" sz="half" idx="13"/>
          </p:nvPr>
        </p:nvSpPr>
        <p:spPr/>
        <p:txBody>
          <a:bodyPr/>
          <a:lstStyle/>
          <a:p>
            <a:fld id="{4C53EB14-F52D-4A13-A165-058BEBB3FBA4}" type="datetime1">
              <a:rPr lang="fi-FI" smtClean="0"/>
              <a:t>30.6.2026</a:t>
            </a:fld>
            <a:endParaRPr lang="fi-FI"/>
          </a:p>
        </p:txBody>
      </p:sp>
      <p:graphicFrame>
        <p:nvGraphicFramePr>
          <p:cNvPr id="11" name="Table Placeholder 10">
            <a:extLst>
              <a:ext uri="{FF2B5EF4-FFF2-40B4-BE49-F238E27FC236}">
                <a16:creationId xmlns:a16="http://schemas.microsoft.com/office/drawing/2014/main" id="{1BFFCCC0-23E4-050F-3F41-32F6FC9DC165}"/>
              </a:ext>
            </a:extLst>
          </p:cNvPr>
          <p:cNvGraphicFramePr>
            <a:graphicFrameLocks noGrp="1"/>
          </p:cNvGraphicFramePr>
          <p:nvPr>
            <p:ph type="tbl" sz="quarter" idx="12"/>
            <p:extLst>
              <p:ext uri="{D42A27DB-BD31-4B8C-83A1-F6EECF244321}">
                <p14:modId xmlns:p14="http://schemas.microsoft.com/office/powerpoint/2010/main" val="2055143773"/>
              </p:ext>
            </p:extLst>
          </p:nvPr>
        </p:nvGraphicFramePr>
        <p:xfrm>
          <a:off x="496887" y="1649414"/>
          <a:ext cx="9418166" cy="4297766"/>
        </p:xfrm>
        <a:graphic>
          <a:graphicData uri="http://schemas.openxmlformats.org/drawingml/2006/table">
            <a:tbl>
              <a:tblPr>
                <a:tableStyleId>{5C22544A-7EE6-4342-B048-85BDC9FD1C3A}</a:tableStyleId>
              </a:tblPr>
              <a:tblGrid>
                <a:gridCol w="2849241">
                  <a:extLst>
                    <a:ext uri="{9D8B030D-6E8A-4147-A177-3AD203B41FA5}">
                      <a16:colId xmlns:a16="http://schemas.microsoft.com/office/drawing/2014/main" val="4074951764"/>
                    </a:ext>
                  </a:extLst>
                </a:gridCol>
                <a:gridCol w="919361">
                  <a:extLst>
                    <a:ext uri="{9D8B030D-6E8A-4147-A177-3AD203B41FA5}">
                      <a16:colId xmlns:a16="http://schemas.microsoft.com/office/drawing/2014/main" val="2924895382"/>
                    </a:ext>
                  </a:extLst>
                </a:gridCol>
                <a:gridCol w="919361">
                  <a:extLst>
                    <a:ext uri="{9D8B030D-6E8A-4147-A177-3AD203B41FA5}">
                      <a16:colId xmlns:a16="http://schemas.microsoft.com/office/drawing/2014/main" val="3952744010"/>
                    </a:ext>
                  </a:extLst>
                </a:gridCol>
                <a:gridCol w="919361">
                  <a:extLst>
                    <a:ext uri="{9D8B030D-6E8A-4147-A177-3AD203B41FA5}">
                      <a16:colId xmlns:a16="http://schemas.microsoft.com/office/drawing/2014/main" val="4085515517"/>
                    </a:ext>
                  </a:extLst>
                </a:gridCol>
                <a:gridCol w="341372">
                  <a:extLst>
                    <a:ext uri="{9D8B030D-6E8A-4147-A177-3AD203B41FA5}">
                      <a16:colId xmlns:a16="http://schemas.microsoft.com/office/drawing/2014/main" val="3300372434"/>
                    </a:ext>
                  </a:extLst>
                </a:gridCol>
                <a:gridCol w="918156">
                  <a:extLst>
                    <a:ext uri="{9D8B030D-6E8A-4147-A177-3AD203B41FA5}">
                      <a16:colId xmlns:a16="http://schemas.microsoft.com/office/drawing/2014/main" val="3386346382"/>
                    </a:ext>
                  </a:extLst>
                </a:gridCol>
                <a:gridCol w="1275657">
                  <a:extLst>
                    <a:ext uri="{9D8B030D-6E8A-4147-A177-3AD203B41FA5}">
                      <a16:colId xmlns:a16="http://schemas.microsoft.com/office/drawing/2014/main" val="115794084"/>
                    </a:ext>
                  </a:extLst>
                </a:gridCol>
                <a:gridCol w="1275657">
                  <a:extLst>
                    <a:ext uri="{9D8B030D-6E8A-4147-A177-3AD203B41FA5}">
                      <a16:colId xmlns:a16="http://schemas.microsoft.com/office/drawing/2014/main" val="1043664143"/>
                    </a:ext>
                  </a:extLst>
                </a:gridCol>
              </a:tblGrid>
              <a:tr h="424577">
                <a:tc>
                  <a:txBody>
                    <a:bodyPr/>
                    <a:lstStyle/>
                    <a:p>
                      <a:pPr marL="36000" algn="l" fontAlgn="b">
                        <a:buNone/>
                      </a:pPr>
                      <a:r>
                        <a:rPr lang="fi-FI" sz="1400" b="1" u="none" strike="noStrike">
                          <a:effectLst/>
                        </a:rPr>
                        <a:t> Kaukolämpöverkoston tunnusluvut</a:t>
                      </a:r>
                      <a:endParaRPr lang="fi-FI" sz="1400" b="1"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1" u="none" strike="noStrike">
                          <a:effectLst/>
                        </a:rPr>
                        <a:t>2017</a:t>
                      </a:r>
                      <a:endParaRPr lang="fi-FI" sz="1400" b="1"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1" u="none" strike="noStrike">
                          <a:effectLst/>
                        </a:rPr>
                        <a:t>2018</a:t>
                      </a:r>
                      <a:endParaRPr lang="fi-FI" sz="1400" b="1"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1" u="none" strike="noStrike">
                          <a:effectLst/>
                        </a:rPr>
                        <a:t>2019</a:t>
                      </a:r>
                      <a:endParaRPr lang="fi-FI" sz="1400" b="1"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1" u="none" strike="noStrike">
                          <a:effectLst/>
                        </a:rPr>
                        <a:t>…</a:t>
                      </a:r>
                      <a:endParaRPr lang="fi-FI" sz="1400" b="1"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1" u="none" strike="noStrike" dirty="0">
                          <a:effectLst/>
                        </a:rPr>
                        <a:t>2024</a:t>
                      </a:r>
                      <a:endParaRPr lang="fi-FI" sz="1400" b="1"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fi-FI" sz="1400" b="1" u="none" strike="noStrike" kern="1200" dirty="0">
                          <a:solidFill>
                            <a:schemeClr val="dk1"/>
                          </a:solidFill>
                          <a:effectLst/>
                          <a:latin typeface="+mn-lt"/>
                          <a:ea typeface="+mn-ea"/>
                          <a:cs typeface="+mn-cs"/>
                        </a:rPr>
                        <a:t>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1" i="0" u="none" strike="noStrike" dirty="0">
                          <a:solidFill>
                            <a:srgbClr val="000000"/>
                          </a:solidFill>
                          <a:effectLst/>
                          <a:latin typeface="Aptos" panose="020B0004020202020204" pitchFamily="34" charset="0"/>
                        </a:rPr>
                        <a:t>Tyypillinen vaihteluväli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963368"/>
                  </a:ext>
                </a:extLst>
              </a:tr>
              <a:tr h="503298">
                <a:tc>
                  <a:txBody>
                    <a:bodyPr/>
                    <a:lstStyle/>
                    <a:p>
                      <a:pPr marL="72000" algn="l" fontAlgn="b">
                        <a:buNone/>
                      </a:pPr>
                      <a:r>
                        <a:rPr lang="fi-FI" sz="1400" b="1" u="none" strike="noStrike">
                          <a:effectLst/>
                        </a:rPr>
                        <a:t>Verkoston keskimääräinen menolämpötila [°C]</a:t>
                      </a:r>
                      <a:endParaRPr lang="fi-FI" sz="1400" b="1"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89</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88</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86</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0" u="none" strike="noStrike" dirty="0">
                          <a:effectLst/>
                        </a:rPr>
                        <a:t>86</a:t>
                      </a:r>
                      <a:endParaRPr lang="fi-FI" sz="14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fi-FI" sz="1400" b="1" u="none" strike="noStrike" kern="1200" dirty="0">
                          <a:solidFill>
                            <a:schemeClr val="tx1"/>
                          </a:solidFill>
                          <a:effectLst/>
                          <a:latin typeface="+mn-lt"/>
                          <a:ea typeface="+mn-ea"/>
                          <a:cs typeface="+mn-cs"/>
                        </a:rPr>
                        <a:t>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1" i="0" u="none" strike="noStrike">
                          <a:solidFill>
                            <a:srgbClr val="000000"/>
                          </a:solidFill>
                          <a:effectLst/>
                          <a:latin typeface="Aptos" panose="020B00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881418"/>
                  </a:ext>
                </a:extLst>
              </a:tr>
              <a:tr h="503298">
                <a:tc>
                  <a:txBody>
                    <a:bodyPr/>
                    <a:lstStyle/>
                    <a:p>
                      <a:pPr marL="72000" algn="l" fontAlgn="b">
                        <a:buNone/>
                      </a:pPr>
                      <a:r>
                        <a:rPr lang="fi-FI" sz="1400" b="1" u="none" strike="noStrike" dirty="0">
                          <a:effectLst/>
                        </a:rPr>
                        <a:t>Verkoston keskimääräinen paluulämpötila [°C]</a:t>
                      </a:r>
                      <a:endParaRPr lang="fi-FI" sz="1400" b="1"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dirty="0">
                          <a:effectLst/>
                        </a:rPr>
                        <a:t>49</a:t>
                      </a:r>
                      <a:endParaRPr lang="fi-FI" sz="14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48</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48</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0" u="none" strike="noStrike" dirty="0">
                          <a:effectLst/>
                        </a:rPr>
                        <a:t>48</a:t>
                      </a:r>
                      <a:endParaRPr lang="fi-FI" sz="14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fi-FI" sz="1400" b="1" u="none" strike="noStrike" kern="1200" dirty="0">
                          <a:solidFill>
                            <a:schemeClr val="tx1"/>
                          </a:solidFill>
                          <a:effectLst/>
                          <a:latin typeface="+mn-lt"/>
                          <a:ea typeface="+mn-ea"/>
                          <a:cs typeface="+mn-cs"/>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1" i="0" u="none" strike="noStrike">
                          <a:solidFill>
                            <a:srgbClr val="000000"/>
                          </a:solidFill>
                          <a:effectLst/>
                          <a:latin typeface="Aptos" panose="020B00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741345"/>
                  </a:ext>
                </a:extLst>
              </a:tr>
              <a:tr h="503298">
                <a:tc>
                  <a:txBody>
                    <a:bodyPr/>
                    <a:lstStyle/>
                    <a:p>
                      <a:pPr marL="72000" algn="l" fontAlgn="b">
                        <a:buNone/>
                      </a:pPr>
                      <a:r>
                        <a:rPr lang="fi-FI" sz="1400" b="1" u="none" strike="noStrike">
                          <a:effectLst/>
                        </a:rPr>
                        <a:t>Veden vaihtuvuus verkossa </a:t>
                      </a:r>
                    </a:p>
                    <a:p>
                      <a:pPr marL="72000" algn="l" fontAlgn="b">
                        <a:buNone/>
                      </a:pPr>
                      <a:r>
                        <a:rPr lang="fi-FI" sz="1400" b="1" u="none" strike="noStrike">
                          <a:effectLst/>
                        </a:rPr>
                        <a:t>[m3/m3]</a:t>
                      </a:r>
                      <a:endParaRPr lang="fi-FI" sz="1400" b="1"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1,60</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1,68</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1,94</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0" u="none" strike="noStrike" dirty="0">
                          <a:effectLst/>
                        </a:rPr>
                        <a:t>0,95</a:t>
                      </a:r>
                      <a:endParaRPr lang="fi-FI" sz="14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fi-FI" sz="1400" b="1" u="none" strike="noStrike" kern="1200" dirty="0">
                          <a:solidFill>
                            <a:schemeClr val="tx1"/>
                          </a:solidFill>
                          <a:effectLst/>
                          <a:latin typeface="+mn-lt"/>
                          <a:ea typeface="+mn-ea"/>
                          <a:cs typeface="+mn-cs"/>
                        </a:rPr>
                        <a:t>1,90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1" i="0" u="none" strike="noStrike">
                          <a:solidFill>
                            <a:srgbClr val="000000"/>
                          </a:solidFill>
                          <a:effectLst/>
                          <a:latin typeface="Aptos" panose="020B0004020202020204" pitchFamily="34" charset="0"/>
                        </a:rPr>
                        <a:t>0,05 – 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877457"/>
                  </a:ext>
                </a:extLst>
              </a:tr>
              <a:tr h="503298">
                <a:tc>
                  <a:txBody>
                    <a:bodyPr/>
                    <a:lstStyle/>
                    <a:p>
                      <a:pPr marL="72000" algn="l" fontAlgn="b">
                        <a:buNone/>
                      </a:pPr>
                      <a:r>
                        <a:rPr lang="fi-FI" sz="1400" b="1" u="none" strike="noStrike" dirty="0">
                          <a:effectLst/>
                        </a:rPr>
                        <a:t>Lämmönsiirron pumppaussähkö/ lämmön hankinta [kWh/MWh]</a:t>
                      </a:r>
                      <a:endParaRPr lang="fi-FI" sz="1400" b="1"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7,02</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8,11</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7,41</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0" u="none" strike="noStrike" dirty="0">
                          <a:effectLst/>
                        </a:rPr>
                        <a:t>4,85</a:t>
                      </a:r>
                      <a:endParaRPr lang="fi-FI" sz="14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fi-FI" sz="1400" b="1" u="none" strike="noStrike" kern="1200" dirty="0">
                          <a:solidFill>
                            <a:schemeClr val="tx1"/>
                          </a:solidFill>
                          <a:effectLst/>
                          <a:latin typeface="+mn-lt"/>
                          <a:ea typeface="+mn-ea"/>
                          <a:cs typeface="+mn-cs"/>
                        </a:rPr>
                        <a:t>8,19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1" i="0" u="none" strike="noStrike" dirty="0">
                          <a:solidFill>
                            <a:srgbClr val="000000"/>
                          </a:solidFill>
                          <a:effectLst/>
                          <a:latin typeface="Aptos" panose="020B0004020202020204" pitchFamily="34" charset="0"/>
                        </a:rPr>
                        <a:t>3 – 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2593513"/>
                  </a:ext>
                </a:extLst>
              </a:tr>
              <a:tr h="379631">
                <a:tc>
                  <a:txBody>
                    <a:bodyPr/>
                    <a:lstStyle/>
                    <a:p>
                      <a:pPr marL="72000" algn="l" defTabSz="914400" rtl="0" eaLnBrk="1" fontAlgn="b" latinLnBrk="0" hangingPunct="1">
                        <a:buNone/>
                      </a:pPr>
                      <a:r>
                        <a:rPr lang="fi-FI" sz="1400" b="1" u="none" strike="noStrike" kern="1200">
                          <a:solidFill>
                            <a:schemeClr val="dk1"/>
                          </a:solidFill>
                          <a:effectLst/>
                          <a:latin typeface="+mn-lt"/>
                          <a:ea typeface="+mn-ea"/>
                          <a:cs typeface="+mn-cs"/>
                        </a:rPr>
                        <a:t>Jakelun hyötysuhde [GWh/GWh]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0" i="0" u="none" strike="noStrike" dirty="0">
                          <a:solidFill>
                            <a:schemeClr val="tx1"/>
                          </a:solidFill>
                          <a:effectLst/>
                          <a:latin typeface="Aptos" panose="020B0004020202020204" pitchFamily="34" charset="0"/>
                        </a:rPr>
                        <a:t>0,90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0" i="0" u="none" strike="noStrike" dirty="0">
                          <a:solidFill>
                            <a:schemeClr val="tx1"/>
                          </a:solidFill>
                          <a:effectLst/>
                          <a:latin typeface="Aptos" panose="020B0004020202020204" pitchFamily="34" charset="0"/>
                        </a:rPr>
                        <a:t>0,90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0" i="0" u="none" strike="noStrike" dirty="0">
                          <a:solidFill>
                            <a:schemeClr val="tx1"/>
                          </a:solidFill>
                          <a:effectLst/>
                          <a:latin typeface="Aptos" panose="020B0004020202020204" pitchFamily="34" charset="0"/>
                        </a:rPr>
                        <a:t>0,90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0" i="0" u="none" strike="noStrike" dirty="0">
                          <a:solidFill>
                            <a:schemeClr val="tx1"/>
                          </a:solidFill>
                          <a:effectLst/>
                          <a:latin typeface="Aptos" panose="020B0004020202020204" pitchFamily="34" charset="0"/>
                        </a:rPr>
                        <a:t>0,91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fi-FI" sz="1400" b="1" u="none" strike="noStrike" kern="1200" dirty="0">
                          <a:solidFill>
                            <a:schemeClr val="tx1"/>
                          </a:solidFill>
                          <a:effectLst/>
                          <a:latin typeface="+mn-lt"/>
                          <a:ea typeface="+mn-ea"/>
                          <a:cs typeface="+mn-cs"/>
                        </a:rPr>
                        <a:t>0,92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1" i="0" u="none" strike="noStrike" dirty="0">
                          <a:solidFill>
                            <a:schemeClr val="tx1"/>
                          </a:solidFill>
                          <a:effectLst/>
                          <a:latin typeface="Aptos" panose="020B0004020202020204" pitchFamily="34" charset="0"/>
                        </a:rPr>
                        <a:t>0,8 – 0,95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1591740"/>
                  </a:ext>
                </a:extLst>
              </a:tr>
              <a:tr h="503298">
                <a:tc>
                  <a:txBody>
                    <a:bodyPr/>
                    <a:lstStyle/>
                    <a:p>
                      <a:pPr marL="72000" algn="l" fontAlgn="b">
                        <a:buNone/>
                      </a:pPr>
                      <a:r>
                        <a:rPr lang="fi-FI" sz="1400" b="1" u="none" strike="noStrike">
                          <a:effectLst/>
                        </a:rPr>
                        <a:t>Vauriot per johtokilometri, </a:t>
                      </a:r>
                    </a:p>
                    <a:p>
                      <a:pPr marL="72000" algn="l" fontAlgn="b">
                        <a:buNone/>
                      </a:pPr>
                      <a:r>
                        <a:rPr lang="fi-FI" sz="1400" b="1" u="none" strike="noStrike">
                          <a:effectLst/>
                        </a:rPr>
                        <a:t>kaikki johdot yhteensä [kpl/km]</a:t>
                      </a:r>
                      <a:endParaRPr lang="fi-FI" sz="1400" b="1"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0,06</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0,05</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0,06</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0" u="none" strike="noStrike" dirty="0">
                          <a:effectLst/>
                        </a:rPr>
                        <a:t>0,06</a:t>
                      </a:r>
                      <a:endParaRPr lang="fi-FI" sz="14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fi-FI" sz="1400" b="1" u="none" strike="noStrike" kern="1200" dirty="0">
                          <a:solidFill>
                            <a:schemeClr val="tx1"/>
                          </a:solidFill>
                          <a:effectLst/>
                          <a:latin typeface="+mn-lt"/>
                          <a:ea typeface="+mn-ea"/>
                          <a:cs typeface="+mn-cs"/>
                        </a:rPr>
                        <a:t>0,06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1" i="0" u="none" strike="noStrike" dirty="0">
                          <a:solidFill>
                            <a:srgbClr val="000000"/>
                          </a:solidFill>
                          <a:effectLst/>
                          <a:latin typeface="Aptos" panose="020B00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5796780"/>
                  </a:ext>
                </a:extLst>
              </a:tr>
              <a:tr h="482700">
                <a:tc>
                  <a:txBody>
                    <a:bodyPr/>
                    <a:lstStyle/>
                    <a:p>
                      <a:pPr marL="72000" algn="l" fontAlgn="b">
                        <a:buNone/>
                      </a:pPr>
                      <a:r>
                        <a:rPr lang="fi-FI" sz="1400" b="0" u="none" strike="noStrike">
                          <a:effectLst/>
                        </a:rPr>
                        <a:t>Vauriot per johtokilometri, </a:t>
                      </a:r>
                    </a:p>
                    <a:p>
                      <a:pPr marL="72000" algn="l" fontAlgn="b">
                        <a:buNone/>
                      </a:pPr>
                      <a:r>
                        <a:rPr lang="fi-FI" sz="1400" b="0" u="none" strike="noStrike">
                          <a:effectLst/>
                        </a:rPr>
                        <a:t>2Mpuk [kpl/km]</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0,05</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0,04</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0,05</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0" u="none" strike="noStrike" dirty="0">
                          <a:effectLst/>
                        </a:rPr>
                        <a:t>0,04</a:t>
                      </a:r>
                      <a:endParaRPr lang="fi-FI" sz="14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fi-FI" sz="1400" b="1" u="none" strike="noStrike" kern="1200" dirty="0">
                          <a:solidFill>
                            <a:schemeClr val="tx1"/>
                          </a:solidFill>
                          <a:effectLst/>
                          <a:latin typeface="+mn-lt"/>
                          <a:ea typeface="+mn-ea"/>
                          <a:cs typeface="+mn-cs"/>
                        </a:rPr>
                        <a:t>0,05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1" i="0" u="none" strike="noStrike" dirty="0">
                          <a:solidFill>
                            <a:srgbClr val="000000"/>
                          </a:solidFill>
                          <a:effectLst/>
                          <a:latin typeface="Aptos" panose="020B00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5865400"/>
                  </a:ext>
                </a:extLst>
              </a:tr>
              <a:tr h="482700">
                <a:tc>
                  <a:txBody>
                    <a:bodyPr/>
                    <a:lstStyle/>
                    <a:p>
                      <a:pPr marL="72000" algn="l" fontAlgn="b">
                        <a:buNone/>
                      </a:pPr>
                      <a:r>
                        <a:rPr lang="fi-FI" sz="1400" b="0" u="none" strike="noStrike">
                          <a:effectLst/>
                        </a:rPr>
                        <a:t>Vauriot per johtokilometri, </a:t>
                      </a:r>
                    </a:p>
                    <a:p>
                      <a:pPr marL="72000" algn="l" fontAlgn="b">
                        <a:buNone/>
                      </a:pPr>
                      <a:r>
                        <a:rPr lang="fi-FI" sz="1400" b="0" u="none" strike="noStrike">
                          <a:effectLst/>
                        </a:rPr>
                        <a:t>Mpuk [kpl/km]</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0,02</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0,02</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0,02</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u="none" strike="noStrike">
                          <a:effectLst/>
                        </a:rPr>
                        <a:t>…</a:t>
                      </a:r>
                      <a:endParaRPr lang="fi-FI" sz="14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0" u="none" strike="noStrike" dirty="0">
                          <a:effectLst/>
                        </a:rPr>
                        <a:t>0,02</a:t>
                      </a:r>
                      <a:endParaRPr lang="fi-FI" sz="14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fi-FI" sz="1400" b="1" u="none" strike="noStrike" kern="1200" dirty="0">
                          <a:solidFill>
                            <a:schemeClr val="tx1"/>
                          </a:solidFill>
                          <a:effectLst/>
                          <a:latin typeface="+mn-lt"/>
                          <a:ea typeface="+mn-ea"/>
                          <a:cs typeface="+mn-cs"/>
                        </a:rPr>
                        <a:t>0,05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i-FI" sz="1400" b="1" i="0" u="none" strike="noStrike" dirty="0">
                          <a:solidFill>
                            <a:srgbClr val="000000"/>
                          </a:solidFill>
                          <a:effectLst/>
                          <a:latin typeface="Aptos" panose="020B00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6840640"/>
                  </a:ext>
                </a:extLst>
              </a:tr>
            </a:tbl>
          </a:graphicData>
        </a:graphic>
      </p:graphicFrame>
    </p:spTree>
    <p:extLst>
      <p:ext uri="{BB962C8B-B14F-4D97-AF65-F5344CB8AC3E}">
        <p14:creationId xmlns:p14="http://schemas.microsoft.com/office/powerpoint/2010/main" val="300274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75C4-444B-46A5-3FB6-60602F488E21}"/>
              </a:ext>
            </a:extLst>
          </p:cNvPr>
          <p:cNvSpPr>
            <a:spLocks noGrp="1"/>
          </p:cNvSpPr>
          <p:nvPr>
            <p:ph type="title"/>
          </p:nvPr>
        </p:nvSpPr>
        <p:spPr/>
        <p:txBody>
          <a:bodyPr/>
          <a:lstStyle/>
          <a:p>
            <a:r>
              <a:rPr lang="fi-FI" dirty="0"/>
              <a:t>Kaukolämpöverkoston vauriotilasto</a:t>
            </a:r>
          </a:p>
        </p:txBody>
      </p:sp>
      <p:sp>
        <p:nvSpPr>
          <p:cNvPr id="3" name="Text Placeholder 2">
            <a:extLst>
              <a:ext uri="{FF2B5EF4-FFF2-40B4-BE49-F238E27FC236}">
                <a16:creationId xmlns:a16="http://schemas.microsoft.com/office/drawing/2014/main" id="{8A0F2E30-AB51-52D6-A95D-6F51EA1FBCC4}"/>
              </a:ext>
            </a:extLst>
          </p:cNvPr>
          <p:cNvSpPr>
            <a:spLocks noGrp="1"/>
          </p:cNvSpPr>
          <p:nvPr>
            <p:ph type="body" idx="1"/>
          </p:nvPr>
        </p:nvSpPr>
        <p:spPr/>
        <p:txBody>
          <a:bodyPr/>
          <a:lstStyle/>
          <a:p>
            <a:endParaRPr lang="fi-FI"/>
          </a:p>
        </p:txBody>
      </p:sp>
      <p:sp>
        <p:nvSpPr>
          <p:cNvPr id="4" name="Date Placeholder 3">
            <a:extLst>
              <a:ext uri="{FF2B5EF4-FFF2-40B4-BE49-F238E27FC236}">
                <a16:creationId xmlns:a16="http://schemas.microsoft.com/office/drawing/2014/main" id="{6B19E0F7-920B-6A5B-B619-F58E1CEFBDBD}"/>
              </a:ext>
            </a:extLst>
          </p:cNvPr>
          <p:cNvSpPr>
            <a:spLocks noGrp="1"/>
          </p:cNvSpPr>
          <p:nvPr>
            <p:ph type="dt" sz="half" idx="10"/>
          </p:nvPr>
        </p:nvSpPr>
        <p:spPr/>
        <p:txBody>
          <a:bodyPr/>
          <a:lstStyle/>
          <a:p>
            <a:fld id="{16B43B6E-5483-497D-AA14-404D62112FC2}" type="datetime1">
              <a:rPr lang="fi-FI" smtClean="0"/>
              <a:t>30.6.2026</a:t>
            </a:fld>
            <a:endParaRPr lang="fi-FI"/>
          </a:p>
        </p:txBody>
      </p:sp>
    </p:spTree>
    <p:extLst>
      <p:ext uri="{BB962C8B-B14F-4D97-AF65-F5344CB8AC3E}">
        <p14:creationId xmlns:p14="http://schemas.microsoft.com/office/powerpoint/2010/main" val="52257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1A4D-6148-A00D-CB9E-2D336477F913}"/>
              </a:ext>
            </a:extLst>
          </p:cNvPr>
          <p:cNvSpPr>
            <a:spLocks noGrp="1"/>
          </p:cNvSpPr>
          <p:nvPr>
            <p:ph type="title"/>
          </p:nvPr>
        </p:nvSpPr>
        <p:spPr/>
        <p:txBody>
          <a:bodyPr/>
          <a:lstStyle/>
          <a:p>
            <a:r>
              <a:rPr lang="fi-FI" dirty="0"/>
              <a:t>Vauriotilaston määritelmät</a:t>
            </a:r>
          </a:p>
        </p:txBody>
      </p:sp>
      <p:sp>
        <p:nvSpPr>
          <p:cNvPr id="3" name="Content Placeholder 2">
            <a:extLst>
              <a:ext uri="{FF2B5EF4-FFF2-40B4-BE49-F238E27FC236}">
                <a16:creationId xmlns:a16="http://schemas.microsoft.com/office/drawing/2014/main" id="{795AE53D-CEB3-FF59-17C2-D7F4D5C15731}"/>
              </a:ext>
            </a:extLst>
          </p:cNvPr>
          <p:cNvSpPr>
            <a:spLocks noGrp="1"/>
          </p:cNvSpPr>
          <p:nvPr>
            <p:ph sz="half" idx="1"/>
          </p:nvPr>
        </p:nvSpPr>
        <p:spPr>
          <a:xfrm>
            <a:off x="496800" y="1797803"/>
            <a:ext cx="9162590" cy="4303894"/>
          </a:xfrm>
        </p:spPr>
        <p:txBody>
          <a:bodyPr>
            <a:normAutofit fontScale="62500" lnSpcReduction="20000"/>
          </a:bodyPr>
          <a:lstStyle/>
          <a:p>
            <a:r>
              <a:rPr lang="fi-FI" dirty="0"/>
              <a:t>Tilastossa tilastoidaan 2Mpuk- ja </a:t>
            </a:r>
            <a:r>
              <a:rPr lang="fi-FI" dirty="0" err="1"/>
              <a:t>Mpuk</a:t>
            </a:r>
            <a:r>
              <a:rPr lang="fi-FI" dirty="0"/>
              <a:t>-johtojen vaurioiden syyt.</a:t>
            </a:r>
          </a:p>
          <a:p>
            <a:r>
              <a:rPr lang="fi-FI" dirty="0"/>
              <a:t>Useat vauriot ovat syntyneet kahden tai useamman syyn yhteisvaikutuksesta. Vastaajat ovat arvioineet, mikä on ollut suurin syy vaurion syntyyn ja mihin vaikuttamalla olisi vaurio voitu välttää. Vaurioiksi lasketaan sellaiset vauriot, joissa on aiheutunut vuoto.</a:t>
            </a:r>
          </a:p>
          <a:p>
            <a:r>
              <a:rPr lang="fi-FI" b="1" dirty="0"/>
              <a:t>Vaurioiden syitä:</a:t>
            </a:r>
          </a:p>
          <a:p>
            <a:pPr lvl="1">
              <a:spcBef>
                <a:spcPts val="600"/>
              </a:spcBef>
            </a:pPr>
            <a:r>
              <a:rPr lang="fi-FI" b="1" dirty="0"/>
              <a:t>Suunnitteluvirhe: </a:t>
            </a:r>
            <a:r>
              <a:rPr lang="fi-FI" dirty="0"/>
              <a:t>esim. puutteellinen lämpöliikevara, maan painuminen, virheellinen kaltevuus tai epätiivis kaivonkansi.</a:t>
            </a:r>
          </a:p>
          <a:p>
            <a:pPr lvl="1">
              <a:spcBef>
                <a:spcPts val="600"/>
              </a:spcBef>
            </a:pPr>
            <a:r>
              <a:rPr lang="fi-FI" b="1" dirty="0"/>
              <a:t>Työvirhe jatkoksissa: </a:t>
            </a:r>
            <a:r>
              <a:rPr lang="fi-FI" dirty="0"/>
              <a:t>työvirhe suojakuoriliitoksessa tai liitoseristyksessä</a:t>
            </a:r>
          </a:p>
          <a:p>
            <a:pPr lvl="1">
              <a:spcBef>
                <a:spcPts val="600"/>
              </a:spcBef>
            </a:pPr>
            <a:r>
              <a:rPr lang="fi-FI" b="1" dirty="0"/>
              <a:t>Työvirhe virtausputken liittämisessä:</a:t>
            </a:r>
            <a:r>
              <a:rPr lang="fi-FI" dirty="0"/>
              <a:t> virtausputken hitsausvirhe</a:t>
            </a:r>
          </a:p>
          <a:p>
            <a:pPr lvl="1">
              <a:spcBef>
                <a:spcPts val="600"/>
              </a:spcBef>
            </a:pPr>
            <a:r>
              <a:rPr lang="fi-FI" b="1" dirty="0"/>
              <a:t>Muu työvirhe:</a:t>
            </a:r>
            <a:r>
              <a:rPr lang="fi-FI" dirty="0"/>
              <a:t> Muu työvirhe</a:t>
            </a:r>
          </a:p>
          <a:p>
            <a:pPr lvl="1">
              <a:spcBef>
                <a:spcPts val="600"/>
              </a:spcBef>
            </a:pPr>
            <a:r>
              <a:rPr lang="fi-FI" b="1" dirty="0"/>
              <a:t>Materiaalivirhe</a:t>
            </a:r>
            <a:r>
              <a:rPr lang="fi-FI" dirty="0"/>
              <a:t>: esim. putkielementissä tai venttiilielementissä</a:t>
            </a:r>
          </a:p>
          <a:p>
            <a:pPr lvl="1">
              <a:spcBef>
                <a:spcPts val="600"/>
              </a:spcBef>
            </a:pPr>
            <a:r>
              <a:rPr lang="fi-FI" b="1" dirty="0"/>
              <a:t>Ulkopuolinen vaurio:</a:t>
            </a:r>
            <a:r>
              <a:rPr lang="fi-FI" dirty="0"/>
              <a:t> Ulkopuolisen aiheuttama johtovaurio tai suojakuorivaurio, joka johtanut vuotovaurioon.</a:t>
            </a:r>
          </a:p>
          <a:p>
            <a:pPr lvl="1">
              <a:spcBef>
                <a:spcPts val="600"/>
              </a:spcBef>
            </a:pPr>
            <a:endParaRPr lang="fi-FI" dirty="0"/>
          </a:p>
          <a:p>
            <a:pPr lvl="1">
              <a:spcBef>
                <a:spcPts val="600"/>
              </a:spcBef>
            </a:pPr>
            <a:r>
              <a:rPr lang="fi-FI" dirty="0"/>
              <a:t>Muita vaurioiden luokitteluja</a:t>
            </a:r>
          </a:p>
          <a:p>
            <a:pPr lvl="2">
              <a:spcBef>
                <a:spcPts val="600"/>
              </a:spcBef>
            </a:pPr>
            <a:r>
              <a:rPr lang="fi-FI" dirty="0"/>
              <a:t>Ulkopuolinen vesi: valitaan paras arvio, mistä yllä olevasta syystä ulkopuolinen vesi on johtunut.</a:t>
            </a:r>
          </a:p>
          <a:p>
            <a:pPr lvl="2">
              <a:spcBef>
                <a:spcPts val="600"/>
              </a:spcBef>
            </a:pPr>
            <a:r>
              <a:rPr lang="fi-FI" dirty="0"/>
              <a:t>Lämpöliikkeen rasitus: joko suunnittelu- tai työvirhe</a:t>
            </a:r>
          </a:p>
          <a:p>
            <a:pPr marL="0" lvl="1" indent="0">
              <a:spcBef>
                <a:spcPts val="600"/>
              </a:spcBef>
              <a:buNone/>
            </a:pPr>
            <a:endParaRPr lang="fi-FI" dirty="0"/>
          </a:p>
          <a:p>
            <a:pPr marL="0" lvl="1" indent="0">
              <a:spcBef>
                <a:spcPts val="600"/>
              </a:spcBef>
              <a:buNone/>
            </a:pPr>
            <a:r>
              <a:rPr lang="fi-FI" dirty="0"/>
              <a:t>Vauriotietoja vastasi 69 yhtiötä, jotka vastaavat yhteensä 80 % Energiateollisuus ry:n jäsenten lämmön myynnistä ja 74 % kaukolämmön asiakkaista vuonna 2025.</a:t>
            </a:r>
          </a:p>
        </p:txBody>
      </p:sp>
      <p:sp>
        <p:nvSpPr>
          <p:cNvPr id="4" name="Date Placeholder 3">
            <a:extLst>
              <a:ext uri="{FF2B5EF4-FFF2-40B4-BE49-F238E27FC236}">
                <a16:creationId xmlns:a16="http://schemas.microsoft.com/office/drawing/2014/main" id="{94ACDAD4-8133-DE64-1654-DEF0D5AEDCAA}"/>
              </a:ext>
            </a:extLst>
          </p:cNvPr>
          <p:cNvSpPr>
            <a:spLocks noGrp="1"/>
          </p:cNvSpPr>
          <p:nvPr>
            <p:ph type="dt" sz="half" idx="10"/>
          </p:nvPr>
        </p:nvSpPr>
        <p:spPr/>
        <p:txBody>
          <a:bodyPr/>
          <a:lstStyle/>
          <a:p>
            <a:fld id="{0DF929F3-E6FD-453C-99E0-1E8EAEEFABBA}" type="datetime1">
              <a:rPr lang="fi-FI" smtClean="0"/>
              <a:t>30.6.2026</a:t>
            </a:fld>
            <a:endParaRPr lang="fi-FI"/>
          </a:p>
        </p:txBody>
      </p:sp>
    </p:spTree>
    <p:extLst>
      <p:ext uri="{BB962C8B-B14F-4D97-AF65-F5344CB8AC3E}">
        <p14:creationId xmlns:p14="http://schemas.microsoft.com/office/powerpoint/2010/main" val="254909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4A2E-52A5-FDD6-540C-C749B8CB0262}"/>
              </a:ext>
            </a:extLst>
          </p:cNvPr>
          <p:cNvSpPr>
            <a:spLocks noGrp="1"/>
          </p:cNvSpPr>
          <p:nvPr>
            <p:ph type="title"/>
          </p:nvPr>
        </p:nvSpPr>
        <p:spPr/>
        <p:txBody>
          <a:bodyPr/>
          <a:lstStyle/>
          <a:p>
            <a:r>
              <a:rPr lang="fi-FI" dirty="0"/>
              <a:t>2Mpuk- ja </a:t>
            </a:r>
            <a:r>
              <a:rPr lang="fi-FI" dirty="0" err="1"/>
              <a:t>Mpuk</a:t>
            </a:r>
            <a:r>
              <a:rPr lang="fi-FI" dirty="0"/>
              <a:t>-johtovaurioiden syyt 2025</a:t>
            </a:r>
          </a:p>
        </p:txBody>
      </p:sp>
      <p:sp>
        <p:nvSpPr>
          <p:cNvPr id="4" name="Content Placeholder 3">
            <a:extLst>
              <a:ext uri="{FF2B5EF4-FFF2-40B4-BE49-F238E27FC236}">
                <a16:creationId xmlns:a16="http://schemas.microsoft.com/office/drawing/2014/main" id="{113B8D77-0676-E5B1-0EC3-C21E86AF219E}"/>
              </a:ext>
            </a:extLst>
          </p:cNvPr>
          <p:cNvSpPr>
            <a:spLocks noGrp="1"/>
          </p:cNvSpPr>
          <p:nvPr>
            <p:ph sz="half" idx="2"/>
          </p:nvPr>
        </p:nvSpPr>
        <p:spPr>
          <a:xfrm>
            <a:off x="7876310" y="1649414"/>
            <a:ext cx="3818890" cy="4355146"/>
          </a:xfrm>
        </p:spPr>
        <p:txBody>
          <a:bodyPr>
            <a:normAutofit/>
          </a:bodyPr>
          <a:lstStyle/>
          <a:p>
            <a:r>
              <a:rPr lang="fi-FI" dirty="0"/>
              <a:t>Vuonna 2025 tilastoon vastattiin 534 johtovauriota</a:t>
            </a:r>
          </a:p>
          <a:p>
            <a:r>
              <a:rPr lang="fi-FI" dirty="0"/>
              <a:t>Tunnetut vaurioiden syyt johtuivat useimmiten työvirheistä (33 %), joista suurin osa tapahtui jatkoksissa (24 %). </a:t>
            </a:r>
          </a:p>
          <a:p>
            <a:r>
              <a:rPr lang="fi-FI" dirty="0"/>
              <a:t>Toinen merkittävä tekijä oli ulkopuolisten aiheuttamat vauriot (18 %).</a:t>
            </a:r>
          </a:p>
        </p:txBody>
      </p:sp>
      <p:sp>
        <p:nvSpPr>
          <p:cNvPr id="5" name="Date Placeholder 4">
            <a:extLst>
              <a:ext uri="{FF2B5EF4-FFF2-40B4-BE49-F238E27FC236}">
                <a16:creationId xmlns:a16="http://schemas.microsoft.com/office/drawing/2014/main" id="{2011CDDA-7894-D28E-CFC6-84757B26BC4E}"/>
              </a:ext>
            </a:extLst>
          </p:cNvPr>
          <p:cNvSpPr>
            <a:spLocks noGrp="1"/>
          </p:cNvSpPr>
          <p:nvPr>
            <p:ph type="dt" sz="half" idx="16"/>
          </p:nvPr>
        </p:nvSpPr>
        <p:spPr/>
        <p:txBody>
          <a:bodyPr/>
          <a:lstStyle/>
          <a:p>
            <a:fld id="{CD8ED708-4D0F-4736-8034-633FAE4A30BC}" type="datetime1">
              <a:rPr lang="fi-FI" smtClean="0"/>
              <a:t>30.6.2026</a:t>
            </a:fld>
            <a:endParaRPr lang="fi-FI"/>
          </a:p>
        </p:txBody>
      </p:sp>
      <p:graphicFrame>
        <p:nvGraphicFramePr>
          <p:cNvPr id="11" name="Chart Placeholder 10">
            <a:extLst>
              <a:ext uri="{FF2B5EF4-FFF2-40B4-BE49-F238E27FC236}">
                <a16:creationId xmlns:a16="http://schemas.microsoft.com/office/drawing/2014/main" id="{87503037-C4AF-FE02-D969-EFF7B042DCA2}"/>
              </a:ext>
            </a:extLst>
          </p:cNvPr>
          <p:cNvGraphicFramePr>
            <a:graphicFrameLocks noGrp="1"/>
          </p:cNvGraphicFramePr>
          <p:nvPr>
            <p:ph type="chart" sz="quarter" idx="15"/>
            <p:extLst>
              <p:ext uri="{D42A27DB-BD31-4B8C-83A1-F6EECF244321}">
                <p14:modId xmlns:p14="http://schemas.microsoft.com/office/powerpoint/2010/main" val="3368713669"/>
              </p:ext>
            </p:extLst>
          </p:nvPr>
        </p:nvGraphicFramePr>
        <p:xfrm>
          <a:off x="496888" y="1649413"/>
          <a:ext cx="7613650" cy="4341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2128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0404-8B92-23C2-22E2-6AE9A627663D}"/>
              </a:ext>
            </a:extLst>
          </p:cNvPr>
          <p:cNvSpPr>
            <a:spLocks noGrp="1"/>
          </p:cNvSpPr>
          <p:nvPr>
            <p:ph type="title"/>
          </p:nvPr>
        </p:nvSpPr>
        <p:spPr>
          <a:xfrm>
            <a:off x="496799" y="504092"/>
            <a:ext cx="9779809" cy="1186596"/>
          </a:xfrm>
        </p:spPr>
        <p:txBody>
          <a:bodyPr>
            <a:normAutofit/>
          </a:bodyPr>
          <a:lstStyle/>
          <a:p>
            <a:r>
              <a:rPr lang="fi-FI" dirty="0"/>
              <a:t>Suuri osa vaurioista liittyy jatkosten työvirheisiin:</a:t>
            </a:r>
            <a:br>
              <a:rPr lang="fi-FI" dirty="0"/>
            </a:br>
            <a:r>
              <a:rPr lang="fi-FI" sz="2800" dirty="0"/>
              <a:t>Laadunvarmistuksen parantamisella työvirheitä voi vähentää </a:t>
            </a:r>
            <a:endParaRPr lang="fi-FI" dirty="0"/>
          </a:p>
        </p:txBody>
      </p:sp>
      <p:sp>
        <p:nvSpPr>
          <p:cNvPr id="3" name="Content Placeholder 2">
            <a:extLst>
              <a:ext uri="{FF2B5EF4-FFF2-40B4-BE49-F238E27FC236}">
                <a16:creationId xmlns:a16="http://schemas.microsoft.com/office/drawing/2014/main" id="{B2F8DC2D-A8B8-C1B9-1107-0EC514C19D03}"/>
              </a:ext>
            </a:extLst>
          </p:cNvPr>
          <p:cNvSpPr>
            <a:spLocks noGrp="1"/>
          </p:cNvSpPr>
          <p:nvPr>
            <p:ph sz="half" idx="1"/>
          </p:nvPr>
        </p:nvSpPr>
        <p:spPr>
          <a:xfrm>
            <a:off x="496800" y="1797803"/>
            <a:ext cx="10247400" cy="4206757"/>
          </a:xfrm>
        </p:spPr>
        <p:txBody>
          <a:bodyPr>
            <a:normAutofit/>
          </a:bodyPr>
          <a:lstStyle/>
          <a:p>
            <a:r>
              <a:rPr lang="fi-FI" sz="1500" b="1" dirty="0"/>
              <a:t>Urakointiyritys, joka työskentelee omasta työnlaadustaan huolehtien on avainasemassa.</a:t>
            </a:r>
          </a:p>
          <a:p>
            <a:pPr lvl="1"/>
            <a:r>
              <a:rPr lang="fi-FI" sz="1300" dirty="0"/>
              <a:t>Työnlaatuun kuuluu osaava työvoima ja työnjohto.</a:t>
            </a:r>
          </a:p>
          <a:p>
            <a:r>
              <a:rPr lang="fi-FI" sz="1500" b="1" dirty="0"/>
              <a:t>Energiateollisuus ry (ET) suosittelee, että liitostöihin käytetään vain pätevöityneitä tekijöitä. </a:t>
            </a:r>
          </a:p>
          <a:p>
            <a:pPr lvl="1"/>
            <a:r>
              <a:rPr lang="fi-FI" sz="1300" dirty="0" err="1"/>
              <a:t>ET:n</a:t>
            </a:r>
            <a:r>
              <a:rPr lang="fi-FI" sz="1300" dirty="0"/>
              <a:t> nettisivuilta löytyy tietoa </a:t>
            </a:r>
            <a:r>
              <a:rPr lang="en-US" sz="1300" dirty="0" err="1">
                <a:hlinkClick r:id="rId2"/>
              </a:rPr>
              <a:t>liitostyökoulutuksista</a:t>
            </a:r>
            <a:r>
              <a:rPr lang="en-US" sz="1300" dirty="0">
                <a:hlinkClick r:id="rId2"/>
              </a:rPr>
              <a:t> ja </a:t>
            </a:r>
            <a:r>
              <a:rPr lang="en-US" sz="1300" dirty="0" err="1">
                <a:hlinkClick r:id="rId2"/>
              </a:rPr>
              <a:t>tekijöiden</a:t>
            </a:r>
            <a:r>
              <a:rPr lang="en-US" sz="1300" dirty="0">
                <a:hlinkClick r:id="rId2"/>
              </a:rPr>
              <a:t> </a:t>
            </a:r>
            <a:r>
              <a:rPr lang="en-US" sz="1300" dirty="0" err="1">
                <a:hlinkClick r:id="rId2"/>
              </a:rPr>
              <a:t>pätevyysrekisteri</a:t>
            </a:r>
            <a:r>
              <a:rPr lang="en-US" sz="1300" dirty="0"/>
              <a:t>.</a:t>
            </a:r>
            <a:endParaRPr lang="fi-FI" sz="1300" dirty="0">
              <a:highlight>
                <a:srgbClr val="FFFF00"/>
              </a:highlight>
            </a:endParaRPr>
          </a:p>
          <a:p>
            <a:r>
              <a:rPr lang="fi-FI" sz="1500" b="1" dirty="0"/>
              <a:t>ET suosittelee, että kaukolämpöjohdoissa ja osissa käytetään vain sertifioituja osia tai ellei näitä ole saatavilla, standardin mukaisia osia ja ratkaisuja. </a:t>
            </a:r>
          </a:p>
          <a:p>
            <a:pPr lvl="2"/>
            <a:r>
              <a:rPr lang="fi-FI" sz="1300" dirty="0"/>
              <a:t>Kaukolämpöjohtoja ja venttiileitä koskien on olemassa eurooppalainen sertifiointimenettely </a:t>
            </a:r>
            <a:r>
              <a:rPr lang="fi-FI" sz="1300" dirty="0">
                <a:hlinkClick r:id="rId3"/>
              </a:rPr>
              <a:t>https://www.euroheat.org/</a:t>
            </a:r>
            <a:r>
              <a:rPr lang="fi-FI" sz="1300" dirty="0"/>
              <a:t> </a:t>
            </a:r>
          </a:p>
          <a:p>
            <a:pPr lvl="2"/>
            <a:r>
              <a:rPr lang="fi-FI" sz="1300" dirty="0" err="1"/>
              <a:t>ET:n</a:t>
            </a:r>
            <a:r>
              <a:rPr lang="fi-FI" sz="1300" dirty="0"/>
              <a:t> nettisivuilta löytyy materiaalia </a:t>
            </a:r>
            <a:r>
              <a:rPr lang="en-US" sz="1300" dirty="0" err="1">
                <a:hlinkClick r:id="rId2"/>
              </a:rPr>
              <a:t>standardeista</a:t>
            </a:r>
            <a:r>
              <a:rPr lang="en-US" sz="1300" dirty="0">
                <a:hlinkClick r:id="rId2"/>
              </a:rPr>
              <a:t> ja </a:t>
            </a:r>
            <a:r>
              <a:rPr lang="en-US" sz="1300" dirty="0" err="1">
                <a:hlinkClick r:id="rId2"/>
              </a:rPr>
              <a:t>laadunvarmistuksesta</a:t>
            </a:r>
            <a:r>
              <a:rPr lang="fi-FI" sz="1300" dirty="0"/>
              <a:t>.</a:t>
            </a:r>
          </a:p>
          <a:p>
            <a:r>
              <a:rPr lang="fi-FI" sz="1300" b="1" dirty="0"/>
              <a:t>Valvonta ja jatkuva laadunvarmistus työmailla!</a:t>
            </a:r>
          </a:p>
          <a:p>
            <a:pPr lvl="1"/>
            <a:r>
              <a:rPr lang="fi-FI" sz="1300" dirty="0"/>
              <a:t> </a:t>
            </a:r>
            <a:r>
              <a:rPr lang="fi-FI" sz="1300" dirty="0">
                <a:hlinkClick r:id="rId4"/>
              </a:rPr>
              <a:t>Työn laadunvalvonnasta ohjeistusta (Suositus L12). </a:t>
            </a:r>
            <a:endParaRPr lang="fi-FI" sz="1300" dirty="0"/>
          </a:p>
          <a:p>
            <a:pPr lvl="1"/>
            <a:r>
              <a:rPr lang="fi-FI" sz="1300" dirty="0"/>
              <a:t>Lämpöyhtiön valvonta, töiden vastaanotto ja aktiivinen yhteistyö urakoitsijan kanssa laadun parantamiseksi motivoi koko ketjua toimimaan oikein. </a:t>
            </a:r>
          </a:p>
        </p:txBody>
      </p:sp>
      <p:sp>
        <p:nvSpPr>
          <p:cNvPr id="4" name="Date Placeholder 3">
            <a:extLst>
              <a:ext uri="{FF2B5EF4-FFF2-40B4-BE49-F238E27FC236}">
                <a16:creationId xmlns:a16="http://schemas.microsoft.com/office/drawing/2014/main" id="{B8F91D5F-EBC4-98C7-5A95-7736300D24A5}"/>
              </a:ext>
            </a:extLst>
          </p:cNvPr>
          <p:cNvSpPr>
            <a:spLocks noGrp="1"/>
          </p:cNvSpPr>
          <p:nvPr>
            <p:ph type="dt" sz="half" idx="10"/>
          </p:nvPr>
        </p:nvSpPr>
        <p:spPr/>
        <p:txBody>
          <a:bodyPr/>
          <a:lstStyle/>
          <a:p>
            <a:fld id="{E14812A0-5B9F-48CA-AB54-A8B9554BF39D}" type="datetime1">
              <a:rPr lang="fi-FI" smtClean="0"/>
              <a:t>30.6.2026</a:t>
            </a:fld>
            <a:endParaRPr lang="fi-FI"/>
          </a:p>
        </p:txBody>
      </p:sp>
    </p:spTree>
    <p:extLst>
      <p:ext uri="{BB962C8B-B14F-4D97-AF65-F5344CB8AC3E}">
        <p14:creationId xmlns:p14="http://schemas.microsoft.com/office/powerpoint/2010/main" val="614327426"/>
      </p:ext>
    </p:extLst>
  </p:cSld>
  <p:clrMapOvr>
    <a:masterClrMapping/>
  </p:clrMapOvr>
</p:sld>
</file>

<file path=ppt/theme/theme1.xml><?xml version="1.0" encoding="utf-8"?>
<a:theme xmlns:a="http://schemas.openxmlformats.org/drawingml/2006/main" name="PPT_Theme_2025">
  <a:themeElements>
    <a:clrScheme name="Energiateollisuus 2024">
      <a:dk1>
        <a:srgbClr val="000000"/>
      </a:dk1>
      <a:lt1>
        <a:srgbClr val="FFFFFF"/>
      </a:lt1>
      <a:dk2>
        <a:srgbClr val="590A99"/>
      </a:dk2>
      <a:lt2>
        <a:srgbClr val="FFF7EF"/>
      </a:lt2>
      <a:accent1>
        <a:srgbClr val="590A99"/>
      </a:accent1>
      <a:accent2>
        <a:srgbClr val="9641E8"/>
      </a:accent2>
      <a:accent3>
        <a:srgbClr val="004F4B"/>
      </a:accent3>
      <a:accent4>
        <a:srgbClr val="06207B"/>
      </a:accent4>
      <a:accent5>
        <a:srgbClr val="FF692E"/>
      </a:accent5>
      <a:accent6>
        <a:srgbClr val="691E28"/>
      </a:accent6>
      <a:hlink>
        <a:srgbClr val="590A99"/>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4400" b="1" dirty="0"/>
        </a:defPPr>
      </a:lstStyle>
    </a:txDef>
  </a:objectDefaults>
  <a:extraClrSchemeLst/>
  <a:extLst>
    <a:ext uri="{05A4C25C-085E-4340-85A3-A5531E510DB2}">
      <thm15:themeFamily xmlns:thm15="http://schemas.microsoft.com/office/thememl/2012/main" name="PPT_Theme_2025" id="{54588299-BC68-4BF0-AD25-47E14C0A22CA}" vid="{7C424608-7087-4143-9D46-729FA820BD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nergiateollisuus">
    <a:dk1>
      <a:srgbClr val="000000"/>
    </a:dk1>
    <a:lt1>
      <a:srgbClr val="FFFFFF"/>
    </a:lt1>
    <a:dk2>
      <a:srgbClr val="590A99"/>
    </a:dk2>
    <a:lt2>
      <a:srgbClr val="FFF7EF"/>
    </a:lt2>
    <a:accent1>
      <a:srgbClr val="590A99"/>
    </a:accent1>
    <a:accent2>
      <a:srgbClr val="9642E8"/>
    </a:accent2>
    <a:accent3>
      <a:srgbClr val="004F4B"/>
    </a:accent3>
    <a:accent4>
      <a:srgbClr val="06217B"/>
    </a:accent4>
    <a:accent5>
      <a:srgbClr val="691F29"/>
    </a:accent5>
    <a:accent6>
      <a:srgbClr val="E05500"/>
    </a:accent6>
    <a:hlink>
      <a:srgbClr val="590A99"/>
    </a:hlink>
    <a:folHlink>
      <a:srgbClr val="000000"/>
    </a:folHlink>
  </a:clrScheme>
  <a:fontScheme name="Energiateollisuus">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342e649a-c408-4687-a930-34aecd3b29e6}" enabled="0" method="" siteId="{342e649a-c408-4687-a930-34aecd3b29e6}" removed="1"/>
</clbl:labelList>
</file>

<file path=docProps/app.xml><?xml version="1.0" encoding="utf-8"?>
<Properties xmlns="http://schemas.openxmlformats.org/officeDocument/2006/extended-properties" xmlns:vt="http://schemas.openxmlformats.org/officeDocument/2006/docPropsVTypes">
  <Template>PPT_Theme_2025</Template>
  <TotalTime>879</TotalTime>
  <Words>777</Words>
  <Application>Microsoft Office PowerPoint</Application>
  <PresentationFormat>Widescreen</PresentationFormat>
  <Paragraphs>141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Aptos Light</vt:lpstr>
      <vt:lpstr>Arial</vt:lpstr>
      <vt:lpstr>Calibri</vt:lpstr>
      <vt:lpstr>PPT_Theme_2025</vt:lpstr>
      <vt:lpstr>Kaukolämpöverkoston tunnusluku- ja vauriotilasto</vt:lpstr>
      <vt:lpstr>Kaukolämpöjohtojen tunnusluku- ja vauriotilasto</vt:lpstr>
      <vt:lpstr>Kaukolämpöverkoston tunnuslukutilasto</vt:lpstr>
      <vt:lpstr>Tunnuslukutermien määritelmät</vt:lpstr>
      <vt:lpstr>Kaukolämpöverkoston tunnusluvut</vt:lpstr>
      <vt:lpstr>Kaukolämpöverkoston vauriotilasto</vt:lpstr>
      <vt:lpstr>Vauriotilaston määritelmät</vt:lpstr>
      <vt:lpstr>2Mpuk- ja Mpuk-johtovaurioiden syyt 2025</vt:lpstr>
      <vt:lpstr>Suuri osa vaurioista liittyy jatkosten työvirheisiin: Laadunvarmistuksen parantamisella työvirheitä voi vähentää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Taavitsainen Neea</dc:creator>
  <cp:lastModifiedBy>Taavitsainen Neea</cp:lastModifiedBy>
  <cp:revision>20</cp:revision>
  <dcterms:created xsi:type="dcterms:W3CDTF">2025-10-06T13:31:41Z</dcterms:created>
  <dcterms:modified xsi:type="dcterms:W3CDTF">2026-06-30T06:27:59Z</dcterms:modified>
</cp:coreProperties>
</file>