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92" r:id="rId5"/>
    <p:sldId id="293" r:id="rId6"/>
    <p:sldId id="294" r:id="rId7"/>
    <p:sldId id="295" r:id="rId8"/>
    <p:sldId id="296" r:id="rId9"/>
    <p:sldId id="297" r:id="rId1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2E8"/>
    <a:srgbClr val="590A99"/>
    <a:srgbClr val="00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7E042-9AC9-4A32-807A-25C2BC3DCCCB}" v="100" dt="2026-06-01T12:49:32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6294" autoAdjust="0"/>
  </p:normalViewPr>
  <p:slideViewPr>
    <p:cSldViewPr snapToGrid="0" showGuides="1">
      <p:cViewPr varScale="1">
        <p:scale>
          <a:sx n="102" d="100"/>
          <a:sy n="102" d="100"/>
        </p:scale>
        <p:origin x="666" y="11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4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Jonna" userId="9e260d7c-6b8e-453a-afe2-c682be6a1a58" providerId="ADAL" clId="{BF78BC97-0914-4FC3-B1F9-98E5C54583D1}"/>
    <pc:docChg chg="undo custSel modSld">
      <pc:chgData name="Pasi Jonna" userId="9e260d7c-6b8e-453a-afe2-c682be6a1a58" providerId="ADAL" clId="{BF78BC97-0914-4FC3-B1F9-98E5C54583D1}" dt="2026-06-01T12:51:21.497" v="426" actId="20577"/>
      <pc:docMkLst>
        <pc:docMk/>
      </pc:docMkLst>
      <pc:sldChg chg="addSp delSp modSp mod">
        <pc:chgData name="Pasi Jonna" userId="9e260d7c-6b8e-453a-afe2-c682be6a1a58" providerId="ADAL" clId="{BF78BC97-0914-4FC3-B1F9-98E5C54583D1}" dt="2026-06-01T12:51:01.367" v="420" actId="20577"/>
        <pc:sldMkLst>
          <pc:docMk/>
          <pc:sldMk cId="2692927572" sldId="293"/>
        </pc:sldMkLst>
        <pc:spChg chg="mod">
          <ac:chgData name="Pasi Jonna" userId="9e260d7c-6b8e-453a-afe2-c682be6a1a58" providerId="ADAL" clId="{BF78BC97-0914-4FC3-B1F9-98E5C54583D1}" dt="2026-06-01T12:51:01.367" v="420" actId="20577"/>
          <ac:spMkLst>
            <pc:docMk/>
            <pc:sldMk cId="2692927572" sldId="293"/>
            <ac:spMk id="2" creationId="{73E89A93-2CE7-D994-17D0-B0D366C35A08}"/>
          </ac:spMkLst>
        </pc:spChg>
        <pc:spChg chg="add del mod">
          <ac:chgData name="Pasi Jonna" userId="9e260d7c-6b8e-453a-afe2-c682be6a1a58" providerId="ADAL" clId="{BF78BC97-0914-4FC3-B1F9-98E5C54583D1}" dt="2026-06-01T12:12:24.113" v="194"/>
          <ac:spMkLst>
            <pc:docMk/>
            <pc:sldMk cId="2692927572" sldId="293"/>
            <ac:spMk id="5" creationId="{349C7F8C-95C2-F855-8170-DE3C217F61B7}"/>
          </ac:spMkLst>
        </pc:spChg>
        <pc:spChg chg="mod">
          <ac:chgData name="Pasi Jonna" userId="9e260d7c-6b8e-453a-afe2-c682be6a1a58" providerId="ADAL" clId="{BF78BC97-0914-4FC3-B1F9-98E5C54583D1}" dt="2026-06-01T12:27:30.735" v="285" actId="1076"/>
          <ac:spMkLst>
            <pc:docMk/>
            <pc:sldMk cId="2692927572" sldId="293"/>
            <ac:spMk id="7" creationId="{8E752DF4-3E83-420A-AA3B-C8D17BBA62C8}"/>
          </ac:spMkLst>
        </pc:spChg>
        <pc:spChg chg="mod">
          <ac:chgData name="Pasi Jonna" userId="9e260d7c-6b8e-453a-afe2-c682be6a1a58" providerId="ADAL" clId="{BF78BC97-0914-4FC3-B1F9-98E5C54583D1}" dt="2026-06-01T12:48:59.240" v="320" actId="20577"/>
          <ac:spMkLst>
            <pc:docMk/>
            <pc:sldMk cId="2692927572" sldId="293"/>
            <ac:spMk id="8" creationId="{301E6710-75BD-8F4C-60BF-558E073BB48F}"/>
          </ac:spMkLst>
        </pc:spChg>
        <pc:graphicFrameChg chg="del">
          <ac:chgData name="Pasi Jonna" userId="9e260d7c-6b8e-453a-afe2-c682be6a1a58" providerId="ADAL" clId="{BF78BC97-0914-4FC3-B1F9-98E5C54583D1}" dt="2026-06-01T12:12:16.393" v="189" actId="478"/>
          <ac:graphicFrameMkLst>
            <pc:docMk/>
            <pc:sldMk cId="2692927572" sldId="293"/>
            <ac:graphicFrameMk id="6" creationId="{0A4BD201-72F0-3920-240C-AC2A98DF3FA1}"/>
          </ac:graphicFrameMkLst>
        </pc:graphicFrameChg>
        <pc:graphicFrameChg chg="add del mod">
          <ac:chgData name="Pasi Jonna" userId="9e260d7c-6b8e-453a-afe2-c682be6a1a58" providerId="ADAL" clId="{BF78BC97-0914-4FC3-B1F9-98E5C54583D1}" dt="2026-06-01T12:12:21.447" v="192" actId="478"/>
          <ac:graphicFrameMkLst>
            <pc:docMk/>
            <pc:sldMk cId="2692927572" sldId="293"/>
            <ac:graphicFrameMk id="9" creationId="{0A4BD201-72F0-3920-240C-AC2A98DF3FA1}"/>
          </ac:graphicFrameMkLst>
        </pc:graphicFrameChg>
        <pc:graphicFrameChg chg="add mod">
          <ac:chgData name="Pasi Jonna" userId="9e260d7c-6b8e-453a-afe2-c682be6a1a58" providerId="ADAL" clId="{BF78BC97-0914-4FC3-B1F9-98E5C54583D1}" dt="2026-06-01T12:27:37.312" v="286" actId="14100"/>
          <ac:graphicFrameMkLst>
            <pc:docMk/>
            <pc:sldMk cId="2692927572" sldId="293"/>
            <ac:graphicFrameMk id="10" creationId="{0A4BD201-72F0-3920-240C-AC2A98DF3FA1}"/>
          </ac:graphicFrameMkLst>
        </pc:graphicFrameChg>
      </pc:sldChg>
      <pc:sldChg chg="addSp delSp modSp mod">
        <pc:chgData name="Pasi Jonna" userId="9e260d7c-6b8e-453a-afe2-c682be6a1a58" providerId="ADAL" clId="{BF78BC97-0914-4FC3-B1F9-98E5C54583D1}" dt="2026-06-01T12:51:11.708" v="422" actId="20577"/>
        <pc:sldMkLst>
          <pc:docMk/>
          <pc:sldMk cId="1942823807" sldId="294"/>
        </pc:sldMkLst>
        <pc:spChg chg="mod">
          <ac:chgData name="Pasi Jonna" userId="9e260d7c-6b8e-453a-afe2-c682be6a1a58" providerId="ADAL" clId="{BF78BC97-0914-4FC3-B1F9-98E5C54583D1}" dt="2026-06-01T12:51:11.708" v="422" actId="20577"/>
          <ac:spMkLst>
            <pc:docMk/>
            <pc:sldMk cId="1942823807" sldId="294"/>
            <ac:spMk id="2" creationId="{9DAA793C-7E51-A740-4BDF-51A8CC34C251}"/>
          </ac:spMkLst>
        </pc:spChg>
        <pc:spChg chg="mod">
          <ac:chgData name="Pasi Jonna" userId="9e260d7c-6b8e-453a-afe2-c682be6a1a58" providerId="ADAL" clId="{BF78BC97-0914-4FC3-B1F9-98E5C54583D1}" dt="2026-06-01T12:26:14.156" v="267" actId="1076"/>
          <ac:spMkLst>
            <pc:docMk/>
            <pc:sldMk cId="1942823807" sldId="294"/>
            <ac:spMk id="5" creationId="{2CD6B397-395B-5997-4C1F-2B0182A3CBB7}"/>
          </ac:spMkLst>
        </pc:spChg>
        <pc:spChg chg="mod">
          <ac:chgData name="Pasi Jonna" userId="9e260d7c-6b8e-453a-afe2-c682be6a1a58" providerId="ADAL" clId="{BF78BC97-0914-4FC3-B1F9-98E5C54583D1}" dt="2026-06-01T12:49:15.570" v="350" actId="20577"/>
          <ac:spMkLst>
            <pc:docMk/>
            <pc:sldMk cId="1942823807" sldId="294"/>
            <ac:spMk id="6" creationId="{AFD5F92D-A6E3-2988-DC2F-5376C45AF0C4}"/>
          </ac:spMkLst>
        </pc:spChg>
        <pc:spChg chg="add del mod">
          <ac:chgData name="Pasi Jonna" userId="9e260d7c-6b8e-453a-afe2-c682be6a1a58" providerId="ADAL" clId="{BF78BC97-0914-4FC3-B1F9-98E5C54583D1}" dt="2026-06-01T08:27:03.871" v="3"/>
          <ac:spMkLst>
            <pc:docMk/>
            <pc:sldMk cId="1942823807" sldId="294"/>
            <ac:spMk id="7" creationId="{2C438757-DBB0-4740-8742-8858F7E8FAC7}"/>
          </ac:spMkLst>
        </pc:spChg>
        <pc:spChg chg="add del mod">
          <ac:chgData name="Pasi Jonna" userId="9e260d7c-6b8e-453a-afe2-c682be6a1a58" providerId="ADAL" clId="{BF78BC97-0914-4FC3-B1F9-98E5C54583D1}" dt="2026-06-01T12:10:48.608" v="175"/>
          <ac:spMkLst>
            <pc:docMk/>
            <pc:sldMk cId="1942823807" sldId="294"/>
            <ac:spMk id="11" creationId="{FD6372BB-CDF7-F97B-6B0F-70D7798D3D9C}"/>
          </ac:spMkLst>
        </pc:spChg>
        <pc:graphicFrameChg chg="add del mod">
          <ac:chgData name="Pasi Jonna" userId="9e260d7c-6b8e-453a-afe2-c682be6a1a58" providerId="ADAL" clId="{BF78BC97-0914-4FC3-B1F9-98E5C54583D1}" dt="2026-06-01T12:10:35.541" v="173" actId="478"/>
          <ac:graphicFrameMkLst>
            <pc:docMk/>
            <pc:sldMk cId="1942823807" sldId="294"/>
            <ac:graphicFrameMk id="8" creationId="{376F11B3-6829-4142-A7AE-C35A81C63661}"/>
          </ac:graphicFrameMkLst>
        </pc:graphicFrameChg>
        <pc:graphicFrameChg chg="del">
          <ac:chgData name="Pasi Jonna" userId="9e260d7c-6b8e-453a-afe2-c682be6a1a58" providerId="ADAL" clId="{BF78BC97-0914-4FC3-B1F9-98E5C54583D1}" dt="2026-06-01T08:26:57.929" v="1" actId="478"/>
          <ac:graphicFrameMkLst>
            <pc:docMk/>
            <pc:sldMk cId="1942823807" sldId="294"/>
            <ac:graphicFrameMk id="9" creationId="{376F11B3-6829-4142-A7AE-C35A81C63661}"/>
          </ac:graphicFrameMkLst>
        </pc:graphicFrameChg>
        <pc:graphicFrameChg chg="add mod">
          <ac:chgData name="Pasi Jonna" userId="9e260d7c-6b8e-453a-afe2-c682be6a1a58" providerId="ADAL" clId="{BF78BC97-0914-4FC3-B1F9-98E5C54583D1}" dt="2026-06-01T12:26:19.625" v="268" actId="14100"/>
          <ac:graphicFrameMkLst>
            <pc:docMk/>
            <pc:sldMk cId="1942823807" sldId="294"/>
            <ac:graphicFrameMk id="12" creationId="{376F11B3-6829-4142-A7AE-C35A81C63661}"/>
          </ac:graphicFrameMkLst>
        </pc:graphicFrameChg>
      </pc:sldChg>
      <pc:sldChg chg="addSp delSp modSp mod">
        <pc:chgData name="Pasi Jonna" userId="9e260d7c-6b8e-453a-afe2-c682be6a1a58" providerId="ADAL" clId="{BF78BC97-0914-4FC3-B1F9-98E5C54583D1}" dt="2026-06-01T12:51:16.918" v="424" actId="20577"/>
        <pc:sldMkLst>
          <pc:docMk/>
          <pc:sldMk cId="1876809499" sldId="295"/>
        </pc:sldMkLst>
        <pc:spChg chg="mod">
          <ac:chgData name="Pasi Jonna" userId="9e260d7c-6b8e-453a-afe2-c682be6a1a58" providerId="ADAL" clId="{BF78BC97-0914-4FC3-B1F9-98E5C54583D1}" dt="2026-06-01T12:51:16.918" v="424" actId="20577"/>
          <ac:spMkLst>
            <pc:docMk/>
            <pc:sldMk cId="1876809499" sldId="295"/>
            <ac:spMk id="2" creationId="{C070BAE8-A024-9422-910A-6998C25A826B}"/>
          </ac:spMkLst>
        </pc:spChg>
        <pc:spChg chg="add mod">
          <ac:chgData name="Pasi Jonna" userId="9e260d7c-6b8e-453a-afe2-c682be6a1a58" providerId="ADAL" clId="{BF78BC97-0914-4FC3-B1F9-98E5C54583D1}" dt="2026-06-01T12:15:10.628" v="221"/>
          <ac:spMkLst>
            <pc:docMk/>
            <pc:sldMk cId="1876809499" sldId="295"/>
            <ac:spMk id="3" creationId="{F8372EFA-D7BE-FE77-2878-3DF08E04F23B}"/>
          </ac:spMkLst>
        </pc:spChg>
        <pc:spChg chg="mod">
          <ac:chgData name="Pasi Jonna" userId="9e260d7c-6b8e-453a-afe2-c682be6a1a58" providerId="ADAL" clId="{BF78BC97-0914-4FC3-B1F9-98E5C54583D1}" dt="2026-06-01T12:15:24.407" v="223" actId="1076"/>
          <ac:spMkLst>
            <pc:docMk/>
            <pc:sldMk cId="1876809499" sldId="295"/>
            <ac:spMk id="5" creationId="{F2D9E586-72A5-4F4E-9948-47A7CEDF7CA5}"/>
          </ac:spMkLst>
        </pc:spChg>
        <pc:spChg chg="mod">
          <ac:chgData name="Pasi Jonna" userId="9e260d7c-6b8e-453a-afe2-c682be6a1a58" providerId="ADAL" clId="{BF78BC97-0914-4FC3-B1F9-98E5C54583D1}" dt="2026-06-01T12:49:45.350" v="388" actId="20577"/>
          <ac:spMkLst>
            <pc:docMk/>
            <pc:sldMk cId="1876809499" sldId="295"/>
            <ac:spMk id="6" creationId="{EA93F914-7C32-BE29-A2BF-BCFD40ABEB24}"/>
          </ac:spMkLst>
        </pc:spChg>
        <pc:spChg chg="add del mod">
          <ac:chgData name="Pasi Jonna" userId="9e260d7c-6b8e-453a-afe2-c682be6a1a58" providerId="ADAL" clId="{BF78BC97-0914-4FC3-B1F9-98E5C54583D1}" dt="2026-06-01T12:23:08.996" v="230"/>
          <ac:spMkLst>
            <pc:docMk/>
            <pc:sldMk cId="1876809499" sldId="295"/>
            <ac:spMk id="8" creationId="{4BEF02B6-0140-193E-4A42-B091B8DED500}"/>
          </ac:spMkLst>
        </pc:spChg>
        <pc:graphicFrameChg chg="del">
          <ac:chgData name="Pasi Jonna" userId="9e260d7c-6b8e-453a-afe2-c682be6a1a58" providerId="ADAL" clId="{BF78BC97-0914-4FC3-B1F9-98E5C54583D1}" dt="2026-06-01T12:23:06.827" v="228" actId="478"/>
          <ac:graphicFrameMkLst>
            <pc:docMk/>
            <pc:sldMk cId="1876809499" sldId="295"/>
            <ac:graphicFrameMk id="9" creationId="{54973140-6422-4F4D-A7A1-2D47929CF562}"/>
          </ac:graphicFrameMkLst>
        </pc:graphicFrameChg>
        <pc:graphicFrameChg chg="add mod">
          <ac:chgData name="Pasi Jonna" userId="9e260d7c-6b8e-453a-afe2-c682be6a1a58" providerId="ADAL" clId="{BF78BC97-0914-4FC3-B1F9-98E5C54583D1}" dt="2026-06-01T12:25:13.240" v="252"/>
          <ac:graphicFrameMkLst>
            <pc:docMk/>
            <pc:sldMk cId="1876809499" sldId="295"/>
            <ac:graphicFrameMk id="10" creationId="{54973140-6422-4F4D-A7A1-2D47929CF562}"/>
          </ac:graphicFrameMkLst>
        </pc:graphicFrameChg>
      </pc:sldChg>
      <pc:sldChg chg="addSp delSp modSp mod">
        <pc:chgData name="Pasi Jonna" userId="9e260d7c-6b8e-453a-afe2-c682be6a1a58" providerId="ADAL" clId="{BF78BC97-0914-4FC3-B1F9-98E5C54583D1}" dt="2026-06-01T12:51:21.497" v="426" actId="20577"/>
        <pc:sldMkLst>
          <pc:docMk/>
          <pc:sldMk cId="2636853689" sldId="296"/>
        </pc:sldMkLst>
        <pc:spChg chg="mod">
          <ac:chgData name="Pasi Jonna" userId="9e260d7c-6b8e-453a-afe2-c682be6a1a58" providerId="ADAL" clId="{BF78BC97-0914-4FC3-B1F9-98E5C54583D1}" dt="2026-06-01T12:51:21.497" v="426" actId="20577"/>
          <ac:spMkLst>
            <pc:docMk/>
            <pc:sldMk cId="2636853689" sldId="296"/>
            <ac:spMk id="2" creationId="{C81C8C58-3EC8-8EDE-DE84-50AE5D421DD2}"/>
          </ac:spMkLst>
        </pc:spChg>
        <pc:spChg chg="mod">
          <ac:chgData name="Pasi Jonna" userId="9e260d7c-6b8e-453a-afe2-c682be6a1a58" providerId="ADAL" clId="{BF78BC97-0914-4FC3-B1F9-98E5C54583D1}" dt="2026-06-01T11:49:41.008" v="148" actId="1076"/>
          <ac:spMkLst>
            <pc:docMk/>
            <pc:sldMk cId="2636853689" sldId="296"/>
            <ac:spMk id="5" creationId="{C607A816-4798-C4B5-FCD4-86473760F96D}"/>
          </ac:spMkLst>
        </pc:spChg>
        <pc:spChg chg="mod">
          <ac:chgData name="Pasi Jonna" userId="9e260d7c-6b8e-453a-afe2-c682be6a1a58" providerId="ADAL" clId="{BF78BC97-0914-4FC3-B1F9-98E5C54583D1}" dt="2026-06-01T12:50:10.399" v="418" actId="20577"/>
          <ac:spMkLst>
            <pc:docMk/>
            <pc:sldMk cId="2636853689" sldId="296"/>
            <ac:spMk id="6" creationId="{37EA01C5-3925-A1B6-0B6F-9534BEE786C4}"/>
          </ac:spMkLst>
        </pc:spChg>
        <pc:spChg chg="add del mod">
          <ac:chgData name="Pasi Jonna" userId="9e260d7c-6b8e-453a-afe2-c682be6a1a58" providerId="ADAL" clId="{BF78BC97-0914-4FC3-B1F9-98E5C54583D1}" dt="2026-06-01T11:50:04.323" v="151"/>
          <ac:spMkLst>
            <pc:docMk/>
            <pc:sldMk cId="2636853689" sldId="296"/>
            <ac:spMk id="7" creationId="{5E63A777-6341-B414-E884-DB881F7B6741}"/>
          </ac:spMkLst>
        </pc:spChg>
        <pc:graphicFrameChg chg="del">
          <ac:chgData name="Pasi Jonna" userId="9e260d7c-6b8e-453a-afe2-c682be6a1a58" providerId="ADAL" clId="{BF78BC97-0914-4FC3-B1F9-98E5C54583D1}" dt="2026-06-01T11:50:02.148" v="149" actId="478"/>
          <ac:graphicFrameMkLst>
            <pc:docMk/>
            <pc:sldMk cId="2636853689" sldId="296"/>
            <ac:graphicFrameMk id="8" creationId="{F58B2A16-F055-4907-ABD7-A744763A3EFC}"/>
          </ac:graphicFrameMkLst>
        </pc:graphicFrameChg>
        <pc:graphicFrameChg chg="add mod">
          <ac:chgData name="Pasi Jonna" userId="9e260d7c-6b8e-453a-afe2-c682be6a1a58" providerId="ADAL" clId="{BF78BC97-0914-4FC3-B1F9-98E5C54583D1}" dt="2026-06-01T12:25:03.843" v="250" actId="207"/>
          <ac:graphicFrameMkLst>
            <pc:docMk/>
            <pc:sldMk cId="2636853689" sldId="296"/>
            <ac:graphicFrameMk id="9" creationId="{F58B2A16-F055-4907-ABD7-A744763A3EF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27279284398958E-2"/>
          <c:y val="8.9453369560298326E-2"/>
          <c:w val="0.95178086084138858"/>
          <c:h val="0.67929070219794629"/>
        </c:manualLayout>
      </c:layout>
      <c:barChart>
        <c:barDir val="col"/>
        <c:grouping val="clustered"/>
        <c:varyColors val="0"/>
        <c:ser>
          <c:idx val="0"/>
          <c:order val="0"/>
          <c:tx>
            <c:v>c/kWh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9-4ABE-AEDA-809C09AD572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29-4ABE-AEDA-809C09AD572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29-4ABE-AEDA-809C09AD572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29-4ABE-AEDA-809C09AD572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29-4ABE-AEDA-809C09AD572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29-4ABE-AEDA-809C09AD5728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829-4ABE-AEDA-809C09AD5728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829-4ABE-AEDA-809C09AD5728}"/>
              </c:ext>
            </c:extLst>
          </c:dPt>
          <c:cat>
            <c:strRef>
              <c:f>'5000-14999 kWh'!$A$12:$A$49</c:f>
              <c:strCache>
                <c:ptCount val="38"/>
                <c:pt idx="0">
                  <c:v>Liechtenstein</c:v>
                </c:pt>
                <c:pt idx="1">
                  <c:v>Belgia</c:v>
                </c:pt>
                <c:pt idx="2">
                  <c:v>Irlanti</c:v>
                </c:pt>
                <c:pt idx="3">
                  <c:v>Luxembourg</c:v>
                </c:pt>
                <c:pt idx="4">
                  <c:v>Saksa</c:v>
                </c:pt>
                <c:pt idx="5">
                  <c:v>Itävalta</c:v>
                </c:pt>
                <c:pt idx="6">
                  <c:v>Albania*</c:v>
                </c:pt>
                <c:pt idx="7">
                  <c:v>Romania</c:v>
                </c:pt>
                <c:pt idx="8">
                  <c:v>Ruotsi</c:v>
                </c:pt>
                <c:pt idx="9">
                  <c:v>Tanska</c:v>
                </c:pt>
                <c:pt idx="10">
                  <c:v>Latvia</c:v>
                </c:pt>
                <c:pt idx="11">
                  <c:v>EU-27</c:v>
                </c:pt>
                <c:pt idx="12">
                  <c:v>Puola</c:v>
                </c:pt>
                <c:pt idx="13">
                  <c:v>Viro</c:v>
                </c:pt>
                <c:pt idx="14">
                  <c:v>Ranska</c:v>
                </c:pt>
                <c:pt idx="15">
                  <c:v>Liettua</c:v>
                </c:pt>
                <c:pt idx="16">
                  <c:v>Unkari</c:v>
                </c:pt>
                <c:pt idx="17">
                  <c:v>Espanja</c:v>
                </c:pt>
                <c:pt idx="18">
                  <c:v>Suomi</c:v>
                </c:pt>
                <c:pt idx="19">
                  <c:v>Tsekki</c:v>
                </c:pt>
                <c:pt idx="20">
                  <c:v>Alankomaat</c:v>
                </c:pt>
                <c:pt idx="21">
                  <c:v>Moldova</c:v>
                </c:pt>
                <c:pt idx="22">
                  <c:v>Georgia</c:v>
                </c:pt>
                <c:pt idx="23">
                  <c:v>Kroatia**</c:v>
                </c:pt>
                <c:pt idx="24">
                  <c:v>Montenegro</c:v>
                </c:pt>
                <c:pt idx="25">
                  <c:v>Norja</c:v>
                </c:pt>
                <c:pt idx="26">
                  <c:v>Malta**</c:v>
                </c:pt>
                <c:pt idx="27">
                  <c:v>Pohjois-Makedonia</c:v>
                </c:pt>
                <c:pt idx="28">
                  <c:v>Italia</c:v>
                </c:pt>
                <c:pt idx="29">
                  <c:v>Portugali</c:v>
                </c:pt>
                <c:pt idx="30">
                  <c:v>Kosovo</c:v>
                </c:pt>
                <c:pt idx="31">
                  <c:v>Bosnia ja Herzegovina</c:v>
                </c:pt>
                <c:pt idx="32">
                  <c:v>Bulgaria</c:v>
                </c:pt>
                <c:pt idx="33">
                  <c:v>Slovenia</c:v>
                </c:pt>
                <c:pt idx="34">
                  <c:v>Serbia</c:v>
                </c:pt>
                <c:pt idx="35">
                  <c:v>Slovakia</c:v>
                </c:pt>
                <c:pt idx="36">
                  <c:v>Kypros</c:v>
                </c:pt>
                <c:pt idx="37">
                  <c:v>Kreikka</c:v>
                </c:pt>
              </c:strCache>
            </c:strRef>
          </c:cat>
          <c:val>
            <c:numRef>
              <c:f>'5000-14999 kWh'!$E$12:$E$49</c:f>
              <c:numCache>
                <c:formatCode>General</c:formatCode>
                <c:ptCount val="38"/>
                <c:pt idx="0">
                  <c:v>11.97</c:v>
                </c:pt>
                <c:pt idx="1">
                  <c:v>11.700000000000001</c:v>
                </c:pt>
                <c:pt idx="2">
                  <c:v>11.44</c:v>
                </c:pt>
                <c:pt idx="3">
                  <c:v>9.58</c:v>
                </c:pt>
                <c:pt idx="4">
                  <c:v>8.7999999999999989</c:v>
                </c:pt>
                <c:pt idx="5">
                  <c:v>8.5</c:v>
                </c:pt>
                <c:pt idx="6">
                  <c:v>7.4899999999999993</c:v>
                </c:pt>
                <c:pt idx="7">
                  <c:v>7.23</c:v>
                </c:pt>
                <c:pt idx="8">
                  <c:v>6.8000000000000007</c:v>
                </c:pt>
                <c:pt idx="9">
                  <c:v>6.61</c:v>
                </c:pt>
                <c:pt idx="10">
                  <c:v>6.59</c:v>
                </c:pt>
                <c:pt idx="11">
                  <c:v>6.5500000000000007</c:v>
                </c:pt>
                <c:pt idx="12">
                  <c:v>6.5</c:v>
                </c:pt>
                <c:pt idx="13">
                  <c:v>6.3299999999999992</c:v>
                </c:pt>
                <c:pt idx="14">
                  <c:v>6.25</c:v>
                </c:pt>
                <c:pt idx="15">
                  <c:v>6.05</c:v>
                </c:pt>
                <c:pt idx="16">
                  <c:v>5.99</c:v>
                </c:pt>
                <c:pt idx="17">
                  <c:v>5.74</c:v>
                </c:pt>
                <c:pt idx="18">
                  <c:v>5.66</c:v>
                </c:pt>
                <c:pt idx="19">
                  <c:v>5.65</c:v>
                </c:pt>
                <c:pt idx="20">
                  <c:v>5.46</c:v>
                </c:pt>
                <c:pt idx="21">
                  <c:v>5.24</c:v>
                </c:pt>
                <c:pt idx="22">
                  <c:v>4.99</c:v>
                </c:pt>
                <c:pt idx="23">
                  <c:v>4.88</c:v>
                </c:pt>
                <c:pt idx="24">
                  <c:v>4.78</c:v>
                </c:pt>
                <c:pt idx="25">
                  <c:v>4.71</c:v>
                </c:pt>
                <c:pt idx="26">
                  <c:v>4.7</c:v>
                </c:pt>
                <c:pt idx="27">
                  <c:v>4.3900000000000006</c:v>
                </c:pt>
                <c:pt idx="28">
                  <c:v>4.33</c:v>
                </c:pt>
                <c:pt idx="29">
                  <c:v>3.95</c:v>
                </c:pt>
                <c:pt idx="30">
                  <c:v>3.65</c:v>
                </c:pt>
                <c:pt idx="31">
                  <c:v>3.51</c:v>
                </c:pt>
                <c:pt idx="32">
                  <c:v>3.4099999999999997</c:v>
                </c:pt>
                <c:pt idx="33">
                  <c:v>3.36</c:v>
                </c:pt>
                <c:pt idx="34">
                  <c:v>3.34</c:v>
                </c:pt>
                <c:pt idx="35">
                  <c:v>3.18</c:v>
                </c:pt>
                <c:pt idx="36">
                  <c:v>3.16</c:v>
                </c:pt>
                <c:pt idx="37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829-4ABE-AEDA-809C09AD5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b="1" dirty="0">
                    <a:solidFill>
                      <a:schemeClr val="tx1"/>
                    </a:solidFill>
                  </a:rPr>
                  <a:t>c/kWh</a:t>
                </a:r>
              </a:p>
            </c:rich>
          </c:tx>
          <c:layout>
            <c:manualLayout>
              <c:xMode val="edge"/>
              <c:yMode val="edge"/>
              <c:x val="0"/>
              <c:y val="6.982411109903763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27279284398958E-2"/>
          <c:y val="7.7917338339346831E-2"/>
          <c:w val="0.94561945717923357"/>
          <c:h val="0.68821645182624169"/>
        </c:manualLayout>
      </c:layout>
      <c:barChart>
        <c:barDir val="col"/>
        <c:grouping val="clustered"/>
        <c:varyColors val="0"/>
        <c:ser>
          <c:idx val="0"/>
          <c:order val="0"/>
          <c:tx>
            <c:v>c/kWh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47-4E5B-8CA5-25DF8E0E8C7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47-4E5B-8CA5-25DF8E0E8C7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47-4E5B-8CA5-25DF8E0E8C7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47-4E5B-8CA5-25DF8E0E8C7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47-4E5B-8CA5-25DF8E0E8C7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47-4E5B-8CA5-25DF8E0E8C7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47-4E5B-8CA5-25DF8E0E8C7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47-4E5B-8CA5-25DF8E0E8C74}"/>
              </c:ext>
            </c:extLst>
          </c:dPt>
          <c:cat>
            <c:strRef>
              <c:f>'2500-4999 kWh'!$A$12:$A$49</c:f>
              <c:strCache>
                <c:ptCount val="38"/>
                <c:pt idx="0">
                  <c:v>Liechtenstein</c:v>
                </c:pt>
                <c:pt idx="1">
                  <c:v>Irlanti</c:v>
                </c:pt>
                <c:pt idx="2">
                  <c:v>Luxembourg</c:v>
                </c:pt>
                <c:pt idx="3">
                  <c:v>Belgia</c:v>
                </c:pt>
                <c:pt idx="4">
                  <c:v>Alankomaat</c:v>
                </c:pt>
                <c:pt idx="5">
                  <c:v>Saksa</c:v>
                </c:pt>
                <c:pt idx="6">
                  <c:v>Ruotsi</c:v>
                </c:pt>
                <c:pt idx="7">
                  <c:v>Norja</c:v>
                </c:pt>
                <c:pt idx="8">
                  <c:v>Itävalta</c:v>
                </c:pt>
                <c:pt idx="9">
                  <c:v>Tsekki</c:v>
                </c:pt>
                <c:pt idx="10">
                  <c:v>Latvia</c:v>
                </c:pt>
                <c:pt idx="11">
                  <c:v>Suomi</c:v>
                </c:pt>
                <c:pt idx="12">
                  <c:v>EU-27</c:v>
                </c:pt>
                <c:pt idx="13">
                  <c:v>Tanska</c:v>
                </c:pt>
                <c:pt idx="14">
                  <c:v>Ranska</c:v>
                </c:pt>
                <c:pt idx="15">
                  <c:v>Albania*</c:v>
                </c:pt>
                <c:pt idx="16">
                  <c:v>Romania</c:v>
                </c:pt>
                <c:pt idx="17">
                  <c:v>Puola</c:v>
                </c:pt>
                <c:pt idx="18">
                  <c:v>Viro</c:v>
                </c:pt>
                <c:pt idx="19">
                  <c:v>Espanja</c:v>
                </c:pt>
                <c:pt idx="20">
                  <c:v>Liettua</c:v>
                </c:pt>
                <c:pt idx="21">
                  <c:v>Unkari</c:v>
                </c:pt>
                <c:pt idx="22">
                  <c:v>Moldova</c:v>
                </c:pt>
                <c:pt idx="23">
                  <c:v>Kroatia**</c:v>
                </c:pt>
                <c:pt idx="24">
                  <c:v>Montenegro</c:v>
                </c:pt>
                <c:pt idx="25">
                  <c:v>Malta**</c:v>
                </c:pt>
                <c:pt idx="26">
                  <c:v>Georgia</c:v>
                </c:pt>
                <c:pt idx="27">
                  <c:v>Italia</c:v>
                </c:pt>
                <c:pt idx="28">
                  <c:v>Pohjois-Makedonia</c:v>
                </c:pt>
                <c:pt idx="29">
                  <c:v>Slovakia</c:v>
                </c:pt>
                <c:pt idx="30">
                  <c:v>Portugali</c:v>
                </c:pt>
                <c:pt idx="31">
                  <c:v>Slovenia</c:v>
                </c:pt>
                <c:pt idx="32">
                  <c:v>Bosnia ja Herzegovina</c:v>
                </c:pt>
                <c:pt idx="33">
                  <c:v>Serbia</c:v>
                </c:pt>
                <c:pt idx="34">
                  <c:v>Kosovo</c:v>
                </c:pt>
                <c:pt idx="35">
                  <c:v>Bulgaria</c:v>
                </c:pt>
                <c:pt idx="36">
                  <c:v>Kypros</c:v>
                </c:pt>
                <c:pt idx="37">
                  <c:v>Kreikka</c:v>
                </c:pt>
              </c:strCache>
            </c:strRef>
          </c:cat>
          <c:val>
            <c:numRef>
              <c:f>'2500-4999 kWh'!$E$12:$E$49</c:f>
              <c:numCache>
                <c:formatCode>General</c:formatCode>
                <c:ptCount val="38"/>
                <c:pt idx="0">
                  <c:v>14.099999999999998</c:v>
                </c:pt>
                <c:pt idx="1">
                  <c:v>12.45</c:v>
                </c:pt>
                <c:pt idx="2">
                  <c:v>12.25</c:v>
                </c:pt>
                <c:pt idx="3">
                  <c:v>11.959999999999999</c:v>
                </c:pt>
                <c:pt idx="4">
                  <c:v>11.4</c:v>
                </c:pt>
                <c:pt idx="5">
                  <c:v>11.3</c:v>
                </c:pt>
                <c:pt idx="6">
                  <c:v>10.67</c:v>
                </c:pt>
                <c:pt idx="7">
                  <c:v>9.67</c:v>
                </c:pt>
                <c:pt idx="8">
                  <c:v>9.59</c:v>
                </c:pt>
                <c:pt idx="9">
                  <c:v>9.4700000000000006</c:v>
                </c:pt>
                <c:pt idx="10">
                  <c:v>8.5</c:v>
                </c:pt>
                <c:pt idx="11">
                  <c:v>8.42</c:v>
                </c:pt>
                <c:pt idx="12">
                  <c:v>8.15</c:v>
                </c:pt>
                <c:pt idx="13">
                  <c:v>7.9</c:v>
                </c:pt>
                <c:pt idx="14">
                  <c:v>7.59</c:v>
                </c:pt>
                <c:pt idx="15">
                  <c:v>7.4899999999999993</c:v>
                </c:pt>
                <c:pt idx="16">
                  <c:v>7.3800000000000008</c:v>
                </c:pt>
                <c:pt idx="17">
                  <c:v>7.2499999999999991</c:v>
                </c:pt>
                <c:pt idx="18">
                  <c:v>7.24</c:v>
                </c:pt>
                <c:pt idx="19">
                  <c:v>7.12</c:v>
                </c:pt>
                <c:pt idx="20">
                  <c:v>6.92</c:v>
                </c:pt>
                <c:pt idx="21">
                  <c:v>5.96</c:v>
                </c:pt>
                <c:pt idx="22">
                  <c:v>5.53</c:v>
                </c:pt>
                <c:pt idx="23">
                  <c:v>5.2299999999999995</c:v>
                </c:pt>
                <c:pt idx="24">
                  <c:v>4.97</c:v>
                </c:pt>
                <c:pt idx="25">
                  <c:v>4.7</c:v>
                </c:pt>
                <c:pt idx="26">
                  <c:v>4.5</c:v>
                </c:pt>
                <c:pt idx="27">
                  <c:v>4.4400000000000004</c:v>
                </c:pt>
                <c:pt idx="28">
                  <c:v>4.3900000000000006</c:v>
                </c:pt>
                <c:pt idx="29">
                  <c:v>4.34</c:v>
                </c:pt>
                <c:pt idx="30">
                  <c:v>4.3</c:v>
                </c:pt>
                <c:pt idx="31">
                  <c:v>4.2</c:v>
                </c:pt>
                <c:pt idx="32">
                  <c:v>3.9600000000000004</c:v>
                </c:pt>
                <c:pt idx="33">
                  <c:v>3.83</c:v>
                </c:pt>
                <c:pt idx="34">
                  <c:v>3.65</c:v>
                </c:pt>
                <c:pt idx="35">
                  <c:v>3.4099999999999997</c:v>
                </c:pt>
                <c:pt idx="36">
                  <c:v>3.38</c:v>
                </c:pt>
                <c:pt idx="37">
                  <c:v>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47-4E5B-8CA5-25DF8E0E8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c/kWh</a:t>
                </a:r>
              </a:p>
            </c:rich>
          </c:tx>
          <c:layout>
            <c:manualLayout>
              <c:xMode val="edge"/>
              <c:yMode val="edge"/>
              <c:x val="6.4358953142785568E-3"/>
              <c:y val="1.08506649287274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902658290974065E-2"/>
          <c:y val="7.8056492865486923E-2"/>
          <c:w val="0.92371333305006853"/>
          <c:h val="0.843707746962327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B-42E9-B438-37C7A5100D1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2B-42E9-B438-37C7A5100D10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2B-42E9-B438-37C7A5100D10}"/>
              </c:ext>
            </c:extLst>
          </c:dPt>
          <c:cat>
            <c:strRef>
              <c:f>'5000-14999 suht verkkopituuteen'!$A$12:$A$32</c:f>
              <c:strCache>
                <c:ptCount val="21"/>
                <c:pt idx="0">
                  <c:v>Belgia</c:v>
                </c:pt>
                <c:pt idx="1">
                  <c:v>Unkari</c:v>
                </c:pt>
                <c:pt idx="2">
                  <c:v>Saksa</c:v>
                </c:pt>
                <c:pt idx="3">
                  <c:v>Espanja</c:v>
                </c:pt>
                <c:pt idx="4">
                  <c:v>Ranska</c:v>
                </c:pt>
                <c:pt idx="5">
                  <c:v>Itävalta</c:v>
                </c:pt>
                <c:pt idx="6">
                  <c:v>Irlanti</c:v>
                </c:pt>
                <c:pt idx="7">
                  <c:v>Tsekki</c:v>
                </c:pt>
                <c:pt idx="8">
                  <c:v>Puola</c:v>
                </c:pt>
                <c:pt idx="9">
                  <c:v>Tanska</c:v>
                </c:pt>
                <c:pt idx="10">
                  <c:v>Italia</c:v>
                </c:pt>
                <c:pt idx="11">
                  <c:v>Slovakia</c:v>
                </c:pt>
                <c:pt idx="12">
                  <c:v>Bulgaria</c:v>
                </c:pt>
                <c:pt idx="13">
                  <c:v>Liettua</c:v>
                </c:pt>
                <c:pt idx="14">
                  <c:v>Kreikka</c:v>
                </c:pt>
                <c:pt idx="15">
                  <c:v>Latvia</c:v>
                </c:pt>
                <c:pt idx="16">
                  <c:v>Ruotsi</c:v>
                </c:pt>
                <c:pt idx="17">
                  <c:v>Viro</c:v>
                </c:pt>
                <c:pt idx="18">
                  <c:v>Kypros</c:v>
                </c:pt>
                <c:pt idx="19">
                  <c:v>Suomi</c:v>
                </c:pt>
                <c:pt idx="20">
                  <c:v>Slovenia</c:v>
                </c:pt>
              </c:strCache>
            </c:strRef>
          </c:cat>
          <c:val>
            <c:numRef>
              <c:f>'5000-14999 suht verkkopituuteen'!$F$12:$F$32</c:f>
              <c:numCache>
                <c:formatCode>0.00</c:formatCode>
                <c:ptCount val="21"/>
                <c:pt idx="0">
                  <c:v>3.4618798698096458</c:v>
                </c:pt>
                <c:pt idx="1">
                  <c:v>2.6300537426674633</c:v>
                </c:pt>
                <c:pt idx="2">
                  <c:v>2.0541127418845644</c:v>
                </c:pt>
                <c:pt idx="3">
                  <c:v>1.9507064973415218</c:v>
                </c:pt>
                <c:pt idx="4">
                  <c:v>1.6560994885701121</c:v>
                </c:pt>
                <c:pt idx="5">
                  <c:v>1.5389219786878705</c:v>
                </c:pt>
                <c:pt idx="6">
                  <c:v>1.4575414605143016</c:v>
                </c:pt>
                <c:pt idx="7">
                  <c:v>1.3708815829123113</c:v>
                </c:pt>
                <c:pt idx="8">
                  <c:v>1.3646411208193783</c:v>
                </c:pt>
                <c:pt idx="9">
                  <c:v>1.2864615010339375</c:v>
                </c:pt>
                <c:pt idx="10">
                  <c:v>1.1797524651768752</c:v>
                </c:pt>
                <c:pt idx="11">
                  <c:v>0.87687405531271712</c:v>
                </c:pt>
                <c:pt idx="12">
                  <c:v>0.86592178770949724</c:v>
                </c:pt>
                <c:pt idx="13">
                  <c:v>0.84706419854978476</c:v>
                </c:pt>
                <c:pt idx="14">
                  <c:v>0.79325201539551538</c:v>
                </c:pt>
                <c:pt idx="15">
                  <c:v>0.7406158687345471</c:v>
                </c:pt>
                <c:pt idx="16">
                  <c:v>0.64107312408670658</c:v>
                </c:pt>
                <c:pt idx="17">
                  <c:v>0.53162005542957924</c:v>
                </c:pt>
                <c:pt idx="18">
                  <c:v>0.52677202107088095</c:v>
                </c:pt>
                <c:pt idx="19">
                  <c:v>0.49097736637257028</c:v>
                </c:pt>
                <c:pt idx="20">
                  <c:v>0.39188814859092297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2B-42E9-B438-37C7A510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000" b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Hinta (€/kWh) jaettuna</a:t>
                </a:r>
                <a:r>
                  <a:rPr lang="fi-FI" sz="1000" b="0" baseline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asiakaskohtaisella verkkopituudella (km/asiakas)</a:t>
                </a:r>
                <a:endParaRPr lang="fi-FI" sz="1000" b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7830318426896434E-3"/>
              <c:y val="0.12356618138470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174760992001272E-2"/>
          <c:y val="5.8372648674620407E-2"/>
          <c:w val="0.92144122036902354"/>
          <c:h val="0.861476169154275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E-47F4-AE8A-9C975472469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E-47F4-AE8A-9C97547246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E-47F4-AE8A-9C975472469D}"/>
              </c:ext>
            </c:extLst>
          </c:dPt>
          <c:cat>
            <c:strRef>
              <c:f>'2500-4999 suht verkkopituuteen '!$A$12:$A$32</c:f>
              <c:strCache>
                <c:ptCount val="21"/>
                <c:pt idx="0">
                  <c:v>Belgia</c:v>
                </c:pt>
                <c:pt idx="1">
                  <c:v>Saksa</c:v>
                </c:pt>
                <c:pt idx="2">
                  <c:v>Unkari</c:v>
                </c:pt>
                <c:pt idx="3">
                  <c:v>Espanja</c:v>
                </c:pt>
                <c:pt idx="4">
                  <c:v>Tsekki</c:v>
                </c:pt>
                <c:pt idx="5">
                  <c:v>Ranska</c:v>
                </c:pt>
                <c:pt idx="6">
                  <c:v>Itävalta</c:v>
                </c:pt>
                <c:pt idx="7">
                  <c:v>Irlanti</c:v>
                </c:pt>
                <c:pt idx="8">
                  <c:v>Tanska</c:v>
                </c:pt>
                <c:pt idx="9">
                  <c:v>Puola</c:v>
                </c:pt>
                <c:pt idx="10">
                  <c:v>Italia</c:v>
                </c:pt>
                <c:pt idx="11">
                  <c:v>Slovakia</c:v>
                </c:pt>
                <c:pt idx="12">
                  <c:v>Ruotsi</c:v>
                </c:pt>
                <c:pt idx="13">
                  <c:v>Kreikka</c:v>
                </c:pt>
                <c:pt idx="14">
                  <c:v>Liettua</c:v>
                </c:pt>
                <c:pt idx="15">
                  <c:v>Latvia</c:v>
                </c:pt>
                <c:pt idx="16">
                  <c:v>Bulgaria</c:v>
                </c:pt>
                <c:pt idx="17">
                  <c:v>Suomi</c:v>
                </c:pt>
                <c:pt idx="18">
                  <c:v>Viro</c:v>
                </c:pt>
                <c:pt idx="19">
                  <c:v>Kypros</c:v>
                </c:pt>
                <c:pt idx="20">
                  <c:v>Slovenia</c:v>
                </c:pt>
              </c:strCache>
            </c:strRef>
          </c:cat>
          <c:val>
            <c:numRef>
              <c:f>'2500-4999 suht verkkopituuteen '!$F$12:$F$32</c:f>
              <c:numCache>
                <c:formatCode>0.00</c:formatCode>
                <c:ptCount val="21"/>
                <c:pt idx="0">
                  <c:v>3.5388105335831934</c:v>
                </c:pt>
                <c:pt idx="1">
                  <c:v>2.6376674981017705</c:v>
                </c:pt>
                <c:pt idx="2">
                  <c:v>2.6168815202500966</c:v>
                </c:pt>
                <c:pt idx="3">
                  <c:v>2.4196916831135251</c:v>
                </c:pt>
                <c:pt idx="4">
                  <c:v>2.2977431133061219</c:v>
                </c:pt>
                <c:pt idx="5">
                  <c:v>2.0111672189195442</c:v>
                </c:pt>
                <c:pt idx="6">
                  <c:v>1.7362660912490209</c:v>
                </c:pt>
                <c:pt idx="7">
                  <c:v>1.5862230055422251</c:v>
                </c:pt>
                <c:pt idx="8">
                  <c:v>1.5375258484369296</c:v>
                </c:pt>
                <c:pt idx="9">
                  <c:v>1.5220997116831525</c:v>
                </c:pt>
                <c:pt idx="10">
                  <c:v>1.209723082075133</c:v>
                </c:pt>
                <c:pt idx="11">
                  <c:v>1.1967400629110667</c:v>
                </c:pt>
                <c:pt idx="12">
                  <c:v>1.0059191520595823</c:v>
                </c:pt>
                <c:pt idx="13">
                  <c:v>0.98493001168067706</c:v>
                </c:pt>
                <c:pt idx="14">
                  <c:v>0.96887343040735718</c:v>
                </c:pt>
                <c:pt idx="15">
                  <c:v>0.95527084738143409</c:v>
                </c:pt>
                <c:pt idx="16">
                  <c:v>0.86592178770949724</c:v>
                </c:pt>
                <c:pt idx="17">
                  <c:v>0.73039389131749854</c:v>
                </c:pt>
                <c:pt idx="18">
                  <c:v>0.60804568741076681</c:v>
                </c:pt>
                <c:pt idx="19">
                  <c:v>0.56344602253784082</c:v>
                </c:pt>
                <c:pt idx="20">
                  <c:v>0.48986018573865375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E-47F4-AE8A-9C9754724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000" b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Hinta (€/kWh) jaettuna</a:t>
                </a:r>
                <a:r>
                  <a:rPr lang="fi-FI" sz="1000" b="0" baseline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asiakaskohtaisella verkkopituudella (km/asiakas)</a:t>
                </a:r>
                <a:endParaRPr lang="fi-FI" sz="1000" b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5660636853792867E-3"/>
              <c:y val="0.11529872336925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53E5-AA81-B14D-BFA4-F5F0963EEC80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2F1D-3F10-2443-BB16-EC4CA29034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482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46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20.11.2025</a:t>
            </a:r>
            <a:endParaRPr lang="en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82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98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313182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 userDrawn="1"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20.11.2025</a:t>
            </a:r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20.11.2025</a:t>
            </a:r>
            <a:endParaRPr lang="en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0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0567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1.6.2026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96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1.6.2026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9160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1.6.2026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6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kohde ilman kuvituselement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949D7E-380D-E00E-3EA3-83EA453F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511461-D766-1418-1485-039CBC55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B7398D-0BBA-E469-9262-3B5FBD32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1A3BC5-911F-DEB2-17E4-7EC8F418A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2384948-AF12-8144-9525-C90E30B9F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31A303A6-BAF7-4720-0949-0F7A15D7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2307" y="6358344"/>
            <a:ext cx="1016766" cy="363131"/>
          </a:xfrm>
        </p:spPr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1549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20.11.2025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669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661" r:id="rId3"/>
    <p:sldLayoutId id="2147483870" r:id="rId4"/>
    <p:sldLayoutId id="2147483869" r:id="rId5"/>
    <p:sldLayoutId id="2147483721" r:id="rId6"/>
    <p:sldLayoutId id="2147483865" r:id="rId7"/>
    <p:sldLayoutId id="2147483652" r:id="rId8"/>
    <p:sldLayoutId id="2147483872" r:id="rId9"/>
    <p:sldLayoutId id="2147483866" r:id="rId10"/>
    <p:sldLayoutId id="2147483693" r:id="rId11"/>
    <p:sldLayoutId id="2147483689" r:id="rId12"/>
    <p:sldLayoutId id="2147483657" r:id="rId13"/>
    <p:sldLayoutId id="2147483653" r:id="rId14"/>
    <p:sldLayoutId id="2147483850" r:id="rId15"/>
    <p:sldLayoutId id="2147483852" r:id="rId16"/>
    <p:sldLayoutId id="2147483853" r:id="rId17"/>
    <p:sldLayoutId id="2147483854" r:id="rId18"/>
    <p:sldLayoutId id="2147483654" r:id="rId19"/>
    <p:sldLayoutId id="2147483675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ec.europa.eu/eurostat/databrowser/view/nrg_pc_204_c__custom_21669675/default/table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ec.europa.eu/eurostat/databrowser/view/nrg_pc_204_c__custom_21669675/default/table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a.europa.eu/ECAPublications/RV-2025-01/RV-2025-01_EN.pdf" TargetMode="External"/><Relationship Id="rId2" Type="http://schemas.openxmlformats.org/officeDocument/2006/relationships/hyperlink" Target="https://ec.europa.eu/eurostat/databrowser/view/nrg_pc_204_c__custom_21669675/default/table" TargetMode="Externa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a.europa.eu/ECAPublications/RV-2025-01/RV-2025-01_EN.pdf" TargetMode="External"/><Relationship Id="rId2" Type="http://schemas.openxmlformats.org/officeDocument/2006/relationships/hyperlink" Target="https://ec.europa.eu/eurostat/databrowser/view/nrg_pc_204_c__custom_21669675/default/table" TargetMode="Externa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a.fi/" TargetMode="External"/><Relationship Id="rId2" Type="http://schemas.openxmlformats.org/officeDocument/2006/relationships/hyperlink" Target="mailto:ina.lehto@energia.fi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1E2C-7F4B-3299-6A12-1AE12ED3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</p:spPr>
        <p:txBody>
          <a:bodyPr/>
          <a:lstStyle/>
          <a:p>
            <a:r>
              <a:rPr lang="fi-FI" dirty="0"/>
              <a:t>Sähköverkkopalvelun hinta Euroopassa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EDF1C7-7064-77DB-71B4-990854923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Ina Lehto</a:t>
            </a:r>
          </a:p>
        </p:txBody>
      </p:sp>
    </p:spTree>
    <p:extLst>
      <p:ext uri="{BB962C8B-B14F-4D97-AF65-F5344CB8AC3E}">
        <p14:creationId xmlns:p14="http://schemas.microsoft.com/office/powerpoint/2010/main" val="2562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89A93-2CE7-D994-17D0-B0D366C3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Sähköverkkopalvelun 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30CE7B-2DE0-8F21-4643-D6007A7139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E752DF4-3E83-420A-AA3B-C8D17BBA62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750" y="5807030"/>
            <a:ext cx="11192276" cy="433633"/>
          </a:xfrm>
        </p:spPr>
        <p:txBody>
          <a:bodyPr/>
          <a:lstStyle/>
          <a:p>
            <a:r>
              <a:rPr lang="fi-FI" dirty="0"/>
              <a:t>* arvio, ** ennakko</a:t>
            </a:r>
            <a:br>
              <a:rPr lang="fi-FI" dirty="0"/>
            </a:br>
            <a:r>
              <a:rPr lang="fi-FI" dirty="0"/>
              <a:t>Lähde: </a:t>
            </a:r>
            <a:r>
              <a:rPr lang="fi-FI" dirty="0">
                <a:hlinkClick r:id="rId2"/>
              </a:rPr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01E6710-75BD-8F4C-60BF-558E073BB4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168650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Veroton verkkopalvelun hinta 2025, kuluttajat 5000 kWh - 14999 kWh</a:t>
            </a:r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0A4BD201-72F0-3920-240C-AC2A98DF3FA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027160684"/>
              </p:ext>
            </p:extLst>
          </p:nvPr>
        </p:nvGraphicFramePr>
        <p:xfrm>
          <a:off x="496358" y="1482540"/>
          <a:ext cx="11179175" cy="432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92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A793C-7E51-A740-4BDF-51A8CC34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Sähköverkkopalvelun 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643FB6-811F-C0C7-8A0B-F107BDEDA9C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CD6B397-395B-5997-4C1F-2B0182A3CBB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056" y="5814539"/>
            <a:ext cx="11192276" cy="363130"/>
          </a:xfrm>
        </p:spPr>
        <p:txBody>
          <a:bodyPr/>
          <a:lstStyle/>
          <a:p>
            <a:r>
              <a:rPr lang="fi-FI" dirty="0"/>
              <a:t>* arvio, ** ennakko</a:t>
            </a:r>
            <a:br>
              <a:rPr lang="fi-FI" dirty="0"/>
            </a:br>
            <a:r>
              <a:rPr lang="fi-FI" dirty="0"/>
              <a:t>Lähde: </a:t>
            </a:r>
            <a:r>
              <a:rPr lang="fi-FI" dirty="0">
                <a:hlinkClick r:id="rId2"/>
              </a:rPr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FD5F92D-A6E3-2988-DC2F-5376C45AF0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155" y="1163837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Veroton verkkopalvelun hinta 2025, kuluttajat 2500 kWh - 4999 kWh</a:t>
            </a:r>
          </a:p>
        </p:txBody>
      </p:sp>
      <p:graphicFrame>
        <p:nvGraphicFramePr>
          <p:cNvPr id="12" name="Kaavion paikkamerkki 11">
            <a:extLst>
              <a:ext uri="{FF2B5EF4-FFF2-40B4-BE49-F238E27FC236}">
                <a16:creationId xmlns:a16="http://schemas.microsoft.com/office/drawing/2014/main" id="{376F11B3-6829-4142-A7AE-C35A81C6366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15345848"/>
              </p:ext>
            </p:extLst>
          </p:nvPr>
        </p:nvGraphicFramePr>
        <p:xfrm>
          <a:off x="496888" y="1501941"/>
          <a:ext cx="11179175" cy="431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282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70BAE8-A024-9422-910A-6998C25A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Sähköverkkopalvelun 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912B1D-2BFD-5615-4621-5C54CDBA8B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2D9E586-72A5-4F4E-9948-47A7CEDF7C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257" y="5964741"/>
            <a:ext cx="11192276" cy="209880"/>
          </a:xfrm>
        </p:spPr>
        <p:txBody>
          <a:bodyPr/>
          <a:lstStyle/>
          <a:p>
            <a:r>
              <a:rPr lang="fi-FI" dirty="0"/>
              <a:t>Lähteenä käytetty </a:t>
            </a:r>
            <a:r>
              <a:rPr lang="fi-FI" dirty="0">
                <a:hlinkClick r:id="rId2"/>
              </a:rPr>
              <a:t>Eurostatin</a:t>
            </a:r>
            <a:r>
              <a:rPr lang="fi-FI" dirty="0"/>
              <a:t> hintatietoja (kuluttaja-asiakkaat 2500-4999 kWh/vuosi) sekä </a:t>
            </a:r>
            <a:r>
              <a:rPr lang="fi-FI" dirty="0">
                <a:hlinkClick r:id="rId3"/>
              </a:rPr>
              <a:t>ECA:n julkaisun</a:t>
            </a:r>
            <a:r>
              <a:rPr lang="fi-FI" dirty="0"/>
              <a:t> tietoja verkkopituuksista ja asiakasmääristä EU-jäsenmaissa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A93F914-7C32-BE29-A2BF-BCFD40ABE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163837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Verkkopalvelun hinta suhteessa asiakaskohtaiseen verkkopituuteen 2025, kuluttajat 5000 kWh - 14999 kWh</a:t>
            </a:r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54973140-6422-4F4D-A7A1-2D47929CF56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499495872"/>
              </p:ext>
            </p:extLst>
          </p:nvPr>
        </p:nvGraphicFramePr>
        <p:xfrm>
          <a:off x="496888" y="1501941"/>
          <a:ext cx="11179175" cy="439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680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7BD55-A951-4138-95E6-1E2DD7B8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C8C58-3EC8-8EDE-DE84-50AE5D42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Sähköverkkopalvelun 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9E3F5-58B9-534A-ACC1-5095F570B1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20.11.2025</a:t>
            </a:r>
            <a:endParaRPr lang="fi-FI" noProof="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607A816-4798-C4B5-FCD4-86473760F96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257" y="5964741"/>
            <a:ext cx="11192276" cy="209880"/>
          </a:xfrm>
        </p:spPr>
        <p:txBody>
          <a:bodyPr/>
          <a:lstStyle/>
          <a:p>
            <a:r>
              <a:rPr lang="fi-FI" dirty="0"/>
              <a:t>Lähteenä käytetty </a:t>
            </a:r>
            <a:r>
              <a:rPr lang="fi-FI" dirty="0">
                <a:hlinkClick r:id="rId2"/>
              </a:rPr>
              <a:t>Eurostatin</a:t>
            </a:r>
            <a:r>
              <a:rPr lang="fi-FI" dirty="0"/>
              <a:t> hintatietoja (kuluttaja-asiakkaat 2500-4999 kWh/vuosi) sekä </a:t>
            </a:r>
            <a:r>
              <a:rPr lang="fi-FI" dirty="0">
                <a:hlinkClick r:id="rId3"/>
              </a:rPr>
              <a:t>ECA:n julkaisun</a:t>
            </a:r>
            <a:r>
              <a:rPr lang="fi-FI" dirty="0"/>
              <a:t> tietoja verkkopituuksista ja asiakasmääristä EU-jäsenmaissa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7EA01C5-3925-A1B6-0B6F-9534BEE786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163837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Verkkopalvelun hinta suhteessa asiakaskohtaiseen verkkopituuteen 2025, kuluttajat 2500 kWh - 4999 kWh</a:t>
            </a:r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F58B2A16-F055-4907-ABD7-A744763A3EF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095004513"/>
              </p:ext>
            </p:extLst>
          </p:nvPr>
        </p:nvGraphicFramePr>
        <p:xfrm>
          <a:off x="496888" y="1621957"/>
          <a:ext cx="11179175" cy="427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68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6BE941B-A736-9931-C6CB-0D5397DA1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397" y="1163682"/>
            <a:ext cx="5288256" cy="1839913"/>
          </a:xfrm>
        </p:spPr>
        <p:txBody>
          <a:bodyPr/>
          <a:lstStyle/>
          <a:p>
            <a:r>
              <a:rPr lang="fi-FI" dirty="0"/>
              <a:t>Ina Lehto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ina.lehto@energia.fi</a:t>
            </a:r>
            <a:endParaRPr lang="fi-FI" dirty="0"/>
          </a:p>
          <a:p>
            <a:r>
              <a:rPr lang="fi-FI" dirty="0"/>
              <a:t>+358 40 570 5589</a:t>
            </a:r>
          </a:p>
          <a:p>
            <a:r>
              <a:rPr lang="fi-FI" dirty="0"/>
              <a:t>@InaLehto</a:t>
            </a:r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https://energia.fi/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3EBCF5-8513-9332-BA22-CE2EAE8E0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397" y="474663"/>
            <a:ext cx="5288256" cy="36615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19627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17B"/>
      </a:accent4>
      <a:accent5>
        <a:srgbClr val="691F29"/>
      </a:accent5>
      <a:accent6>
        <a:srgbClr val="E05500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4" id="{95CA7B46-E980-43E3-9D1A-BB20740849C1}" vid="{263A6178-A8B7-4270-87EA-0CE86188F9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dfd6f5609c7effe89b5146ebc915361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4c0937f861df7462cf17d1a056e30902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39e6aa-46e8-428a-81cc-27a4ca9f5229">
      <Terms xmlns="http://schemas.microsoft.com/office/infopath/2007/PartnerControls"/>
    </lcf76f155ced4ddcb4097134ff3c332f>
    <TaxCatchAll xmlns="f3637f4e-3105-4f21-b1b4-ef4680048a14" xsi:nil="true"/>
  </documentManagement>
</p:properties>
</file>

<file path=customXml/itemProps1.xml><?xml version="1.0" encoding="utf-8"?>
<ds:datastoreItem xmlns:ds="http://schemas.openxmlformats.org/officeDocument/2006/customXml" ds:itemID="{C659A645-50C0-4525-BCBD-7EC7FD4F0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9e6aa-46e8-428a-81cc-27a4ca9f5229"/>
    <ds:schemaRef ds:uri="f3637f4e-3105-4f21-b1b4-ef4680048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59893F-7086-4550-AE1B-9DC9405CA9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00A94-2F62-4187-89B5-8A3EE816851C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3637f4e-3105-4f21-b1b4-ef4680048a14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39e6aa-46e8-428a-81cc-27a4ca9f5229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42e649a-c408-4687-a930-34aecd3b29e6}" enabled="0" method="" siteId="{342e649a-c408-4687-a930-34aecd3b29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Energiateollisuus_PPT_mallipohja_200125</Template>
  <TotalTime>324</TotalTime>
  <Words>190</Words>
  <Application>Microsoft Office PowerPoint</Application>
  <PresentationFormat>Laajakuva</PresentationFormat>
  <Paragraphs>28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Aptos Light</vt:lpstr>
      <vt:lpstr>Arial</vt:lpstr>
      <vt:lpstr>Calibri</vt:lpstr>
      <vt:lpstr>Office-teema</vt:lpstr>
      <vt:lpstr>Sähköverkkopalvelun hinta Euroopassa</vt:lpstr>
      <vt:lpstr>Sähköverkkopalvelun hinta eurooppalaisessa vertailussa</vt:lpstr>
      <vt:lpstr>Sähköverkkopalvelun hinta eurooppalaisessa vertailussa</vt:lpstr>
      <vt:lpstr>Sähköverkkopalvelun hinta eurooppalaisessa vertailussa</vt:lpstr>
      <vt:lpstr>Sähköverkkopalvelun hinta eurooppalaisessa vertailussa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Pasi Jonna</dc:creator>
  <cp:lastModifiedBy>Pasi Jonna</cp:lastModifiedBy>
  <cp:revision>2</cp:revision>
  <dcterms:created xsi:type="dcterms:W3CDTF">2025-06-30T08:26:39Z</dcterms:created>
  <dcterms:modified xsi:type="dcterms:W3CDTF">2026-06-01T12:51:29Z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