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drawings/drawing12.xml" ContentType="application/vnd.openxmlformats-officedocument.drawingml.chartshapes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4.xml" ContentType="application/vnd.openxmlformats-officedocument.themeOverride+xml"/>
  <Override PartName="/ppt/drawings/drawing1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5.xml" ContentType="application/vnd.openxmlformats-officedocument.themeOverrid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6.xml" ContentType="application/vnd.openxmlformats-officedocument.themeOverride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8.xml" ContentType="application/vnd.openxmlformats-officedocument.themeOverride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9.xml" ContentType="application/vnd.openxmlformats-officedocument.themeOverride+xml"/>
  <Override PartName="/ppt/drawings/drawing18.xml" ContentType="application/vnd.openxmlformats-officedocument.drawingml.chartshapes+xml"/>
  <Override PartName="/ppt/charts/chart3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0.xml" ContentType="application/vnd.openxmlformats-officedocument.themeOverride+xml"/>
  <Override PartName="/ppt/drawings/drawing19.xml" ContentType="application/vnd.openxmlformats-officedocument.drawingml.chartshapes+xml"/>
  <Override PartName="/ppt/charts/chart3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1.xml" ContentType="application/vnd.openxmlformats-officedocument.themeOverride+xml"/>
  <Override PartName="/ppt/drawings/drawing20.xml" ContentType="application/vnd.openxmlformats-officedocument.drawingml.chartshapes+xml"/>
  <Override PartName="/ppt/charts/chart3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2.xml" ContentType="application/vnd.openxmlformats-officedocument.themeOverride+xml"/>
  <Override PartName="/ppt/charts/chart3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4.xml" ContentType="application/vnd.openxmlformats-officedocument.themeOverride+xml"/>
  <Override PartName="/ppt/charts/chart3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5.xml" ContentType="application/vnd.openxmlformats-officedocument.themeOverride+xml"/>
  <Override PartName="/ppt/charts/chart3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6.xml" ContentType="application/vnd.openxmlformats-officedocument.themeOverride+xml"/>
  <Override PartName="/ppt/drawings/drawing21.xml" ContentType="application/vnd.openxmlformats-officedocument.drawingml.chartshapes+xml"/>
  <Override PartName="/ppt/charts/chart39.xml" ContentType="application/vnd.openxmlformats-officedocument.drawingml.chart+xml"/>
  <Override PartName="/ppt/theme/themeOverride37.xml" ContentType="application/vnd.openxmlformats-officedocument.themeOverride+xml"/>
  <Override PartName="/ppt/charts/chart40.xml" ContentType="application/vnd.openxmlformats-officedocument.drawingml.chart+xml"/>
  <Override PartName="/ppt/theme/themeOverride38.xml" ContentType="application/vnd.openxmlformats-officedocument.themeOverride+xml"/>
  <Override PartName="/ppt/drawings/drawing22.xml" ContentType="application/vnd.openxmlformats-officedocument.drawingml.chartshapes+xml"/>
  <Override PartName="/ppt/charts/chart41.xml" ContentType="application/vnd.openxmlformats-officedocument.drawingml.chart+xml"/>
  <Override PartName="/ppt/theme/themeOverride39.xml" ContentType="application/vnd.openxmlformats-officedocument.themeOverride+xml"/>
  <Override PartName="/ppt/drawings/drawing23.xml" ContentType="application/vnd.openxmlformats-officedocument.drawingml.chartshapes+xml"/>
  <Override PartName="/ppt/charts/chart4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6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7" r:id="rId6"/>
    <p:sldId id="258" r:id="rId7"/>
    <p:sldId id="299" r:id="rId8"/>
    <p:sldId id="259" r:id="rId9"/>
    <p:sldId id="260" r:id="rId10"/>
    <p:sldId id="261" r:id="rId11"/>
    <p:sldId id="262" r:id="rId12"/>
    <p:sldId id="263" r:id="rId13"/>
    <p:sldId id="278" r:id="rId14"/>
    <p:sldId id="300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01" r:id="rId28"/>
    <p:sldId id="298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5" r:id="rId37"/>
    <p:sldId id="272" r:id="rId38"/>
    <p:sldId id="273" r:id="rId39"/>
    <p:sldId id="274" r:id="rId40"/>
    <p:sldId id="277" r:id="rId41"/>
    <p:sldId id="276" r:id="rId42"/>
    <p:sldId id="279" r:id="rId43"/>
    <p:sldId id="280" r:id="rId44"/>
    <p:sldId id="281" r:id="rId45"/>
    <p:sldId id="282" r:id="rId46"/>
    <p:sldId id="283" r:id="rId4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094-5DEB-3D06-2D72-DF291A58450A}" name="Relander Jukka" initials="JR" userId="S::jukka.relander@energia.fi::96100c8a-c6b4-4a32-9bef-63a7f88618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500"/>
    <a:srgbClr val="691F29"/>
    <a:srgbClr val="06217B"/>
    <a:srgbClr val="004F4B"/>
    <a:srgbClr val="9642E8"/>
    <a:srgbClr val="590A99"/>
    <a:srgbClr val="6D6E71"/>
    <a:srgbClr val="AE6258"/>
    <a:srgbClr val="A53F00"/>
    <a:srgbClr val="14A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31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ENERGIAVUOSI\2024\S&#228;hk&#246;vuosi%20kuvat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ogon\yleiset\ENERGIA\yhteiset\tilastot\ENERGIAVUOSI\Tuulivoimakuvat\tuulivoima.xlsx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gon\yleiset\ENERGIA\yhteiset\tilastot\ENERGIAVUOSI\Tuulivoimakuvat\tuulivoima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3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4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5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7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8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9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20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1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Liikenne.xlsx" TargetMode="External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\\logon\yleiset\ENERGIA\yhteiset\tilastot\ENERGIAVUOSI\2024\Liikenne.xlsx" TargetMode="External"/><Relationship Id="rId1" Type="http://schemas.openxmlformats.org/officeDocument/2006/relationships/themeOverride" Target="../theme/themeOverrid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\\logon\yleiset\ENERGIA\yhteiset\tilastot\ENERGIAVUOSI\2024\Liikenne.xlsx" TargetMode="External"/><Relationship Id="rId1" Type="http://schemas.openxmlformats.org/officeDocument/2006/relationships/themeOverride" Target="../theme/themeOverrid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ENERGIAVUOSI\2024\Liikenn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85154126567512411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Vsidata!$A$56:$A$100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Vsidata!$B$56:$B$100</c:f>
              <c:numCache>
                <c:formatCode>0.000</c:formatCode>
                <c:ptCount val="45"/>
                <c:pt idx="0">
                  <c:v>39.920999999999999</c:v>
                </c:pt>
                <c:pt idx="1">
                  <c:v>41.359000000000002</c:v>
                </c:pt>
                <c:pt idx="2">
                  <c:v>41.668999999999997</c:v>
                </c:pt>
                <c:pt idx="3">
                  <c:v>45.125</c:v>
                </c:pt>
                <c:pt idx="4">
                  <c:v>48.441000000000003</c:v>
                </c:pt>
                <c:pt idx="5">
                  <c:v>52.042999999999999</c:v>
                </c:pt>
                <c:pt idx="6">
                  <c:v>52.722999999999999</c:v>
                </c:pt>
                <c:pt idx="7">
                  <c:v>56.442</c:v>
                </c:pt>
                <c:pt idx="8">
                  <c:v>58.652000000000001</c:v>
                </c:pt>
                <c:pt idx="9">
                  <c:v>60.021999999999998</c:v>
                </c:pt>
                <c:pt idx="10">
                  <c:v>62.334000000000003</c:v>
                </c:pt>
                <c:pt idx="11">
                  <c:v>62.286999999999999</c:v>
                </c:pt>
                <c:pt idx="12">
                  <c:v>63.195999999999998</c:v>
                </c:pt>
                <c:pt idx="13">
                  <c:v>65.545000000000002</c:v>
                </c:pt>
                <c:pt idx="14">
                  <c:v>68.257999999999996</c:v>
                </c:pt>
                <c:pt idx="15">
                  <c:v>68.945999999999998</c:v>
                </c:pt>
                <c:pt idx="16">
                  <c:v>70.018000000000001</c:v>
                </c:pt>
                <c:pt idx="17">
                  <c:v>73.602999999999994</c:v>
                </c:pt>
                <c:pt idx="18">
                  <c:v>76.63</c:v>
                </c:pt>
                <c:pt idx="19">
                  <c:v>77.778999999999996</c:v>
                </c:pt>
                <c:pt idx="20">
                  <c:v>79.158000000000001</c:v>
                </c:pt>
                <c:pt idx="21">
                  <c:v>81.188000000000002</c:v>
                </c:pt>
                <c:pt idx="22">
                  <c:v>83.542000000000002</c:v>
                </c:pt>
                <c:pt idx="23">
                  <c:v>85.228999999999999</c:v>
                </c:pt>
                <c:pt idx="24">
                  <c:v>87.025000000000006</c:v>
                </c:pt>
                <c:pt idx="25">
                  <c:v>84.671999999999997</c:v>
                </c:pt>
                <c:pt idx="26">
                  <c:v>90.024000000000001</c:v>
                </c:pt>
                <c:pt idx="27">
                  <c:v>90.373999999999995</c:v>
                </c:pt>
                <c:pt idx="28">
                  <c:v>87.247</c:v>
                </c:pt>
                <c:pt idx="29">
                  <c:v>81.293000000000006</c:v>
                </c:pt>
                <c:pt idx="30">
                  <c:v>87.703999999999994</c:v>
                </c:pt>
                <c:pt idx="31">
                  <c:v>84.241</c:v>
                </c:pt>
                <c:pt idx="32">
                  <c:v>85.131</c:v>
                </c:pt>
                <c:pt idx="33">
                  <c:v>84.043999999999997</c:v>
                </c:pt>
                <c:pt idx="34">
                  <c:v>83.4</c:v>
                </c:pt>
                <c:pt idx="35">
                  <c:v>82.465999999999994</c:v>
                </c:pt>
                <c:pt idx="36">
                  <c:v>85.119</c:v>
                </c:pt>
                <c:pt idx="37">
                  <c:v>85.448862614485606</c:v>
                </c:pt>
                <c:pt idx="38">
                  <c:v>87.451539782825506</c:v>
                </c:pt>
                <c:pt idx="39">
                  <c:v>86.075399205566896</c:v>
                </c:pt>
                <c:pt idx="40">
                  <c:v>81.683952822214906</c:v>
                </c:pt>
                <c:pt idx="41">
                  <c:v>87.075785604420602</c:v>
                </c:pt>
                <c:pt idx="42">
                  <c:v>81.638935039716003</c:v>
                </c:pt>
                <c:pt idx="43">
                  <c:v>80.006989194530107</c:v>
                </c:pt>
                <c:pt idx="44">
                  <c:v>82.725824107405799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34-494E-9BD9-D5BBA7B1E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771248"/>
        <c:axId val="1"/>
      </c:lineChart>
      <c:catAx>
        <c:axId val="52977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4.0167561377599926E-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5297712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11792753410069"/>
          <c:y val="0.10424788568095655"/>
          <c:w val="0.48517145034290071"/>
          <c:h val="0.79379440069991247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A1F-423A-94F5-F914FD86B197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A1F-423A-94F5-F914FD86B197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A1F-423A-94F5-F914FD86B197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A1F-423A-94F5-F914FD86B197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A1F-423A-94F5-F914FD86B197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A1F-423A-94F5-F914FD86B197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A1F-423A-94F5-F914FD86B197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A1F-423A-94F5-F914FD86B197}"/>
              </c:ext>
            </c:extLst>
          </c:dPt>
          <c:dLbls>
            <c:dLbl>
              <c:idx val="0"/>
              <c:layout>
                <c:manualLayout>
                  <c:x val="0.18945051674624108"/>
                  <c:y val="-2.2711043636594402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82532338201791"/>
                      <c:h val="7.0179789212647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1F-423A-94F5-F914FD86B197}"/>
                </c:ext>
              </c:extLst>
            </c:dLbl>
            <c:dLbl>
              <c:idx val="1"/>
              <c:layout>
                <c:manualLayout>
                  <c:x val="0.17626677413060129"/>
                  <c:y val="8.1068679186335427E-3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Nettotuonti</a:t>
                    </a:r>
                    <a:r>
                      <a:rPr lang="en-US" sz="1200" baseline="0"/>
                      <a:t> 2,2 %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29335800933962"/>
                      <c:h val="7.0179789212647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A1F-423A-94F5-F914FD86B197}"/>
                </c:ext>
              </c:extLst>
            </c:dLbl>
            <c:dLbl>
              <c:idx val="2"/>
              <c:layout>
                <c:manualLayout>
                  <c:x val="0.19601145522907379"/>
                  <c:y val="3.7353881601749565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Erillistuotanto</a:t>
                    </a:r>
                    <a:r>
                      <a:rPr lang="en-US" sz="1200" baseline="0"/>
                      <a:t> 2,3 %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51343583832587"/>
                      <c:h val="8.00991940483570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A1F-423A-94F5-F914FD86B197}"/>
                </c:ext>
              </c:extLst>
            </c:dLbl>
            <c:dLbl>
              <c:idx val="3"/>
              <c:layout>
                <c:manualLayout>
                  <c:x val="0.15264974842899764"/>
                  <c:y val="7.6922934230245404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18994941658047"/>
                      <c:h val="0.11642901425914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1F-423A-94F5-F914FD86B197}"/>
                </c:ext>
              </c:extLst>
            </c:dLbl>
            <c:dLbl>
              <c:idx val="4"/>
              <c:layout>
                <c:manualLayout>
                  <c:x val="8.2045062079606643E-2"/>
                  <c:y val="0.13023016729232467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75031985452686"/>
                      <c:h val="0.11642901425914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1F-423A-94F5-F914FD86B197}"/>
                </c:ext>
              </c:extLst>
            </c:dLbl>
            <c:dLbl>
              <c:idx val="5"/>
              <c:layout>
                <c:manualLayout>
                  <c:x val="-8.3112709383313499E-2"/>
                  <c:y val="0.10196121318168548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Tuulivoima 18,1 %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A1F-423A-94F5-F914FD86B197}"/>
                </c:ext>
              </c:extLst>
            </c:dLbl>
            <c:dLbl>
              <c:idx val="6"/>
              <c:layout>
                <c:manualLayout>
                  <c:x val="-0.14126771347101363"/>
                  <c:y val="-3.3152681705239419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Vesivoima</a:t>
                    </a:r>
                    <a:r>
                      <a:rPr lang="en-US" sz="1200" baseline="0"/>
                      <a:t> 18,8 %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14115070472333"/>
                      <c:h val="0.1172969621822690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4A1F-423A-94F5-F914FD86B197}"/>
                </c:ext>
              </c:extLst>
            </c:dLbl>
            <c:dLbl>
              <c:idx val="7"/>
              <c:layout>
                <c:manualLayout>
                  <c:x val="0.18137692383083476"/>
                  <c:y val="-4.165913246430062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41036603025295"/>
                      <c:h val="8.0099194048357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A1F-423A-94F5-F914FD86B197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1F-423A-94F5-F914FD86B197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1F-423A-94F5-F914FD86B197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Vsidata!$X$4:$AE$4</c:f>
              <c:strCache>
                <c:ptCount val="8"/>
                <c:pt idx="0">
                  <c:v>Aurinkovoima</c:v>
                </c:pt>
                <c:pt idx="1">
                  <c:v>Erillistuotanto</c:v>
                </c:pt>
                <c:pt idx="2">
                  <c:v>Nettotuonti</c:v>
                </c:pt>
                <c:pt idx="3">
                  <c:v>Yhteistuotanto, kaukolämpö</c:v>
                </c:pt>
                <c:pt idx="4">
                  <c:v>Yhteistuotanto, teollisuus</c:v>
                </c:pt>
                <c:pt idx="5">
                  <c:v>Vesivoima</c:v>
                </c:pt>
                <c:pt idx="6">
                  <c:v>Tuulivoima</c:v>
                </c:pt>
                <c:pt idx="7">
                  <c:v>Ydinvoima</c:v>
                </c:pt>
              </c:strCache>
            </c:strRef>
          </c:cat>
          <c:val>
            <c:numRef>
              <c:f>Vsidata!$X$99:$AE$99</c:f>
              <c:numCache>
                <c:formatCode>General</c:formatCode>
                <c:ptCount val="8"/>
                <c:pt idx="0">
                  <c:v>0.9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8.1999999999999993</c:v>
                </c:pt>
                <c:pt idx="4">
                  <c:v>8.6</c:v>
                </c:pt>
                <c:pt idx="5">
                  <c:v>18.8</c:v>
                </c:pt>
                <c:pt idx="6">
                  <c:v>18.100000000000001</c:v>
                </c:pt>
                <c:pt idx="7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A1F-423A-94F5-F914FD86B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087161272760781"/>
          <c:y val="0.15738854137211428"/>
          <c:w val="0.51784790780607159"/>
          <c:h val="0.70918527797377895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24A-411F-A0D6-9699045C961B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24A-411F-A0D6-9699045C961B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24A-411F-A0D6-9699045C961B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24A-411F-A0D6-9699045C961B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24A-411F-A0D6-9699045C961B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24A-411F-A0D6-9699045C961B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24A-411F-A0D6-9699045C961B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24A-411F-A0D6-9699045C961B}"/>
              </c:ext>
            </c:extLst>
          </c:dPt>
          <c:dLbls>
            <c:dLbl>
              <c:idx val="0"/>
              <c:layout>
                <c:manualLayout>
                  <c:x val="0.17503104166862513"/>
                  <c:y val="-1.8671267336565146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64594622313485"/>
                      <c:h val="5.92377358291115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4A-411F-A0D6-9699045C961B}"/>
                </c:ext>
              </c:extLst>
            </c:dLbl>
            <c:dLbl>
              <c:idx val="1"/>
              <c:layout>
                <c:manualLayout>
                  <c:x val="0.18500385188920965"/>
                  <c:y val="2.22222222222222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05986876958181"/>
                      <c:h val="0.1039876779096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24A-411F-A0D6-9699045C961B}"/>
                </c:ext>
              </c:extLst>
            </c:dLbl>
            <c:dLbl>
              <c:idx val="2"/>
              <c:layout>
                <c:manualLayout>
                  <c:x val="0.17099096778770562"/>
                  <c:y val="3.8378140534198031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10723911033519"/>
                      <c:h val="5.86336556562429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24A-411F-A0D6-9699045C961B}"/>
                </c:ext>
              </c:extLst>
            </c:dLbl>
            <c:dLbl>
              <c:idx val="3"/>
              <c:layout>
                <c:manualLayout>
                  <c:x val="0.16415989355732663"/>
                  <c:y val="7.2184035017710438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26379642860174"/>
                      <c:h val="0.14059872427428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4A-411F-A0D6-9699045C961B}"/>
                </c:ext>
              </c:extLst>
            </c:dLbl>
            <c:dLbl>
              <c:idx val="4"/>
              <c:layout>
                <c:manualLayout>
                  <c:x val="8.3683897709817601E-2"/>
                  <c:y val="0.12781603105011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38695231552594"/>
                      <c:h val="0.15178620979442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24A-411F-A0D6-9699045C961B}"/>
                </c:ext>
              </c:extLst>
            </c:dLbl>
            <c:dLbl>
              <c:idx val="5"/>
              <c:layout>
                <c:manualLayout>
                  <c:x val="-6.4454637612920321E-2"/>
                  <c:y val="0.111073011997036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34467360848456"/>
                      <c:h val="0.1039876779096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24A-411F-A0D6-9699045C961B}"/>
                </c:ext>
              </c:extLst>
            </c:dLbl>
            <c:dLbl>
              <c:idx val="6"/>
              <c:layout>
                <c:manualLayout>
                  <c:x val="-0.18423338198745415"/>
                  <c:y val="-2.33199612049714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8146850369717"/>
                      <c:h val="0.1039876779096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24A-411F-A0D6-9699045C961B}"/>
                </c:ext>
              </c:extLst>
            </c:dLbl>
            <c:dLbl>
              <c:idx val="7"/>
              <c:layout>
                <c:manualLayout>
                  <c:x val="0.22937647429871755"/>
                  <c:y val="-2.83497049410807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61912756426584"/>
                      <c:h val="0.103987677909649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24A-411F-A0D6-9699045C961B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Vsidata!$X$4:$AE$4</c:f>
              <c:strCache>
                <c:ptCount val="8"/>
                <c:pt idx="0">
                  <c:v>Aurinkovoima</c:v>
                </c:pt>
                <c:pt idx="1">
                  <c:v>Erillistuotanto</c:v>
                </c:pt>
                <c:pt idx="2">
                  <c:v>Nettotuonti</c:v>
                </c:pt>
                <c:pt idx="3">
                  <c:v>Yhteistuotanto, kaukolämpö</c:v>
                </c:pt>
                <c:pt idx="4">
                  <c:v>Yhteistuotanto, teollisuus</c:v>
                </c:pt>
                <c:pt idx="5">
                  <c:v>Vesivoima</c:v>
                </c:pt>
                <c:pt idx="6">
                  <c:v>Tuulivoima</c:v>
                </c:pt>
                <c:pt idx="7">
                  <c:v>Ydinvoima</c:v>
                </c:pt>
              </c:strCache>
            </c:strRef>
          </c:cat>
          <c:val>
            <c:numRef>
              <c:f>Vsidata!$X$100:$AE$100</c:f>
              <c:numCache>
                <c:formatCode>General</c:formatCode>
                <c:ptCount val="8"/>
                <c:pt idx="0">
                  <c:v>1.4</c:v>
                </c:pt>
                <c:pt idx="1">
                  <c:v>1.7</c:v>
                </c:pt>
                <c:pt idx="2">
                  <c:v>3.9</c:v>
                </c:pt>
                <c:pt idx="3">
                  <c:v>6.4</c:v>
                </c:pt>
                <c:pt idx="4">
                  <c:v>7.9</c:v>
                </c:pt>
                <c:pt idx="5">
                  <c:v>17.100000000000001</c:v>
                </c:pt>
                <c:pt idx="6">
                  <c:v>24</c:v>
                </c:pt>
                <c:pt idx="7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4A-411F-A0D6-9699045C96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18332039480979E-2"/>
          <c:y val="7.8631274183510569E-2"/>
          <c:w val="0.78939139649797296"/>
          <c:h val="0.80990491652460961"/>
        </c:manualLayout>
      </c:layout>
      <c:areaChart>
        <c:grouping val="percentStacked"/>
        <c:varyColors val="0"/>
        <c:ser>
          <c:idx val="9"/>
          <c:order val="0"/>
          <c:tx>
            <c:strRef>
              <c:f>'12kk tuotanto'!$AB$2</c:f>
              <c:strCache>
                <c:ptCount val="1"/>
                <c:pt idx="0">
                  <c:v>Ydinvoima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tuotanto'!$AB$4:$AB$183</c:f>
              <c:numCache>
                <c:formatCode>0.0</c:formatCode>
                <c:ptCount val="180"/>
                <c:pt idx="0">
                  <c:v>27.445843366844596</c:v>
                </c:pt>
                <c:pt idx="1">
                  <c:v>27.204742929064707</c:v>
                </c:pt>
                <c:pt idx="2">
                  <c:v>27.127623611542823</c:v>
                </c:pt>
                <c:pt idx="3">
                  <c:v>26.977460634602934</c:v>
                </c:pt>
                <c:pt idx="4">
                  <c:v>26.656675272010627</c:v>
                </c:pt>
                <c:pt idx="5">
                  <c:v>26.169727814816142</c:v>
                </c:pt>
                <c:pt idx="6">
                  <c:v>25.931538239516872</c:v>
                </c:pt>
                <c:pt idx="7">
                  <c:v>25.557889466825184</c:v>
                </c:pt>
                <c:pt idx="8">
                  <c:v>25.500974462448244</c:v>
                </c:pt>
                <c:pt idx="9">
                  <c:v>25.339597293253576</c:v>
                </c:pt>
                <c:pt idx="10">
                  <c:v>25.152763423389807</c:v>
                </c:pt>
                <c:pt idx="11">
                  <c:v>24.957928312234184</c:v>
                </c:pt>
                <c:pt idx="12">
                  <c:v>25.108011067884917</c:v>
                </c:pt>
                <c:pt idx="13">
                  <c:v>25.03855036769637</c:v>
                </c:pt>
                <c:pt idx="14">
                  <c:v>24.982806828996658</c:v>
                </c:pt>
                <c:pt idx="15">
                  <c:v>25.001765338640336</c:v>
                </c:pt>
                <c:pt idx="16">
                  <c:v>25.044365562766053</c:v>
                </c:pt>
                <c:pt idx="17">
                  <c:v>25.119042992611089</c:v>
                </c:pt>
                <c:pt idx="18">
                  <c:v>25.188389090327533</c:v>
                </c:pt>
                <c:pt idx="19">
                  <c:v>25.253578816874178</c:v>
                </c:pt>
                <c:pt idx="20">
                  <c:v>25.343754898864585</c:v>
                </c:pt>
                <c:pt idx="21">
                  <c:v>25.676702573324967</c:v>
                </c:pt>
                <c:pt idx="22">
                  <c:v>25.93319291403775</c:v>
                </c:pt>
                <c:pt idx="23">
                  <c:v>26.4307240194338</c:v>
                </c:pt>
                <c:pt idx="24">
                  <c:v>26.558117464953877</c:v>
                </c:pt>
                <c:pt idx="25">
                  <c:v>26.725295317879439</c:v>
                </c:pt>
                <c:pt idx="26">
                  <c:v>26.866291379685553</c:v>
                </c:pt>
                <c:pt idx="27">
                  <c:v>26.708472982095476</c:v>
                </c:pt>
                <c:pt idx="28">
                  <c:v>26.73313313987639</c:v>
                </c:pt>
                <c:pt idx="29">
                  <c:v>26.899953746641469</c:v>
                </c:pt>
                <c:pt idx="30">
                  <c:v>26.924688776845102</c:v>
                </c:pt>
                <c:pt idx="31">
                  <c:v>26.888721175547452</c:v>
                </c:pt>
                <c:pt idx="32">
                  <c:v>26.729370159250553</c:v>
                </c:pt>
                <c:pt idx="33">
                  <c:v>26.362823658457945</c:v>
                </c:pt>
                <c:pt idx="34">
                  <c:v>26.294394226084965</c:v>
                </c:pt>
                <c:pt idx="35">
                  <c:v>25.916394259721702</c:v>
                </c:pt>
                <c:pt idx="36">
                  <c:v>25.855475224609492</c:v>
                </c:pt>
                <c:pt idx="37">
                  <c:v>26.028374068490695</c:v>
                </c:pt>
                <c:pt idx="38">
                  <c:v>25.834881885700018</c:v>
                </c:pt>
                <c:pt idx="39">
                  <c:v>25.968583641930532</c:v>
                </c:pt>
                <c:pt idx="40">
                  <c:v>26.462780859107976</c:v>
                </c:pt>
                <c:pt idx="41">
                  <c:v>26.296746272829452</c:v>
                </c:pt>
                <c:pt idx="42">
                  <c:v>26.288575035905236</c:v>
                </c:pt>
                <c:pt idx="43">
                  <c:v>26.469774621901465</c:v>
                </c:pt>
                <c:pt idx="44">
                  <c:v>26.491095618200657</c:v>
                </c:pt>
                <c:pt idx="45">
                  <c:v>26.726564159201111</c:v>
                </c:pt>
                <c:pt idx="46">
                  <c:v>26.733491400005072</c:v>
                </c:pt>
                <c:pt idx="47">
                  <c:v>26.978039650105256</c:v>
                </c:pt>
                <c:pt idx="48">
                  <c:v>26.913386470441541</c:v>
                </c:pt>
                <c:pt idx="49">
                  <c:v>26.959165969317912</c:v>
                </c:pt>
                <c:pt idx="50">
                  <c:v>27.208875117999611</c:v>
                </c:pt>
                <c:pt idx="51">
                  <c:v>27.287974708725095</c:v>
                </c:pt>
                <c:pt idx="52">
                  <c:v>27.127010256431326</c:v>
                </c:pt>
                <c:pt idx="53">
                  <c:v>27.212406314603214</c:v>
                </c:pt>
                <c:pt idx="54">
                  <c:v>27.040744948149381</c:v>
                </c:pt>
                <c:pt idx="55">
                  <c:v>26.850010599516171</c:v>
                </c:pt>
                <c:pt idx="56">
                  <c:v>27.111178971759671</c:v>
                </c:pt>
                <c:pt idx="57">
                  <c:v>27.141079487938281</c:v>
                </c:pt>
                <c:pt idx="58">
                  <c:v>27.163178146336183</c:v>
                </c:pt>
                <c:pt idx="59">
                  <c:v>27.153532788045936</c:v>
                </c:pt>
                <c:pt idx="60">
                  <c:v>27.307340641626165</c:v>
                </c:pt>
                <c:pt idx="61">
                  <c:v>26.812184243769817</c:v>
                </c:pt>
                <c:pt idx="62">
                  <c:v>26.805503728345698</c:v>
                </c:pt>
                <c:pt idx="63">
                  <c:v>26.785799447890184</c:v>
                </c:pt>
                <c:pt idx="64">
                  <c:v>26.646744530732242</c:v>
                </c:pt>
                <c:pt idx="65">
                  <c:v>26.69595238046054</c:v>
                </c:pt>
                <c:pt idx="66">
                  <c:v>26.858897873168115</c:v>
                </c:pt>
                <c:pt idx="67">
                  <c:v>26.895685182184636</c:v>
                </c:pt>
                <c:pt idx="68">
                  <c:v>26.982109708879786</c:v>
                </c:pt>
                <c:pt idx="69">
                  <c:v>27.003635817283566</c:v>
                </c:pt>
                <c:pt idx="70">
                  <c:v>26.988609249119953</c:v>
                </c:pt>
                <c:pt idx="71">
                  <c:v>27.073032031851003</c:v>
                </c:pt>
                <c:pt idx="72">
                  <c:v>26.81453883334494</c:v>
                </c:pt>
                <c:pt idx="73">
                  <c:v>27.276171892985758</c:v>
                </c:pt>
                <c:pt idx="74">
                  <c:v>27.23261804277049</c:v>
                </c:pt>
                <c:pt idx="75">
                  <c:v>27.054494175397071</c:v>
                </c:pt>
                <c:pt idx="76">
                  <c:v>27.070536470245994</c:v>
                </c:pt>
                <c:pt idx="77">
                  <c:v>26.897871458308053</c:v>
                </c:pt>
                <c:pt idx="78">
                  <c:v>26.886689089086058</c:v>
                </c:pt>
                <c:pt idx="79">
                  <c:v>26.888440809278556</c:v>
                </c:pt>
                <c:pt idx="80">
                  <c:v>26.679197110621939</c:v>
                </c:pt>
                <c:pt idx="81">
                  <c:v>26.554205208071679</c:v>
                </c:pt>
                <c:pt idx="82">
                  <c:v>26.414007020334395</c:v>
                </c:pt>
                <c:pt idx="83">
                  <c:v>26.175316428004823</c:v>
                </c:pt>
                <c:pt idx="84">
                  <c:v>26.326506956480088</c:v>
                </c:pt>
                <c:pt idx="85">
                  <c:v>26.257464630692027</c:v>
                </c:pt>
                <c:pt idx="86">
                  <c:v>26.248782379829759</c:v>
                </c:pt>
                <c:pt idx="87">
                  <c:v>26.116849878601993</c:v>
                </c:pt>
                <c:pt idx="88">
                  <c:v>26.033079240747327</c:v>
                </c:pt>
                <c:pt idx="89">
                  <c:v>25.584840272302596</c:v>
                </c:pt>
                <c:pt idx="90">
                  <c:v>25.151147909544981</c:v>
                </c:pt>
                <c:pt idx="91">
                  <c:v>25.140888449388431</c:v>
                </c:pt>
                <c:pt idx="92">
                  <c:v>25.22446450921862</c:v>
                </c:pt>
                <c:pt idx="93">
                  <c:v>25.03380098241842</c:v>
                </c:pt>
                <c:pt idx="94">
                  <c:v>25.102816494563907</c:v>
                </c:pt>
                <c:pt idx="95">
                  <c:v>25.247823964170461</c:v>
                </c:pt>
                <c:pt idx="96">
                  <c:v>25.276468209917844</c:v>
                </c:pt>
                <c:pt idx="97">
                  <c:v>25.0946690369117</c:v>
                </c:pt>
                <c:pt idx="98">
                  <c:v>24.829751984441771</c:v>
                </c:pt>
                <c:pt idx="99">
                  <c:v>24.850734982792268</c:v>
                </c:pt>
                <c:pt idx="100">
                  <c:v>24.88073980144409</c:v>
                </c:pt>
                <c:pt idx="101">
                  <c:v>25.029248020057594</c:v>
                </c:pt>
                <c:pt idx="102">
                  <c:v>25.306744715905232</c:v>
                </c:pt>
                <c:pt idx="103">
                  <c:v>25.266996000095567</c:v>
                </c:pt>
                <c:pt idx="104">
                  <c:v>25.121520972664197</c:v>
                </c:pt>
                <c:pt idx="105">
                  <c:v>25.097777321216192</c:v>
                </c:pt>
                <c:pt idx="106">
                  <c:v>25.103946316009718</c:v>
                </c:pt>
                <c:pt idx="107">
                  <c:v>25.020524686401409</c:v>
                </c:pt>
                <c:pt idx="108">
                  <c:v>24.876261133294548</c:v>
                </c:pt>
                <c:pt idx="109">
                  <c:v>25.044579895768155</c:v>
                </c:pt>
                <c:pt idx="110">
                  <c:v>25.209784728667806</c:v>
                </c:pt>
                <c:pt idx="111">
                  <c:v>25.448797104805433</c:v>
                </c:pt>
                <c:pt idx="112">
                  <c:v>25.387879567414711</c:v>
                </c:pt>
                <c:pt idx="113">
                  <c:v>25.75976258283168</c:v>
                </c:pt>
                <c:pt idx="114">
                  <c:v>25.939777951376325</c:v>
                </c:pt>
                <c:pt idx="115">
                  <c:v>26.153209224310924</c:v>
                </c:pt>
                <c:pt idx="116">
                  <c:v>26.13014160039684</c:v>
                </c:pt>
                <c:pt idx="117">
                  <c:v>26.442585256502564</c:v>
                </c:pt>
                <c:pt idx="118">
                  <c:v>26.43595616803356</c:v>
                </c:pt>
                <c:pt idx="119">
                  <c:v>26.621875950031104</c:v>
                </c:pt>
                <c:pt idx="120">
                  <c:v>27.016236588624004</c:v>
                </c:pt>
                <c:pt idx="121">
                  <c:v>27.239825671580459</c:v>
                </c:pt>
                <c:pt idx="122">
                  <c:v>27.276445159894607</c:v>
                </c:pt>
                <c:pt idx="123">
                  <c:v>27.242097085475102</c:v>
                </c:pt>
                <c:pt idx="124">
                  <c:v>27.469475854993707</c:v>
                </c:pt>
                <c:pt idx="125">
                  <c:v>27.592855148918101</c:v>
                </c:pt>
                <c:pt idx="126">
                  <c:v>27.682733265898925</c:v>
                </c:pt>
                <c:pt idx="127">
                  <c:v>27.537244910006631</c:v>
                </c:pt>
                <c:pt idx="128">
                  <c:v>27.708411458367816</c:v>
                </c:pt>
                <c:pt idx="129">
                  <c:v>27.516206286920497</c:v>
                </c:pt>
                <c:pt idx="130">
                  <c:v>27.673635415732523</c:v>
                </c:pt>
                <c:pt idx="131">
                  <c:v>27.366730217689174</c:v>
                </c:pt>
                <c:pt idx="132">
                  <c:v>27.109886504244479</c:v>
                </c:pt>
                <c:pt idx="133">
                  <c:v>26.700043860192736</c:v>
                </c:pt>
                <c:pt idx="134">
                  <c:v>26.700577783404128</c:v>
                </c:pt>
                <c:pt idx="135">
                  <c:v>26.614496764915373</c:v>
                </c:pt>
                <c:pt idx="136">
                  <c:v>26.399433085946729</c:v>
                </c:pt>
                <c:pt idx="137">
                  <c:v>26.038661532648806</c:v>
                </c:pt>
                <c:pt idx="138">
                  <c:v>25.945356975407829</c:v>
                </c:pt>
                <c:pt idx="139">
                  <c:v>26.177871628138309</c:v>
                </c:pt>
                <c:pt idx="140">
                  <c:v>26.008837549997253</c:v>
                </c:pt>
                <c:pt idx="141">
                  <c:v>26.277360907227216</c:v>
                </c:pt>
                <c:pt idx="142">
                  <c:v>26.133661347293501</c:v>
                </c:pt>
                <c:pt idx="143">
                  <c:v>26.007202625629038</c:v>
                </c:pt>
                <c:pt idx="144">
                  <c:v>26.110089731315643</c:v>
                </c:pt>
                <c:pt idx="145">
                  <c:v>26.386567787154629</c:v>
                </c:pt>
                <c:pt idx="146">
                  <c:v>26.70070546789805</c:v>
                </c:pt>
                <c:pt idx="147">
                  <c:v>27.20716997148574</c:v>
                </c:pt>
                <c:pt idx="148">
                  <c:v>27.237971513212965</c:v>
                </c:pt>
                <c:pt idx="149">
                  <c:v>27.470185794663273</c:v>
                </c:pt>
                <c:pt idx="150">
                  <c:v>27.346633368632506</c:v>
                </c:pt>
                <c:pt idx="151">
                  <c:v>27.279501107982018</c:v>
                </c:pt>
                <c:pt idx="152">
                  <c:v>28.418677219081811</c:v>
                </c:pt>
                <c:pt idx="153">
                  <c:v>28.800017500347391</c:v>
                </c:pt>
                <c:pt idx="154">
                  <c:v>29.031990835330816</c:v>
                </c:pt>
                <c:pt idx="155">
                  <c:v>29.694128161038158</c:v>
                </c:pt>
                <c:pt idx="156">
                  <c:v>30.25163699695171</c:v>
                </c:pt>
                <c:pt idx="157">
                  <c:v>30.43361387818161</c:v>
                </c:pt>
                <c:pt idx="158">
                  <c:v>31.019676740035791</c:v>
                </c:pt>
                <c:pt idx="159">
                  <c:v>31.921343058421712</c:v>
                </c:pt>
                <c:pt idx="160">
                  <c:v>33.591703459599827</c:v>
                </c:pt>
                <c:pt idx="161">
                  <c:v>35.297008760013142</c:v>
                </c:pt>
                <c:pt idx="162">
                  <c:v>37.10470972928325</c:v>
                </c:pt>
                <c:pt idx="163">
                  <c:v>38.29227197244856</c:v>
                </c:pt>
                <c:pt idx="164">
                  <c:v>38.401909258506286</c:v>
                </c:pt>
                <c:pt idx="165">
                  <c:v>39.159028244163622</c:v>
                </c:pt>
                <c:pt idx="166">
                  <c:v>40.038191428862667</c:v>
                </c:pt>
                <c:pt idx="167">
                  <c:v>40.945607745070205</c:v>
                </c:pt>
                <c:pt idx="168">
                  <c:v>41.307609713399053</c:v>
                </c:pt>
                <c:pt idx="169">
                  <c:v>42.100537194842893</c:v>
                </c:pt>
                <c:pt idx="170">
                  <c:v>41.579186526366016</c:v>
                </c:pt>
                <c:pt idx="171">
                  <c:v>40.300342794244578</c:v>
                </c:pt>
                <c:pt idx="172">
                  <c:v>39.306517037885435</c:v>
                </c:pt>
                <c:pt idx="173">
                  <c:v>38.642712897278983</c:v>
                </c:pt>
                <c:pt idx="174">
                  <c:v>38.351706193331758</c:v>
                </c:pt>
                <c:pt idx="175">
                  <c:v>38.248489515490967</c:v>
                </c:pt>
                <c:pt idx="176">
                  <c:v>37.955198605651937</c:v>
                </c:pt>
                <c:pt idx="177">
                  <c:v>37.749991825827856</c:v>
                </c:pt>
                <c:pt idx="178">
                  <c:v>37.730306984275096</c:v>
                </c:pt>
                <c:pt idx="179">
                  <c:v>37.628097730246765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9-4A6E-ABF3-7D8DCB6023AA}"/>
            </c:ext>
          </c:extLst>
        </c:ser>
        <c:ser>
          <c:idx val="6"/>
          <c:order val="1"/>
          <c:tx>
            <c:strRef>
              <c:f>'12kk tuotanto'!$Y$2</c:f>
              <c:strCache>
                <c:ptCount val="1"/>
                <c:pt idx="0">
                  <c:v>Vesivoima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tuotanto'!$Y$4:$Y$183</c:f>
              <c:numCache>
                <c:formatCode>0.0</c:formatCode>
                <c:ptCount val="180"/>
                <c:pt idx="0">
                  <c:v>14.881975907741495</c:v>
                </c:pt>
                <c:pt idx="1">
                  <c:v>14.397019120899238</c:v>
                </c:pt>
                <c:pt idx="2">
                  <c:v>13.88891983667628</c:v>
                </c:pt>
                <c:pt idx="3">
                  <c:v>13.797739146895783</c:v>
                </c:pt>
                <c:pt idx="4">
                  <c:v>13.855883129581617</c:v>
                </c:pt>
                <c:pt idx="5">
                  <c:v>14.092075559083343</c:v>
                </c:pt>
                <c:pt idx="6">
                  <c:v>14.350664044156607</c:v>
                </c:pt>
                <c:pt idx="7">
                  <c:v>14.442499187305824</c:v>
                </c:pt>
                <c:pt idx="8">
                  <c:v>14.412145048872127</c:v>
                </c:pt>
                <c:pt idx="9">
                  <c:v>14.484751907867974</c:v>
                </c:pt>
                <c:pt idx="10">
                  <c:v>14.572237087209697</c:v>
                </c:pt>
                <c:pt idx="11">
                  <c:v>14.529582630586816</c:v>
                </c:pt>
                <c:pt idx="12">
                  <c:v>14.394814685661398</c:v>
                </c:pt>
                <c:pt idx="13">
                  <c:v>14.31314341952076</c:v>
                </c:pt>
                <c:pt idx="14">
                  <c:v>14.136715652317541</c:v>
                </c:pt>
                <c:pt idx="15">
                  <c:v>14.081098758638829</c:v>
                </c:pt>
                <c:pt idx="16">
                  <c:v>13.535996902332176</c:v>
                </c:pt>
                <c:pt idx="17">
                  <c:v>13.292845507393919</c:v>
                </c:pt>
                <c:pt idx="18">
                  <c:v>13.230163850984056</c:v>
                </c:pt>
                <c:pt idx="19">
                  <c:v>13.211078193218551</c:v>
                </c:pt>
                <c:pt idx="20">
                  <c:v>13.218907674574986</c:v>
                </c:pt>
                <c:pt idx="21">
                  <c:v>13.695833098883437</c:v>
                </c:pt>
                <c:pt idx="22">
                  <c:v>14.064284900093661</c:v>
                </c:pt>
                <c:pt idx="23">
                  <c:v>14.575243900269635</c:v>
                </c:pt>
                <c:pt idx="24">
                  <c:v>15.062702814779854</c:v>
                </c:pt>
                <c:pt idx="25">
                  <c:v>15.49009273261775</c:v>
                </c:pt>
                <c:pt idx="26">
                  <c:v>16.087605828055818</c:v>
                </c:pt>
                <c:pt idx="27">
                  <c:v>16.164066961575212</c:v>
                </c:pt>
                <c:pt idx="28">
                  <c:v>17.054000466514534</c:v>
                </c:pt>
                <c:pt idx="29">
                  <c:v>17.659913661284271</c:v>
                </c:pt>
                <c:pt idx="30">
                  <c:v>18.356470333304422</c:v>
                </c:pt>
                <c:pt idx="31">
                  <c:v>18.90237779353971</c:v>
                </c:pt>
                <c:pt idx="32">
                  <c:v>19.27146825707058</c:v>
                </c:pt>
                <c:pt idx="33">
                  <c:v>19.549192816849747</c:v>
                </c:pt>
                <c:pt idx="34">
                  <c:v>19.837364925836468</c:v>
                </c:pt>
                <c:pt idx="35">
                  <c:v>19.578073517248423</c:v>
                </c:pt>
                <c:pt idx="36">
                  <c:v>19.603780511561379</c:v>
                </c:pt>
                <c:pt idx="37">
                  <c:v>19.83426392443927</c:v>
                </c:pt>
                <c:pt idx="38">
                  <c:v>19.721869233895045</c:v>
                </c:pt>
                <c:pt idx="39">
                  <c:v>19.716662263275698</c:v>
                </c:pt>
                <c:pt idx="40">
                  <c:v>19.505557414775961</c:v>
                </c:pt>
                <c:pt idx="41">
                  <c:v>18.926549694133698</c:v>
                </c:pt>
                <c:pt idx="42">
                  <c:v>18.301170012615462</c:v>
                </c:pt>
                <c:pt idx="43">
                  <c:v>17.686520602919465</c:v>
                </c:pt>
                <c:pt idx="44">
                  <c:v>17.089781192770896</c:v>
                </c:pt>
                <c:pt idx="45">
                  <c:v>16.009983074644342</c:v>
                </c:pt>
                <c:pt idx="46">
                  <c:v>15.223480835850117</c:v>
                </c:pt>
                <c:pt idx="47">
                  <c:v>15.078280287661416</c:v>
                </c:pt>
                <c:pt idx="48">
                  <c:v>15.136798600509568</c:v>
                </c:pt>
                <c:pt idx="49">
                  <c:v>15.096649353523805</c:v>
                </c:pt>
                <c:pt idx="50">
                  <c:v>15.307691506269961</c:v>
                </c:pt>
                <c:pt idx="51">
                  <c:v>15.282358257478249</c:v>
                </c:pt>
                <c:pt idx="52">
                  <c:v>15.105212233437731</c:v>
                </c:pt>
                <c:pt idx="53">
                  <c:v>15.429681753893487</c:v>
                </c:pt>
                <c:pt idx="54">
                  <c:v>15.232195050460978</c:v>
                </c:pt>
                <c:pt idx="55">
                  <c:v>15.220778412766062</c:v>
                </c:pt>
                <c:pt idx="56">
                  <c:v>15.32070734299444</c:v>
                </c:pt>
                <c:pt idx="57">
                  <c:v>15.585619415374985</c:v>
                </c:pt>
                <c:pt idx="58">
                  <c:v>15.906934741569517</c:v>
                </c:pt>
                <c:pt idx="59">
                  <c:v>15.875550730884946</c:v>
                </c:pt>
                <c:pt idx="60">
                  <c:v>15.609519952613136</c:v>
                </c:pt>
                <c:pt idx="61">
                  <c:v>15.575760956597437</c:v>
                </c:pt>
                <c:pt idx="62">
                  <c:v>15.509901806564411</c:v>
                </c:pt>
                <c:pt idx="63">
                  <c:v>15.795786253026128</c:v>
                </c:pt>
                <c:pt idx="64">
                  <c:v>16.297791223151854</c:v>
                </c:pt>
                <c:pt idx="65">
                  <c:v>16.787732909652313</c:v>
                </c:pt>
                <c:pt idx="66">
                  <c:v>17.572760755398466</c:v>
                </c:pt>
                <c:pt idx="67">
                  <c:v>18.411377026758672</c:v>
                </c:pt>
                <c:pt idx="68">
                  <c:v>18.996619800500358</c:v>
                </c:pt>
                <c:pt idx="69">
                  <c:v>19.467173619445923</c:v>
                </c:pt>
                <c:pt idx="70">
                  <c:v>19.654477617332038</c:v>
                </c:pt>
                <c:pt idx="71">
                  <c:v>20.110395324359942</c:v>
                </c:pt>
                <c:pt idx="72">
                  <c:v>20.250074053009598</c:v>
                </c:pt>
                <c:pt idx="73">
                  <c:v>20.414096757035434</c:v>
                </c:pt>
                <c:pt idx="74">
                  <c:v>20.566041869048423</c:v>
                </c:pt>
                <c:pt idx="75">
                  <c:v>20.724622066707393</c:v>
                </c:pt>
                <c:pt idx="76">
                  <c:v>20.545528215566403</c:v>
                </c:pt>
                <c:pt idx="77">
                  <c:v>20.067671524071283</c:v>
                </c:pt>
                <c:pt idx="78">
                  <c:v>19.76885557788917</c:v>
                </c:pt>
                <c:pt idx="79">
                  <c:v>19.584842657128021</c:v>
                </c:pt>
                <c:pt idx="80">
                  <c:v>19.683955320060555</c:v>
                </c:pt>
                <c:pt idx="81">
                  <c:v>19.458566982427719</c:v>
                </c:pt>
                <c:pt idx="82">
                  <c:v>18.960929270489547</c:v>
                </c:pt>
                <c:pt idx="83">
                  <c:v>18.367539152046323</c:v>
                </c:pt>
                <c:pt idx="84">
                  <c:v>18.231705598736642</c:v>
                </c:pt>
                <c:pt idx="85">
                  <c:v>17.763975022708006</c:v>
                </c:pt>
                <c:pt idx="86">
                  <c:v>17.338516280948561</c:v>
                </c:pt>
                <c:pt idx="87">
                  <c:v>16.701634655566032</c:v>
                </c:pt>
                <c:pt idx="88">
                  <c:v>16.28805438085762</c:v>
                </c:pt>
                <c:pt idx="89">
                  <c:v>16.349131116783585</c:v>
                </c:pt>
                <c:pt idx="90">
                  <c:v>16.362849248337589</c:v>
                </c:pt>
                <c:pt idx="91">
                  <c:v>16.010762595201861</c:v>
                </c:pt>
                <c:pt idx="92">
                  <c:v>16.066988839287934</c:v>
                </c:pt>
                <c:pt idx="93">
                  <c:v>16.303401994265027</c:v>
                </c:pt>
                <c:pt idx="94">
                  <c:v>16.746061520127693</c:v>
                </c:pt>
                <c:pt idx="95">
                  <c:v>17.098235507292294</c:v>
                </c:pt>
                <c:pt idx="96">
                  <c:v>17.442959402799325</c:v>
                </c:pt>
                <c:pt idx="97">
                  <c:v>17.748492782823323</c:v>
                </c:pt>
                <c:pt idx="98">
                  <c:v>17.866112660724369</c:v>
                </c:pt>
                <c:pt idx="99">
                  <c:v>18.234327499069153</c:v>
                </c:pt>
                <c:pt idx="100">
                  <c:v>18.592107567105916</c:v>
                </c:pt>
                <c:pt idx="101">
                  <c:v>18.074435207566438</c:v>
                </c:pt>
                <c:pt idx="102">
                  <c:v>17.507034899970623</c:v>
                </c:pt>
                <c:pt idx="103">
                  <c:v>17.006020462299489</c:v>
                </c:pt>
                <c:pt idx="104">
                  <c:v>16.239045309730653</c:v>
                </c:pt>
                <c:pt idx="105">
                  <c:v>15.832129451267516</c:v>
                </c:pt>
                <c:pt idx="106">
                  <c:v>15.476850796960084</c:v>
                </c:pt>
                <c:pt idx="107">
                  <c:v>15.022450704939136</c:v>
                </c:pt>
                <c:pt idx="108">
                  <c:v>14.347103341694678</c:v>
                </c:pt>
                <c:pt idx="109">
                  <c:v>13.792583124944571</c:v>
                </c:pt>
                <c:pt idx="110">
                  <c:v>13.468566108375594</c:v>
                </c:pt>
                <c:pt idx="111">
                  <c:v>13.319582347461733</c:v>
                </c:pt>
                <c:pt idx="112">
                  <c:v>13.228619227036692</c:v>
                </c:pt>
                <c:pt idx="113">
                  <c:v>13.639619700207813</c:v>
                </c:pt>
                <c:pt idx="114">
                  <c:v>13.886804021418534</c:v>
                </c:pt>
                <c:pt idx="115">
                  <c:v>13.887664423431536</c:v>
                </c:pt>
                <c:pt idx="116">
                  <c:v>13.952108240231876</c:v>
                </c:pt>
                <c:pt idx="117">
                  <c:v>13.751976559286636</c:v>
                </c:pt>
                <c:pt idx="118">
                  <c:v>13.827998005562502</c:v>
                </c:pt>
                <c:pt idx="119">
                  <c:v>14.227588354990683</c:v>
                </c:pt>
                <c:pt idx="120">
                  <c:v>14.823363823683231</c:v>
                </c:pt>
                <c:pt idx="121">
                  <c:v>15.611828335567365</c:v>
                </c:pt>
                <c:pt idx="122">
                  <c:v>16.369805012723411</c:v>
                </c:pt>
                <c:pt idx="123">
                  <c:v>16.661907795346245</c:v>
                </c:pt>
                <c:pt idx="124">
                  <c:v>16.733998226701921</c:v>
                </c:pt>
                <c:pt idx="125">
                  <c:v>16.639670639912669</c:v>
                </c:pt>
                <c:pt idx="126">
                  <c:v>16.897333847905234</c:v>
                </c:pt>
                <c:pt idx="127">
                  <c:v>17.427164539047226</c:v>
                </c:pt>
                <c:pt idx="128">
                  <c:v>17.654549428579831</c:v>
                </c:pt>
                <c:pt idx="129">
                  <c:v>18.240331833097407</c:v>
                </c:pt>
                <c:pt idx="130">
                  <c:v>18.949784514169917</c:v>
                </c:pt>
                <c:pt idx="131">
                  <c:v>19.182937377296351</c:v>
                </c:pt>
                <c:pt idx="132">
                  <c:v>19.180978201658466</c:v>
                </c:pt>
                <c:pt idx="133">
                  <c:v>18.851728841653717</c:v>
                </c:pt>
                <c:pt idx="134">
                  <c:v>18.572124961031982</c:v>
                </c:pt>
                <c:pt idx="135">
                  <c:v>18.65756249918368</c:v>
                </c:pt>
                <c:pt idx="136">
                  <c:v>18.657574121411454</c:v>
                </c:pt>
                <c:pt idx="137">
                  <c:v>18.81874104694964</c:v>
                </c:pt>
                <c:pt idx="138">
                  <c:v>18.600367830864254</c:v>
                </c:pt>
                <c:pt idx="139">
                  <c:v>18.475970365121142</c:v>
                </c:pt>
                <c:pt idx="140">
                  <c:v>18.531861791798224</c:v>
                </c:pt>
                <c:pt idx="141">
                  <c:v>18.582632779795098</c:v>
                </c:pt>
                <c:pt idx="142">
                  <c:v>18.424415289807385</c:v>
                </c:pt>
                <c:pt idx="143">
                  <c:v>17.942908449597073</c:v>
                </c:pt>
                <c:pt idx="144">
                  <c:v>17.722405686031042</c:v>
                </c:pt>
                <c:pt idx="145">
                  <c:v>17.65028458314351</c:v>
                </c:pt>
                <c:pt idx="146">
                  <c:v>17.553474453530963</c:v>
                </c:pt>
                <c:pt idx="147">
                  <c:v>17.37278752785814</c:v>
                </c:pt>
                <c:pt idx="148">
                  <c:v>17.414445834948243</c:v>
                </c:pt>
                <c:pt idx="149">
                  <c:v>17.337773288900511</c:v>
                </c:pt>
                <c:pt idx="150">
                  <c:v>17.396371122565789</c:v>
                </c:pt>
                <c:pt idx="151">
                  <c:v>17.507844041534625</c:v>
                </c:pt>
                <c:pt idx="152">
                  <c:v>17.341849482107079</c:v>
                </c:pt>
                <c:pt idx="153">
                  <c:v>16.823382752317467</c:v>
                </c:pt>
                <c:pt idx="154">
                  <c:v>16.407555066026095</c:v>
                </c:pt>
                <c:pt idx="155">
                  <c:v>16.336813478500289</c:v>
                </c:pt>
                <c:pt idx="156">
                  <c:v>16.376174234305356</c:v>
                </c:pt>
                <c:pt idx="157">
                  <c:v>16.534186463518463</c:v>
                </c:pt>
                <c:pt idx="158">
                  <c:v>16.58549369930725</c:v>
                </c:pt>
                <c:pt idx="159">
                  <c:v>16.502662522295395</c:v>
                </c:pt>
                <c:pt idx="160">
                  <c:v>16.446087533772101</c:v>
                </c:pt>
                <c:pt idx="161">
                  <c:v>16.281947362361233</c:v>
                </c:pt>
                <c:pt idx="162">
                  <c:v>16.140543379399865</c:v>
                </c:pt>
                <c:pt idx="163">
                  <c:v>16.541482087239054</c:v>
                </c:pt>
                <c:pt idx="164">
                  <c:v>17.243890389973235</c:v>
                </c:pt>
                <c:pt idx="165">
                  <c:v>18.189065973038304</c:v>
                </c:pt>
                <c:pt idx="166">
                  <c:v>18.484530537857161</c:v>
                </c:pt>
                <c:pt idx="167">
                  <c:v>18.781218831145615</c:v>
                </c:pt>
                <c:pt idx="168">
                  <c:v>18.638289123495685</c:v>
                </c:pt>
                <c:pt idx="169">
                  <c:v>18.359476953759657</c:v>
                </c:pt>
                <c:pt idx="170">
                  <c:v>18.504248150412469</c:v>
                </c:pt>
                <c:pt idx="171">
                  <c:v>18.680185285714508</c:v>
                </c:pt>
                <c:pt idx="172">
                  <c:v>18.705470589815555</c:v>
                </c:pt>
                <c:pt idx="173">
                  <c:v>19.048334987477638</c:v>
                </c:pt>
                <c:pt idx="174">
                  <c:v>19.403833407238157</c:v>
                </c:pt>
                <c:pt idx="175">
                  <c:v>18.686265536161713</c:v>
                </c:pt>
                <c:pt idx="176">
                  <c:v>18.227754620982985</c:v>
                </c:pt>
                <c:pt idx="177">
                  <c:v>17.663501548934935</c:v>
                </c:pt>
                <c:pt idx="178">
                  <c:v>17.325819923479344</c:v>
                </c:pt>
                <c:pt idx="179">
                  <c:v>17.098244939762161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9-4A6E-ABF3-7D8DCB6023AA}"/>
            </c:ext>
          </c:extLst>
        </c:ser>
        <c:ser>
          <c:idx val="7"/>
          <c:order val="2"/>
          <c:tx>
            <c:strRef>
              <c:f>'12kk tuotanto'!$Z$2</c:f>
              <c:strCache>
                <c:ptCount val="1"/>
                <c:pt idx="0">
                  <c:v>Tuulivoima</c:v>
                </c:pt>
              </c:strCache>
            </c:strRef>
          </c:tx>
          <c:spPr>
            <a:solidFill>
              <a:srgbClr val="004F4B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tuotanto'!$Z$4:$Z$183</c:f>
              <c:numCache>
                <c:formatCode>0.0</c:formatCode>
                <c:ptCount val="180"/>
                <c:pt idx="0">
                  <c:v>0.33022165604959824</c:v>
                </c:pt>
                <c:pt idx="1">
                  <c:v>0.32681298462240144</c:v>
                </c:pt>
                <c:pt idx="2">
                  <c:v>0.33131568082046714</c:v>
                </c:pt>
                <c:pt idx="3">
                  <c:v>0.32621252364034037</c:v>
                </c:pt>
                <c:pt idx="4">
                  <c:v>0.31761676202877598</c:v>
                </c:pt>
                <c:pt idx="5">
                  <c:v>0.32105700827369749</c:v>
                </c:pt>
                <c:pt idx="6">
                  <c:v>0.32947443638270318</c:v>
                </c:pt>
                <c:pt idx="7">
                  <c:v>0.32591062621055522</c:v>
                </c:pt>
                <c:pt idx="8">
                  <c:v>0.31308897468058694</c:v>
                </c:pt>
                <c:pt idx="9">
                  <c:v>0.34080851662220452</c:v>
                </c:pt>
                <c:pt idx="10">
                  <c:v>0.33727960806756829</c:v>
                </c:pt>
                <c:pt idx="11">
                  <c:v>0.3355818133349987</c:v>
                </c:pt>
                <c:pt idx="12">
                  <c:v>0.35145435110293266</c:v>
                </c:pt>
                <c:pt idx="13">
                  <c:v>0.36181833244363054</c:v>
                </c:pt>
                <c:pt idx="14">
                  <c:v>0.4017139256867075</c:v>
                </c:pt>
                <c:pt idx="15">
                  <c:v>0.41739295901652029</c:v>
                </c:pt>
                <c:pt idx="16">
                  <c:v>0.44409818729131612</c:v>
                </c:pt>
                <c:pt idx="17">
                  <c:v>0.45403138861570375</c:v>
                </c:pt>
                <c:pt idx="18">
                  <c:v>0.45027356082325415</c:v>
                </c:pt>
                <c:pt idx="19">
                  <c:v>0.46066307938538731</c:v>
                </c:pt>
                <c:pt idx="20">
                  <c:v>0.4834013518401335</c:v>
                </c:pt>
                <c:pt idx="21">
                  <c:v>0.49205959180655989</c:v>
                </c:pt>
                <c:pt idx="22">
                  <c:v>0.52151194796155664</c:v>
                </c:pt>
                <c:pt idx="23">
                  <c:v>0.57144677153463719</c:v>
                </c:pt>
                <c:pt idx="24">
                  <c:v>0.57704007184869532</c:v>
                </c:pt>
                <c:pt idx="25">
                  <c:v>0.59415452646531997</c:v>
                </c:pt>
                <c:pt idx="26">
                  <c:v>0.58464512444433625</c:v>
                </c:pt>
                <c:pt idx="27">
                  <c:v>0.5919503203269344</c:v>
                </c:pt>
                <c:pt idx="28">
                  <c:v>0.59973716857083159</c:v>
                </c:pt>
                <c:pt idx="29">
                  <c:v>0.59667360841838946</c:v>
                </c:pt>
                <c:pt idx="30">
                  <c:v>0.60948188766551692</c:v>
                </c:pt>
                <c:pt idx="31">
                  <c:v>0.60941413198259953</c:v>
                </c:pt>
                <c:pt idx="32">
                  <c:v>0.61672203797249969</c:v>
                </c:pt>
                <c:pt idx="33">
                  <c:v>0.59796909700063472</c:v>
                </c:pt>
                <c:pt idx="34">
                  <c:v>0.60851664654546023</c:v>
                </c:pt>
                <c:pt idx="35">
                  <c:v>0.5806641907688761</c:v>
                </c:pt>
                <c:pt idx="36">
                  <c:v>0.58627834910016219</c:v>
                </c:pt>
                <c:pt idx="37">
                  <c:v>0.59548966559644967</c:v>
                </c:pt>
                <c:pt idx="38">
                  <c:v>0.60293678464260902</c:v>
                </c:pt>
                <c:pt idx="39">
                  <c:v>0.6239799229454398</c:v>
                </c:pt>
                <c:pt idx="40">
                  <c:v>0.62939110757886907</c:v>
                </c:pt>
                <c:pt idx="41">
                  <c:v>0.64183825334933009</c:v>
                </c:pt>
                <c:pt idx="42">
                  <c:v>0.67154527947174913</c:v>
                </c:pt>
                <c:pt idx="43">
                  <c:v>0.69300279446381252</c:v>
                </c:pt>
                <c:pt idx="44">
                  <c:v>0.70603018752520041</c:v>
                </c:pt>
                <c:pt idx="45">
                  <c:v>0.75919407974296149</c:v>
                </c:pt>
                <c:pt idx="46">
                  <c:v>0.80101311889602733</c:v>
                </c:pt>
                <c:pt idx="47">
                  <c:v>0.92057668724901676</c:v>
                </c:pt>
                <c:pt idx="48">
                  <c:v>0.9724107049010432</c:v>
                </c:pt>
                <c:pt idx="49">
                  <c:v>1.0147565497074438</c:v>
                </c:pt>
                <c:pt idx="50">
                  <c:v>1.0769570127830019</c:v>
                </c:pt>
                <c:pt idx="51">
                  <c:v>1.1223792095408236</c:v>
                </c:pt>
                <c:pt idx="52">
                  <c:v>1.1546013531739905</c:v>
                </c:pt>
                <c:pt idx="53">
                  <c:v>1.1720704428928208</c:v>
                </c:pt>
                <c:pt idx="54">
                  <c:v>1.1505552552776177</c:v>
                </c:pt>
                <c:pt idx="55">
                  <c:v>1.1854485246259121</c:v>
                </c:pt>
                <c:pt idx="56">
                  <c:v>1.2343264253020794</c:v>
                </c:pt>
                <c:pt idx="57">
                  <c:v>1.2938410491497521</c:v>
                </c:pt>
                <c:pt idx="58">
                  <c:v>1.2907956147646824</c:v>
                </c:pt>
                <c:pt idx="59">
                  <c:v>1.327626737235148</c:v>
                </c:pt>
                <c:pt idx="60">
                  <c:v>1.4425056093768227</c:v>
                </c:pt>
                <c:pt idx="61">
                  <c:v>1.6064960911950859</c:v>
                </c:pt>
                <c:pt idx="62">
                  <c:v>1.7400202156764977</c:v>
                </c:pt>
                <c:pt idx="63">
                  <c:v>1.816688336089588</c:v>
                </c:pt>
                <c:pt idx="64">
                  <c:v>1.9324589797261045</c:v>
                </c:pt>
                <c:pt idx="65">
                  <c:v>2.0660803525416518</c:v>
                </c:pt>
                <c:pt idx="66">
                  <c:v>2.1387294169831073</c:v>
                </c:pt>
                <c:pt idx="67">
                  <c:v>2.1811136302279905</c:v>
                </c:pt>
                <c:pt idx="68">
                  <c:v>2.2728439435295091</c:v>
                </c:pt>
                <c:pt idx="69">
                  <c:v>2.3968633060802054</c:v>
                </c:pt>
                <c:pt idx="70">
                  <c:v>2.6143899367211856</c:v>
                </c:pt>
                <c:pt idx="71">
                  <c:v>2.8221648377323683</c:v>
                </c:pt>
                <c:pt idx="72">
                  <c:v>2.8434091118681315</c:v>
                </c:pt>
                <c:pt idx="73">
                  <c:v>2.8537013154582818</c:v>
                </c:pt>
                <c:pt idx="74">
                  <c:v>2.8461573139497132</c:v>
                </c:pt>
                <c:pt idx="75">
                  <c:v>2.8912519597508965</c:v>
                </c:pt>
                <c:pt idx="76">
                  <c:v>2.8684091851618949</c:v>
                </c:pt>
                <c:pt idx="77">
                  <c:v>2.9130335484542202</c:v>
                </c:pt>
                <c:pt idx="78">
                  <c:v>2.9666842573253227</c:v>
                </c:pt>
                <c:pt idx="79">
                  <c:v>3.1822062763299956</c:v>
                </c:pt>
                <c:pt idx="80">
                  <c:v>3.2549573791009396</c:v>
                </c:pt>
                <c:pt idx="81">
                  <c:v>3.2709840876891945</c:v>
                </c:pt>
                <c:pt idx="82">
                  <c:v>3.4094642106905013</c:v>
                </c:pt>
                <c:pt idx="83">
                  <c:v>3.6044222413067026</c:v>
                </c:pt>
                <c:pt idx="84">
                  <c:v>4.0173990317263852</c:v>
                </c:pt>
                <c:pt idx="85">
                  <c:v>4.0868792741367521</c:v>
                </c:pt>
                <c:pt idx="86">
                  <c:v>4.4049954841278041</c:v>
                </c:pt>
                <c:pt idx="87">
                  <c:v>4.5782803909184988</c:v>
                </c:pt>
                <c:pt idx="88">
                  <c:v>4.7643213375127509</c:v>
                </c:pt>
                <c:pt idx="89">
                  <c:v>4.850520653323553</c:v>
                </c:pt>
                <c:pt idx="90">
                  <c:v>4.9573180793147316</c:v>
                </c:pt>
                <c:pt idx="91">
                  <c:v>5.0860540385853659</c:v>
                </c:pt>
                <c:pt idx="92">
                  <c:v>5.1163553811296651</c:v>
                </c:pt>
                <c:pt idx="93">
                  <c:v>5.318243742104416</c:v>
                </c:pt>
                <c:pt idx="94">
                  <c:v>5.5475132162661831</c:v>
                </c:pt>
                <c:pt idx="95">
                  <c:v>5.6117698495006225</c:v>
                </c:pt>
                <c:pt idx="96">
                  <c:v>5.5467369165195093</c:v>
                </c:pt>
                <c:pt idx="97">
                  <c:v>5.6956069731453907</c:v>
                </c:pt>
                <c:pt idx="98">
                  <c:v>5.6391444736850866</c:v>
                </c:pt>
                <c:pt idx="99">
                  <c:v>5.6114836506151438</c:v>
                </c:pt>
                <c:pt idx="100">
                  <c:v>5.7554118695281575</c:v>
                </c:pt>
                <c:pt idx="101">
                  <c:v>5.9959440330399731</c:v>
                </c:pt>
                <c:pt idx="102">
                  <c:v>6.0279973590508868</c:v>
                </c:pt>
                <c:pt idx="103">
                  <c:v>6.1134539905032748</c:v>
                </c:pt>
                <c:pt idx="104">
                  <c:v>6.5073841762400537</c:v>
                </c:pt>
                <c:pt idx="105">
                  <c:v>6.7093414807954135</c:v>
                </c:pt>
                <c:pt idx="106">
                  <c:v>6.8200416909038779</c:v>
                </c:pt>
                <c:pt idx="107">
                  <c:v>6.6764980210750267</c:v>
                </c:pt>
                <c:pt idx="108">
                  <c:v>6.6037948261619936</c:v>
                </c:pt>
                <c:pt idx="109">
                  <c:v>6.8732948791082018</c:v>
                </c:pt>
                <c:pt idx="110">
                  <c:v>7.1628562690527229</c:v>
                </c:pt>
                <c:pt idx="111">
                  <c:v>7.3536646802701373</c:v>
                </c:pt>
                <c:pt idx="112">
                  <c:v>7.3674490584594849</c:v>
                </c:pt>
                <c:pt idx="113">
                  <c:v>7.3142328969710793</c:v>
                </c:pt>
                <c:pt idx="114">
                  <c:v>7.3550032015430995</c:v>
                </c:pt>
                <c:pt idx="115">
                  <c:v>7.3193952022653779</c:v>
                </c:pt>
                <c:pt idx="116">
                  <c:v>7.1176981847491927</c:v>
                </c:pt>
                <c:pt idx="117">
                  <c:v>6.9791700082246138</c:v>
                </c:pt>
                <c:pt idx="118">
                  <c:v>6.65713871546129</c:v>
                </c:pt>
                <c:pt idx="119">
                  <c:v>6.9994105105589259</c:v>
                </c:pt>
                <c:pt idx="120">
                  <c:v>7.7332043283444953</c:v>
                </c:pt>
                <c:pt idx="121">
                  <c:v>7.942219161415923</c:v>
                </c:pt>
                <c:pt idx="122">
                  <c:v>8.1703127047871291</c:v>
                </c:pt>
                <c:pt idx="123">
                  <c:v>8.3443756608734372</c:v>
                </c:pt>
                <c:pt idx="124">
                  <c:v>8.2730700822076919</c:v>
                </c:pt>
                <c:pt idx="125">
                  <c:v>8.2301043688910092</c:v>
                </c:pt>
                <c:pt idx="126">
                  <c:v>8.3820202057838884</c:v>
                </c:pt>
                <c:pt idx="127">
                  <c:v>8.3464371744089725</c:v>
                </c:pt>
                <c:pt idx="128">
                  <c:v>8.6988472460797759</c:v>
                </c:pt>
                <c:pt idx="129">
                  <c:v>8.9773843572869119</c:v>
                </c:pt>
                <c:pt idx="130">
                  <c:v>9.6911074173202341</c:v>
                </c:pt>
                <c:pt idx="131">
                  <c:v>9.717535049227779</c:v>
                </c:pt>
                <c:pt idx="132">
                  <c:v>9.0196457420543155</c:v>
                </c:pt>
                <c:pt idx="133">
                  <c:v>8.669723592279416</c:v>
                </c:pt>
                <c:pt idx="134">
                  <c:v>8.7361068472043222</c:v>
                </c:pt>
                <c:pt idx="135">
                  <c:v>8.7548385032168348</c:v>
                </c:pt>
                <c:pt idx="136">
                  <c:v>8.8891857635078182</c:v>
                </c:pt>
                <c:pt idx="137">
                  <c:v>8.897502799413207</c:v>
                </c:pt>
                <c:pt idx="138">
                  <c:v>8.9136928080702571</c:v>
                </c:pt>
                <c:pt idx="139">
                  <c:v>9.1253521246820117</c:v>
                </c:pt>
                <c:pt idx="140">
                  <c:v>8.9934476055527934</c:v>
                </c:pt>
                <c:pt idx="141">
                  <c:v>9.4661567329757972</c:v>
                </c:pt>
                <c:pt idx="142">
                  <c:v>9.2953231763575541</c:v>
                </c:pt>
                <c:pt idx="143">
                  <c:v>9.3936016772322066</c:v>
                </c:pt>
                <c:pt idx="144">
                  <c:v>10.339594333609298</c:v>
                </c:pt>
                <c:pt idx="145">
                  <c:v>10.953595294467874</c:v>
                </c:pt>
                <c:pt idx="146">
                  <c:v>11.296896751788507</c:v>
                </c:pt>
                <c:pt idx="147">
                  <c:v>11.360599652893709</c:v>
                </c:pt>
                <c:pt idx="148">
                  <c:v>11.799196126701561</c:v>
                </c:pt>
                <c:pt idx="149">
                  <c:v>12.081181079846658</c:v>
                </c:pt>
                <c:pt idx="150">
                  <c:v>12.278476948878597</c:v>
                </c:pt>
                <c:pt idx="151">
                  <c:v>12.768607032256538</c:v>
                </c:pt>
                <c:pt idx="152">
                  <c:v>13.081904641020031</c:v>
                </c:pt>
                <c:pt idx="153">
                  <c:v>13.58932476291313</c:v>
                </c:pt>
                <c:pt idx="154">
                  <c:v>13.440690646966472</c:v>
                </c:pt>
                <c:pt idx="155">
                  <c:v>14.159433855706116</c:v>
                </c:pt>
                <c:pt idx="156">
                  <c:v>15.069026043747938</c:v>
                </c:pt>
                <c:pt idx="157">
                  <c:v>15.633912199707947</c:v>
                </c:pt>
                <c:pt idx="158">
                  <c:v>15.887616411491301</c:v>
                </c:pt>
                <c:pt idx="159">
                  <c:v>16.31135747686346</c:v>
                </c:pt>
                <c:pt idx="160">
                  <c:v>16.907204309231087</c:v>
                </c:pt>
                <c:pt idx="161">
                  <c:v>17.154605488525821</c:v>
                </c:pt>
                <c:pt idx="162">
                  <c:v>17.247132281200297</c:v>
                </c:pt>
                <c:pt idx="163">
                  <c:v>17.152475820671491</c:v>
                </c:pt>
                <c:pt idx="164">
                  <c:v>17.999072462657434</c:v>
                </c:pt>
                <c:pt idx="165">
                  <c:v>17.629683929906932</c:v>
                </c:pt>
                <c:pt idx="166">
                  <c:v>18.360534271504861</c:v>
                </c:pt>
                <c:pt idx="167">
                  <c:v>18.079162936532654</c:v>
                </c:pt>
                <c:pt idx="168">
                  <c:v>17.973474176986684</c:v>
                </c:pt>
                <c:pt idx="169">
                  <c:v>18.351684785350962</c:v>
                </c:pt>
                <c:pt idx="170">
                  <c:v>18.270309847879947</c:v>
                </c:pt>
                <c:pt idx="171">
                  <c:v>18.867686531320086</c:v>
                </c:pt>
                <c:pt idx="172">
                  <c:v>18.521277379159795</c:v>
                </c:pt>
                <c:pt idx="173">
                  <c:v>18.521149323350883</c:v>
                </c:pt>
                <c:pt idx="174">
                  <c:v>18.757945653443084</c:v>
                </c:pt>
                <c:pt idx="175">
                  <c:v>19.298054381299693</c:v>
                </c:pt>
                <c:pt idx="176">
                  <c:v>19.502464504659841</c:v>
                </c:pt>
                <c:pt idx="177">
                  <c:v>20.800734146545725</c:v>
                </c:pt>
                <c:pt idx="178">
                  <c:v>22.119951473852556</c:v>
                </c:pt>
                <c:pt idx="179">
                  <c:v>23.996123555383353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9-4A6E-ABF3-7D8DCB6023AA}"/>
            </c:ext>
          </c:extLst>
        </c:ser>
        <c:ser>
          <c:idx val="8"/>
          <c:order val="3"/>
          <c:tx>
            <c:strRef>
              <c:f>'12kk tuotanto'!$AA$2</c:f>
              <c:strCache>
                <c:ptCount val="1"/>
                <c:pt idx="0">
                  <c:v>Aurinkovoima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tuotanto'!$AA$4:$AA$183</c:f>
              <c:numCache>
                <c:formatCode>0.0</c:formatCode>
                <c:ptCount val="1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5.1082031967143539E-2</c:v>
                </c:pt>
                <c:pt idx="96">
                  <c:v>5.130230174846305E-2</c:v>
                </c:pt>
                <c:pt idx="97">
                  <c:v>5.1993651587822744E-2</c:v>
                </c:pt>
                <c:pt idx="98">
                  <c:v>5.3703268004518315E-2</c:v>
                </c:pt>
                <c:pt idx="99">
                  <c:v>5.9550531968749154E-2</c:v>
                </c:pt>
                <c:pt idx="100">
                  <c:v>6.8081907931227453E-2</c:v>
                </c:pt>
                <c:pt idx="101">
                  <c:v>7.6701793082010847E-2</c:v>
                </c:pt>
                <c:pt idx="102">
                  <c:v>8.8870845305961302E-2</c:v>
                </c:pt>
                <c:pt idx="103">
                  <c:v>9.7082727495395427E-2</c:v>
                </c:pt>
                <c:pt idx="104">
                  <c:v>0.10069375325344045</c:v>
                </c:pt>
                <c:pt idx="105">
                  <c:v>0.10299506862193979</c:v>
                </c:pt>
                <c:pt idx="106">
                  <c:v>0.10352166370221638</c:v>
                </c:pt>
                <c:pt idx="107">
                  <c:v>0.10317142525341721</c:v>
                </c:pt>
                <c:pt idx="108">
                  <c:v>0.10274904674410304</c:v>
                </c:pt>
                <c:pt idx="109">
                  <c:v>0.10424286141808473</c:v>
                </c:pt>
                <c:pt idx="110">
                  <c:v>0.10805755959143817</c:v>
                </c:pt>
                <c:pt idx="111">
                  <c:v>0.11848643464030928</c:v>
                </c:pt>
                <c:pt idx="112">
                  <c:v>0.12580280637027436</c:v>
                </c:pt>
                <c:pt idx="113">
                  <c:v>0.13941275531419245</c:v>
                </c:pt>
                <c:pt idx="114">
                  <c:v>0.1513200704059319</c:v>
                </c:pt>
                <c:pt idx="115">
                  <c:v>0.16177322391255236</c:v>
                </c:pt>
                <c:pt idx="116">
                  <c:v>0.16790660944724553</c:v>
                </c:pt>
                <c:pt idx="117">
                  <c:v>0.16900757425477342</c:v>
                </c:pt>
                <c:pt idx="118">
                  <c:v>0.16956226992827234</c:v>
                </c:pt>
                <c:pt idx="119">
                  <c:v>0.17107047971008493</c:v>
                </c:pt>
                <c:pt idx="120">
                  <c:v>0.17426559210132794</c:v>
                </c:pt>
                <c:pt idx="121">
                  <c:v>0.17804489118608435</c:v>
                </c:pt>
                <c:pt idx="122">
                  <c:v>0.18458279866651012</c:v>
                </c:pt>
                <c:pt idx="123">
                  <c:v>0.18934231183310046</c:v>
                </c:pt>
                <c:pt idx="124">
                  <c:v>0.20840657376071225</c:v>
                </c:pt>
                <c:pt idx="125">
                  <c:v>0.2334746298435138</c:v>
                </c:pt>
                <c:pt idx="126">
                  <c:v>0.24135704532310781</c:v>
                </c:pt>
                <c:pt idx="127">
                  <c:v>0.25454875991194248</c:v>
                </c:pt>
                <c:pt idx="128">
                  <c:v>0.26095016157675904</c:v>
                </c:pt>
                <c:pt idx="129">
                  <c:v>0.26510528182333565</c:v>
                </c:pt>
                <c:pt idx="130">
                  <c:v>0.26780671236761283</c:v>
                </c:pt>
                <c:pt idx="131">
                  <c:v>0.26746012215582238</c:v>
                </c:pt>
                <c:pt idx="132">
                  <c:v>0.26508404455519091</c:v>
                </c:pt>
                <c:pt idx="133">
                  <c:v>0.26335565756338269</c:v>
                </c:pt>
                <c:pt idx="134">
                  <c:v>0.26683552399123989</c:v>
                </c:pt>
                <c:pt idx="135">
                  <c:v>0.27894088272852685</c:v>
                </c:pt>
                <c:pt idx="136">
                  <c:v>0.28650116425145716</c:v>
                </c:pt>
                <c:pt idx="137">
                  <c:v>0.30446369919082189</c:v>
                </c:pt>
                <c:pt idx="138">
                  <c:v>0.33257975832866749</c:v>
                </c:pt>
                <c:pt idx="139">
                  <c:v>0.33989695449931745</c:v>
                </c:pt>
                <c:pt idx="140">
                  <c:v>0.34524388027040465</c:v>
                </c:pt>
                <c:pt idx="141">
                  <c:v>0.34735737606002354</c:v>
                </c:pt>
                <c:pt idx="142">
                  <c:v>0.34613608941587515</c:v>
                </c:pt>
                <c:pt idx="143">
                  <c:v>0.34167707811630305</c:v>
                </c:pt>
                <c:pt idx="144">
                  <c:v>0.34392152724095815</c:v>
                </c:pt>
                <c:pt idx="145">
                  <c:v>0.3485015186868633</c:v>
                </c:pt>
                <c:pt idx="146">
                  <c:v>0.36429476561606661</c:v>
                </c:pt>
                <c:pt idx="147">
                  <c:v>0.38005923979460848</c:v>
                </c:pt>
                <c:pt idx="148">
                  <c:v>0.40705841732517534</c:v>
                </c:pt>
                <c:pt idx="149">
                  <c:v>0.42461452722144044</c:v>
                </c:pt>
                <c:pt idx="150">
                  <c:v>0.43202075529898876</c:v>
                </c:pt>
                <c:pt idx="151">
                  <c:v>0.45132899337517662</c:v>
                </c:pt>
                <c:pt idx="152">
                  <c:v>0.46092863624272962</c:v>
                </c:pt>
                <c:pt idx="153">
                  <c:v>0.46831608047238715</c:v>
                </c:pt>
                <c:pt idx="154">
                  <c:v>0.47185285020292556</c:v>
                </c:pt>
                <c:pt idx="155">
                  <c:v>0.48058196718154117</c:v>
                </c:pt>
                <c:pt idx="156">
                  <c:v>0.48639493128236994</c:v>
                </c:pt>
                <c:pt idx="157">
                  <c:v>0.49689960500354069</c:v>
                </c:pt>
                <c:pt idx="158">
                  <c:v>0.51052097223564297</c:v>
                </c:pt>
                <c:pt idx="159">
                  <c:v>0.56506612470221163</c:v>
                </c:pt>
                <c:pt idx="160">
                  <c:v>0.63308178621313882</c:v>
                </c:pt>
                <c:pt idx="161">
                  <c:v>0.72078158411637339</c:v>
                </c:pt>
                <c:pt idx="162">
                  <c:v>0.79702907638002363</c:v>
                </c:pt>
                <c:pt idx="163">
                  <c:v>0.84355355257492071</c:v>
                </c:pt>
                <c:pt idx="164">
                  <c:v>0.8887010680843701</c:v>
                </c:pt>
                <c:pt idx="165">
                  <c:v>0.90548113569623501</c:v>
                </c:pt>
                <c:pt idx="166">
                  <c:v>0.90255498105912391</c:v>
                </c:pt>
                <c:pt idx="167">
                  <c:v>0.8954716921416217</c:v>
                </c:pt>
                <c:pt idx="168">
                  <c:v>0.88183696218738139</c:v>
                </c:pt>
                <c:pt idx="169">
                  <c:v>0.87949125032431452</c:v>
                </c:pt>
                <c:pt idx="170">
                  <c:v>0.91002058133895314</c:v>
                </c:pt>
                <c:pt idx="171">
                  <c:v>0.93471903867087103</c:v>
                </c:pt>
                <c:pt idx="172">
                  <c:v>1.047065239082934</c:v>
                </c:pt>
                <c:pt idx="173">
                  <c:v>1.1341974060436177</c:v>
                </c:pt>
                <c:pt idx="174">
                  <c:v>1.2267345803868919</c:v>
                </c:pt>
                <c:pt idx="175">
                  <c:v>1.3135263231188488</c:v>
                </c:pt>
                <c:pt idx="176">
                  <c:v>1.3553402851553802</c:v>
                </c:pt>
                <c:pt idx="177">
                  <c:v>1.3760536160623249</c:v>
                </c:pt>
                <c:pt idx="178">
                  <c:v>1.3896208348219889</c:v>
                </c:pt>
                <c:pt idx="179">
                  <c:v>1.3961697293594395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9-4A6E-ABF3-7D8DCB6023AA}"/>
            </c:ext>
          </c:extLst>
        </c:ser>
        <c:ser>
          <c:idx val="4"/>
          <c:order val="4"/>
          <c:tx>
            <c:strRef>
              <c:f>'12kk tuotanto'!$W$2</c:f>
              <c:strCache>
                <c:ptCount val="1"/>
                <c:pt idx="0">
                  <c:v>Biomassa</c:v>
                </c:pt>
              </c:strCache>
            </c:strRef>
          </c:tx>
          <c:spPr>
            <a:solidFill>
              <a:srgbClr val="14A182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tuotanto'!$W$4:$W$183</c:f>
              <c:numCache>
                <c:formatCode>0.0</c:formatCode>
                <c:ptCount val="180"/>
                <c:pt idx="0">
                  <c:v>10.296671265973387</c:v>
                </c:pt>
                <c:pt idx="1">
                  <c:v>10.359190262800128</c:v>
                </c:pt>
                <c:pt idx="2">
                  <c:v>10.577979642417082</c:v>
                </c:pt>
                <c:pt idx="3">
                  <c:v>10.807296523476664</c:v>
                </c:pt>
                <c:pt idx="4">
                  <c:v>11.034590869037956</c:v>
                </c:pt>
                <c:pt idx="5">
                  <c:v>11.29255463857529</c:v>
                </c:pt>
                <c:pt idx="6">
                  <c:v>11.477212272337749</c:v>
                </c:pt>
                <c:pt idx="7">
                  <c:v>11.617106438059817</c:v>
                </c:pt>
                <c:pt idx="8">
                  <c:v>11.701789244515941</c:v>
                </c:pt>
                <c:pt idx="9">
                  <c:v>11.758559701865916</c:v>
                </c:pt>
                <c:pt idx="10">
                  <c:v>11.734918453926142</c:v>
                </c:pt>
                <c:pt idx="11">
                  <c:v>11.864164530490834</c:v>
                </c:pt>
                <c:pt idx="12">
                  <c:v>12.023358818799938</c:v>
                </c:pt>
                <c:pt idx="13">
                  <c:v>12.126106830580218</c:v>
                </c:pt>
                <c:pt idx="14">
                  <c:v>12.278760393255951</c:v>
                </c:pt>
                <c:pt idx="15">
                  <c:v>12.420033819541414</c:v>
                </c:pt>
                <c:pt idx="16">
                  <c:v>12.564183816141487</c:v>
                </c:pt>
                <c:pt idx="17">
                  <c:v>12.602749242515168</c:v>
                </c:pt>
                <c:pt idx="18">
                  <c:v>12.650077391177039</c:v>
                </c:pt>
                <c:pt idx="19">
                  <c:v>12.604323698271566</c:v>
                </c:pt>
                <c:pt idx="20">
                  <c:v>12.622850304576758</c:v>
                </c:pt>
                <c:pt idx="21">
                  <c:v>12.56441067573679</c:v>
                </c:pt>
                <c:pt idx="22">
                  <c:v>12.570503806287697</c:v>
                </c:pt>
                <c:pt idx="23">
                  <c:v>12.513006885389192</c:v>
                </c:pt>
                <c:pt idx="24">
                  <c:v>12.492180016131625</c:v>
                </c:pt>
                <c:pt idx="25">
                  <c:v>12.533069752923446</c:v>
                </c:pt>
                <c:pt idx="26">
                  <c:v>12.485123249675443</c:v>
                </c:pt>
                <c:pt idx="27">
                  <c:v>12.450192083549869</c:v>
                </c:pt>
                <c:pt idx="28">
                  <c:v>12.302914666083737</c:v>
                </c:pt>
                <c:pt idx="29">
                  <c:v>12.305572236073592</c:v>
                </c:pt>
                <c:pt idx="30">
                  <c:v>12.220717983187246</c:v>
                </c:pt>
                <c:pt idx="31">
                  <c:v>12.1935692747671</c:v>
                </c:pt>
                <c:pt idx="32">
                  <c:v>12.140219421726481</c:v>
                </c:pt>
                <c:pt idx="33">
                  <c:v>12.179703878455122</c:v>
                </c:pt>
                <c:pt idx="34">
                  <c:v>12.254601186090408</c:v>
                </c:pt>
                <c:pt idx="35">
                  <c:v>12.323600257120718</c:v>
                </c:pt>
                <c:pt idx="36">
                  <c:v>12.381164732922931</c:v>
                </c:pt>
                <c:pt idx="37">
                  <c:v>12.477801363889943</c:v>
                </c:pt>
                <c:pt idx="38">
                  <c:v>12.556994484121569</c:v>
                </c:pt>
                <c:pt idx="39">
                  <c:v>12.564736250721081</c:v>
                </c:pt>
                <c:pt idx="40">
                  <c:v>12.605723445661773</c:v>
                </c:pt>
                <c:pt idx="41">
                  <c:v>12.626625304904529</c:v>
                </c:pt>
                <c:pt idx="42">
                  <c:v>12.63206916805065</c:v>
                </c:pt>
                <c:pt idx="43">
                  <c:v>12.655901987240872</c:v>
                </c:pt>
                <c:pt idx="44">
                  <c:v>12.870527289978028</c:v>
                </c:pt>
                <c:pt idx="45">
                  <c:v>13.114758116408803</c:v>
                </c:pt>
                <c:pt idx="46">
                  <c:v>13.303238003661408</c:v>
                </c:pt>
                <c:pt idx="47">
                  <c:v>13.49964360685885</c:v>
                </c:pt>
                <c:pt idx="48">
                  <c:v>13.536622031653723</c:v>
                </c:pt>
                <c:pt idx="49">
                  <c:v>13.510638401327773</c:v>
                </c:pt>
                <c:pt idx="50">
                  <c:v>13.39883044986912</c:v>
                </c:pt>
                <c:pt idx="51">
                  <c:v>13.368432896487123</c:v>
                </c:pt>
                <c:pt idx="52">
                  <c:v>13.378172453678919</c:v>
                </c:pt>
                <c:pt idx="53">
                  <c:v>13.370126787582917</c:v>
                </c:pt>
                <c:pt idx="54">
                  <c:v>13.411792817308804</c:v>
                </c:pt>
                <c:pt idx="55">
                  <c:v>13.483644105784551</c:v>
                </c:pt>
                <c:pt idx="56">
                  <c:v>13.396908706482391</c:v>
                </c:pt>
                <c:pt idx="57">
                  <c:v>13.325823517523075</c:v>
                </c:pt>
                <c:pt idx="58">
                  <c:v>13.201888328786932</c:v>
                </c:pt>
                <c:pt idx="59">
                  <c:v>13.101757617478645</c:v>
                </c:pt>
                <c:pt idx="60">
                  <c:v>13.019634826371782</c:v>
                </c:pt>
                <c:pt idx="61">
                  <c:v>13.011095290561517</c:v>
                </c:pt>
                <c:pt idx="62">
                  <c:v>13.039206057984176</c:v>
                </c:pt>
                <c:pt idx="63">
                  <c:v>12.980950339020225</c:v>
                </c:pt>
                <c:pt idx="64">
                  <c:v>12.919730511431982</c:v>
                </c:pt>
                <c:pt idx="65">
                  <c:v>12.965673815366685</c:v>
                </c:pt>
                <c:pt idx="66">
                  <c:v>12.987210651955492</c:v>
                </c:pt>
                <c:pt idx="67">
                  <c:v>12.989589297200233</c:v>
                </c:pt>
                <c:pt idx="68">
                  <c:v>12.971984802257582</c:v>
                </c:pt>
                <c:pt idx="69">
                  <c:v>12.982973338407493</c:v>
                </c:pt>
                <c:pt idx="70">
                  <c:v>13.031835223268864</c:v>
                </c:pt>
                <c:pt idx="71">
                  <c:v>13.001600993829426</c:v>
                </c:pt>
                <c:pt idx="72">
                  <c:v>13.017442676639165</c:v>
                </c:pt>
                <c:pt idx="73">
                  <c:v>12.967545882030555</c:v>
                </c:pt>
                <c:pt idx="74">
                  <c:v>12.932411144492958</c:v>
                </c:pt>
                <c:pt idx="75">
                  <c:v>12.981192464671668</c:v>
                </c:pt>
                <c:pt idx="76">
                  <c:v>13.023547036407553</c:v>
                </c:pt>
                <c:pt idx="77">
                  <c:v>13.030461103092611</c:v>
                </c:pt>
                <c:pt idx="78">
                  <c:v>13.03383078348728</c:v>
                </c:pt>
                <c:pt idx="79">
                  <c:v>13.002227356712634</c:v>
                </c:pt>
                <c:pt idx="80">
                  <c:v>12.899983190167905</c:v>
                </c:pt>
                <c:pt idx="81">
                  <c:v>12.793625741956442</c:v>
                </c:pt>
                <c:pt idx="82">
                  <c:v>12.778959238286111</c:v>
                </c:pt>
                <c:pt idx="83">
                  <c:v>12.774092623241293</c:v>
                </c:pt>
                <c:pt idx="84">
                  <c:v>12.720881595366141</c:v>
                </c:pt>
                <c:pt idx="85">
                  <c:v>12.743868869288031</c:v>
                </c:pt>
                <c:pt idx="86">
                  <c:v>12.812570873693463</c:v>
                </c:pt>
                <c:pt idx="87">
                  <c:v>12.813927285789791</c:v>
                </c:pt>
                <c:pt idx="88">
                  <c:v>12.765897472189769</c:v>
                </c:pt>
                <c:pt idx="89">
                  <c:v>12.749003621922261</c:v>
                </c:pt>
                <c:pt idx="90">
                  <c:v>12.766098189487481</c:v>
                </c:pt>
                <c:pt idx="91">
                  <c:v>12.703276815856421</c:v>
                </c:pt>
                <c:pt idx="92">
                  <c:v>12.773973099312316</c:v>
                </c:pt>
                <c:pt idx="93">
                  <c:v>12.900343374565859</c:v>
                </c:pt>
                <c:pt idx="94">
                  <c:v>13.032716470163047</c:v>
                </c:pt>
                <c:pt idx="95">
                  <c:v>13.170130522836235</c:v>
                </c:pt>
                <c:pt idx="96">
                  <c:v>13.201147534843116</c:v>
                </c:pt>
                <c:pt idx="97">
                  <c:v>13.187237085676307</c:v>
                </c:pt>
                <c:pt idx="98">
                  <c:v>13.144034855810457</c:v>
                </c:pt>
                <c:pt idx="99">
                  <c:v>13.128449946593676</c:v>
                </c:pt>
                <c:pt idx="100">
                  <c:v>13.097580264224581</c:v>
                </c:pt>
                <c:pt idx="101">
                  <c:v>13.145551322994887</c:v>
                </c:pt>
                <c:pt idx="102">
                  <c:v>13.236242695791949</c:v>
                </c:pt>
                <c:pt idx="103">
                  <c:v>13.441554357464227</c:v>
                </c:pt>
                <c:pt idx="104">
                  <c:v>13.619237696315666</c:v>
                </c:pt>
                <c:pt idx="105">
                  <c:v>13.698275539486735</c:v>
                </c:pt>
                <c:pt idx="106">
                  <c:v>13.734860922579378</c:v>
                </c:pt>
                <c:pt idx="107">
                  <c:v>13.856817139463374</c:v>
                </c:pt>
                <c:pt idx="108">
                  <c:v>14.091376766682043</c:v>
                </c:pt>
                <c:pt idx="109">
                  <c:v>14.259053403435843</c:v>
                </c:pt>
                <c:pt idx="110">
                  <c:v>14.43077719629327</c:v>
                </c:pt>
                <c:pt idx="111">
                  <c:v>14.591393148210742</c:v>
                </c:pt>
                <c:pt idx="112">
                  <c:v>14.757165255866839</c:v>
                </c:pt>
                <c:pt idx="113">
                  <c:v>14.803941988280622</c:v>
                </c:pt>
                <c:pt idx="114">
                  <c:v>14.845523684926457</c:v>
                </c:pt>
                <c:pt idx="115">
                  <c:v>14.816595347723727</c:v>
                </c:pt>
                <c:pt idx="116">
                  <c:v>14.704532767309237</c:v>
                </c:pt>
                <c:pt idx="117">
                  <c:v>14.679664020801106</c:v>
                </c:pt>
                <c:pt idx="118">
                  <c:v>14.590145595865994</c:v>
                </c:pt>
                <c:pt idx="119">
                  <c:v>14.464443476743059</c:v>
                </c:pt>
                <c:pt idx="120">
                  <c:v>14.311843335723703</c:v>
                </c:pt>
                <c:pt idx="121">
                  <c:v>14.035925250070228</c:v>
                </c:pt>
                <c:pt idx="122">
                  <c:v>13.918060247707285</c:v>
                </c:pt>
                <c:pt idx="123">
                  <c:v>13.836714402906864</c:v>
                </c:pt>
                <c:pt idx="124">
                  <c:v>13.821165866617967</c:v>
                </c:pt>
                <c:pt idx="125">
                  <c:v>13.757503109018145</c:v>
                </c:pt>
                <c:pt idx="126">
                  <c:v>13.579708931904536</c:v>
                </c:pt>
                <c:pt idx="127">
                  <c:v>13.554438409385536</c:v>
                </c:pt>
                <c:pt idx="128">
                  <c:v>13.553697799529186</c:v>
                </c:pt>
                <c:pt idx="129">
                  <c:v>13.383125602202561</c:v>
                </c:pt>
                <c:pt idx="130">
                  <c:v>13.292312847108928</c:v>
                </c:pt>
                <c:pt idx="131">
                  <c:v>13.344425049156644</c:v>
                </c:pt>
                <c:pt idx="132">
                  <c:v>13.543777885927351</c:v>
                </c:pt>
                <c:pt idx="133">
                  <c:v>13.900549511582513</c:v>
                </c:pt>
                <c:pt idx="134">
                  <c:v>13.98259722390247</c:v>
                </c:pt>
                <c:pt idx="135">
                  <c:v>14.028634678932161</c:v>
                </c:pt>
                <c:pt idx="136">
                  <c:v>14.075897268803439</c:v>
                </c:pt>
                <c:pt idx="137">
                  <c:v>14.029511851642894</c:v>
                </c:pt>
                <c:pt idx="138">
                  <c:v>14.008862809796376</c:v>
                </c:pt>
                <c:pt idx="139">
                  <c:v>13.978158362083541</c:v>
                </c:pt>
                <c:pt idx="140">
                  <c:v>14.173380038057751</c:v>
                </c:pt>
                <c:pt idx="141">
                  <c:v>14.311223902827946</c:v>
                </c:pt>
                <c:pt idx="142">
                  <c:v>14.48816067565161</c:v>
                </c:pt>
                <c:pt idx="143">
                  <c:v>14.638488703425068</c:v>
                </c:pt>
                <c:pt idx="144">
                  <c:v>14.405524012939861</c:v>
                </c:pt>
                <c:pt idx="145">
                  <c:v>14.255257330731283</c:v>
                </c:pt>
                <c:pt idx="146">
                  <c:v>14.19230274112811</c:v>
                </c:pt>
                <c:pt idx="147">
                  <c:v>14.117404363770611</c:v>
                </c:pt>
                <c:pt idx="148">
                  <c:v>14.0838633773803</c:v>
                </c:pt>
                <c:pt idx="149">
                  <c:v>14.180672770834827</c:v>
                </c:pt>
                <c:pt idx="150">
                  <c:v>14.30496540633175</c:v>
                </c:pt>
                <c:pt idx="151">
                  <c:v>14.410370876201922</c:v>
                </c:pt>
                <c:pt idx="152">
                  <c:v>14.434448999497967</c:v>
                </c:pt>
                <c:pt idx="153">
                  <c:v>14.454567911852898</c:v>
                </c:pt>
                <c:pt idx="154">
                  <c:v>14.559284818365684</c:v>
                </c:pt>
                <c:pt idx="155">
                  <c:v>14.6441994844603</c:v>
                </c:pt>
                <c:pt idx="156">
                  <c:v>15.00430901124645</c:v>
                </c:pt>
                <c:pt idx="157">
                  <c:v>15.154952058752128</c:v>
                </c:pt>
                <c:pt idx="158">
                  <c:v>15.30819326080268</c:v>
                </c:pt>
                <c:pt idx="159">
                  <c:v>15.377146851797315</c:v>
                </c:pt>
                <c:pt idx="160">
                  <c:v>15.108835997582274</c:v>
                </c:pt>
                <c:pt idx="161">
                  <c:v>14.766226046425981</c:v>
                </c:pt>
                <c:pt idx="162">
                  <c:v>14.51171255672638</c:v>
                </c:pt>
                <c:pt idx="163">
                  <c:v>14.333158864717808</c:v>
                </c:pt>
                <c:pt idx="164">
                  <c:v>13.876045974527665</c:v>
                </c:pt>
                <c:pt idx="165">
                  <c:v>13.619634372975082</c:v>
                </c:pt>
                <c:pt idx="166">
                  <c:v>13.48379019930149</c:v>
                </c:pt>
                <c:pt idx="167">
                  <c:v>13.279103049573681</c:v>
                </c:pt>
                <c:pt idx="168">
                  <c:v>12.93358044064038</c:v>
                </c:pt>
                <c:pt idx="169">
                  <c:v>12.700646487476067</c:v>
                </c:pt>
                <c:pt idx="170">
                  <c:v>12.463370834686755</c:v>
                </c:pt>
                <c:pt idx="171">
                  <c:v>12.104757586765848</c:v>
                </c:pt>
                <c:pt idx="172">
                  <c:v>12.110932318164485</c:v>
                </c:pt>
                <c:pt idx="173">
                  <c:v>12.246604541385516</c:v>
                </c:pt>
                <c:pt idx="174">
                  <c:v>12.29983179467647</c:v>
                </c:pt>
                <c:pt idx="175">
                  <c:v>12.138643497528609</c:v>
                </c:pt>
                <c:pt idx="176">
                  <c:v>12.130898871444439</c:v>
                </c:pt>
                <c:pt idx="177">
                  <c:v>11.971365166894504</c:v>
                </c:pt>
                <c:pt idx="178">
                  <c:v>11.639419596928143</c:v>
                </c:pt>
                <c:pt idx="179">
                  <c:v>11.335657617384259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C9-4A6E-ABF3-7D8DCB6023AA}"/>
            </c:ext>
          </c:extLst>
        </c:ser>
        <c:ser>
          <c:idx val="5"/>
          <c:order val="5"/>
          <c:tx>
            <c:strRef>
              <c:f>'12kk tuotanto'!$X$2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rgbClr val="E05500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tuotanto'!$X$4:$X$183</c:f>
              <c:numCache>
                <c:formatCode>0.0</c:formatCode>
                <c:ptCount val="180"/>
                <c:pt idx="0">
                  <c:v>0.77562376203725991</c:v>
                </c:pt>
                <c:pt idx="1">
                  <c:v>0.76900207247140284</c:v>
                </c:pt>
                <c:pt idx="2">
                  <c:v>0.77402355644990095</c:v>
                </c:pt>
                <c:pt idx="3">
                  <c:v>0.77361037266348331</c:v>
                </c:pt>
                <c:pt idx="4">
                  <c:v>0.77931388419515313</c:v>
                </c:pt>
                <c:pt idx="5">
                  <c:v>0.78210288702297115</c:v>
                </c:pt>
                <c:pt idx="6">
                  <c:v>0.78129458985097511</c:v>
                </c:pt>
                <c:pt idx="7">
                  <c:v>0.78127048846883507</c:v>
                </c:pt>
                <c:pt idx="8">
                  <c:v>0.78905824860542573</c:v>
                </c:pt>
                <c:pt idx="9">
                  <c:v>0.79041456397750498</c:v>
                </c:pt>
                <c:pt idx="10">
                  <c:v>0.77934559779786217</c:v>
                </c:pt>
                <c:pt idx="11">
                  <c:v>0.78223966838868852</c:v>
                </c:pt>
                <c:pt idx="12">
                  <c:v>0.80371791638606194</c:v>
                </c:pt>
                <c:pt idx="13">
                  <c:v>0.81324987737001608</c:v>
                </c:pt>
                <c:pt idx="14">
                  <c:v>0.81650739569055752</c:v>
                </c:pt>
                <c:pt idx="15">
                  <c:v>0.82189016916767033</c:v>
                </c:pt>
                <c:pt idx="16">
                  <c:v>0.83546464316924474</c:v>
                </c:pt>
                <c:pt idx="17">
                  <c:v>0.83739327294078592</c:v>
                </c:pt>
                <c:pt idx="18">
                  <c:v>0.83417713612415445</c:v>
                </c:pt>
                <c:pt idx="19">
                  <c:v>0.83250889943643702</c:v>
                </c:pt>
                <c:pt idx="20">
                  <c:v>0.82981686917096664</c:v>
                </c:pt>
                <c:pt idx="21">
                  <c:v>0.81711475544032841</c:v>
                </c:pt>
                <c:pt idx="22">
                  <c:v>0.82312259786408404</c:v>
                </c:pt>
                <c:pt idx="23">
                  <c:v>0.82668522125746335</c:v>
                </c:pt>
                <c:pt idx="24">
                  <c:v>0.82542995061217239</c:v>
                </c:pt>
                <c:pt idx="25">
                  <c:v>0.83270625226423878</c:v>
                </c:pt>
                <c:pt idx="26">
                  <c:v>0.84556149102892109</c:v>
                </c:pt>
                <c:pt idx="27">
                  <c:v>0.85889976857257655</c:v>
                </c:pt>
                <c:pt idx="28">
                  <c:v>0.8519783684616008</c:v>
                </c:pt>
                <c:pt idx="29">
                  <c:v>0.85439271158591745</c:v>
                </c:pt>
                <c:pt idx="30">
                  <c:v>0.87152985149642981</c:v>
                </c:pt>
                <c:pt idx="31">
                  <c:v>0.88405413747320494</c:v>
                </c:pt>
                <c:pt idx="32">
                  <c:v>0.89322217538794857</c:v>
                </c:pt>
                <c:pt idx="33">
                  <c:v>0.92287864581085677</c:v>
                </c:pt>
                <c:pt idx="34">
                  <c:v>0.9579939793585911</c:v>
                </c:pt>
                <c:pt idx="35">
                  <c:v>0.98571110740890844</c:v>
                </c:pt>
                <c:pt idx="36">
                  <c:v>0.98542962960646951</c:v>
                </c:pt>
                <c:pt idx="37">
                  <c:v>0.98867911427548949</c:v>
                </c:pt>
                <c:pt idx="38">
                  <c:v>0.9780097104789226</c:v>
                </c:pt>
                <c:pt idx="39">
                  <c:v>0.9609111725426035</c:v>
                </c:pt>
                <c:pt idx="40">
                  <c:v>0.95066881674382309</c:v>
                </c:pt>
                <c:pt idx="41">
                  <c:v>0.94732443988881665</c:v>
                </c:pt>
                <c:pt idx="42">
                  <c:v>0.93983938857121596</c:v>
                </c:pt>
                <c:pt idx="43">
                  <c:v>0.92844130741142272</c:v>
                </c:pt>
                <c:pt idx="44">
                  <c:v>0.92067355178865828</c:v>
                </c:pt>
                <c:pt idx="45">
                  <c:v>0.91617219325763422</c:v>
                </c:pt>
                <c:pt idx="46">
                  <c:v>0.90259085949996931</c:v>
                </c:pt>
                <c:pt idx="47">
                  <c:v>0.88475272797833138</c:v>
                </c:pt>
                <c:pt idx="48">
                  <c:v>0.8873532527678416</c:v>
                </c:pt>
                <c:pt idx="49">
                  <c:v>0.88925124884157192</c:v>
                </c:pt>
                <c:pt idx="50">
                  <c:v>0.89235502184970339</c:v>
                </c:pt>
                <c:pt idx="51">
                  <c:v>0.89934718490162668</c:v>
                </c:pt>
                <c:pt idx="52">
                  <c:v>0.91776818872542076</c:v>
                </c:pt>
                <c:pt idx="53">
                  <c:v>0.92919823312909644</c:v>
                </c:pt>
                <c:pt idx="54">
                  <c:v>0.93109851598184201</c:v>
                </c:pt>
                <c:pt idx="55">
                  <c:v>0.9355059995301821</c:v>
                </c:pt>
                <c:pt idx="56">
                  <c:v>0.94045711698347911</c:v>
                </c:pt>
                <c:pt idx="57">
                  <c:v>0.9450143088903431</c:v>
                </c:pt>
                <c:pt idx="58">
                  <c:v>0.9487806692845715</c:v>
                </c:pt>
                <c:pt idx="59">
                  <c:v>0.96737891139204757</c:v>
                </c:pt>
                <c:pt idx="60">
                  <c:v>0.98263140223053169</c:v>
                </c:pt>
                <c:pt idx="61">
                  <c:v>0.99125147196843888</c:v>
                </c:pt>
                <c:pt idx="62">
                  <c:v>0.98959618981153197</c:v>
                </c:pt>
                <c:pt idx="63">
                  <c:v>0.99320097142195674</c:v>
                </c:pt>
                <c:pt idx="64">
                  <c:v>0.98991989501076727</c:v>
                </c:pt>
                <c:pt idx="65">
                  <c:v>0.98810819824443585</c:v>
                </c:pt>
                <c:pt idx="66">
                  <c:v>0.98881021705631345</c:v>
                </c:pt>
                <c:pt idx="67">
                  <c:v>0.99597595090610258</c:v>
                </c:pt>
                <c:pt idx="68">
                  <c:v>0.99051735458316503</c:v>
                </c:pt>
                <c:pt idx="69">
                  <c:v>0.9729954435827286</c:v>
                </c:pt>
                <c:pt idx="70">
                  <c:v>0.95813034433193078</c:v>
                </c:pt>
                <c:pt idx="71">
                  <c:v>0.94044160219339412</c:v>
                </c:pt>
                <c:pt idx="72">
                  <c:v>0.92266252802115745</c:v>
                </c:pt>
                <c:pt idx="73">
                  <c:v>0.91879771782710007</c:v>
                </c:pt>
                <c:pt idx="74">
                  <c:v>0.91865818617538242</c:v>
                </c:pt>
                <c:pt idx="75">
                  <c:v>0.90987127888106889</c:v>
                </c:pt>
                <c:pt idx="76">
                  <c:v>0.90003055366958062</c:v>
                </c:pt>
                <c:pt idx="77">
                  <c:v>0.90661034476602209</c:v>
                </c:pt>
                <c:pt idx="78">
                  <c:v>0.91957580552801155</c:v>
                </c:pt>
                <c:pt idx="79">
                  <c:v>0.92214072033801231</c:v>
                </c:pt>
                <c:pt idx="80">
                  <c:v>0.93362517960725466</c:v>
                </c:pt>
                <c:pt idx="81">
                  <c:v>0.95812932390086247</c:v>
                </c:pt>
                <c:pt idx="82">
                  <c:v>0.98220270930904419</c:v>
                </c:pt>
                <c:pt idx="83">
                  <c:v>1.0038174593888949</c:v>
                </c:pt>
                <c:pt idx="84">
                  <c:v>1.0224234779943431</c:v>
                </c:pt>
                <c:pt idx="85">
                  <c:v>1.0341963539205736</c:v>
                </c:pt>
                <c:pt idx="86">
                  <c:v>1.0434200610754432</c:v>
                </c:pt>
                <c:pt idx="87">
                  <c:v>1.0561912307413079</c:v>
                </c:pt>
                <c:pt idx="88">
                  <c:v>1.0654475375631702</c:v>
                </c:pt>
                <c:pt idx="89">
                  <c:v>1.0721206040264686</c:v>
                </c:pt>
                <c:pt idx="90">
                  <c:v>1.080621581060331</c:v>
                </c:pt>
                <c:pt idx="91">
                  <c:v>1.0806986788008293</c:v>
                </c:pt>
                <c:pt idx="92">
                  <c:v>1.0711304391580136</c:v>
                </c:pt>
                <c:pt idx="93">
                  <c:v>1.0593702213097851</c:v>
                </c:pt>
                <c:pt idx="94">
                  <c:v>1.0491236859408326</c:v>
                </c:pt>
                <c:pt idx="95">
                  <c:v>1.0392328957593688</c:v>
                </c:pt>
                <c:pt idx="96">
                  <c:v>1.0219213907552591</c:v>
                </c:pt>
                <c:pt idx="97">
                  <c:v>0.99080989244520468</c:v>
                </c:pt>
                <c:pt idx="98">
                  <c:v>0.96552798401729689</c:v>
                </c:pt>
                <c:pt idx="99">
                  <c:v>0.96310210233003013</c:v>
                </c:pt>
                <c:pt idx="100">
                  <c:v>0.96559686858323313</c:v>
                </c:pt>
                <c:pt idx="101">
                  <c:v>0.95434554012005324</c:v>
                </c:pt>
                <c:pt idx="102">
                  <c:v>0.94611221877458163</c:v>
                </c:pt>
                <c:pt idx="103">
                  <c:v>0.94915397514704536</c:v>
                </c:pt>
                <c:pt idx="104">
                  <c:v>0.95458105893418188</c:v>
                </c:pt>
                <c:pt idx="105">
                  <c:v>0.94812449041225855</c:v>
                </c:pt>
                <c:pt idx="106">
                  <c:v>0.94447582769323213</c:v>
                </c:pt>
                <c:pt idx="107">
                  <c:v>0.94946093384318409</c:v>
                </c:pt>
                <c:pt idx="108">
                  <c:v>0.96311291362893969</c:v>
                </c:pt>
                <c:pt idx="109">
                  <c:v>0.97996001612478811</c:v>
                </c:pt>
                <c:pt idx="110">
                  <c:v>1.0019582265325557</c:v>
                </c:pt>
                <c:pt idx="111">
                  <c:v>1.0053086356561995</c:v>
                </c:pt>
                <c:pt idx="112">
                  <c:v>0.99331475630968502</c:v>
                </c:pt>
                <c:pt idx="113">
                  <c:v>0.99497874389352126</c:v>
                </c:pt>
                <c:pt idx="114">
                  <c:v>0.9923971150956159</c:v>
                </c:pt>
                <c:pt idx="115">
                  <c:v>0.99050933168030342</c:v>
                </c:pt>
                <c:pt idx="116">
                  <c:v>0.98123181285305094</c:v>
                </c:pt>
                <c:pt idx="117">
                  <c:v>0.98870829724883125</c:v>
                </c:pt>
                <c:pt idx="118">
                  <c:v>0.98943215635676274</c:v>
                </c:pt>
                <c:pt idx="119">
                  <c:v>0.97697021627312919</c:v>
                </c:pt>
                <c:pt idx="120">
                  <c:v>0.96770747102410892</c:v>
                </c:pt>
                <c:pt idx="121">
                  <c:v>0.96490512402823714</c:v>
                </c:pt>
                <c:pt idx="122">
                  <c:v>0.96155982018227748</c:v>
                </c:pt>
                <c:pt idx="123">
                  <c:v>0.96142182907191409</c:v>
                </c:pt>
                <c:pt idx="124">
                  <c:v>0.9718656099339209</c:v>
                </c:pt>
                <c:pt idx="125">
                  <c:v>0.98488723190600191</c:v>
                </c:pt>
                <c:pt idx="126">
                  <c:v>0.96794490338237738</c:v>
                </c:pt>
                <c:pt idx="127">
                  <c:v>0.96680237093803323</c:v>
                </c:pt>
                <c:pt idx="128">
                  <c:v>0.9634294294946989</c:v>
                </c:pt>
                <c:pt idx="129">
                  <c:v>0.94723909153662211</c:v>
                </c:pt>
                <c:pt idx="130">
                  <c:v>0.92541684311229222</c:v>
                </c:pt>
                <c:pt idx="131">
                  <c:v>0.91585122895385052</c:v>
                </c:pt>
                <c:pt idx="132">
                  <c:v>0.92693452686074407</c:v>
                </c:pt>
                <c:pt idx="133">
                  <c:v>0.92363159330680467</c:v>
                </c:pt>
                <c:pt idx="134">
                  <c:v>0.92699876086837585</c:v>
                </c:pt>
                <c:pt idx="135">
                  <c:v>0.92005298412813141</c:v>
                </c:pt>
                <c:pt idx="136">
                  <c:v>0.91756622189663761</c:v>
                </c:pt>
                <c:pt idx="137">
                  <c:v>0.91495367888081136</c:v>
                </c:pt>
                <c:pt idx="138">
                  <c:v>0.93053929343633457</c:v>
                </c:pt>
                <c:pt idx="139">
                  <c:v>0.9245159609757555</c:v>
                </c:pt>
                <c:pt idx="140">
                  <c:v>0.94109375617866964</c:v>
                </c:pt>
                <c:pt idx="141">
                  <c:v>0.94918648914930626</c:v>
                </c:pt>
                <c:pt idx="142">
                  <c:v>0.94912125324263263</c:v>
                </c:pt>
                <c:pt idx="143">
                  <c:v>0.95621462888081077</c:v>
                </c:pt>
                <c:pt idx="144">
                  <c:v>0.94302111860345428</c:v>
                </c:pt>
                <c:pt idx="145">
                  <c:v>0.9422981575558903</c:v>
                </c:pt>
                <c:pt idx="146">
                  <c:v>0.92965313378801617</c:v>
                </c:pt>
                <c:pt idx="147">
                  <c:v>0.92159691447059378</c:v>
                </c:pt>
                <c:pt idx="148">
                  <c:v>0.93237298343530217</c:v>
                </c:pt>
                <c:pt idx="149">
                  <c:v>0.92502592616953894</c:v>
                </c:pt>
                <c:pt idx="150">
                  <c:v>0.92718199034483217</c:v>
                </c:pt>
                <c:pt idx="151">
                  <c:v>0.9203299297635732</c:v>
                </c:pt>
                <c:pt idx="152">
                  <c:v>0.91293802523166845</c:v>
                </c:pt>
                <c:pt idx="153">
                  <c:v>0.92363281967492217</c:v>
                </c:pt>
                <c:pt idx="154">
                  <c:v>0.94935395584233007</c:v>
                </c:pt>
                <c:pt idx="155">
                  <c:v>0.96001486460108276</c:v>
                </c:pt>
                <c:pt idx="156">
                  <c:v>0.97991097322596521</c:v>
                </c:pt>
                <c:pt idx="157">
                  <c:v>0.99185827852678066</c:v>
                </c:pt>
                <c:pt idx="158">
                  <c:v>1.005782571002106</c:v>
                </c:pt>
                <c:pt idx="159">
                  <c:v>1.0198966350212808</c:v>
                </c:pt>
                <c:pt idx="160">
                  <c:v>1.0130289259865377</c:v>
                </c:pt>
                <c:pt idx="161">
                  <c:v>1.0222455094345055</c:v>
                </c:pt>
                <c:pt idx="162">
                  <c:v>1.0297386945827456</c:v>
                </c:pt>
                <c:pt idx="163">
                  <c:v>1.0528644206633708</c:v>
                </c:pt>
                <c:pt idx="164">
                  <c:v>1.0514587360165721</c:v>
                </c:pt>
                <c:pt idx="165">
                  <c:v>1.0409900703542041</c:v>
                </c:pt>
                <c:pt idx="166">
                  <c:v>1.039911286137543</c:v>
                </c:pt>
                <c:pt idx="167">
                  <c:v>1.0334905044152674</c:v>
                </c:pt>
                <c:pt idx="168">
                  <c:v>1.0082554624516671</c:v>
                </c:pt>
                <c:pt idx="169">
                  <c:v>0.99723947830013038</c:v>
                </c:pt>
                <c:pt idx="170">
                  <c:v>1.0059459537332027</c:v>
                </c:pt>
                <c:pt idx="171">
                  <c:v>1.0139193735877656</c:v>
                </c:pt>
                <c:pt idx="172">
                  <c:v>1.0225958645557225</c:v>
                </c:pt>
                <c:pt idx="173">
                  <c:v>1.0269805718232237</c:v>
                </c:pt>
                <c:pt idx="174">
                  <c:v>1.0221430538545597</c:v>
                </c:pt>
                <c:pt idx="175">
                  <c:v>1.0059076163964427</c:v>
                </c:pt>
                <c:pt idx="176">
                  <c:v>1.0304500633970715</c:v>
                </c:pt>
                <c:pt idx="177">
                  <c:v>1.037522842855003</c:v>
                </c:pt>
                <c:pt idx="178">
                  <c:v>1.0296852900404001</c:v>
                </c:pt>
                <c:pt idx="179">
                  <c:v>1.0165335928652832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C9-4A6E-ABF3-7D8DCB6023AA}"/>
            </c:ext>
          </c:extLst>
        </c:ser>
        <c:ser>
          <c:idx val="3"/>
          <c:order val="6"/>
          <c:tx>
            <c:strRef>
              <c:f>'12kk tuotanto'!$V$2</c:f>
              <c:strCache>
                <c:ptCount val="1"/>
                <c:pt idx="0">
                  <c:v>Turve</c:v>
                </c:pt>
              </c:strCache>
            </c:strRef>
          </c:tx>
          <c:spPr>
            <a:solidFill>
              <a:srgbClr val="06217B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tuotanto'!$V$4:$V$183</c:f>
              <c:numCache>
                <c:formatCode>0.0</c:formatCode>
                <c:ptCount val="180"/>
                <c:pt idx="0">
                  <c:v>5.3764248415633347</c:v>
                </c:pt>
                <c:pt idx="1">
                  <c:v>5.5866876719889653</c:v>
                </c:pt>
                <c:pt idx="2">
                  <c:v>5.8845813307094037</c:v>
                </c:pt>
                <c:pt idx="3">
                  <c:v>6.0966599121106828</c:v>
                </c:pt>
                <c:pt idx="4">
                  <c:v>6.2302382486443788</c:v>
                </c:pt>
                <c:pt idx="5">
                  <c:v>6.1923984871518742</c:v>
                </c:pt>
                <c:pt idx="6">
                  <c:v>6.2512085928734349</c:v>
                </c:pt>
                <c:pt idx="7">
                  <c:v>6.3374604902446601</c:v>
                </c:pt>
                <c:pt idx="8">
                  <c:v>6.4979488264349214</c:v>
                </c:pt>
                <c:pt idx="9">
                  <c:v>6.6315323187363315</c:v>
                </c:pt>
                <c:pt idx="10">
                  <c:v>6.6381960478692115</c:v>
                </c:pt>
                <c:pt idx="11">
                  <c:v>6.7456611376076463</c:v>
                </c:pt>
                <c:pt idx="12">
                  <c:v>6.7937617521311005</c:v>
                </c:pt>
                <c:pt idx="13">
                  <c:v>6.7801169132728152</c:v>
                </c:pt>
                <c:pt idx="14">
                  <c:v>6.766491843739586</c:v>
                </c:pt>
                <c:pt idx="15">
                  <c:v>6.6902349622942001</c:v>
                </c:pt>
                <c:pt idx="16">
                  <c:v>6.7401848042455121</c:v>
                </c:pt>
                <c:pt idx="17">
                  <c:v>6.7498179011577442</c:v>
                </c:pt>
                <c:pt idx="18">
                  <c:v>6.6477275871942716</c:v>
                </c:pt>
                <c:pt idx="19">
                  <c:v>6.5676468182362946</c:v>
                </c:pt>
                <c:pt idx="20">
                  <c:v>6.3864880550749872</c:v>
                </c:pt>
                <c:pt idx="21">
                  <c:v>6.2497411617447538</c:v>
                </c:pt>
                <c:pt idx="22">
                  <c:v>6.2579121702836664</c:v>
                </c:pt>
                <c:pt idx="23">
                  <c:v>6.0418833690650624</c:v>
                </c:pt>
                <c:pt idx="24">
                  <c:v>5.8041875582681106</c:v>
                </c:pt>
                <c:pt idx="25">
                  <c:v>5.6306878785240455</c:v>
                </c:pt>
                <c:pt idx="26">
                  <c:v>5.3408871918514809</c:v>
                </c:pt>
                <c:pt idx="27">
                  <c:v>5.1762754091027912</c:v>
                </c:pt>
                <c:pt idx="28">
                  <c:v>5.0188555110763176</c:v>
                </c:pt>
                <c:pt idx="29">
                  <c:v>4.962480639960746</c:v>
                </c:pt>
                <c:pt idx="30">
                  <c:v>4.9148239485844423</c:v>
                </c:pt>
                <c:pt idx="31">
                  <c:v>4.7386955690714494</c:v>
                </c:pt>
                <c:pt idx="32">
                  <c:v>4.600822251855778</c:v>
                </c:pt>
                <c:pt idx="33">
                  <c:v>4.4123460921248592</c:v>
                </c:pt>
                <c:pt idx="34">
                  <c:v>4.180220794522393</c:v>
                </c:pt>
                <c:pt idx="35">
                  <c:v>4.0752021056956185</c:v>
                </c:pt>
                <c:pt idx="36">
                  <c:v>3.8970208127849202</c:v>
                </c:pt>
                <c:pt idx="37">
                  <c:v>3.7598632954845037</c:v>
                </c:pt>
                <c:pt idx="38">
                  <c:v>3.6713731874876379</c:v>
                </c:pt>
                <c:pt idx="39">
                  <c:v>3.6185305742294402</c:v>
                </c:pt>
                <c:pt idx="40">
                  <c:v>3.5204192031064458</c:v>
                </c:pt>
                <c:pt idx="41">
                  <c:v>3.4795847472580519</c:v>
                </c:pt>
                <c:pt idx="42">
                  <c:v>3.4555363896738784</c:v>
                </c:pt>
                <c:pt idx="43">
                  <c:v>3.4579228718942439</c:v>
                </c:pt>
                <c:pt idx="44">
                  <c:v>3.5551881348862633</c:v>
                </c:pt>
                <c:pt idx="45">
                  <c:v>3.6060405691170936</c:v>
                </c:pt>
                <c:pt idx="46">
                  <c:v>3.6472835317176218</c:v>
                </c:pt>
                <c:pt idx="47">
                  <c:v>3.5807773622509198</c:v>
                </c:pt>
                <c:pt idx="48">
                  <c:v>3.6872196095839573</c:v>
                </c:pt>
                <c:pt idx="49">
                  <c:v>3.6926418216535026</c:v>
                </c:pt>
                <c:pt idx="50">
                  <c:v>3.6144654296179644</c:v>
                </c:pt>
                <c:pt idx="51">
                  <c:v>3.5855869005445857</c:v>
                </c:pt>
                <c:pt idx="52">
                  <c:v>3.6873418043974113</c:v>
                </c:pt>
                <c:pt idx="53">
                  <c:v>3.7309270463329978</c:v>
                </c:pt>
                <c:pt idx="54">
                  <c:v>3.7730624300544489</c:v>
                </c:pt>
                <c:pt idx="55">
                  <c:v>3.8528109896774771</c:v>
                </c:pt>
                <c:pt idx="56">
                  <c:v>3.8222972111723554</c:v>
                </c:pt>
                <c:pt idx="57">
                  <c:v>3.8739152969164894</c:v>
                </c:pt>
                <c:pt idx="58">
                  <c:v>3.8531254094574696</c:v>
                </c:pt>
                <c:pt idx="59">
                  <c:v>3.8103746219500141</c:v>
                </c:pt>
                <c:pt idx="60">
                  <c:v>3.7293539699528706</c:v>
                </c:pt>
                <c:pt idx="61">
                  <c:v>3.7389137711804494</c:v>
                </c:pt>
                <c:pt idx="62">
                  <c:v>3.7846866104529218</c:v>
                </c:pt>
                <c:pt idx="63">
                  <c:v>3.7876132620586715</c:v>
                </c:pt>
                <c:pt idx="64">
                  <c:v>3.7672353083514096</c:v>
                </c:pt>
                <c:pt idx="65">
                  <c:v>3.7657351576960476</c:v>
                </c:pt>
                <c:pt idx="66">
                  <c:v>3.7617243255093205</c:v>
                </c:pt>
                <c:pt idx="67">
                  <c:v>3.6869614892070848</c:v>
                </c:pt>
                <c:pt idx="68">
                  <c:v>3.6491606360183635</c:v>
                </c:pt>
                <c:pt idx="69">
                  <c:v>3.5697576728798945</c:v>
                </c:pt>
                <c:pt idx="70">
                  <c:v>3.5375630077453377</c:v>
                </c:pt>
                <c:pt idx="71">
                  <c:v>3.5611573467174575</c:v>
                </c:pt>
                <c:pt idx="72">
                  <c:v>3.5661603542321361</c:v>
                </c:pt>
                <c:pt idx="73">
                  <c:v>3.4832964179537433</c:v>
                </c:pt>
                <c:pt idx="74">
                  <c:v>3.4423845885188196</c:v>
                </c:pt>
                <c:pt idx="75">
                  <c:v>3.425349890026006</c:v>
                </c:pt>
                <c:pt idx="76">
                  <c:v>3.3642291825968313</c:v>
                </c:pt>
                <c:pt idx="77">
                  <c:v>3.3202954976390466</c:v>
                </c:pt>
                <c:pt idx="78">
                  <c:v>3.266954071882934</c:v>
                </c:pt>
                <c:pt idx="79">
                  <c:v>3.2120347373524192</c:v>
                </c:pt>
                <c:pt idx="80">
                  <c:v>3.1539095960500432</c:v>
                </c:pt>
                <c:pt idx="81">
                  <c:v>3.1389781837976507</c:v>
                </c:pt>
                <c:pt idx="82">
                  <c:v>3.2080132636505492</c:v>
                </c:pt>
                <c:pt idx="83">
                  <c:v>3.2251058176972309</c:v>
                </c:pt>
                <c:pt idx="84">
                  <c:v>3.1750956807753492</c:v>
                </c:pt>
                <c:pt idx="85">
                  <c:v>3.2191679603724701</c:v>
                </c:pt>
                <c:pt idx="86">
                  <c:v>3.2112315842678179</c:v>
                </c:pt>
                <c:pt idx="87">
                  <c:v>3.2096613754601946</c:v>
                </c:pt>
                <c:pt idx="88">
                  <c:v>3.2444257744457707</c:v>
                </c:pt>
                <c:pt idx="89">
                  <c:v>3.2518301866874184</c:v>
                </c:pt>
                <c:pt idx="90">
                  <c:v>3.2784215213008236</c:v>
                </c:pt>
                <c:pt idx="91">
                  <c:v>3.2881571524903128</c:v>
                </c:pt>
                <c:pt idx="92">
                  <c:v>3.2302077884125904</c:v>
                </c:pt>
                <c:pt idx="93">
                  <c:v>3.1857366082517333</c:v>
                </c:pt>
                <c:pt idx="94">
                  <c:v>3.1151718546482199</c:v>
                </c:pt>
                <c:pt idx="95">
                  <c:v>3.0826381917494214</c:v>
                </c:pt>
                <c:pt idx="96">
                  <c:v>3.1391304862111697</c:v>
                </c:pt>
                <c:pt idx="97">
                  <c:v>3.1805265647631122</c:v>
                </c:pt>
                <c:pt idx="98">
                  <c:v>3.2770858413549502</c:v>
                </c:pt>
                <c:pt idx="99">
                  <c:v>3.3034283621211786</c:v>
                </c:pt>
                <c:pt idx="100">
                  <c:v>3.264921210946508</c:v>
                </c:pt>
                <c:pt idx="101">
                  <c:v>3.2871810442218568</c:v>
                </c:pt>
                <c:pt idx="102">
                  <c:v>3.3431001680007935</c:v>
                </c:pt>
                <c:pt idx="103">
                  <c:v>3.4392762199776676</c:v>
                </c:pt>
                <c:pt idx="104">
                  <c:v>3.5520117489896585</c:v>
                </c:pt>
                <c:pt idx="105">
                  <c:v>3.6173575035835959</c:v>
                </c:pt>
                <c:pt idx="106">
                  <c:v>3.6818123693515399</c:v>
                </c:pt>
                <c:pt idx="107">
                  <c:v>3.750765042115161</c:v>
                </c:pt>
                <c:pt idx="108">
                  <c:v>3.7577130388903592</c:v>
                </c:pt>
                <c:pt idx="109">
                  <c:v>3.7096507341474996</c:v>
                </c:pt>
                <c:pt idx="110">
                  <c:v>3.636997845545213</c:v>
                </c:pt>
                <c:pt idx="111">
                  <c:v>3.5847528031997076</c:v>
                </c:pt>
                <c:pt idx="112">
                  <c:v>3.5825467006127112</c:v>
                </c:pt>
                <c:pt idx="113">
                  <c:v>3.5562384174547677</c:v>
                </c:pt>
                <c:pt idx="114">
                  <c:v>3.5134878410069357</c:v>
                </c:pt>
                <c:pt idx="115">
                  <c:v>3.4428143976140237</c:v>
                </c:pt>
                <c:pt idx="116">
                  <c:v>3.4375822038625783</c:v>
                </c:pt>
                <c:pt idx="117">
                  <c:v>3.4264550816256225</c:v>
                </c:pt>
                <c:pt idx="118">
                  <c:v>3.3852740435304076</c:v>
                </c:pt>
                <c:pt idx="119">
                  <c:v>3.31347856500284</c:v>
                </c:pt>
                <c:pt idx="120">
                  <c:v>3.1707274192935566</c:v>
                </c:pt>
                <c:pt idx="121">
                  <c:v>3.0876269195865444</c:v>
                </c:pt>
                <c:pt idx="122">
                  <c:v>2.9909836038862618</c:v>
                </c:pt>
                <c:pt idx="123">
                  <c:v>2.9614014424971478</c:v>
                </c:pt>
                <c:pt idx="124">
                  <c:v>2.9207579360979596</c:v>
                </c:pt>
                <c:pt idx="125">
                  <c:v>2.8814654302873639</c:v>
                </c:pt>
                <c:pt idx="126">
                  <c:v>2.8318109096170798</c:v>
                </c:pt>
                <c:pt idx="127">
                  <c:v>2.8144004289263811</c:v>
                </c:pt>
                <c:pt idx="128">
                  <c:v>2.7350179212427417</c:v>
                </c:pt>
                <c:pt idx="129">
                  <c:v>2.6578105778163761</c:v>
                </c:pt>
                <c:pt idx="130">
                  <c:v>2.5251562441273285</c:v>
                </c:pt>
                <c:pt idx="131">
                  <c:v>2.4646192242543692</c:v>
                </c:pt>
                <c:pt idx="132">
                  <c:v>2.4616360579051455</c:v>
                </c:pt>
                <c:pt idx="133">
                  <c:v>2.4618149907721967</c:v>
                </c:pt>
                <c:pt idx="134">
                  <c:v>2.4157585993123911</c:v>
                </c:pt>
                <c:pt idx="135">
                  <c:v>2.3331003403231354</c:v>
                </c:pt>
                <c:pt idx="136">
                  <c:v>2.3019179773135057</c:v>
                </c:pt>
                <c:pt idx="137">
                  <c:v>2.2927196151968232</c:v>
                </c:pt>
                <c:pt idx="138">
                  <c:v>2.2993507144808194</c:v>
                </c:pt>
                <c:pt idx="139">
                  <c:v>2.2988769466975665</c:v>
                </c:pt>
                <c:pt idx="140">
                  <c:v>2.3090472449108961</c:v>
                </c:pt>
                <c:pt idx="141">
                  <c:v>2.2267660422025051</c:v>
                </c:pt>
                <c:pt idx="142">
                  <c:v>2.2427316141594229</c:v>
                </c:pt>
                <c:pt idx="143">
                  <c:v>2.2866419097795707</c:v>
                </c:pt>
                <c:pt idx="144">
                  <c:v>2.2906132125537715</c:v>
                </c:pt>
                <c:pt idx="145">
                  <c:v>2.2754591269854805</c:v>
                </c:pt>
                <c:pt idx="146">
                  <c:v>2.3315888789620987</c:v>
                </c:pt>
                <c:pt idx="147">
                  <c:v>2.3827105875735763</c:v>
                </c:pt>
                <c:pt idx="148">
                  <c:v>2.4233957624621669</c:v>
                </c:pt>
                <c:pt idx="149">
                  <c:v>2.4837957314897299</c:v>
                </c:pt>
                <c:pt idx="150">
                  <c:v>2.5044390461228798</c:v>
                </c:pt>
                <c:pt idx="151">
                  <c:v>2.5081294664710176</c:v>
                </c:pt>
                <c:pt idx="152">
                  <c:v>2.4620806988026618</c:v>
                </c:pt>
                <c:pt idx="153">
                  <c:v>2.4915183903153051</c:v>
                </c:pt>
                <c:pt idx="154">
                  <c:v>2.5014850877552015</c:v>
                </c:pt>
                <c:pt idx="155">
                  <c:v>2.4688435544251415</c:v>
                </c:pt>
                <c:pt idx="156">
                  <c:v>2.3698149740513004</c:v>
                </c:pt>
                <c:pt idx="157">
                  <c:v>2.283587157990389</c:v>
                </c:pt>
                <c:pt idx="158">
                  <c:v>2.2005043857024154</c:v>
                </c:pt>
                <c:pt idx="159">
                  <c:v>2.0926502965898708</c:v>
                </c:pt>
                <c:pt idx="160">
                  <c:v>1.9733531180604367</c:v>
                </c:pt>
                <c:pt idx="161">
                  <c:v>1.8798920300381117</c:v>
                </c:pt>
                <c:pt idx="162">
                  <c:v>1.8242155956146022</c:v>
                </c:pt>
                <c:pt idx="163">
                  <c:v>1.749672470969682</c:v>
                </c:pt>
                <c:pt idx="164">
                  <c:v>1.6677040378957644</c:v>
                </c:pt>
                <c:pt idx="165">
                  <c:v>1.5622140761705852</c:v>
                </c:pt>
                <c:pt idx="166">
                  <c:v>1.4730368318404659</c:v>
                </c:pt>
                <c:pt idx="167">
                  <c:v>1.3477962452258567</c:v>
                </c:pt>
                <c:pt idx="168">
                  <c:v>1.3470721111503789</c:v>
                </c:pt>
                <c:pt idx="169">
                  <c:v>1.3140626900327976</c:v>
                </c:pt>
                <c:pt idx="170">
                  <c:v>1.2741394140691003</c:v>
                </c:pt>
                <c:pt idx="171">
                  <c:v>1.2707103597522207</c:v>
                </c:pt>
                <c:pt idx="172">
                  <c:v>1.2681703305203562</c:v>
                </c:pt>
                <c:pt idx="173">
                  <c:v>1.2617029038150323</c:v>
                </c:pt>
                <c:pt idx="174">
                  <c:v>1.2569941495979393</c:v>
                </c:pt>
                <c:pt idx="175">
                  <c:v>1.24065444999871</c:v>
                </c:pt>
                <c:pt idx="176">
                  <c:v>1.2453477867080525</c:v>
                </c:pt>
                <c:pt idx="177">
                  <c:v>1.2265219046187592</c:v>
                </c:pt>
                <c:pt idx="178">
                  <c:v>1.171952265383728</c:v>
                </c:pt>
                <c:pt idx="179">
                  <c:v>1.1048425484911624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C9-4A6E-ABF3-7D8DCB6023AA}"/>
            </c:ext>
          </c:extLst>
        </c:ser>
        <c:ser>
          <c:idx val="0"/>
          <c:order val="7"/>
          <c:tx>
            <c:strRef>
              <c:f>'12kk tuotanto'!$S$2</c:f>
              <c:strCache>
                <c:ptCount val="1"/>
                <c:pt idx="0">
                  <c:v>Hiili</c:v>
                </c:pt>
              </c:strCache>
            </c:strRef>
          </c:tx>
          <c:spPr>
            <a:solidFill>
              <a:srgbClr val="2D65A0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tuotanto'!$S$4:$S$183</c:f>
              <c:numCache>
                <c:formatCode>0.0</c:formatCode>
                <c:ptCount val="180"/>
                <c:pt idx="0">
                  <c:v>13.829194265181686</c:v>
                </c:pt>
                <c:pt idx="1">
                  <c:v>14.166313959579737</c:v>
                </c:pt>
                <c:pt idx="2">
                  <c:v>14.749503067523559</c:v>
                </c:pt>
                <c:pt idx="3">
                  <c:v>15.350221677229371</c:v>
                </c:pt>
                <c:pt idx="4">
                  <c:v>15.591775744640854</c:v>
                </c:pt>
                <c:pt idx="5">
                  <c:v>15.64285508067452</c:v>
                </c:pt>
                <c:pt idx="6">
                  <c:v>15.446736280334456</c:v>
                </c:pt>
                <c:pt idx="7">
                  <c:v>15.154026772253399</c:v>
                </c:pt>
                <c:pt idx="8">
                  <c:v>15.294691511122718</c:v>
                </c:pt>
                <c:pt idx="9">
                  <c:v>15.606779190056882</c:v>
                </c:pt>
                <c:pt idx="10">
                  <c:v>15.788063783036435</c:v>
                </c:pt>
                <c:pt idx="11">
                  <c:v>16.015950682758103</c:v>
                </c:pt>
                <c:pt idx="12">
                  <c:v>15.978283615727836</c:v>
                </c:pt>
                <c:pt idx="13">
                  <c:v>15.811606182831911</c:v>
                </c:pt>
                <c:pt idx="14">
                  <c:v>15.808717720478713</c:v>
                </c:pt>
                <c:pt idx="15">
                  <c:v>15.211973297253214</c:v>
                </c:pt>
                <c:pt idx="16">
                  <c:v>15.374677570709366</c:v>
                </c:pt>
                <c:pt idx="17">
                  <c:v>15.179552724889039</c:v>
                </c:pt>
                <c:pt idx="18">
                  <c:v>14.937063581506276</c:v>
                </c:pt>
                <c:pt idx="19">
                  <c:v>14.729984370836146</c:v>
                </c:pt>
                <c:pt idx="20">
                  <c:v>14.044685813918328</c:v>
                </c:pt>
                <c:pt idx="21">
                  <c:v>13.358198670311076</c:v>
                </c:pt>
                <c:pt idx="22">
                  <c:v>12.64485725512175</c:v>
                </c:pt>
                <c:pt idx="23">
                  <c:v>11.412154351660092</c:v>
                </c:pt>
                <c:pt idx="24">
                  <c:v>10.337482917677061</c:v>
                </c:pt>
                <c:pt idx="25">
                  <c:v>9.6273665660059589</c:v>
                </c:pt>
                <c:pt idx="26">
                  <c:v>8.5358268262925048</c:v>
                </c:pt>
                <c:pt idx="27">
                  <c:v>8.38186692928174</c:v>
                </c:pt>
                <c:pt idx="28">
                  <c:v>7.6715706938264479</c:v>
                </c:pt>
                <c:pt idx="29">
                  <c:v>7.3741642337140352</c:v>
                </c:pt>
                <c:pt idx="30">
                  <c:v>7.3535531558661074</c:v>
                </c:pt>
                <c:pt idx="31">
                  <c:v>7.2727649052408569</c:v>
                </c:pt>
                <c:pt idx="32">
                  <c:v>7.5350739604279058</c:v>
                </c:pt>
                <c:pt idx="33">
                  <c:v>7.7768934434581913</c:v>
                </c:pt>
                <c:pt idx="34">
                  <c:v>7.6999816672434118</c:v>
                </c:pt>
                <c:pt idx="35">
                  <c:v>8.2916160768596168</c:v>
                </c:pt>
                <c:pt idx="36">
                  <c:v>8.6800972135447338</c:v>
                </c:pt>
                <c:pt idx="37">
                  <c:v>8.9265817480804142</c:v>
                </c:pt>
                <c:pt idx="38">
                  <c:v>9.7311238558769055</c:v>
                </c:pt>
                <c:pt idx="39">
                  <c:v>10.392935725576136</c:v>
                </c:pt>
                <c:pt idx="40">
                  <c:v>10.504170623025024</c:v>
                </c:pt>
                <c:pt idx="41">
                  <c:v>10.811569492552032</c:v>
                </c:pt>
                <c:pt idx="42">
                  <c:v>11.27536417189266</c:v>
                </c:pt>
                <c:pt idx="43">
                  <c:v>11.717406927537063</c:v>
                </c:pt>
                <c:pt idx="44">
                  <c:v>11.971430405685144</c:v>
                </c:pt>
                <c:pt idx="45">
                  <c:v>12.339847284035137</c:v>
                </c:pt>
                <c:pt idx="46">
                  <c:v>12.708609952256921</c:v>
                </c:pt>
                <c:pt idx="47">
                  <c:v>12.369740902808999</c:v>
                </c:pt>
                <c:pt idx="48">
                  <c:v>12.10558575894853</c:v>
                </c:pt>
                <c:pt idx="49">
                  <c:v>11.566224861485896</c:v>
                </c:pt>
                <c:pt idx="50">
                  <c:v>10.734657073991585</c:v>
                </c:pt>
                <c:pt idx="51">
                  <c:v>10.045694088345916</c:v>
                </c:pt>
                <c:pt idx="52">
                  <c:v>10.076707087213627</c:v>
                </c:pt>
                <c:pt idx="53">
                  <c:v>9.915604984201055</c:v>
                </c:pt>
                <c:pt idx="54">
                  <c:v>10.02072604313569</c:v>
                </c:pt>
                <c:pt idx="55">
                  <c:v>10.122014838052888</c:v>
                </c:pt>
                <c:pt idx="56">
                  <c:v>10.112229253041164</c:v>
                </c:pt>
                <c:pt idx="57">
                  <c:v>9.8658832823011071</c:v>
                </c:pt>
                <c:pt idx="58">
                  <c:v>9.612842702384123</c:v>
                </c:pt>
                <c:pt idx="59">
                  <c:v>9.5238528497565653</c:v>
                </c:pt>
                <c:pt idx="60">
                  <c:v>9.3142628914318575</c:v>
                </c:pt>
                <c:pt idx="61">
                  <c:v>9.2978244894749977</c:v>
                </c:pt>
                <c:pt idx="62">
                  <c:v>9.2176889527199215</c:v>
                </c:pt>
                <c:pt idx="63">
                  <c:v>9.1202467239663445</c:v>
                </c:pt>
                <c:pt idx="64">
                  <c:v>8.9186123204390917</c:v>
                </c:pt>
                <c:pt idx="65">
                  <c:v>8.682468475083418</c:v>
                </c:pt>
                <c:pt idx="66">
                  <c:v>8.0702670076892531</c:v>
                </c:pt>
                <c:pt idx="67">
                  <c:v>7.5124157622695771</c:v>
                </c:pt>
                <c:pt idx="68">
                  <c:v>6.9979214253840407</c:v>
                </c:pt>
                <c:pt idx="69">
                  <c:v>6.6991478040056966</c:v>
                </c:pt>
                <c:pt idx="70">
                  <c:v>6.526980308188894</c:v>
                </c:pt>
                <c:pt idx="71">
                  <c:v>6.4099327503341366</c:v>
                </c:pt>
                <c:pt idx="72">
                  <c:v>6.4745750356133973</c:v>
                </c:pt>
                <c:pt idx="73">
                  <c:v>6.4066919121187293</c:v>
                </c:pt>
                <c:pt idx="74">
                  <c:v>6.5422452383104384</c:v>
                </c:pt>
                <c:pt idx="75">
                  <c:v>6.6947317385124352</c:v>
                </c:pt>
                <c:pt idx="76">
                  <c:v>6.7849382824519564</c:v>
                </c:pt>
                <c:pt idx="77">
                  <c:v>6.9731346585629908</c:v>
                </c:pt>
                <c:pt idx="78">
                  <c:v>7.0666910851931801</c:v>
                </c:pt>
                <c:pt idx="79">
                  <c:v>7.1583779333403958</c:v>
                </c:pt>
                <c:pt idx="80">
                  <c:v>7.2516281597551693</c:v>
                </c:pt>
                <c:pt idx="81">
                  <c:v>7.633926229934004</c:v>
                </c:pt>
                <c:pt idx="82">
                  <c:v>8.0547551472702583</c:v>
                </c:pt>
                <c:pt idx="83">
                  <c:v>8.2179504102677861</c:v>
                </c:pt>
                <c:pt idx="84">
                  <c:v>8.0141384972838754</c:v>
                </c:pt>
                <c:pt idx="85">
                  <c:v>8.0203941636401623</c:v>
                </c:pt>
                <c:pt idx="86">
                  <c:v>8.0381837564395049</c:v>
                </c:pt>
                <c:pt idx="87">
                  <c:v>7.971720764444588</c:v>
                </c:pt>
                <c:pt idx="88">
                  <c:v>8.135782521593999</c:v>
                </c:pt>
                <c:pt idx="89">
                  <c:v>8.1966837192390933</c:v>
                </c:pt>
                <c:pt idx="90">
                  <c:v>8.2618134239629182</c:v>
                </c:pt>
                <c:pt idx="91">
                  <c:v>8.187933262681975</c:v>
                </c:pt>
                <c:pt idx="92">
                  <c:v>8.0939762410284395</c:v>
                </c:pt>
                <c:pt idx="93">
                  <c:v>7.6632068841031211</c:v>
                </c:pt>
                <c:pt idx="94">
                  <c:v>7.201281835340156</c:v>
                </c:pt>
                <c:pt idx="95">
                  <c:v>6.9368585152177253</c:v>
                </c:pt>
                <c:pt idx="96">
                  <c:v>6.8771134320239291</c:v>
                </c:pt>
                <c:pt idx="97">
                  <c:v>6.817688938220047</c:v>
                </c:pt>
                <c:pt idx="98">
                  <c:v>6.9304125887045682</c:v>
                </c:pt>
                <c:pt idx="99">
                  <c:v>6.9086999093940147</c:v>
                </c:pt>
                <c:pt idx="100">
                  <c:v>6.6524941988237121</c:v>
                </c:pt>
                <c:pt idx="101">
                  <c:v>6.5808857608260674</c:v>
                </c:pt>
                <c:pt idx="102">
                  <c:v>6.8032991944828618</c:v>
                </c:pt>
                <c:pt idx="103">
                  <c:v>6.8379730088368964</c:v>
                </c:pt>
                <c:pt idx="104">
                  <c:v>6.7950088786900524</c:v>
                </c:pt>
                <c:pt idx="105">
                  <c:v>6.7381363612918035</c:v>
                </c:pt>
                <c:pt idx="106">
                  <c:v>6.8436283190600786</c:v>
                </c:pt>
                <c:pt idx="107">
                  <c:v>7.0167563211237889</c:v>
                </c:pt>
                <c:pt idx="108">
                  <c:v>7.1244953286750707</c:v>
                </c:pt>
                <c:pt idx="109">
                  <c:v>7.0838934326164615</c:v>
                </c:pt>
                <c:pt idx="110">
                  <c:v>6.7784976850600502</c:v>
                </c:pt>
                <c:pt idx="111">
                  <c:v>6.5929471430326219</c:v>
                </c:pt>
                <c:pt idx="112">
                  <c:v>6.5644741316808473</c:v>
                </c:pt>
                <c:pt idx="113">
                  <c:v>6.4357673817187679</c:v>
                </c:pt>
                <c:pt idx="114">
                  <c:v>6.1095057230682865</c:v>
                </c:pt>
                <c:pt idx="115">
                  <c:v>5.9865122113742908</c:v>
                </c:pt>
                <c:pt idx="116">
                  <c:v>5.9537906721440024</c:v>
                </c:pt>
                <c:pt idx="117">
                  <c:v>5.8816798450163397</c:v>
                </c:pt>
                <c:pt idx="118">
                  <c:v>5.7260484423751006</c:v>
                </c:pt>
                <c:pt idx="119">
                  <c:v>5.4124007676022279</c:v>
                </c:pt>
                <c:pt idx="120">
                  <c:v>5.0395434033635418</c:v>
                </c:pt>
                <c:pt idx="121">
                  <c:v>4.8814742441358812</c:v>
                </c:pt>
                <c:pt idx="122">
                  <c:v>4.6791874858910001</c:v>
                </c:pt>
                <c:pt idx="123">
                  <c:v>4.6174818816914209</c:v>
                </c:pt>
                <c:pt idx="124">
                  <c:v>4.4701281772348409</c:v>
                </c:pt>
                <c:pt idx="125">
                  <c:v>4.4211202897333113</c:v>
                </c:pt>
                <c:pt idx="126">
                  <c:v>4.3233110378130561</c:v>
                </c:pt>
                <c:pt idx="127">
                  <c:v>4.2652693697073971</c:v>
                </c:pt>
                <c:pt idx="128">
                  <c:v>4.0677954036703907</c:v>
                </c:pt>
                <c:pt idx="129">
                  <c:v>3.8086431388574029</c:v>
                </c:pt>
                <c:pt idx="130">
                  <c:v>3.5555363780317379</c:v>
                </c:pt>
                <c:pt idx="131">
                  <c:v>3.4210220855242048</c:v>
                </c:pt>
                <c:pt idx="132">
                  <c:v>3.3656235138217272</c:v>
                </c:pt>
                <c:pt idx="133">
                  <c:v>3.2927842915398573</c:v>
                </c:pt>
                <c:pt idx="134">
                  <c:v>3.2308722049020147</c:v>
                </c:pt>
                <c:pt idx="135">
                  <c:v>3.1245581381163947</c:v>
                </c:pt>
                <c:pt idx="136">
                  <c:v>3.1111831855826786</c:v>
                </c:pt>
                <c:pt idx="137">
                  <c:v>3.0604808126248639</c:v>
                </c:pt>
                <c:pt idx="138">
                  <c:v>3.0596669851362135</c:v>
                </c:pt>
                <c:pt idx="139">
                  <c:v>3.0713792998188572</c:v>
                </c:pt>
                <c:pt idx="140">
                  <c:v>3.2994507525683598</c:v>
                </c:pt>
                <c:pt idx="141">
                  <c:v>3.4245328443825942</c:v>
                </c:pt>
                <c:pt idx="142">
                  <c:v>3.4840684851269765</c:v>
                </c:pt>
                <c:pt idx="143">
                  <c:v>3.6480879869528833</c:v>
                </c:pt>
                <c:pt idx="144">
                  <c:v>3.7357712672504775</c:v>
                </c:pt>
                <c:pt idx="145">
                  <c:v>3.7629591180166364</c:v>
                </c:pt>
                <c:pt idx="146">
                  <c:v>3.8078781290722863</c:v>
                </c:pt>
                <c:pt idx="147">
                  <c:v>3.9459701252734498</c:v>
                </c:pt>
                <c:pt idx="148">
                  <c:v>4.0826546667467234</c:v>
                </c:pt>
                <c:pt idx="149">
                  <c:v>4.0906589895355996</c:v>
                </c:pt>
                <c:pt idx="150">
                  <c:v>4.0746962183272117</c:v>
                </c:pt>
                <c:pt idx="151">
                  <c:v>4.0968186942785936</c:v>
                </c:pt>
                <c:pt idx="152">
                  <c:v>4.0617449238241186</c:v>
                </c:pt>
                <c:pt idx="153">
                  <c:v>4.078255334562197</c:v>
                </c:pt>
                <c:pt idx="154">
                  <c:v>4.33558082443062</c:v>
                </c:pt>
                <c:pt idx="155">
                  <c:v>4.5436997123855196</c:v>
                </c:pt>
                <c:pt idx="156">
                  <c:v>4.4770467516762631</c:v>
                </c:pt>
                <c:pt idx="157">
                  <c:v>4.4423246951679261</c:v>
                </c:pt>
                <c:pt idx="158">
                  <c:v>4.4035400091161936</c:v>
                </c:pt>
                <c:pt idx="159">
                  <c:v>4.19834661367085</c:v>
                </c:pt>
                <c:pt idx="160">
                  <c:v>3.9968127768027517</c:v>
                </c:pt>
                <c:pt idx="161">
                  <c:v>3.9886048703020052</c:v>
                </c:pt>
                <c:pt idx="162">
                  <c:v>4.0045299110677641</c:v>
                </c:pt>
                <c:pt idx="163">
                  <c:v>4.0216757597325126</c:v>
                </c:pt>
                <c:pt idx="164">
                  <c:v>3.8060497860678693</c:v>
                </c:pt>
                <c:pt idx="165">
                  <c:v>3.4990701218353202</c:v>
                </c:pt>
                <c:pt idx="166">
                  <c:v>3.0244731576845094</c:v>
                </c:pt>
                <c:pt idx="167">
                  <c:v>2.4669409989218556</c:v>
                </c:pt>
                <c:pt idx="168">
                  <c:v>2.2612291043133048</c:v>
                </c:pt>
                <c:pt idx="169">
                  <c:v>2.0416700503885941</c:v>
                </c:pt>
                <c:pt idx="170">
                  <c:v>1.8656824564633305</c:v>
                </c:pt>
                <c:pt idx="171">
                  <c:v>1.8471996080300837</c:v>
                </c:pt>
                <c:pt idx="172">
                  <c:v>1.8077269915034326</c:v>
                </c:pt>
                <c:pt idx="173">
                  <c:v>1.7630859152447824</c:v>
                </c:pt>
                <c:pt idx="174">
                  <c:v>1.7199268902842797</c:v>
                </c:pt>
                <c:pt idx="175">
                  <c:v>1.6446081447901539</c:v>
                </c:pt>
                <c:pt idx="176">
                  <c:v>1.6345646719168245</c:v>
                </c:pt>
                <c:pt idx="177">
                  <c:v>1.619626989434966</c:v>
                </c:pt>
                <c:pt idx="178">
                  <c:v>1.5885747541358348</c:v>
                </c:pt>
                <c:pt idx="179">
                  <c:v>1.5057355857777763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C9-4A6E-ABF3-7D8DCB6023AA}"/>
            </c:ext>
          </c:extLst>
        </c:ser>
        <c:ser>
          <c:idx val="2"/>
          <c:order val="8"/>
          <c:tx>
            <c:strRef>
              <c:f>'12kk tuotanto'!$U$2</c:f>
              <c:strCache>
                <c:ptCount val="1"/>
                <c:pt idx="0">
                  <c:v>Maakaasu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tuotanto'!$U$4:$U$183</c:f>
              <c:numCache>
                <c:formatCode>0.0</c:formatCode>
                <c:ptCount val="180"/>
                <c:pt idx="0">
                  <c:v>11.656476781528227</c:v>
                </c:pt>
                <c:pt idx="1">
                  <c:v>11.780321114616344</c:v>
                </c:pt>
                <c:pt idx="2">
                  <c:v>12.02461405966084</c:v>
                </c:pt>
                <c:pt idx="3">
                  <c:v>12.094879913241575</c:v>
                </c:pt>
                <c:pt idx="4">
                  <c:v>12.275764613854321</c:v>
                </c:pt>
                <c:pt idx="5">
                  <c:v>12.186731317097871</c:v>
                </c:pt>
                <c:pt idx="6">
                  <c:v>12.110673003157638</c:v>
                </c:pt>
                <c:pt idx="7">
                  <c:v>12.066880231081747</c:v>
                </c:pt>
                <c:pt idx="8">
                  <c:v>12.104015448938018</c:v>
                </c:pt>
                <c:pt idx="9">
                  <c:v>12.055233600821458</c:v>
                </c:pt>
                <c:pt idx="10">
                  <c:v>12.212269540322239</c:v>
                </c:pt>
                <c:pt idx="11">
                  <c:v>12.271746772301839</c:v>
                </c:pt>
                <c:pt idx="12">
                  <c:v>12.395760485575506</c:v>
                </c:pt>
                <c:pt idx="13">
                  <c:v>12.393141264807657</c:v>
                </c:pt>
                <c:pt idx="14">
                  <c:v>12.378653881884112</c:v>
                </c:pt>
                <c:pt idx="15">
                  <c:v>12.471679381213471</c:v>
                </c:pt>
                <c:pt idx="16">
                  <c:v>12.631212795892408</c:v>
                </c:pt>
                <c:pt idx="17">
                  <c:v>12.613377841348719</c:v>
                </c:pt>
                <c:pt idx="18">
                  <c:v>12.501222344182242</c:v>
                </c:pt>
                <c:pt idx="19">
                  <c:v>12.402075382137541</c:v>
                </c:pt>
                <c:pt idx="20">
                  <c:v>12.168082751182286</c:v>
                </c:pt>
                <c:pt idx="21">
                  <c:v>11.658532272156284</c:v>
                </c:pt>
                <c:pt idx="22">
                  <c:v>11.256735820941296</c:v>
                </c:pt>
                <c:pt idx="23">
                  <c:v>10.731509530177554</c:v>
                </c:pt>
                <c:pt idx="24">
                  <c:v>10.101495285322013</c:v>
                </c:pt>
                <c:pt idx="25">
                  <c:v>9.7049173715156662</c:v>
                </c:pt>
                <c:pt idx="26">
                  <c:v>9.0768121717486743</c:v>
                </c:pt>
                <c:pt idx="27">
                  <c:v>8.5239347983070388</c:v>
                </c:pt>
                <c:pt idx="28">
                  <c:v>8.0230921151338919</c:v>
                </c:pt>
                <c:pt idx="29">
                  <c:v>7.8940028967287619</c:v>
                </c:pt>
                <c:pt idx="30">
                  <c:v>7.6960792742658324</c:v>
                </c:pt>
                <c:pt idx="31">
                  <c:v>7.5620718209779199</c:v>
                </c:pt>
                <c:pt idx="32">
                  <c:v>7.5558822698494623</c:v>
                </c:pt>
                <c:pt idx="33">
                  <c:v>7.635937680244961</c:v>
                </c:pt>
                <c:pt idx="34">
                  <c:v>7.47806164459318</c:v>
                </c:pt>
                <c:pt idx="35">
                  <c:v>7.4644359484956775</c:v>
                </c:pt>
                <c:pt idx="36">
                  <c:v>7.474991784909947</c:v>
                </c:pt>
                <c:pt idx="37">
                  <c:v>7.288291651133032</c:v>
                </c:pt>
                <c:pt idx="38">
                  <c:v>7.3369027987592954</c:v>
                </c:pt>
                <c:pt idx="39">
                  <c:v>7.5206234907492941</c:v>
                </c:pt>
                <c:pt idx="40">
                  <c:v>7.6269168513780157</c:v>
                </c:pt>
                <c:pt idx="41">
                  <c:v>7.5730377195773499</c:v>
                </c:pt>
                <c:pt idx="42">
                  <c:v>7.540071165293921</c:v>
                </c:pt>
                <c:pt idx="43">
                  <c:v>7.5978011654988062</c:v>
                </c:pt>
                <c:pt idx="44">
                  <c:v>7.6362644703441891</c:v>
                </c:pt>
                <c:pt idx="45">
                  <c:v>7.6617335914907105</c:v>
                </c:pt>
                <c:pt idx="46">
                  <c:v>7.7467874726381964</c:v>
                </c:pt>
                <c:pt idx="47">
                  <c:v>7.7240312770073549</c:v>
                </c:pt>
                <c:pt idx="48">
                  <c:v>7.7600817526638641</c:v>
                </c:pt>
                <c:pt idx="49">
                  <c:v>7.6809458697807447</c:v>
                </c:pt>
                <c:pt idx="50">
                  <c:v>7.4354661691841155</c:v>
                </c:pt>
                <c:pt idx="51">
                  <c:v>7.1282841445667229</c:v>
                </c:pt>
                <c:pt idx="52">
                  <c:v>7.0584370063167245</c:v>
                </c:pt>
                <c:pt idx="53">
                  <c:v>6.9805764340115513</c:v>
                </c:pt>
                <c:pt idx="54">
                  <c:v>6.9487734022819856</c:v>
                </c:pt>
                <c:pt idx="55">
                  <c:v>6.8385392054418528</c:v>
                </c:pt>
                <c:pt idx="56">
                  <c:v>6.7025138909738118</c:v>
                </c:pt>
                <c:pt idx="57">
                  <c:v>6.5995242526467432</c:v>
                </c:pt>
                <c:pt idx="58">
                  <c:v>6.4905055972037164</c:v>
                </c:pt>
                <c:pt idx="59">
                  <c:v>6.4285255287988576</c:v>
                </c:pt>
                <c:pt idx="60">
                  <c:v>6.3211202994622244</c:v>
                </c:pt>
                <c:pt idx="61">
                  <c:v>6.3428891871538804</c:v>
                </c:pt>
                <c:pt idx="62">
                  <c:v>6.50802960558</c:v>
                </c:pt>
                <c:pt idx="63">
                  <c:v>6.6081856008130782</c:v>
                </c:pt>
                <c:pt idx="64">
                  <c:v>6.5423877261338328</c:v>
                </c:pt>
                <c:pt idx="65">
                  <c:v>6.5308945108706791</c:v>
                </c:pt>
                <c:pt idx="66">
                  <c:v>6.6006236076135618</c:v>
                </c:pt>
                <c:pt idx="67">
                  <c:v>6.527753431047997</c:v>
                </c:pt>
                <c:pt idx="68">
                  <c:v>6.4311463991118369</c:v>
                </c:pt>
                <c:pt idx="69">
                  <c:v>6.3650665724398969</c:v>
                </c:pt>
                <c:pt idx="70">
                  <c:v>6.2367745916969568</c:v>
                </c:pt>
                <c:pt idx="71">
                  <c:v>6.0360263023160625</c:v>
                </c:pt>
                <c:pt idx="72">
                  <c:v>5.9633308344191587</c:v>
                </c:pt>
                <c:pt idx="73">
                  <c:v>5.788518549155051</c:v>
                </c:pt>
                <c:pt idx="74">
                  <c:v>5.5449274749858821</c:v>
                </c:pt>
                <c:pt idx="75">
                  <c:v>5.2601388957973434</c:v>
                </c:pt>
                <c:pt idx="76">
                  <c:v>4.9407687105204445</c:v>
                </c:pt>
                <c:pt idx="77">
                  <c:v>4.7821574154076076</c:v>
                </c:pt>
                <c:pt idx="78">
                  <c:v>4.6655726112153895</c:v>
                </c:pt>
                <c:pt idx="79">
                  <c:v>4.5642410162982658</c:v>
                </c:pt>
                <c:pt idx="80">
                  <c:v>4.327019919008217</c:v>
                </c:pt>
                <c:pt idx="81">
                  <c:v>4.0329864973933907</c:v>
                </c:pt>
                <c:pt idx="82">
                  <c:v>4.1260614794554868</c:v>
                </c:pt>
                <c:pt idx="83">
                  <c:v>4.167068697150027</c:v>
                </c:pt>
                <c:pt idx="84">
                  <c:v>4.1402995518964545</c:v>
                </c:pt>
                <c:pt idx="85">
                  <c:v>4.2325140204656932</c:v>
                </c:pt>
                <c:pt idx="86">
                  <c:v>4.2378289780669336</c:v>
                </c:pt>
                <c:pt idx="87">
                  <c:v>4.2654896087659866</c:v>
                </c:pt>
                <c:pt idx="88">
                  <c:v>4.2950051792727812</c:v>
                </c:pt>
                <c:pt idx="89">
                  <c:v>4.2643400111501215</c:v>
                </c:pt>
                <c:pt idx="90">
                  <c:v>4.2480847919413627</c:v>
                </c:pt>
                <c:pt idx="91">
                  <c:v>4.2269969678675121</c:v>
                </c:pt>
                <c:pt idx="92">
                  <c:v>4.2212409439109182</c:v>
                </c:pt>
                <c:pt idx="93">
                  <c:v>4.1744042725269388</c:v>
                </c:pt>
                <c:pt idx="94">
                  <c:v>3.7617272718244097</c:v>
                </c:pt>
                <c:pt idx="95">
                  <c:v>3.6621402898277857</c:v>
                </c:pt>
                <c:pt idx="96">
                  <c:v>3.5159930435796412</c:v>
                </c:pt>
                <c:pt idx="97">
                  <c:v>3.5849904087007189</c:v>
                </c:pt>
                <c:pt idx="98">
                  <c:v>3.8071180895817784</c:v>
                </c:pt>
                <c:pt idx="99">
                  <c:v>3.727876796289868</c:v>
                </c:pt>
                <c:pt idx="100">
                  <c:v>3.6391908430545064</c:v>
                </c:pt>
                <c:pt idx="101">
                  <c:v>3.6216636681454273</c:v>
                </c:pt>
                <c:pt idx="102">
                  <c:v>3.6258840995551154</c:v>
                </c:pt>
                <c:pt idx="103">
                  <c:v>3.8195441475948497</c:v>
                </c:pt>
                <c:pt idx="104">
                  <c:v>4.0750609882940303</c:v>
                </c:pt>
                <c:pt idx="105">
                  <c:v>4.2126666507568142</c:v>
                </c:pt>
                <c:pt idx="106">
                  <c:v>4.3899587541997143</c:v>
                </c:pt>
                <c:pt idx="107">
                  <c:v>4.5277282256832914</c:v>
                </c:pt>
                <c:pt idx="108">
                  <c:v>4.6919535303504754</c:v>
                </c:pt>
                <c:pt idx="109">
                  <c:v>4.6133646588902364</c:v>
                </c:pt>
                <c:pt idx="110">
                  <c:v>4.36727699515792</c:v>
                </c:pt>
                <c:pt idx="111">
                  <c:v>4.3929811674929358</c:v>
                </c:pt>
                <c:pt idx="112">
                  <c:v>4.5033651387752052</c:v>
                </c:pt>
                <c:pt idx="113">
                  <c:v>4.556308996768891</c:v>
                </c:pt>
                <c:pt idx="114">
                  <c:v>4.6254950793747041</c:v>
                </c:pt>
                <c:pt idx="115">
                  <c:v>4.4769464032385748</c:v>
                </c:pt>
                <c:pt idx="116">
                  <c:v>4.3836062643666454</c:v>
                </c:pt>
                <c:pt idx="117">
                  <c:v>4.4184096752201221</c:v>
                </c:pt>
                <c:pt idx="118">
                  <c:v>4.3941784777638615</c:v>
                </c:pt>
                <c:pt idx="119">
                  <c:v>4.2100362674778031</c:v>
                </c:pt>
                <c:pt idx="120">
                  <c:v>3.9279519111821655</c:v>
                </c:pt>
                <c:pt idx="121">
                  <c:v>3.6784007587989156</c:v>
                </c:pt>
                <c:pt idx="122">
                  <c:v>3.5488424651534727</c:v>
                </c:pt>
                <c:pt idx="123">
                  <c:v>3.5288491100310586</c:v>
                </c:pt>
                <c:pt idx="124">
                  <c:v>3.7219826447239979</c:v>
                </c:pt>
                <c:pt idx="125">
                  <c:v>3.9487906862355029</c:v>
                </c:pt>
                <c:pt idx="126">
                  <c:v>4.0172649701518193</c:v>
                </c:pt>
                <c:pt idx="127">
                  <c:v>4.1869908416733113</c:v>
                </c:pt>
                <c:pt idx="128">
                  <c:v>4.4020702648282999</c:v>
                </c:pt>
                <c:pt idx="129">
                  <c:v>4.5291477671859228</c:v>
                </c:pt>
                <c:pt idx="130">
                  <c:v>4.4925933561688396</c:v>
                </c:pt>
                <c:pt idx="131">
                  <c:v>4.6163792176396727</c:v>
                </c:pt>
                <c:pt idx="132">
                  <c:v>5.0206855397991541</c:v>
                </c:pt>
                <c:pt idx="133">
                  <c:v>5.4027870511385307</c:v>
                </c:pt>
                <c:pt idx="134">
                  <c:v>5.6624196315830151</c:v>
                </c:pt>
                <c:pt idx="135">
                  <c:v>5.8395146890156049</c:v>
                </c:pt>
                <c:pt idx="136">
                  <c:v>5.6394098197625349</c:v>
                </c:pt>
                <c:pt idx="137">
                  <c:v>5.4290183442589814</c:v>
                </c:pt>
                <c:pt idx="138">
                  <c:v>5.3317013610556048</c:v>
                </c:pt>
                <c:pt idx="139">
                  <c:v>5.1453375569969619</c:v>
                </c:pt>
                <c:pt idx="140">
                  <c:v>4.7887274018557076</c:v>
                </c:pt>
                <c:pt idx="141">
                  <c:v>4.4120446779123776</c:v>
                </c:pt>
                <c:pt idx="142">
                  <c:v>4.2401713332993953</c:v>
                </c:pt>
                <c:pt idx="143">
                  <c:v>4.1867805956479005</c:v>
                </c:pt>
                <c:pt idx="144">
                  <c:v>3.4767557058794445</c:v>
                </c:pt>
                <c:pt idx="145">
                  <c:v>2.8493985825316206</c:v>
                </c:pt>
                <c:pt idx="146">
                  <c:v>2.3448792104371581</c:v>
                </c:pt>
                <c:pt idx="147">
                  <c:v>1.9704332142103282</c:v>
                </c:pt>
                <c:pt idx="148">
                  <c:v>1.8816882433418003</c:v>
                </c:pt>
                <c:pt idx="149">
                  <c:v>1.8188630324786892</c:v>
                </c:pt>
                <c:pt idx="150">
                  <c:v>1.7609761285225709</c:v>
                </c:pt>
                <c:pt idx="151">
                  <c:v>1.6966787858438186</c:v>
                </c:pt>
                <c:pt idx="152">
                  <c:v>1.6120531072288729</c:v>
                </c:pt>
                <c:pt idx="153">
                  <c:v>1.5372520778734802</c:v>
                </c:pt>
                <c:pt idx="154">
                  <c:v>1.4533187328632557</c:v>
                </c:pt>
                <c:pt idx="155">
                  <c:v>1.112867071168153</c:v>
                </c:pt>
                <c:pt idx="156">
                  <c:v>1.0160319648586689</c:v>
                </c:pt>
                <c:pt idx="157">
                  <c:v>1.0215991988577695</c:v>
                </c:pt>
                <c:pt idx="158">
                  <c:v>1.0117113627470617</c:v>
                </c:pt>
                <c:pt idx="159">
                  <c:v>1.0307264381947785</c:v>
                </c:pt>
                <c:pt idx="160">
                  <c:v>0.99374368446037475</c:v>
                </c:pt>
                <c:pt idx="161">
                  <c:v>0.97403191072451922</c:v>
                </c:pt>
                <c:pt idx="162">
                  <c:v>0.94557710434997122</c:v>
                </c:pt>
                <c:pt idx="163">
                  <c:v>0.92853955798383525</c:v>
                </c:pt>
                <c:pt idx="164">
                  <c:v>0.90810690201595312</c:v>
                </c:pt>
                <c:pt idx="165">
                  <c:v>0.87883429146830006</c:v>
                </c:pt>
                <c:pt idx="166">
                  <c:v>0.85647718080257706</c:v>
                </c:pt>
                <c:pt idx="167">
                  <c:v>0.77040173607796913</c:v>
                </c:pt>
                <c:pt idx="168">
                  <c:v>0.89373128637841182</c:v>
                </c:pt>
                <c:pt idx="169">
                  <c:v>0.83878370522685008</c:v>
                </c:pt>
                <c:pt idx="170">
                  <c:v>0.86946193318282061</c:v>
                </c:pt>
                <c:pt idx="171">
                  <c:v>0.86870669897150554</c:v>
                </c:pt>
                <c:pt idx="172">
                  <c:v>0.86154855668827079</c:v>
                </c:pt>
                <c:pt idx="173">
                  <c:v>0.86240181380900904</c:v>
                </c:pt>
                <c:pt idx="174">
                  <c:v>0.8495150671454319</c:v>
                </c:pt>
                <c:pt idx="175">
                  <c:v>0.83705476734835738</c:v>
                </c:pt>
                <c:pt idx="176">
                  <c:v>0.84485107020915506</c:v>
                </c:pt>
                <c:pt idx="177">
                  <c:v>0.88527390462485966</c:v>
                </c:pt>
                <c:pt idx="178">
                  <c:v>0.87567942486460693</c:v>
                </c:pt>
                <c:pt idx="179">
                  <c:v>0.78938589356760425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9-4A6E-ABF3-7D8DCB6023AA}"/>
            </c:ext>
          </c:extLst>
        </c:ser>
        <c:ser>
          <c:idx val="1"/>
          <c:order val="9"/>
          <c:tx>
            <c:strRef>
              <c:f>'12kk tuotanto'!$T$2</c:f>
              <c:strCache>
                <c:ptCount val="1"/>
                <c:pt idx="0">
                  <c:v>Öljy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tuotanto'!$T$4:$T$183</c:f>
              <c:numCache>
                <c:formatCode>0.0</c:formatCode>
                <c:ptCount val="180"/>
                <c:pt idx="0">
                  <c:v>0.57118309217863728</c:v>
                </c:pt>
                <c:pt idx="1">
                  <c:v>0.57320594197117114</c:v>
                </c:pt>
                <c:pt idx="2">
                  <c:v>0.57766777412766057</c:v>
                </c:pt>
                <c:pt idx="3">
                  <c:v>0.58044533501219542</c:v>
                </c:pt>
                <c:pt idx="4">
                  <c:v>0.57750860858215469</c:v>
                </c:pt>
                <c:pt idx="5">
                  <c:v>0.56700364368873513</c:v>
                </c:pt>
                <c:pt idx="6">
                  <c:v>0.55258326281395453</c:v>
                </c:pt>
                <c:pt idx="7">
                  <c:v>0.5407548125687901</c:v>
                </c:pt>
                <c:pt idx="8">
                  <c:v>0.53614387624908011</c:v>
                </c:pt>
                <c:pt idx="9">
                  <c:v>0.53143633869169993</c:v>
                </c:pt>
                <c:pt idx="10">
                  <c:v>0.5261294424857651</c:v>
                </c:pt>
                <c:pt idx="11">
                  <c:v>0.52441235764177685</c:v>
                </c:pt>
                <c:pt idx="12">
                  <c:v>0.52642483617153746</c:v>
                </c:pt>
                <c:pt idx="13">
                  <c:v>0.52181633241452841</c:v>
                </c:pt>
                <c:pt idx="14">
                  <c:v>0.5211461965645755</c:v>
                </c:pt>
                <c:pt idx="15">
                  <c:v>0.51669327569223178</c:v>
                </c:pt>
                <c:pt idx="16">
                  <c:v>0.52444832160954402</c:v>
                </c:pt>
                <c:pt idx="17">
                  <c:v>0.52492997753011839</c:v>
                </c:pt>
                <c:pt idx="18">
                  <c:v>0.51983510448652626</c:v>
                </c:pt>
                <c:pt idx="19">
                  <c:v>0.51437874992141053</c:v>
                </c:pt>
                <c:pt idx="20">
                  <c:v>0.50271407672318802</c:v>
                </c:pt>
                <c:pt idx="21">
                  <c:v>0.49077783516768497</c:v>
                </c:pt>
                <c:pt idx="22">
                  <c:v>0.48022269641695176</c:v>
                </c:pt>
                <c:pt idx="23">
                  <c:v>0.45528485830954374</c:v>
                </c:pt>
                <c:pt idx="24">
                  <c:v>0.4213648675079531</c:v>
                </c:pt>
                <c:pt idx="25">
                  <c:v>0.39641694295724517</c:v>
                </c:pt>
                <c:pt idx="26">
                  <c:v>0.36526576636533609</c:v>
                </c:pt>
                <c:pt idx="27">
                  <c:v>0.34792794617956846</c:v>
                </c:pt>
                <c:pt idx="28">
                  <c:v>0.32666740867639293</c:v>
                </c:pt>
                <c:pt idx="29">
                  <c:v>0.31902396303320152</c:v>
                </c:pt>
                <c:pt idx="30">
                  <c:v>0.31855313779542532</c:v>
                </c:pt>
                <c:pt idx="31">
                  <c:v>0.31647977538258287</c:v>
                </c:pt>
                <c:pt idx="32">
                  <c:v>0.32505748718712973</c:v>
                </c:pt>
                <c:pt idx="33">
                  <c:v>0.317183528647</c:v>
                </c:pt>
                <c:pt idx="34">
                  <c:v>0.30058186647682933</c:v>
                </c:pt>
                <c:pt idx="35">
                  <c:v>0.29432891147333945</c:v>
                </c:pt>
                <c:pt idx="36">
                  <c:v>0.29756554031840116</c:v>
                </c:pt>
                <c:pt idx="37">
                  <c:v>0.29309605031261371</c:v>
                </c:pt>
                <c:pt idx="38">
                  <c:v>0.29487083573377604</c:v>
                </c:pt>
                <c:pt idx="39">
                  <c:v>0.29645690068799041</c:v>
                </c:pt>
                <c:pt idx="40">
                  <c:v>0.29503733547670713</c:v>
                </c:pt>
                <c:pt idx="41">
                  <c:v>0.29198986117288273</c:v>
                </c:pt>
                <c:pt idx="42">
                  <c:v>0.28734744530796702</c:v>
                </c:pt>
                <c:pt idx="43">
                  <c:v>0.28449882170465174</c:v>
                </c:pt>
                <c:pt idx="44">
                  <c:v>0.27449002726516669</c:v>
                </c:pt>
                <c:pt idx="45">
                  <c:v>0.27419684659745924</c:v>
                </c:pt>
                <c:pt idx="46">
                  <c:v>0.27550509789796679</c:v>
                </c:pt>
                <c:pt idx="47">
                  <c:v>0.26572696007345142</c:v>
                </c:pt>
                <c:pt idx="48">
                  <c:v>0.26118135833568518</c:v>
                </c:pt>
                <c:pt idx="49">
                  <c:v>0.25779277934148248</c:v>
                </c:pt>
                <c:pt idx="50">
                  <c:v>0.25654397697333564</c:v>
                </c:pt>
                <c:pt idx="51">
                  <c:v>0.25059851515739817</c:v>
                </c:pt>
                <c:pt idx="52">
                  <c:v>0.25175589585574343</c:v>
                </c:pt>
                <c:pt idx="53">
                  <c:v>0.25359879516433359</c:v>
                </c:pt>
                <c:pt idx="54">
                  <c:v>0.25586747988124103</c:v>
                </c:pt>
                <c:pt idx="55">
                  <c:v>0.25857416099285097</c:v>
                </c:pt>
                <c:pt idx="56">
                  <c:v>0.25771772855648051</c:v>
                </c:pt>
                <c:pt idx="57">
                  <c:v>0.25717953186247744</c:v>
                </c:pt>
                <c:pt idx="58">
                  <c:v>0.26076595140828779</c:v>
                </c:pt>
                <c:pt idx="59">
                  <c:v>0.26913154512352977</c:v>
                </c:pt>
                <c:pt idx="60">
                  <c:v>0.27010313305564271</c:v>
                </c:pt>
                <c:pt idx="61">
                  <c:v>0.27305491588491926</c:v>
                </c:pt>
                <c:pt idx="62">
                  <c:v>0.26876742244998075</c:v>
                </c:pt>
                <c:pt idx="63">
                  <c:v>0.26985561210661413</c:v>
                </c:pt>
                <c:pt idx="64">
                  <c:v>0.27004879781474567</c:v>
                </c:pt>
                <c:pt idx="65">
                  <c:v>0.26660604992744141</c:v>
                </c:pt>
                <c:pt idx="66">
                  <c:v>0.26249331203047688</c:v>
                </c:pt>
                <c:pt idx="67">
                  <c:v>0.25771467219702637</c:v>
                </c:pt>
                <c:pt idx="68">
                  <c:v>0.25304072233262931</c:v>
                </c:pt>
                <c:pt idx="69">
                  <c:v>0.25127104362375685</c:v>
                </c:pt>
                <c:pt idx="70">
                  <c:v>0.24443454670310918</c:v>
                </c:pt>
                <c:pt idx="71">
                  <c:v>0.23454528839542449</c:v>
                </c:pt>
                <c:pt idx="72">
                  <c:v>0.22799396024183838</c:v>
                </c:pt>
                <c:pt idx="73">
                  <c:v>0.21970412430773253</c:v>
                </c:pt>
                <c:pt idx="74">
                  <c:v>0.21629529502420838</c:v>
                </c:pt>
                <c:pt idx="75">
                  <c:v>0.2134384747199711</c:v>
                </c:pt>
                <c:pt idx="76">
                  <c:v>0.21028556059751297</c:v>
                </c:pt>
                <c:pt idx="77">
                  <c:v>0.20836751714131793</c:v>
                </c:pt>
                <c:pt idx="78">
                  <c:v>0.20717981673733973</c:v>
                </c:pt>
                <c:pt idx="79">
                  <c:v>0.20595184059592708</c:v>
                </c:pt>
                <c:pt idx="80">
                  <c:v>0.20326889495928391</c:v>
                </c:pt>
                <c:pt idx="81">
                  <c:v>0.20093033614254999</c:v>
                </c:pt>
                <c:pt idx="82">
                  <c:v>0.2022947414284138</c:v>
                </c:pt>
                <c:pt idx="83">
                  <c:v>0.20094431173332206</c:v>
                </c:pt>
                <c:pt idx="84">
                  <c:v>0.19980697013878324</c:v>
                </c:pt>
                <c:pt idx="85">
                  <c:v>0.20275912082874845</c:v>
                </c:pt>
                <c:pt idx="86">
                  <c:v>0.20382500288572358</c:v>
                </c:pt>
                <c:pt idx="87">
                  <c:v>0.20287146663275174</c:v>
                </c:pt>
                <c:pt idx="88">
                  <c:v>0.20277653794054801</c:v>
                </c:pt>
                <c:pt idx="89">
                  <c:v>0.20349337888453212</c:v>
                </c:pt>
                <c:pt idx="90">
                  <c:v>0.2035134665385756</c:v>
                </c:pt>
                <c:pt idx="91">
                  <c:v>0.2030887714840314</c:v>
                </c:pt>
                <c:pt idx="92">
                  <c:v>0.20520820838844789</c:v>
                </c:pt>
                <c:pt idx="93">
                  <c:v>0.20229721868990752</c:v>
                </c:pt>
                <c:pt idx="94">
                  <c:v>0.19676417664129492</c:v>
                </c:pt>
                <c:pt idx="95">
                  <c:v>0.196262312543317</c:v>
                </c:pt>
                <c:pt idx="96">
                  <c:v>0.20124586103138167</c:v>
                </c:pt>
                <c:pt idx="97">
                  <c:v>0.20627711209042254</c:v>
                </c:pt>
                <c:pt idx="98">
                  <c:v>0.21376984066195726</c:v>
                </c:pt>
                <c:pt idx="99">
                  <c:v>0.22087986909016666</c:v>
                </c:pt>
                <c:pt idx="100">
                  <c:v>0.22240784438164091</c:v>
                </c:pt>
                <c:pt idx="101">
                  <c:v>0.22580275381655926</c:v>
                </c:pt>
                <c:pt idx="102">
                  <c:v>0.23228527780301045</c:v>
                </c:pt>
                <c:pt idx="103">
                  <c:v>0.24289997506120251</c:v>
                </c:pt>
                <c:pt idx="104">
                  <c:v>0.25248456389217189</c:v>
                </c:pt>
                <c:pt idx="105">
                  <c:v>0.26148387552497054</c:v>
                </c:pt>
                <c:pt idx="106">
                  <c:v>0.27169885095889562</c:v>
                </c:pt>
                <c:pt idx="107">
                  <c:v>0.27941770528219267</c:v>
                </c:pt>
                <c:pt idx="108">
                  <c:v>0.28917608744325723</c:v>
                </c:pt>
                <c:pt idx="109">
                  <c:v>0.29400695763880802</c:v>
                </c:pt>
                <c:pt idx="110">
                  <c:v>0.29591004873988147</c:v>
                </c:pt>
                <c:pt idx="111">
                  <c:v>0.29815762063315027</c:v>
                </c:pt>
                <c:pt idx="112">
                  <c:v>0.30426090537751999</c:v>
                </c:pt>
                <c:pt idx="113">
                  <c:v>0.31187902955822744</c:v>
                </c:pt>
                <c:pt idx="114">
                  <c:v>0.31830813656874357</c:v>
                </c:pt>
                <c:pt idx="115">
                  <c:v>0.32062567926939201</c:v>
                </c:pt>
                <c:pt idx="116">
                  <c:v>0.31784032360264547</c:v>
                </c:pt>
                <c:pt idx="117">
                  <c:v>0.31994096320792748</c:v>
                </c:pt>
                <c:pt idx="118">
                  <c:v>0.31864140042209438</c:v>
                </c:pt>
                <c:pt idx="119">
                  <c:v>0.31866324654982708</c:v>
                </c:pt>
                <c:pt idx="120">
                  <c:v>0.30457693953230902</c:v>
                </c:pt>
                <c:pt idx="121">
                  <c:v>0.29615993752336683</c:v>
                </c:pt>
                <c:pt idx="122">
                  <c:v>0.28597543925326835</c:v>
                </c:pt>
                <c:pt idx="123">
                  <c:v>0.27560120782094044</c:v>
                </c:pt>
                <c:pt idx="124">
                  <c:v>0.26689358433441651</c:v>
                </c:pt>
                <c:pt idx="125">
                  <c:v>0.26022555372889045</c:v>
                </c:pt>
                <c:pt idx="126">
                  <c:v>0.25222350995554876</c:v>
                </c:pt>
                <c:pt idx="127">
                  <c:v>0.24368403092734561</c:v>
                </c:pt>
                <c:pt idx="128">
                  <c:v>0.23510617684904508</c:v>
                </c:pt>
                <c:pt idx="129">
                  <c:v>0.22626858469350428</c:v>
                </c:pt>
                <c:pt idx="130">
                  <c:v>0.21777326928612301</c:v>
                </c:pt>
                <c:pt idx="131">
                  <c:v>0.21152982800401401</c:v>
                </c:pt>
                <c:pt idx="132">
                  <c:v>0.21213252886438644</c:v>
                </c:pt>
                <c:pt idx="133">
                  <c:v>0.21097915388616503</c:v>
                </c:pt>
                <c:pt idx="134">
                  <c:v>0.2085493472315218</c:v>
                </c:pt>
                <c:pt idx="135">
                  <c:v>0.20734298093101361</c:v>
                </c:pt>
                <c:pt idx="136">
                  <c:v>0.20628882607186999</c:v>
                </c:pt>
                <c:pt idx="137">
                  <c:v>0.20024630706761176</c:v>
                </c:pt>
                <c:pt idx="138">
                  <c:v>0.19731256439288275</c:v>
                </c:pt>
                <c:pt idx="139">
                  <c:v>0.19334065241406256</c:v>
                </c:pt>
                <c:pt idx="140">
                  <c:v>0.197860185295026</c:v>
                </c:pt>
                <c:pt idx="141">
                  <c:v>0.19564598561159235</c:v>
                </c:pt>
                <c:pt idx="142">
                  <c:v>0.19251218414311244</c:v>
                </c:pt>
                <c:pt idx="143">
                  <c:v>0.19302843033473852</c:v>
                </c:pt>
                <c:pt idx="144">
                  <c:v>0.20923688171117005</c:v>
                </c:pt>
                <c:pt idx="145">
                  <c:v>0.2211271273072318</c:v>
                </c:pt>
                <c:pt idx="146">
                  <c:v>0.2372735265028581</c:v>
                </c:pt>
                <c:pt idx="147">
                  <c:v>0.23895948241059814</c:v>
                </c:pt>
                <c:pt idx="148">
                  <c:v>0.24182173138882396</c:v>
                </c:pt>
                <c:pt idx="149">
                  <c:v>0.24292858085608926</c:v>
                </c:pt>
                <c:pt idx="150">
                  <c:v>0.24086365427449721</c:v>
                </c:pt>
                <c:pt idx="151">
                  <c:v>0.24047569136286637</c:v>
                </c:pt>
                <c:pt idx="152">
                  <c:v>0.23787753173040205</c:v>
                </c:pt>
                <c:pt idx="153">
                  <c:v>0.23779597256051752</c:v>
                </c:pt>
                <c:pt idx="154">
                  <c:v>0.25293020215904299</c:v>
                </c:pt>
                <c:pt idx="155">
                  <c:v>0.26666428967887279</c:v>
                </c:pt>
                <c:pt idx="156">
                  <c:v>0.25839818010963722</c:v>
                </c:pt>
                <c:pt idx="157">
                  <c:v>0.26878369551994991</c:v>
                </c:pt>
                <c:pt idx="158">
                  <c:v>0.26548771471034532</c:v>
                </c:pt>
                <c:pt idx="159">
                  <c:v>0.27936784691324801</c:v>
                </c:pt>
                <c:pt idx="160">
                  <c:v>0.2725368594481517</c:v>
                </c:pt>
                <c:pt idx="161">
                  <c:v>0.26787937266819378</c:v>
                </c:pt>
                <c:pt idx="162">
                  <c:v>0.26396464294835287</c:v>
                </c:pt>
                <c:pt idx="163">
                  <c:v>0.26370555223928277</c:v>
                </c:pt>
                <c:pt idx="164">
                  <c:v>0.25496496990694245</c:v>
                </c:pt>
                <c:pt idx="165">
                  <c:v>0.2448370719752927</c:v>
                </c:pt>
                <c:pt idx="166">
                  <c:v>0.23980494819552828</c:v>
                </c:pt>
                <c:pt idx="167">
                  <c:v>0.24568499231817573</c:v>
                </c:pt>
                <c:pt idx="168">
                  <c:v>0.26899888171748149</c:v>
                </c:pt>
                <c:pt idx="169">
                  <c:v>0.27269800376832309</c:v>
                </c:pt>
                <c:pt idx="170">
                  <c:v>0.2895357485544573</c:v>
                </c:pt>
                <c:pt idx="171">
                  <c:v>0.28522956907883407</c:v>
                </c:pt>
                <c:pt idx="172">
                  <c:v>0.28493984848471798</c:v>
                </c:pt>
                <c:pt idx="173">
                  <c:v>0.29025062044877448</c:v>
                </c:pt>
                <c:pt idx="174">
                  <c:v>0.28923342811381314</c:v>
                </c:pt>
                <c:pt idx="175">
                  <c:v>0.28487143391187553</c:v>
                </c:pt>
                <c:pt idx="176">
                  <c:v>0.29050828236658627</c:v>
                </c:pt>
                <c:pt idx="177">
                  <c:v>0.30093463132369525</c:v>
                </c:pt>
                <c:pt idx="178">
                  <c:v>0.29870687281429498</c:v>
                </c:pt>
                <c:pt idx="179">
                  <c:v>0.28452650632285614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C9-4A6E-ABF3-7D8DCB6023AA}"/>
            </c:ext>
          </c:extLst>
        </c:ser>
        <c:ser>
          <c:idx val="10"/>
          <c:order val="10"/>
          <c:tx>
            <c:strRef>
              <c:f>'12kk tuotanto'!$AC$2</c:f>
              <c:strCache>
                <c:ptCount val="1"/>
                <c:pt idx="0">
                  <c:v>Nettotuonti</c:v>
                </c:pt>
              </c:strCache>
            </c:strRef>
          </c:tx>
          <c:spPr>
            <a:solidFill>
              <a:srgbClr val="AE6258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tuotanto'!$AC$4:$AC$183</c:f>
              <c:numCache>
                <c:formatCode>0.0</c:formatCode>
                <c:ptCount val="180"/>
                <c:pt idx="0">
                  <c:v>14.836385060901778</c:v>
                </c:pt>
                <c:pt idx="1">
                  <c:v>14.836703941985904</c:v>
                </c:pt>
                <c:pt idx="2">
                  <c:v>14.06377144007199</c:v>
                </c:pt>
                <c:pt idx="3">
                  <c:v>13.195473961126966</c:v>
                </c:pt>
                <c:pt idx="4">
                  <c:v>12.680632867424169</c:v>
                </c:pt>
                <c:pt idx="5">
                  <c:v>12.753493563615564</c:v>
                </c:pt>
                <c:pt idx="6">
                  <c:v>12.768615278575618</c:v>
                </c:pt>
                <c:pt idx="7">
                  <c:v>13.176201486981192</c:v>
                </c:pt>
                <c:pt idx="8">
                  <c:v>12.850144358132933</c:v>
                </c:pt>
                <c:pt idx="9">
                  <c:v>12.460886568106453</c:v>
                </c:pt>
                <c:pt idx="10">
                  <c:v>12.258797015895277</c:v>
                </c:pt>
                <c:pt idx="11">
                  <c:v>11.972732094655122</c:v>
                </c:pt>
                <c:pt idx="12">
                  <c:v>11.624412470558779</c:v>
                </c:pt>
                <c:pt idx="13">
                  <c:v>11.840450479062097</c:v>
                </c:pt>
                <c:pt idx="14">
                  <c:v>11.9084861613856</c:v>
                </c:pt>
                <c:pt idx="15">
                  <c:v>12.367238038542114</c:v>
                </c:pt>
                <c:pt idx="16">
                  <c:v>12.305367395842902</c:v>
                </c:pt>
                <c:pt idx="17">
                  <c:v>12.626259150997724</c:v>
                </c:pt>
                <c:pt idx="18">
                  <c:v>13.041070353194645</c:v>
                </c:pt>
                <c:pt idx="19">
                  <c:v>13.423761991682486</c:v>
                </c:pt>
                <c:pt idx="20">
                  <c:v>14.399298204073771</c:v>
                </c:pt>
                <c:pt idx="21">
                  <c:v>14.996629365428097</c:v>
                </c:pt>
                <c:pt idx="22">
                  <c:v>15.447655890991555</c:v>
                </c:pt>
                <c:pt idx="23">
                  <c:v>16.442061092903021</c:v>
                </c:pt>
                <c:pt idx="24">
                  <c:v>17.81999905289862</c:v>
                </c:pt>
                <c:pt idx="25">
                  <c:v>18.46529265884687</c:v>
                </c:pt>
                <c:pt idx="26">
                  <c:v>19.811980970851923</c:v>
                </c:pt>
                <c:pt idx="27">
                  <c:v>20.796412801008763</c:v>
                </c:pt>
                <c:pt idx="28">
                  <c:v>21.418050461779849</c:v>
                </c:pt>
                <c:pt idx="29">
                  <c:v>21.133822302559587</c:v>
                </c:pt>
                <c:pt idx="30">
                  <c:v>20.734101650989462</c:v>
                </c:pt>
                <c:pt idx="31">
                  <c:v>20.631851416017117</c:v>
                </c:pt>
                <c:pt idx="32">
                  <c:v>20.332161979271671</c:v>
                </c:pt>
                <c:pt idx="33">
                  <c:v>20.245071158950676</c:v>
                </c:pt>
                <c:pt idx="34">
                  <c:v>20.388283063248277</c:v>
                </c:pt>
                <c:pt idx="35">
                  <c:v>20.48997362520711</c:v>
                </c:pt>
                <c:pt idx="36">
                  <c:v>20.238196200641546</c:v>
                </c:pt>
                <c:pt idx="37">
                  <c:v>19.807559118297601</c:v>
                </c:pt>
                <c:pt idx="38">
                  <c:v>19.27103722330423</c:v>
                </c:pt>
                <c:pt idx="39">
                  <c:v>18.336580057341788</c:v>
                </c:pt>
                <c:pt idx="40">
                  <c:v>17.89933434314543</c:v>
                </c:pt>
                <c:pt idx="41">
                  <c:v>18.404734214333867</c:v>
                </c:pt>
                <c:pt idx="42">
                  <c:v>18.608481943217264</c:v>
                </c:pt>
                <c:pt idx="43">
                  <c:v>18.508728899428196</c:v>
                </c:pt>
                <c:pt idx="44">
                  <c:v>18.484519121555788</c:v>
                </c:pt>
                <c:pt idx="45">
                  <c:v>18.591510085504755</c:v>
                </c:pt>
                <c:pt idx="46">
                  <c:v>18.657999727576708</c:v>
                </c:pt>
                <c:pt idx="47">
                  <c:v>18.698430538006409</c:v>
                </c:pt>
                <c:pt idx="48">
                  <c:v>18.739360460194277</c:v>
                </c:pt>
                <c:pt idx="49">
                  <c:v>19.331933145019892</c:v>
                </c:pt>
                <c:pt idx="50">
                  <c:v>20.07415824146161</c:v>
                </c:pt>
                <c:pt idx="51">
                  <c:v>21.029344094252462</c:v>
                </c:pt>
                <c:pt idx="52">
                  <c:v>21.242993720769103</c:v>
                </c:pt>
                <c:pt idx="53">
                  <c:v>21.005809208188538</c:v>
                </c:pt>
                <c:pt idx="54">
                  <c:v>21.235184057468022</c:v>
                </c:pt>
                <c:pt idx="55">
                  <c:v>21.252673163612059</c:v>
                </c:pt>
                <c:pt idx="56">
                  <c:v>21.101663352734139</c:v>
                </c:pt>
                <c:pt idx="57">
                  <c:v>21.112119857396745</c:v>
                </c:pt>
                <c:pt idx="58">
                  <c:v>21.271182838804521</c:v>
                </c:pt>
                <c:pt idx="59">
                  <c:v>21.542268669334312</c:v>
                </c:pt>
                <c:pt idx="60">
                  <c:v>22.003527273878959</c:v>
                </c:pt>
                <c:pt idx="61">
                  <c:v>22.350529582213436</c:v>
                </c:pt>
                <c:pt idx="62">
                  <c:v>22.136599410414856</c:v>
                </c:pt>
                <c:pt idx="63">
                  <c:v>21.841673453607189</c:v>
                </c:pt>
                <c:pt idx="64">
                  <c:v>21.715070707207957</c:v>
                </c:pt>
                <c:pt idx="65">
                  <c:v>21.250748150156777</c:v>
                </c:pt>
                <c:pt idx="66">
                  <c:v>20.758482832595895</c:v>
                </c:pt>
                <c:pt idx="67">
                  <c:v>20.541413558000681</c:v>
                </c:pt>
                <c:pt idx="68">
                  <c:v>20.454655207402723</c:v>
                </c:pt>
                <c:pt idx="69">
                  <c:v>20.29111538225083</c:v>
                </c:pt>
                <c:pt idx="70">
                  <c:v>20.206805174891727</c:v>
                </c:pt>
                <c:pt idx="71">
                  <c:v>19.810703522270767</c:v>
                </c:pt>
                <c:pt idx="72">
                  <c:v>19.919812612610485</c:v>
                </c:pt>
                <c:pt idx="73">
                  <c:v>19.671475431127611</c:v>
                </c:pt>
                <c:pt idx="74">
                  <c:v>19.758260846723697</c:v>
                </c:pt>
                <c:pt idx="75">
                  <c:v>19.844909055536135</c:v>
                </c:pt>
                <c:pt idx="76">
                  <c:v>20.291726802781813</c:v>
                </c:pt>
                <c:pt idx="77">
                  <c:v>20.900396932556852</c:v>
                </c:pt>
                <c:pt idx="78">
                  <c:v>21.217966901655316</c:v>
                </c:pt>
                <c:pt idx="79">
                  <c:v>21.279536652625765</c:v>
                </c:pt>
                <c:pt idx="80">
                  <c:v>21.612455250668685</c:v>
                </c:pt>
                <c:pt idx="81">
                  <c:v>21.9576674086865</c:v>
                </c:pt>
                <c:pt idx="82">
                  <c:v>21.863312919085693</c:v>
                </c:pt>
                <c:pt idx="83">
                  <c:v>22.263742859163624</c:v>
                </c:pt>
                <c:pt idx="84">
                  <c:v>22.151742639601935</c:v>
                </c:pt>
                <c:pt idx="85">
                  <c:v>22.438627840788278</c:v>
                </c:pt>
                <c:pt idx="86">
                  <c:v>22.458391829087837</c:v>
                </c:pt>
                <c:pt idx="87">
                  <c:v>23.078173329178792</c:v>
                </c:pt>
                <c:pt idx="88">
                  <c:v>23.193358478829975</c:v>
                </c:pt>
                <c:pt idx="89">
                  <c:v>23.457560303769014</c:v>
                </c:pt>
                <c:pt idx="90">
                  <c:v>23.656968390628251</c:v>
                </c:pt>
                <c:pt idx="91">
                  <c:v>24.029818403172051</c:v>
                </c:pt>
                <c:pt idx="92">
                  <c:v>23.948457729622604</c:v>
                </c:pt>
                <c:pt idx="93">
                  <c:v>24.109157348995566</c:v>
                </c:pt>
                <c:pt idx="94">
                  <c:v>24.196053071959128</c:v>
                </c:pt>
                <c:pt idx="95">
                  <c:v>23.903825919135627</c:v>
                </c:pt>
                <c:pt idx="96">
                  <c:v>23.725981420570356</c:v>
                </c:pt>
                <c:pt idx="97">
                  <c:v>23.441707553635936</c:v>
                </c:pt>
                <c:pt idx="98">
                  <c:v>23.273338413013235</c:v>
                </c:pt>
                <c:pt idx="99">
                  <c:v>22.991466349735735</c:v>
                </c:pt>
                <c:pt idx="100">
                  <c:v>22.861467623976427</c:v>
                </c:pt>
                <c:pt idx="101">
                  <c:v>23.00824085612911</c:v>
                </c:pt>
                <c:pt idx="102">
                  <c:v>22.882428525358993</c:v>
                </c:pt>
                <c:pt idx="103">
                  <c:v>22.786045135524372</c:v>
                </c:pt>
                <c:pt idx="104">
                  <c:v>22.782970852995881</c:v>
                </c:pt>
                <c:pt idx="105">
                  <c:v>22.781712257042749</c:v>
                </c:pt>
                <c:pt idx="106">
                  <c:v>22.629204488581276</c:v>
                </c:pt>
                <c:pt idx="107">
                  <c:v>22.796409794820029</c:v>
                </c:pt>
                <c:pt idx="108">
                  <c:v>23.152263986434519</c:v>
                </c:pt>
                <c:pt idx="109">
                  <c:v>23.245370035907321</c:v>
                </c:pt>
                <c:pt idx="110">
                  <c:v>23.539317336983519</c:v>
                </c:pt>
                <c:pt idx="111">
                  <c:v>23.293928914597007</c:v>
                </c:pt>
                <c:pt idx="112">
                  <c:v>23.185122452096032</c:v>
                </c:pt>
                <c:pt idx="113">
                  <c:v>22.487857507000427</c:v>
                </c:pt>
                <c:pt idx="114">
                  <c:v>22.26237717521537</c:v>
                </c:pt>
                <c:pt idx="115">
                  <c:v>22.443954555179303</c:v>
                </c:pt>
                <c:pt idx="116">
                  <c:v>22.853561321036718</c:v>
                </c:pt>
                <c:pt idx="117">
                  <c:v>22.942402718611469</c:v>
                </c:pt>
                <c:pt idx="118">
                  <c:v>23.505624724700141</c:v>
                </c:pt>
                <c:pt idx="119">
                  <c:v>23.284062165060281</c:v>
                </c:pt>
                <c:pt idx="120">
                  <c:v>22.53057918712754</c:v>
                </c:pt>
                <c:pt idx="121">
                  <c:v>22.083589706106991</c:v>
                </c:pt>
                <c:pt idx="122">
                  <c:v>21.614245261854776</c:v>
                </c:pt>
                <c:pt idx="123">
                  <c:v>21.380807272452778</c:v>
                </c:pt>
                <c:pt idx="124">
                  <c:v>21.142255443392884</c:v>
                </c:pt>
                <c:pt idx="125">
                  <c:v>21.049902911525507</c:v>
                </c:pt>
                <c:pt idx="126">
                  <c:v>20.82429137226443</c:v>
                </c:pt>
                <c:pt idx="127">
                  <c:v>20.40301916506721</c:v>
                </c:pt>
                <c:pt idx="128">
                  <c:v>19.720124709781444</c:v>
                </c:pt>
                <c:pt idx="129">
                  <c:v>19.44873747857946</c:v>
                </c:pt>
                <c:pt idx="130">
                  <c:v>18.408877002574471</c:v>
                </c:pt>
                <c:pt idx="131">
                  <c:v>18.491510600098103</c:v>
                </c:pt>
                <c:pt idx="132">
                  <c:v>18.893615454309046</c:v>
                </c:pt>
                <c:pt idx="133">
                  <c:v>19.322601456084669</c:v>
                </c:pt>
                <c:pt idx="134">
                  <c:v>19.297159116568526</c:v>
                </c:pt>
                <c:pt idx="135">
                  <c:v>19.240957538509154</c:v>
                </c:pt>
                <c:pt idx="136">
                  <c:v>19.515042565451889</c:v>
                </c:pt>
                <c:pt idx="137">
                  <c:v>20.01370031212555</c:v>
                </c:pt>
                <c:pt idx="138">
                  <c:v>20.380568899030767</c:v>
                </c:pt>
                <c:pt idx="139">
                  <c:v>20.269300148572491</c:v>
                </c:pt>
                <c:pt idx="140">
                  <c:v>20.411049793514934</c:v>
                </c:pt>
                <c:pt idx="141">
                  <c:v>19.807092261855566</c:v>
                </c:pt>
                <c:pt idx="142">
                  <c:v>20.203698551502544</c:v>
                </c:pt>
                <c:pt idx="143">
                  <c:v>20.405367914404408</c:v>
                </c:pt>
                <c:pt idx="144">
                  <c:v>20.423066522864882</c:v>
                </c:pt>
                <c:pt idx="145">
                  <c:v>20.354551373418982</c:v>
                </c:pt>
                <c:pt idx="146">
                  <c:v>20.241052941275917</c:v>
                </c:pt>
                <c:pt idx="147">
                  <c:v>20.102308920258675</c:v>
                </c:pt>
                <c:pt idx="148">
                  <c:v>19.495531343056943</c:v>
                </c:pt>
                <c:pt idx="149">
                  <c:v>18.944300278003642</c:v>
                </c:pt>
                <c:pt idx="150">
                  <c:v>18.733375360700379</c:v>
                </c:pt>
                <c:pt idx="151">
                  <c:v>18.119915380929839</c:v>
                </c:pt>
                <c:pt idx="152">
                  <c:v>16.975496735232635</c:v>
                </c:pt>
                <c:pt idx="153">
                  <c:v>16.595936397110282</c:v>
                </c:pt>
                <c:pt idx="154">
                  <c:v>16.595956980057526</c:v>
                </c:pt>
                <c:pt idx="155">
                  <c:v>15.332753560854798</c:v>
                </c:pt>
                <c:pt idx="156">
                  <c:v>13.711255938544326</c:v>
                </c:pt>
                <c:pt idx="157">
                  <c:v>12.738282768773484</c:v>
                </c:pt>
                <c:pt idx="158">
                  <c:v>11.80147287284921</c:v>
                </c:pt>
                <c:pt idx="159">
                  <c:v>10.701436135529873</c:v>
                </c:pt>
                <c:pt idx="160">
                  <c:v>9.0636115488433262</c:v>
                </c:pt>
                <c:pt idx="161">
                  <c:v>7.6467770653901281</c:v>
                </c:pt>
                <c:pt idx="162">
                  <c:v>6.1308470284467322</c:v>
                </c:pt>
                <c:pt idx="163">
                  <c:v>4.8205999407594726</c:v>
                </c:pt>
                <c:pt idx="164">
                  <c:v>3.902096414347926</c:v>
                </c:pt>
                <c:pt idx="165">
                  <c:v>3.2711607124161373</c:v>
                </c:pt>
                <c:pt idx="166">
                  <c:v>2.0966951767540718</c:v>
                </c:pt>
                <c:pt idx="167">
                  <c:v>2.155121268577092</c:v>
                </c:pt>
                <c:pt idx="168">
                  <c:v>2.4859227372795694</c:v>
                </c:pt>
                <c:pt idx="169">
                  <c:v>2.1437094005294108</c:v>
                </c:pt>
                <c:pt idx="170">
                  <c:v>2.9680985533129371</c:v>
                </c:pt>
                <c:pt idx="171">
                  <c:v>3.826543153863684</c:v>
                </c:pt>
                <c:pt idx="172">
                  <c:v>5.0637558441392878</c:v>
                </c:pt>
                <c:pt idx="173">
                  <c:v>5.2025790193225356</c:v>
                </c:pt>
                <c:pt idx="174">
                  <c:v>4.8221357819276012</c:v>
                </c:pt>
                <c:pt idx="175">
                  <c:v>5.3019243339546147</c:v>
                </c:pt>
                <c:pt idx="176">
                  <c:v>5.7826212375077066</c:v>
                </c:pt>
                <c:pt idx="177">
                  <c:v>5.3684734228773445</c:v>
                </c:pt>
                <c:pt idx="178">
                  <c:v>4.8302825794039892</c:v>
                </c:pt>
                <c:pt idx="179">
                  <c:v>3.8446823008393589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C9-4A6E-ABF3-7D8DCB602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7161944"/>
        <c:axId val="1857163024"/>
      </c:areaChart>
      <c:catAx>
        <c:axId val="185716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57163024"/>
        <c:crosses val="autoZero"/>
        <c:auto val="1"/>
        <c:lblAlgn val="ctr"/>
        <c:lblOffset val="100"/>
        <c:noMultiLvlLbl val="0"/>
      </c:catAx>
      <c:valAx>
        <c:axId val="185716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% / 12 kk</a:t>
                </a:r>
              </a:p>
            </c:rich>
          </c:tx>
          <c:layout>
            <c:manualLayout>
              <c:xMode val="edge"/>
              <c:yMode val="edge"/>
              <c:x val="0"/>
              <c:y val="5.511921691447032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857161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789939989895626"/>
          <c:y val="0.20549611710907273"/>
          <c:w val="0.13053565487412666"/>
          <c:h val="0.58350926752712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1229585266188E-2"/>
          <c:y val="7.9457130358705164E-2"/>
          <c:w val="0.93708523276695677"/>
          <c:h val="0.77790979586054243"/>
        </c:manualLayout>
      </c:layout>
      <c:barChart>
        <c:barDir val="col"/>
        <c:grouping val="stacked"/>
        <c:varyColors val="0"/>
        <c:ser>
          <c:idx val="0"/>
          <c:order val="0"/>
          <c:tx>
            <c:v>Pohjoismaat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Vsidata!$BY$86:$BY$100</c:f>
              <c:numCache>
                <c:formatCode>0.000</c:formatCode>
                <c:ptCount val="15"/>
                <c:pt idx="0" formatCode="General">
                  <c:v>-4.9719999999999995</c:v>
                </c:pt>
                <c:pt idx="1">
                  <c:v>-3.3207100000000001</c:v>
                </c:pt>
                <c:pt idx="2">
                  <c:v>-0.115277059</c:v>
                </c:pt>
                <c:pt idx="3">
                  <c:v>-0.32900000000000001</c:v>
                </c:pt>
                <c:pt idx="4" formatCode="General">
                  <c:v>-0.13200000000000001</c:v>
                </c:pt>
                <c:pt idx="5" formatCode="General">
                  <c:v>-6.5000000000000002E-2</c:v>
                </c:pt>
                <c:pt idx="6" formatCode="General">
                  <c:v>-0.108</c:v>
                </c:pt>
                <c:pt idx="7">
                  <c:v>-0.12221718500000001</c:v>
                </c:pt>
                <c:pt idx="8">
                  <c:v>-0.24547330899999995</c:v>
                </c:pt>
                <c:pt idx="9">
                  <c:v>-0.101987499</c:v>
                </c:pt>
                <c:pt idx="10">
                  <c:v>-3.9603249E-2</c:v>
                </c:pt>
                <c:pt idx="11">
                  <c:v>-3.2450969000000003E-2</c:v>
                </c:pt>
                <c:pt idx="12">
                  <c:v>-5.4623355999999998E-2</c:v>
                </c:pt>
                <c:pt idx="13">
                  <c:v>-0.90226274977400001</c:v>
                </c:pt>
                <c:pt idx="14">
                  <c:v>-1.6254564522499999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F-4592-B2EA-6DCB20C87544}"/>
            </c:ext>
          </c:extLst>
        </c:ser>
        <c:ser>
          <c:idx val="1"/>
          <c:order val="1"/>
          <c:tx>
            <c:v>Pohjoismaat, t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Vsidata!$CC$86:$CC$100</c:f>
              <c:numCache>
                <c:formatCode>0.000</c:formatCode>
                <c:ptCount val="15"/>
                <c:pt idx="0" formatCode="General">
                  <c:v>2.1139999999999999</c:v>
                </c:pt>
                <c:pt idx="1">
                  <c:v>5.2368399999999999</c:v>
                </c:pt>
                <c:pt idx="2">
                  <c:v>14.312999999999999</c:v>
                </c:pt>
                <c:pt idx="3" formatCode="General">
                  <c:v>12.418999999999999</c:v>
                </c:pt>
                <c:pt idx="4" formatCode="General">
                  <c:v>18.204999999999998</c:v>
                </c:pt>
                <c:pt idx="5" formatCode="General">
                  <c:v>17.506</c:v>
                </c:pt>
                <c:pt idx="6" formatCode="General">
                  <c:v>15.596</c:v>
                </c:pt>
                <c:pt idx="7">
                  <c:v>15.571759238874</c:v>
                </c:pt>
                <c:pt idx="8">
                  <c:v>13.848650441773</c:v>
                </c:pt>
                <c:pt idx="9">
                  <c:v>16.068712682847998</c:v>
                </c:pt>
                <c:pt idx="10">
                  <c:v>18.771323515698999</c:v>
                </c:pt>
                <c:pt idx="11">
                  <c:v>15.28957773094</c:v>
                </c:pt>
                <c:pt idx="12">
                  <c:v>15.727403471345999</c:v>
                </c:pt>
                <c:pt idx="13">
                  <c:v>9.5988609968839995</c:v>
                </c:pt>
                <c:pt idx="14">
                  <c:v>8.4380590217269997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F-4592-B2EA-6DCB20C87544}"/>
            </c:ext>
          </c:extLst>
        </c:ser>
        <c:ser>
          <c:idx val="2"/>
          <c:order val="2"/>
          <c:tx>
            <c:v>Venäjä, t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Vsidata!$CB$86:$CB$100</c:f>
              <c:numCache>
                <c:formatCode>0.000</c:formatCode>
                <c:ptCount val="15"/>
                <c:pt idx="0" formatCode="General">
                  <c:v>11.638</c:v>
                </c:pt>
                <c:pt idx="1">
                  <c:v>10.768940000000001</c:v>
                </c:pt>
                <c:pt idx="2">
                  <c:v>4.4028137870000004</c:v>
                </c:pt>
                <c:pt idx="3" formatCode="General">
                  <c:v>4.7130000000000001</c:v>
                </c:pt>
                <c:pt idx="4" formatCode="General">
                  <c:v>3.3849999999999998</c:v>
                </c:pt>
                <c:pt idx="5" formatCode="General">
                  <c:v>3.9260000000000002</c:v>
                </c:pt>
                <c:pt idx="6" formatCode="General">
                  <c:v>5.8579999999999997</c:v>
                </c:pt>
                <c:pt idx="7">
                  <c:v>5.7915537920000002</c:v>
                </c:pt>
                <c:pt idx="8">
                  <c:v>7.8497317039999999</c:v>
                </c:pt>
                <c:pt idx="9">
                  <c:v>7.5948611060000033</c:v>
                </c:pt>
                <c:pt idx="10">
                  <c:v>2.9814317990000001</c:v>
                </c:pt>
                <c:pt idx="11">
                  <c:v>9.1484341499999999</c:v>
                </c:pt>
                <c:pt idx="12">
                  <c:v>3.6367247539999998</c:v>
                </c:pt>
                <c:pt idx="13">
                  <c:v>0</c:v>
                </c:pt>
                <c:pt idx="1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F-4592-B2EA-6DCB20C87544}"/>
            </c:ext>
          </c:extLst>
        </c:ser>
        <c:ser>
          <c:idx val="3"/>
          <c:order val="3"/>
          <c:tx>
            <c:v>Viro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Vsidata!$BZ$86:$BZ$100</c:f>
              <c:numCache>
                <c:formatCode>General</c:formatCode>
                <c:ptCount val="15"/>
                <c:pt idx="0">
                  <c:v>-0.246</c:v>
                </c:pt>
                <c:pt idx="1">
                  <c:v>-0.48399999999999999</c:v>
                </c:pt>
                <c:pt idx="2" formatCode="0.000">
                  <c:v>-1.5300357</c:v>
                </c:pt>
                <c:pt idx="3">
                  <c:v>-1.544</c:v>
                </c:pt>
                <c:pt idx="4">
                  <c:v>-3.5230000000000001</c:v>
                </c:pt>
                <c:pt idx="5">
                  <c:v>-5.0339999999999998</c:v>
                </c:pt>
                <c:pt idx="6" formatCode="0.000">
                  <c:v>-3.0496300000000001</c:v>
                </c:pt>
                <c:pt idx="7" formatCode="0.000">
                  <c:v>-1.6558170050000001</c:v>
                </c:pt>
                <c:pt idx="8" formatCode="0.000">
                  <c:v>-2.3667112599999998</c:v>
                </c:pt>
                <c:pt idx="9" formatCode="0.000">
                  <c:v>-3.7942949800000001</c:v>
                </c:pt>
                <c:pt idx="10" formatCode="0.000">
                  <c:v>-6.6106624150000002</c:v>
                </c:pt>
                <c:pt idx="11" formatCode="0.000">
                  <c:v>-6.6913772849999997</c:v>
                </c:pt>
                <c:pt idx="12" formatCode="0.000">
                  <c:v>-6.8252781200000001</c:v>
                </c:pt>
                <c:pt idx="13" formatCode="0.000">
                  <c:v>-7.0175463359999997</c:v>
                </c:pt>
                <c:pt idx="14" formatCode="0.000">
                  <c:v>-3.9092642839999998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4F-4592-B2EA-6DCB20C87544}"/>
            </c:ext>
          </c:extLst>
        </c:ser>
        <c:ser>
          <c:idx val="4"/>
          <c:order val="4"/>
          <c:tx>
            <c:v>Viro t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Vsidata!$CD$86:$CD$100</c:f>
              <c:numCache>
                <c:formatCode>0.000</c:formatCode>
                <c:ptCount val="15"/>
                <c:pt idx="0" formatCode="General">
                  <c:v>1.9670000000000001</c:v>
                </c:pt>
                <c:pt idx="1">
                  <c:v>1.6499600000000001</c:v>
                </c:pt>
                <c:pt idx="2">
                  <c:v>0.373</c:v>
                </c:pt>
                <c:pt idx="3" formatCode="General">
                  <c:v>0.45900000000000002</c:v>
                </c:pt>
                <c:pt idx="4" formatCode="General">
                  <c:v>3.2000000000000001E-2</c:v>
                </c:pt>
                <c:pt idx="5" formatCode="General">
                  <c:v>2.7E-2</c:v>
                </c:pt>
                <c:pt idx="6">
                  <c:v>0.65525</c:v>
                </c:pt>
                <c:pt idx="7">
                  <c:v>0.84039065000000002</c:v>
                </c:pt>
                <c:pt idx="8">
                  <c:v>0.84965050500000039</c:v>
                </c:pt>
                <c:pt idx="9">
                  <c:v>0.27458427499999999</c:v>
                </c:pt>
                <c:pt idx="10">
                  <c:v>2.1610620000000001E-2</c:v>
                </c:pt>
                <c:pt idx="11">
                  <c:v>5.3950789999999998E-2</c:v>
                </c:pt>
                <c:pt idx="12">
                  <c:v>3.3269970000000003E-2</c:v>
                </c:pt>
                <c:pt idx="13">
                  <c:v>4.5195842999999999E-2</c:v>
                </c:pt>
                <c:pt idx="14">
                  <c:v>0.27766025500000002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4F-4592-B2EA-6DCB20C87544}"/>
            </c:ext>
          </c:extLst>
        </c:ser>
        <c:ser>
          <c:idx val="5"/>
          <c:order val="5"/>
          <c:tx>
            <c:v>Venäjä</c:v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Vsidata!$CA$86:$CA$100</c:f>
              <c:numCache>
                <c:formatCode>General</c:formatCode>
                <c:ptCount val="15"/>
                <c:pt idx="3">
                  <c:v>-3.0000000000000001E-3</c:v>
                </c:pt>
                <c:pt idx="5">
                  <c:v>-2.3E-2</c:v>
                </c:pt>
                <c:pt idx="6">
                  <c:v>-1E-3</c:v>
                </c:pt>
                <c:pt idx="7" formatCode="0.000">
                  <c:v>-1.28935E-4</c:v>
                </c:pt>
                <c:pt idx="8" formatCode="0.000">
                  <c:v>-3.6701E-5</c:v>
                </c:pt>
                <c:pt idx="9" formatCode="0.000">
                  <c:v>-3.6701E-5</c:v>
                </c:pt>
                <c:pt idx="10" formatCode="0.000">
                  <c:v>-1.9503475999999999E-2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4F-4592-B2EA-6DCB20C87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550608"/>
        <c:axId val="1"/>
      </c:barChart>
      <c:catAx>
        <c:axId val="6915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3.0539515893846605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691550608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1279003961516696"/>
          <c:y val="0.94614931466899965"/>
          <c:w val="0.54216185625353708"/>
          <c:h val="4.967789442986292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5726419172137E-2"/>
          <c:y val="7.8323924593224736E-2"/>
          <c:w val="0.95848954364575401"/>
          <c:h val="0.84103892041427786"/>
        </c:manualLayout>
      </c:layout>
      <c:barChart>
        <c:barDir val="col"/>
        <c:grouping val="clustered"/>
        <c:varyColors val="0"/>
        <c:ser>
          <c:idx val="0"/>
          <c:order val="0"/>
          <c:tx>
            <c:v>nettotuonti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Vsidata!$O$86:$O$100</c:f>
              <c:numCache>
                <c:formatCode>0.000</c:formatCode>
                <c:ptCount val="15"/>
                <c:pt idx="0">
                  <c:v>10.500999999999999</c:v>
                </c:pt>
                <c:pt idx="1">
                  <c:v>13.851000000000001</c:v>
                </c:pt>
                <c:pt idx="2">
                  <c:v>17.443000000000001</c:v>
                </c:pt>
                <c:pt idx="3">
                  <c:v>15.715</c:v>
                </c:pt>
                <c:pt idx="4">
                  <c:v>17.966999999999999</c:v>
                </c:pt>
                <c:pt idx="5">
                  <c:v>16.337</c:v>
                </c:pt>
                <c:pt idx="6" formatCode="0.0">
                  <c:v>18.951000000000001</c:v>
                </c:pt>
                <c:pt idx="7">
                  <c:v>20.425999999999998</c:v>
                </c:pt>
                <c:pt idx="8">
                  <c:v>19.935811380773</c:v>
                </c:pt>
                <c:pt idx="9">
                  <c:v>20.041849459847999</c:v>
                </c:pt>
                <c:pt idx="10">
                  <c:v>15.104596794699001</c:v>
                </c:pt>
                <c:pt idx="11">
                  <c:v>17.768134416940001</c:v>
                </c:pt>
                <c:pt idx="12">
                  <c:v>12.517496719345999</c:v>
                </c:pt>
                <c:pt idx="13">
                  <c:v>1.7242477541100001</c:v>
                </c:pt>
                <c:pt idx="14">
                  <c:v>3.1809985404769998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C-4423-B12E-0BB0B4608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795546384"/>
        <c:axId val="1"/>
      </c:barChart>
      <c:catAx>
        <c:axId val="79554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1456911361069793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795546384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93706987413986E-2"/>
          <c:y val="8.5024278215223112E-2"/>
          <c:w val="0.91178283423233508"/>
          <c:h val="0.77234708259888774"/>
        </c:manualLayout>
      </c:layout>
      <c:barChart>
        <c:barDir val="col"/>
        <c:grouping val="clustered"/>
        <c:varyColors val="0"/>
        <c:ser>
          <c:idx val="0"/>
          <c:order val="0"/>
          <c:tx>
            <c:v>Asennettu kapasiteetti vuoden lopussa (MW)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370620399649465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99-4317-A345-E15761C696C3}"/>
                </c:ext>
              </c:extLst>
            </c:dLbl>
            <c:dLbl>
              <c:idx val="1"/>
              <c:layout>
                <c:manualLayout>
                  <c:x val="-2.4117838217109004E-17"/>
                  <c:y val="4.73943703427263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99-4317-A345-E15761C696C3}"/>
                </c:ext>
              </c:extLst>
            </c:dLbl>
            <c:dLbl>
              <c:idx val="2"/>
              <c:layout>
                <c:manualLayout>
                  <c:x val="0"/>
                  <c:y val="4.70651610115743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99-4317-A345-E15761C696C3}"/>
                </c:ext>
              </c:extLst>
            </c:dLbl>
            <c:dLbl>
              <c:idx val="3"/>
              <c:layout>
                <c:manualLayout>
                  <c:x val="0"/>
                  <c:y val="5.181848170522436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99-4317-A345-E15761C696C3}"/>
                </c:ext>
              </c:extLst>
            </c:dLbl>
            <c:dLbl>
              <c:idx val="4"/>
              <c:layout>
                <c:manualLayout>
                  <c:x val="0"/>
                  <c:y val="4.991364363867387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99-4317-A345-E15761C696C3}"/>
                </c:ext>
              </c:extLst>
            </c:dLbl>
            <c:dLbl>
              <c:idx val="5"/>
              <c:layout>
                <c:manualLayout>
                  <c:x val="0"/>
                  <c:y val="5.16072279441409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99-4317-A345-E15761C696C3}"/>
                </c:ext>
              </c:extLst>
            </c:dLbl>
            <c:dLbl>
              <c:idx val="6"/>
              <c:layout>
                <c:manualLayout>
                  <c:x val="-4.8235676434218007E-17"/>
                  <c:y val="4.258307148751747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99-4317-A345-E15761C696C3}"/>
                </c:ext>
              </c:extLst>
            </c:dLbl>
            <c:dLbl>
              <c:idx val="7"/>
              <c:layout>
                <c:manualLayout>
                  <c:x val="0"/>
                  <c:y val="4.038495188101473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99-4317-A345-E15761C696C3}"/>
                </c:ext>
              </c:extLst>
            </c:dLbl>
            <c:dLbl>
              <c:idx val="10"/>
              <c:layout>
                <c:manualLayout>
                  <c:x val="-1.0498687664041225E-3"/>
                  <c:y val="7.31827063283756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99-4317-A345-E15761C696C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vuosi!$A$9:$A$26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vuosi!$C$9:$C$26</c:f>
              <c:numCache>
                <c:formatCode>General</c:formatCode>
                <c:ptCount val="18"/>
                <c:pt idx="0">
                  <c:v>109</c:v>
                </c:pt>
                <c:pt idx="1">
                  <c:v>142</c:v>
                </c:pt>
                <c:pt idx="2">
                  <c:v>146</c:v>
                </c:pt>
                <c:pt idx="3">
                  <c:v>196</c:v>
                </c:pt>
                <c:pt idx="4">
                  <c:v>199</c:v>
                </c:pt>
                <c:pt idx="5">
                  <c:v>259</c:v>
                </c:pt>
                <c:pt idx="6">
                  <c:v>453</c:v>
                </c:pt>
                <c:pt idx="7">
                  <c:v>631</c:v>
                </c:pt>
                <c:pt idx="8">
                  <c:v>1004</c:v>
                </c:pt>
                <c:pt idx="9">
                  <c:v>1532</c:v>
                </c:pt>
                <c:pt idx="10">
                  <c:v>2044</c:v>
                </c:pt>
                <c:pt idx="11" formatCode="0">
                  <c:v>2041</c:v>
                </c:pt>
                <c:pt idx="12" formatCode="0.0">
                  <c:v>2283.5</c:v>
                </c:pt>
                <c:pt idx="13" formatCode="0.0">
                  <c:v>2585.6</c:v>
                </c:pt>
                <c:pt idx="14" formatCode="0.0">
                  <c:v>3256.5</c:v>
                </c:pt>
                <c:pt idx="15" formatCode="0.00">
                  <c:v>5676.71</c:v>
                </c:pt>
                <c:pt idx="16" formatCode="0.00">
                  <c:v>6944.91</c:v>
                </c:pt>
                <c:pt idx="17" formatCode="0.00">
                  <c:v>8358.41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99-4317-A345-E15761C69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8697800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254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590A99"/>
              </a:solidFill>
              <a:ln>
                <a:solidFill>
                  <a:srgbClr val="590A99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5B99-4317-A345-E15761C696C3}"/>
              </c:ext>
            </c:extLst>
          </c:dPt>
          <c:dLbls>
            <c:dLbl>
              <c:idx val="7"/>
              <c:layout>
                <c:manualLayout>
                  <c:x val="-3.7626015252030562E-2"/>
                  <c:y val="-3.809711286089238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99-4317-A345-E15761C696C3}"/>
                </c:ext>
              </c:extLst>
            </c:dLbl>
            <c:dLbl>
              <c:idx val="8"/>
              <c:layout>
                <c:manualLayout>
                  <c:x val="-4.2333757867043478E-2"/>
                  <c:y val="-3.81766475432742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99-4317-A345-E15761C696C3}"/>
                </c:ext>
              </c:extLst>
            </c:dLbl>
            <c:dLbl>
              <c:idx val="9"/>
              <c:layout>
                <c:manualLayout>
                  <c:x val="-4.3510428964974535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99-4317-A345-E15761C696C3}"/>
                </c:ext>
              </c:extLst>
            </c:dLbl>
            <c:dLbl>
              <c:idx val="10"/>
              <c:layout>
                <c:manualLayout>
                  <c:x val="-4.6658857725429062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99-4317-A345-E15761C696C3}"/>
                </c:ext>
              </c:extLst>
            </c:dLbl>
            <c:dLbl>
              <c:idx val="11"/>
              <c:layout>
                <c:manualLayout>
                  <c:x val="-5.6501408398330261E-2"/>
                  <c:y val="-3.539307064696250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99-4317-A345-E15761C696C3}"/>
                </c:ext>
              </c:extLst>
            </c:dLbl>
            <c:dLbl>
              <c:idx val="12"/>
              <c:layout>
                <c:manualLayout>
                  <c:x val="-4.3925227850455703E-2"/>
                  <c:y val="-4.087489063867016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99-4317-A345-E15761C696C3}"/>
                </c:ext>
              </c:extLst>
            </c:dLbl>
            <c:dLbl>
              <c:idx val="13"/>
              <c:layout>
                <c:manualLayout>
                  <c:x val="-4.2350383367433402E-2"/>
                  <c:y val="-3.531933508311461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99-4317-A345-E15761C696C3}"/>
                </c:ext>
              </c:extLst>
            </c:dLbl>
            <c:dLbl>
              <c:idx val="14"/>
              <c:layout>
                <c:manualLayout>
                  <c:x val="-1.1237972060344254E-3"/>
                  <c:y val="2.5758075569313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99-4317-A345-E15761C696C3}"/>
                </c:ext>
              </c:extLst>
            </c:dLbl>
            <c:dLbl>
              <c:idx val="15"/>
              <c:layout>
                <c:manualLayout>
                  <c:x val="-5.3022738947264496E-2"/>
                  <c:y val="-2.6527785645184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99-4317-A345-E15761C696C3}"/>
                </c:ext>
              </c:extLst>
            </c:dLbl>
            <c:dLbl>
              <c:idx val="16"/>
              <c:layout>
                <c:manualLayout>
                  <c:x val="-9.8012435832774743E-4"/>
                  <c:y val="1.86761857696853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B-4507-A71A-59AB14F2D17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vuosi!$A$9:$A$23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vuosi!$B$9:$B$26</c:f>
              <c:numCache>
                <c:formatCode>General</c:formatCode>
                <c:ptCount val="18"/>
                <c:pt idx="0">
                  <c:v>188</c:v>
                </c:pt>
                <c:pt idx="1">
                  <c:v>261</c:v>
                </c:pt>
                <c:pt idx="2">
                  <c:v>277</c:v>
                </c:pt>
                <c:pt idx="3">
                  <c:v>294</c:v>
                </c:pt>
                <c:pt idx="4">
                  <c:v>481</c:v>
                </c:pt>
                <c:pt idx="5">
                  <c:v>494</c:v>
                </c:pt>
                <c:pt idx="6">
                  <c:v>774</c:v>
                </c:pt>
                <c:pt idx="7">
                  <c:v>1107</c:v>
                </c:pt>
                <c:pt idx="8">
                  <c:v>2327</c:v>
                </c:pt>
                <c:pt idx="9">
                  <c:v>3068</c:v>
                </c:pt>
                <c:pt idx="10">
                  <c:v>4795</c:v>
                </c:pt>
                <c:pt idx="11" formatCode="0">
                  <c:v>5839</c:v>
                </c:pt>
                <c:pt idx="12" formatCode="0">
                  <c:v>6025</c:v>
                </c:pt>
                <c:pt idx="13" formatCode="0">
                  <c:v>7938</c:v>
                </c:pt>
                <c:pt idx="14" formatCode="0">
                  <c:v>8179.5524569999998</c:v>
                </c:pt>
                <c:pt idx="15" formatCode="0">
                  <c:v>11559.611351631</c:v>
                </c:pt>
                <c:pt idx="16" formatCode="0">
                  <c:v>14464.589598549999</c:v>
                </c:pt>
                <c:pt idx="17" formatCode="0">
                  <c:v>19853.820949032834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B99-4317-A345-E15761C69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697800"/>
        <c:axId val="1"/>
      </c:lineChart>
      <c:catAx>
        <c:axId val="41869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418697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0113281948796319E-2"/>
          <c:y val="0.95151910005821505"/>
          <c:w val="0.68765647210959913"/>
          <c:h val="4.631855334490675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20028106722879E-2"/>
          <c:y val="9.3396325459317586E-2"/>
          <c:w val="0.89677632421931508"/>
          <c:h val="0.75578710994459031"/>
        </c:manualLayout>
      </c:layout>
      <c:lineChart>
        <c:grouping val="standard"/>
        <c:varyColors val="0"/>
        <c:ser>
          <c:idx val="0"/>
          <c:order val="0"/>
          <c:tx>
            <c:v>Tuulivoiman pysyvyys/tuotantokäyrä</c:v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2024'!$B$3:$B$8786</c:f>
              <c:numCache>
                <c:formatCode>General</c:formatCode>
                <c:ptCount val="8784"/>
                <c:pt idx="0">
                  <c:v>6922.1887012011275</c:v>
                </c:pt>
                <c:pt idx="1">
                  <c:v>6889.5677125935554</c:v>
                </c:pt>
                <c:pt idx="2">
                  <c:v>6870.8642495185086</c:v>
                </c:pt>
                <c:pt idx="3">
                  <c:v>6855.7051507386532</c:v>
                </c:pt>
                <c:pt idx="4">
                  <c:v>6787.6696127050891</c:v>
                </c:pt>
                <c:pt idx="5">
                  <c:v>6768.7320306440961</c:v>
                </c:pt>
                <c:pt idx="6">
                  <c:v>6738.1824586574303</c:v>
                </c:pt>
                <c:pt idx="7">
                  <c:v>6733.2914524330472</c:v>
                </c:pt>
                <c:pt idx="8">
                  <c:v>6730.324285001353</c:v>
                </c:pt>
                <c:pt idx="9">
                  <c:v>6695.9961636960415</c:v>
                </c:pt>
                <c:pt idx="10">
                  <c:v>6685.2382028820884</c:v>
                </c:pt>
                <c:pt idx="11">
                  <c:v>6681.7044085909483</c:v>
                </c:pt>
                <c:pt idx="12">
                  <c:v>6677.7642194564978</c:v>
                </c:pt>
                <c:pt idx="13">
                  <c:v>6649.5045371893875</c:v>
                </c:pt>
                <c:pt idx="14">
                  <c:v>6646.7654453108025</c:v>
                </c:pt>
                <c:pt idx="15">
                  <c:v>6624.2004107582688</c:v>
                </c:pt>
                <c:pt idx="16">
                  <c:v>6622.0039210924788</c:v>
                </c:pt>
                <c:pt idx="17">
                  <c:v>6611.6193103515134</c:v>
                </c:pt>
                <c:pt idx="18">
                  <c:v>6602.2398225476818</c:v>
                </c:pt>
                <c:pt idx="19">
                  <c:v>6578.7585035206739</c:v>
                </c:pt>
                <c:pt idx="20">
                  <c:v>6573.6368382757028</c:v>
                </c:pt>
                <c:pt idx="21">
                  <c:v>6572.8544308470337</c:v>
                </c:pt>
                <c:pt idx="22">
                  <c:v>6572.1147026613307</c:v>
                </c:pt>
                <c:pt idx="23">
                  <c:v>6569.2674973713893</c:v>
                </c:pt>
                <c:pt idx="24">
                  <c:v>6565.6860910353134</c:v>
                </c:pt>
                <c:pt idx="25">
                  <c:v>6554.1495889887992</c:v>
                </c:pt>
                <c:pt idx="26">
                  <c:v>6552.4980268566569</c:v>
                </c:pt>
                <c:pt idx="27">
                  <c:v>6536.6863854148414</c:v>
                </c:pt>
                <c:pt idx="28">
                  <c:v>6532.7118217547268</c:v>
                </c:pt>
                <c:pt idx="29">
                  <c:v>6525.3494567314174</c:v>
                </c:pt>
                <c:pt idx="30">
                  <c:v>6525.0993266507394</c:v>
                </c:pt>
                <c:pt idx="31">
                  <c:v>6518.6205945549309</c:v>
                </c:pt>
                <c:pt idx="32">
                  <c:v>6511.8998169707165</c:v>
                </c:pt>
                <c:pt idx="33">
                  <c:v>6508.5222334115142</c:v>
                </c:pt>
                <c:pt idx="34">
                  <c:v>6503.5381373095488</c:v>
                </c:pt>
                <c:pt idx="35">
                  <c:v>6479.5433836377242</c:v>
                </c:pt>
                <c:pt idx="36">
                  <c:v>6470.8265622464096</c:v>
                </c:pt>
                <c:pt idx="37">
                  <c:v>6463.2682599253949</c:v>
                </c:pt>
                <c:pt idx="38">
                  <c:v>6463.1925699314243</c:v>
                </c:pt>
                <c:pt idx="39">
                  <c:v>6448.8324589983667</c:v>
                </c:pt>
                <c:pt idx="40">
                  <c:v>6435.3402940822261</c:v>
                </c:pt>
                <c:pt idx="41">
                  <c:v>6433.5476548144297</c:v>
                </c:pt>
                <c:pt idx="42">
                  <c:v>6429.7894290401082</c:v>
                </c:pt>
                <c:pt idx="43">
                  <c:v>6429.5008901421779</c:v>
                </c:pt>
                <c:pt idx="44">
                  <c:v>6420.0088073813458</c:v>
                </c:pt>
                <c:pt idx="45">
                  <c:v>6417.6180143459678</c:v>
                </c:pt>
                <c:pt idx="46">
                  <c:v>6414.1282960912104</c:v>
                </c:pt>
                <c:pt idx="47">
                  <c:v>6402.0341442844865</c:v>
                </c:pt>
                <c:pt idx="48">
                  <c:v>6393.8672362588995</c:v>
                </c:pt>
                <c:pt idx="49">
                  <c:v>6387.8879418572687</c:v>
                </c:pt>
                <c:pt idx="50">
                  <c:v>6384.7062035434883</c:v>
                </c:pt>
                <c:pt idx="51">
                  <c:v>6383.2282210092681</c:v>
                </c:pt>
                <c:pt idx="52">
                  <c:v>6381.8717104744328</c:v>
                </c:pt>
                <c:pt idx="53">
                  <c:v>6370.6305611963153</c:v>
                </c:pt>
                <c:pt idx="54">
                  <c:v>6364.0219173070864</c:v>
                </c:pt>
                <c:pt idx="55">
                  <c:v>6362.5994723196955</c:v>
                </c:pt>
                <c:pt idx="56">
                  <c:v>6360.0244996652846</c:v>
                </c:pt>
                <c:pt idx="57">
                  <c:v>6344.435809866065</c:v>
                </c:pt>
                <c:pt idx="58">
                  <c:v>6338.1582970682839</c:v>
                </c:pt>
                <c:pt idx="59">
                  <c:v>6332.4205108498654</c:v>
                </c:pt>
                <c:pt idx="60">
                  <c:v>6329.1007821537951</c:v>
                </c:pt>
                <c:pt idx="61">
                  <c:v>6327.5806876988563</c:v>
                </c:pt>
                <c:pt idx="62">
                  <c:v>6322.3342265664332</c:v>
                </c:pt>
                <c:pt idx="63">
                  <c:v>6315.3956672762915</c:v>
                </c:pt>
                <c:pt idx="64">
                  <c:v>6312.3391570954873</c:v>
                </c:pt>
                <c:pt idx="65">
                  <c:v>6311.8601139859911</c:v>
                </c:pt>
                <c:pt idx="66">
                  <c:v>6310.4353436777537</c:v>
                </c:pt>
                <c:pt idx="67">
                  <c:v>6306.7820575119867</c:v>
                </c:pt>
                <c:pt idx="68">
                  <c:v>6303.7071508814952</c:v>
                </c:pt>
                <c:pt idx="69">
                  <c:v>6297.0757300543464</c:v>
                </c:pt>
                <c:pt idx="70">
                  <c:v>6294.5240406254434</c:v>
                </c:pt>
                <c:pt idx="71">
                  <c:v>6287.6720465066701</c:v>
                </c:pt>
                <c:pt idx="72">
                  <c:v>6287.3410945169535</c:v>
                </c:pt>
                <c:pt idx="73">
                  <c:v>6274.1110114704279</c:v>
                </c:pt>
                <c:pt idx="74">
                  <c:v>6272.2662425915996</c:v>
                </c:pt>
                <c:pt idx="75">
                  <c:v>6258.0721459591714</c:v>
                </c:pt>
                <c:pt idx="76">
                  <c:v>6253.7840351957893</c:v>
                </c:pt>
                <c:pt idx="77">
                  <c:v>6246.2668012026988</c:v>
                </c:pt>
                <c:pt idx="78">
                  <c:v>6241.9873603640672</c:v>
                </c:pt>
                <c:pt idx="79">
                  <c:v>6235.2513491267218</c:v>
                </c:pt>
                <c:pt idx="80">
                  <c:v>6233.5030970720672</c:v>
                </c:pt>
                <c:pt idx="81">
                  <c:v>6217.9913950039681</c:v>
                </c:pt>
                <c:pt idx="82">
                  <c:v>6202.9376980952384</c:v>
                </c:pt>
                <c:pt idx="83">
                  <c:v>6199.562767042732</c:v>
                </c:pt>
                <c:pt idx="84">
                  <c:v>6176.7921987414466</c:v>
                </c:pt>
                <c:pt idx="85">
                  <c:v>6175.8630239449285</c:v>
                </c:pt>
                <c:pt idx="86">
                  <c:v>6165.5949734133255</c:v>
                </c:pt>
                <c:pt idx="87">
                  <c:v>6158.7492688672019</c:v>
                </c:pt>
                <c:pt idx="88">
                  <c:v>6141.5390830141787</c:v>
                </c:pt>
                <c:pt idx="89">
                  <c:v>6139.2348231319793</c:v>
                </c:pt>
                <c:pt idx="90">
                  <c:v>6131.3426941883745</c:v>
                </c:pt>
                <c:pt idx="91">
                  <c:v>6125.1214813705155</c:v>
                </c:pt>
                <c:pt idx="92">
                  <c:v>6117.4701652151198</c:v>
                </c:pt>
                <c:pt idx="93">
                  <c:v>6116.9034823238417</c:v>
                </c:pt>
                <c:pt idx="94">
                  <c:v>6109.6898477834866</c:v>
                </c:pt>
                <c:pt idx="95">
                  <c:v>6105.1142257058646</c:v>
                </c:pt>
                <c:pt idx="96">
                  <c:v>6096.9887592201985</c:v>
                </c:pt>
                <c:pt idx="97">
                  <c:v>6095.1769220474698</c:v>
                </c:pt>
                <c:pt idx="98">
                  <c:v>6092.6765087448011</c:v>
                </c:pt>
                <c:pt idx="99">
                  <c:v>6090.4165500268628</c:v>
                </c:pt>
                <c:pt idx="100">
                  <c:v>6087.9803912224925</c:v>
                </c:pt>
                <c:pt idx="101">
                  <c:v>6084.9715431150426</c:v>
                </c:pt>
                <c:pt idx="102">
                  <c:v>6081.2804024468887</c:v>
                </c:pt>
                <c:pt idx="103">
                  <c:v>6081.1703079101981</c:v>
                </c:pt>
                <c:pt idx="104">
                  <c:v>6075.2932826001916</c:v>
                </c:pt>
                <c:pt idx="105">
                  <c:v>6073.7832168418217</c:v>
                </c:pt>
                <c:pt idx="106">
                  <c:v>6071.9221437017341</c:v>
                </c:pt>
                <c:pt idx="107">
                  <c:v>6067.3580671823001</c:v>
                </c:pt>
                <c:pt idx="108">
                  <c:v>6066.7592970646092</c:v>
                </c:pt>
                <c:pt idx="109">
                  <c:v>6063.8207919138704</c:v>
                </c:pt>
                <c:pt idx="110">
                  <c:v>6062.0965484967719</c:v>
                </c:pt>
                <c:pt idx="111">
                  <c:v>6059.7859249998664</c:v>
                </c:pt>
                <c:pt idx="112">
                  <c:v>6058.9572602958069</c:v>
                </c:pt>
                <c:pt idx="113">
                  <c:v>6058.0691888471038</c:v>
                </c:pt>
                <c:pt idx="114">
                  <c:v>6045.1541437506903</c:v>
                </c:pt>
                <c:pt idx="115">
                  <c:v>6044.5709814986913</c:v>
                </c:pt>
                <c:pt idx="116">
                  <c:v>6040.9669152911938</c:v>
                </c:pt>
                <c:pt idx="117">
                  <c:v>6037.4245911548687</c:v>
                </c:pt>
                <c:pt idx="118">
                  <c:v>6034.7864055938153</c:v>
                </c:pt>
                <c:pt idx="119">
                  <c:v>6033.9632450162453</c:v>
                </c:pt>
                <c:pt idx="120">
                  <c:v>6032.9374983642856</c:v>
                </c:pt>
                <c:pt idx="121">
                  <c:v>6029.0095651915562</c:v>
                </c:pt>
                <c:pt idx="122">
                  <c:v>6028.9326945269322</c:v>
                </c:pt>
                <c:pt idx="123">
                  <c:v>6026.1369584729127</c:v>
                </c:pt>
                <c:pt idx="124">
                  <c:v>6018.6724924534683</c:v>
                </c:pt>
                <c:pt idx="125">
                  <c:v>6015.8994933146369</c:v>
                </c:pt>
                <c:pt idx="126">
                  <c:v>6012.330707147159</c:v>
                </c:pt>
                <c:pt idx="127">
                  <c:v>6009.5040595345399</c:v>
                </c:pt>
                <c:pt idx="128">
                  <c:v>6008.1699477227939</c:v>
                </c:pt>
                <c:pt idx="129">
                  <c:v>6006.4410056367233</c:v>
                </c:pt>
                <c:pt idx="130">
                  <c:v>6006.4050282005655</c:v>
                </c:pt>
                <c:pt idx="131">
                  <c:v>6005.4277210635646</c:v>
                </c:pt>
                <c:pt idx="132">
                  <c:v>6005.3919567484663</c:v>
                </c:pt>
                <c:pt idx="133">
                  <c:v>6004.4440292999243</c:v>
                </c:pt>
                <c:pt idx="134">
                  <c:v>6001.1240354532438</c:v>
                </c:pt>
                <c:pt idx="135">
                  <c:v>6000.0985389433708</c:v>
                </c:pt>
                <c:pt idx="136">
                  <c:v>5996.6179218583302</c:v>
                </c:pt>
                <c:pt idx="137">
                  <c:v>5996.2731820367453</c:v>
                </c:pt>
                <c:pt idx="138">
                  <c:v>5994.6949665674929</c:v>
                </c:pt>
                <c:pt idx="139">
                  <c:v>5992.6764389890004</c:v>
                </c:pt>
                <c:pt idx="140">
                  <c:v>5992.3716568644732</c:v>
                </c:pt>
                <c:pt idx="141">
                  <c:v>5989.6249616669984</c:v>
                </c:pt>
                <c:pt idx="142">
                  <c:v>5987.7402160803122</c:v>
                </c:pt>
                <c:pt idx="143">
                  <c:v>5987.3502445659024</c:v>
                </c:pt>
                <c:pt idx="144">
                  <c:v>5986.8966739254574</c:v>
                </c:pt>
                <c:pt idx="145">
                  <c:v>5985.7063247748074</c:v>
                </c:pt>
                <c:pt idx="146">
                  <c:v>5974.8024230624642</c:v>
                </c:pt>
                <c:pt idx="147">
                  <c:v>5971.9381830963657</c:v>
                </c:pt>
                <c:pt idx="148">
                  <c:v>5970.2690519845582</c:v>
                </c:pt>
                <c:pt idx="149">
                  <c:v>5967.982062912648</c:v>
                </c:pt>
                <c:pt idx="150">
                  <c:v>5964.7463259261503</c:v>
                </c:pt>
                <c:pt idx="151">
                  <c:v>5964.6299047957855</c:v>
                </c:pt>
                <c:pt idx="152">
                  <c:v>5964.2034705695614</c:v>
                </c:pt>
                <c:pt idx="153">
                  <c:v>5959.7796217032464</c:v>
                </c:pt>
                <c:pt idx="154">
                  <c:v>5958.0814731087185</c:v>
                </c:pt>
                <c:pt idx="155">
                  <c:v>5956.60108220648</c:v>
                </c:pt>
                <c:pt idx="156">
                  <c:v>5955.4296938260632</c:v>
                </c:pt>
                <c:pt idx="157">
                  <c:v>5955.3846012122303</c:v>
                </c:pt>
                <c:pt idx="158">
                  <c:v>5955.1561094226863</c:v>
                </c:pt>
                <c:pt idx="159">
                  <c:v>5954.2499246851421</c:v>
                </c:pt>
                <c:pt idx="160">
                  <c:v>5948.5610422454001</c:v>
                </c:pt>
                <c:pt idx="161">
                  <c:v>5948.4129571290287</c:v>
                </c:pt>
                <c:pt idx="162">
                  <c:v>5947.576101772459</c:v>
                </c:pt>
                <c:pt idx="163">
                  <c:v>5946.5732491249119</c:v>
                </c:pt>
                <c:pt idx="164">
                  <c:v>5946.1482887358707</c:v>
                </c:pt>
                <c:pt idx="165">
                  <c:v>5945.3111182002667</c:v>
                </c:pt>
                <c:pt idx="166">
                  <c:v>5944.7516003789433</c:v>
                </c:pt>
                <c:pt idx="167">
                  <c:v>5944.1060586937392</c:v>
                </c:pt>
                <c:pt idx="168">
                  <c:v>5943.5653305454589</c:v>
                </c:pt>
                <c:pt idx="169">
                  <c:v>5940.8589412428255</c:v>
                </c:pt>
                <c:pt idx="170">
                  <c:v>5937.9108696580925</c:v>
                </c:pt>
                <c:pt idx="171">
                  <c:v>5933.7354809238805</c:v>
                </c:pt>
                <c:pt idx="172">
                  <c:v>5933.5179513611793</c:v>
                </c:pt>
                <c:pt idx="173">
                  <c:v>5929.7558633930284</c:v>
                </c:pt>
                <c:pt idx="174">
                  <c:v>5926.6422177577324</c:v>
                </c:pt>
                <c:pt idx="175">
                  <c:v>5924.719433564087</c:v>
                </c:pt>
                <c:pt idx="176">
                  <c:v>5924.3411997169887</c:v>
                </c:pt>
                <c:pt idx="177">
                  <c:v>5916.0399533835916</c:v>
                </c:pt>
                <c:pt idx="178">
                  <c:v>5911.2524119300124</c:v>
                </c:pt>
                <c:pt idx="179">
                  <c:v>5911.012557686282</c:v>
                </c:pt>
                <c:pt idx="180">
                  <c:v>5907.8628335574294</c:v>
                </c:pt>
                <c:pt idx="181">
                  <c:v>5907.0007278579751</c:v>
                </c:pt>
                <c:pt idx="182">
                  <c:v>5905.5108545694793</c:v>
                </c:pt>
                <c:pt idx="183">
                  <c:v>5904.8720096882334</c:v>
                </c:pt>
                <c:pt idx="184">
                  <c:v>5904.4121754899215</c:v>
                </c:pt>
                <c:pt idx="185">
                  <c:v>5902.8611634729641</c:v>
                </c:pt>
                <c:pt idx="186">
                  <c:v>5895.6092812068655</c:v>
                </c:pt>
                <c:pt idx="187">
                  <c:v>5894.1893346386505</c:v>
                </c:pt>
                <c:pt idx="188">
                  <c:v>5894.00685898752</c:v>
                </c:pt>
                <c:pt idx="189">
                  <c:v>5893.8880955266486</c:v>
                </c:pt>
                <c:pt idx="190">
                  <c:v>5892.9214284334803</c:v>
                </c:pt>
                <c:pt idx="191">
                  <c:v>5891.5782294599849</c:v>
                </c:pt>
                <c:pt idx="192">
                  <c:v>5890.3765969000506</c:v>
                </c:pt>
                <c:pt idx="193">
                  <c:v>5887.1090638525293</c:v>
                </c:pt>
                <c:pt idx="194">
                  <c:v>5885.9626396524391</c:v>
                </c:pt>
                <c:pt idx="195">
                  <c:v>5885.0540755633638</c:v>
                </c:pt>
                <c:pt idx="196">
                  <c:v>5884.5018048586016</c:v>
                </c:pt>
                <c:pt idx="197">
                  <c:v>5881.7170760570016</c:v>
                </c:pt>
                <c:pt idx="198">
                  <c:v>5881.2281523350503</c:v>
                </c:pt>
                <c:pt idx="199">
                  <c:v>5881.1950095090242</c:v>
                </c:pt>
                <c:pt idx="200">
                  <c:v>5881.0762850703177</c:v>
                </c:pt>
                <c:pt idx="201">
                  <c:v>5877.3991583624693</c:v>
                </c:pt>
                <c:pt idx="202">
                  <c:v>5877.2643627949237</c:v>
                </c:pt>
                <c:pt idx="203">
                  <c:v>5873.1929371145552</c:v>
                </c:pt>
                <c:pt idx="204">
                  <c:v>5873.0194835882385</c:v>
                </c:pt>
                <c:pt idx="205">
                  <c:v>5872.3756318629712</c:v>
                </c:pt>
                <c:pt idx="206">
                  <c:v>5870.8492378297005</c:v>
                </c:pt>
                <c:pt idx="207">
                  <c:v>5869.4156645211242</c:v>
                </c:pt>
                <c:pt idx="208">
                  <c:v>5869.1351411762389</c:v>
                </c:pt>
                <c:pt idx="209">
                  <c:v>5867.4116411814339</c:v>
                </c:pt>
                <c:pt idx="210">
                  <c:v>5865.9482079115878</c:v>
                </c:pt>
                <c:pt idx="211">
                  <c:v>5865.3775027355459</c:v>
                </c:pt>
                <c:pt idx="212">
                  <c:v>5864.1550453465434</c:v>
                </c:pt>
                <c:pt idx="213">
                  <c:v>5861.2973340889284</c:v>
                </c:pt>
                <c:pt idx="214">
                  <c:v>5860.2120836371942</c:v>
                </c:pt>
                <c:pt idx="215">
                  <c:v>5859.8219120091126</c:v>
                </c:pt>
                <c:pt idx="216">
                  <c:v>5859.7331195725974</c:v>
                </c:pt>
                <c:pt idx="217">
                  <c:v>5859.1524857568174</c:v>
                </c:pt>
                <c:pt idx="218">
                  <c:v>5855.7550249067745</c:v>
                </c:pt>
                <c:pt idx="219">
                  <c:v>5846.5642773125064</c:v>
                </c:pt>
                <c:pt idx="220">
                  <c:v>5846.3223488905924</c:v>
                </c:pt>
                <c:pt idx="221">
                  <c:v>5840.6954096362533</c:v>
                </c:pt>
                <c:pt idx="222">
                  <c:v>5838.6708416266374</c:v>
                </c:pt>
                <c:pt idx="223">
                  <c:v>5837.5275802231035</c:v>
                </c:pt>
                <c:pt idx="224">
                  <c:v>5832.9616976777997</c:v>
                </c:pt>
                <c:pt idx="225">
                  <c:v>5832.8137596449833</c:v>
                </c:pt>
                <c:pt idx="226">
                  <c:v>5831.0615323322727</c:v>
                </c:pt>
                <c:pt idx="227">
                  <c:v>5830.4575642620066</c:v>
                </c:pt>
                <c:pt idx="228">
                  <c:v>5828.4149079777553</c:v>
                </c:pt>
                <c:pt idx="229">
                  <c:v>5825.062255580131</c:v>
                </c:pt>
                <c:pt idx="230">
                  <c:v>5824.9375337347346</c:v>
                </c:pt>
                <c:pt idx="231">
                  <c:v>5824.1596698869416</c:v>
                </c:pt>
                <c:pt idx="232">
                  <c:v>5822.6399296331947</c:v>
                </c:pt>
                <c:pt idx="233">
                  <c:v>5820.1377273143153</c:v>
                </c:pt>
                <c:pt idx="234">
                  <c:v>5819.6541176108676</c:v>
                </c:pt>
                <c:pt idx="235">
                  <c:v>5818.3354105494391</c:v>
                </c:pt>
                <c:pt idx="236">
                  <c:v>5814.9266302696496</c:v>
                </c:pt>
                <c:pt idx="237">
                  <c:v>5812.8630250858523</c:v>
                </c:pt>
                <c:pt idx="238">
                  <c:v>5811.159166247754</c:v>
                </c:pt>
                <c:pt idx="239">
                  <c:v>5810.3429506151042</c:v>
                </c:pt>
                <c:pt idx="240">
                  <c:v>5809.6792766302551</c:v>
                </c:pt>
                <c:pt idx="241">
                  <c:v>5809.4958804562484</c:v>
                </c:pt>
                <c:pt idx="242">
                  <c:v>5802.6168149601999</c:v>
                </c:pt>
                <c:pt idx="243">
                  <c:v>5800.7983650312462</c:v>
                </c:pt>
                <c:pt idx="244">
                  <c:v>5799.3102507419089</c:v>
                </c:pt>
                <c:pt idx="245">
                  <c:v>5798.1899273678046</c:v>
                </c:pt>
                <c:pt idx="246">
                  <c:v>5797.8329746089403</c:v>
                </c:pt>
                <c:pt idx="247">
                  <c:v>5797.1230623595011</c:v>
                </c:pt>
                <c:pt idx="248">
                  <c:v>5793.5327509651088</c:v>
                </c:pt>
                <c:pt idx="249">
                  <c:v>5791.4049213000626</c:v>
                </c:pt>
                <c:pt idx="250">
                  <c:v>5790.984059238981</c:v>
                </c:pt>
                <c:pt idx="251">
                  <c:v>5790.4681101658962</c:v>
                </c:pt>
                <c:pt idx="252">
                  <c:v>5787.9379819843643</c:v>
                </c:pt>
                <c:pt idx="253">
                  <c:v>5783.188292031462</c:v>
                </c:pt>
                <c:pt idx="254">
                  <c:v>5781.4963339533151</c:v>
                </c:pt>
                <c:pt idx="255">
                  <c:v>5780.4177062634908</c:v>
                </c:pt>
                <c:pt idx="256">
                  <c:v>5780.272885001079</c:v>
                </c:pt>
                <c:pt idx="257">
                  <c:v>5780.0346466752426</c:v>
                </c:pt>
                <c:pt idx="258">
                  <c:v>5780.016147167019</c:v>
                </c:pt>
                <c:pt idx="259">
                  <c:v>5774.3525971167592</c:v>
                </c:pt>
                <c:pt idx="260">
                  <c:v>5774.2383232060702</c:v>
                </c:pt>
                <c:pt idx="261">
                  <c:v>5774.0127530761119</c:v>
                </c:pt>
                <c:pt idx="262">
                  <c:v>5770.6561644425974</c:v>
                </c:pt>
                <c:pt idx="263">
                  <c:v>5770.1434742206256</c:v>
                </c:pt>
                <c:pt idx="264">
                  <c:v>5769.8211291198522</c:v>
                </c:pt>
                <c:pt idx="265">
                  <c:v>5763.6856279885569</c:v>
                </c:pt>
                <c:pt idx="266">
                  <c:v>5760.8920021331924</c:v>
                </c:pt>
                <c:pt idx="267">
                  <c:v>5758.0853868995082</c:v>
                </c:pt>
                <c:pt idx="268">
                  <c:v>5756.338191445031</c:v>
                </c:pt>
                <c:pt idx="269">
                  <c:v>5756.0259440800482</c:v>
                </c:pt>
                <c:pt idx="270">
                  <c:v>5755.0565024108473</c:v>
                </c:pt>
                <c:pt idx="271">
                  <c:v>5753.5061367610488</c:v>
                </c:pt>
                <c:pt idx="272">
                  <c:v>5753.3103445457509</c:v>
                </c:pt>
                <c:pt idx="273">
                  <c:v>5752.7955081046684</c:v>
                </c:pt>
                <c:pt idx="274">
                  <c:v>5752.3515969510772</c:v>
                </c:pt>
                <c:pt idx="275">
                  <c:v>5746.5855917034796</c:v>
                </c:pt>
                <c:pt idx="276">
                  <c:v>5744.8701242713832</c:v>
                </c:pt>
                <c:pt idx="277">
                  <c:v>5744.6758359103196</c:v>
                </c:pt>
                <c:pt idx="278">
                  <c:v>5744.302084609425</c:v>
                </c:pt>
                <c:pt idx="279">
                  <c:v>5744.014564290077</c:v>
                </c:pt>
                <c:pt idx="280">
                  <c:v>5736.0871412984943</c:v>
                </c:pt>
                <c:pt idx="281">
                  <c:v>5733.7816597223391</c:v>
                </c:pt>
                <c:pt idx="282">
                  <c:v>5729.4148822741363</c:v>
                </c:pt>
                <c:pt idx="283">
                  <c:v>5727.4373459798107</c:v>
                </c:pt>
                <c:pt idx="284">
                  <c:v>5727.3980746726438</c:v>
                </c:pt>
                <c:pt idx="285">
                  <c:v>5727.3688770876215</c:v>
                </c:pt>
                <c:pt idx="286">
                  <c:v>5724.5466009581205</c:v>
                </c:pt>
                <c:pt idx="287">
                  <c:v>5723.5029421315585</c:v>
                </c:pt>
                <c:pt idx="288">
                  <c:v>5723.1255007345917</c:v>
                </c:pt>
                <c:pt idx="289">
                  <c:v>5722.7023293617576</c:v>
                </c:pt>
                <c:pt idx="290">
                  <c:v>5722.5349722984038</c:v>
                </c:pt>
                <c:pt idx="291">
                  <c:v>5720.1829843053374</c:v>
                </c:pt>
                <c:pt idx="292">
                  <c:v>5719.4540472492936</c:v>
                </c:pt>
                <c:pt idx="293">
                  <c:v>5719.451393742027</c:v>
                </c:pt>
                <c:pt idx="294">
                  <c:v>5718.595871782315</c:v>
                </c:pt>
                <c:pt idx="295">
                  <c:v>5717.8930635681609</c:v>
                </c:pt>
                <c:pt idx="296">
                  <c:v>5714.9142375140545</c:v>
                </c:pt>
                <c:pt idx="297">
                  <c:v>5713.5579601116469</c:v>
                </c:pt>
                <c:pt idx="298">
                  <c:v>5713.0966470733119</c:v>
                </c:pt>
                <c:pt idx="299">
                  <c:v>5708.5863991299766</c:v>
                </c:pt>
                <c:pt idx="300">
                  <c:v>5708.3404844437537</c:v>
                </c:pt>
                <c:pt idx="301">
                  <c:v>5704.4891107588892</c:v>
                </c:pt>
                <c:pt idx="302">
                  <c:v>5704.3634843997024</c:v>
                </c:pt>
                <c:pt idx="303">
                  <c:v>5702.6202371879408</c:v>
                </c:pt>
                <c:pt idx="304">
                  <c:v>5696.7770621057816</c:v>
                </c:pt>
                <c:pt idx="305">
                  <c:v>5695.1017084594032</c:v>
                </c:pt>
                <c:pt idx="306">
                  <c:v>5694.3943276478903</c:v>
                </c:pt>
                <c:pt idx="307">
                  <c:v>5692.029853562387</c:v>
                </c:pt>
                <c:pt idx="308">
                  <c:v>5691.765100175272</c:v>
                </c:pt>
                <c:pt idx="309">
                  <c:v>5690.8003371636769</c:v>
                </c:pt>
                <c:pt idx="310">
                  <c:v>5686.6478784543415</c:v>
                </c:pt>
                <c:pt idx="311">
                  <c:v>5685.0871269050667</c:v>
                </c:pt>
                <c:pt idx="312">
                  <c:v>5683.3292023561762</c:v>
                </c:pt>
                <c:pt idx="313">
                  <c:v>5682.0950443208894</c:v>
                </c:pt>
                <c:pt idx="314">
                  <c:v>5681.9290130105956</c:v>
                </c:pt>
                <c:pt idx="315">
                  <c:v>5680.4546905553962</c:v>
                </c:pt>
                <c:pt idx="316">
                  <c:v>5680.0845433017012</c:v>
                </c:pt>
                <c:pt idx="317">
                  <c:v>5676.5529412558162</c:v>
                </c:pt>
                <c:pt idx="318">
                  <c:v>5675.334727277188</c:v>
                </c:pt>
                <c:pt idx="319">
                  <c:v>5672.7820422827735</c:v>
                </c:pt>
                <c:pt idx="320">
                  <c:v>5671.004669686864</c:v>
                </c:pt>
                <c:pt idx="321">
                  <c:v>5670.0134366395678</c:v>
                </c:pt>
                <c:pt idx="322">
                  <c:v>5668.1028353661522</c:v>
                </c:pt>
                <c:pt idx="323">
                  <c:v>5663.8631451069232</c:v>
                </c:pt>
                <c:pt idx="324">
                  <c:v>5663.7513285921095</c:v>
                </c:pt>
                <c:pt idx="325">
                  <c:v>5663.7275600909516</c:v>
                </c:pt>
                <c:pt idx="326">
                  <c:v>5662.4716226843966</c:v>
                </c:pt>
                <c:pt idx="327">
                  <c:v>5659.799572887533</c:v>
                </c:pt>
                <c:pt idx="328">
                  <c:v>5659.4873105140223</c:v>
                </c:pt>
                <c:pt idx="329">
                  <c:v>5657.1742166138602</c:v>
                </c:pt>
                <c:pt idx="330">
                  <c:v>5656.5772645288598</c:v>
                </c:pt>
                <c:pt idx="331">
                  <c:v>5656.4539234677886</c:v>
                </c:pt>
                <c:pt idx="332">
                  <c:v>5654.8818274745645</c:v>
                </c:pt>
                <c:pt idx="333">
                  <c:v>5652.0014433381384</c:v>
                </c:pt>
                <c:pt idx="334">
                  <c:v>5650.3467284151156</c:v>
                </c:pt>
                <c:pt idx="335">
                  <c:v>5646.7283130569094</c:v>
                </c:pt>
                <c:pt idx="336">
                  <c:v>5646.305014611894</c:v>
                </c:pt>
                <c:pt idx="337">
                  <c:v>5646.0579542749138</c:v>
                </c:pt>
                <c:pt idx="338">
                  <c:v>5643.5647200501544</c:v>
                </c:pt>
                <c:pt idx="339">
                  <c:v>5643.3948975863814</c:v>
                </c:pt>
                <c:pt idx="340">
                  <c:v>5640.5314380635955</c:v>
                </c:pt>
                <c:pt idx="341">
                  <c:v>5638.89031686218</c:v>
                </c:pt>
                <c:pt idx="342">
                  <c:v>5637.4630771512575</c:v>
                </c:pt>
                <c:pt idx="343">
                  <c:v>5635.0118017602526</c:v>
                </c:pt>
                <c:pt idx="344">
                  <c:v>5632.1382675147515</c:v>
                </c:pt>
                <c:pt idx="345">
                  <c:v>5630.8110596246215</c:v>
                </c:pt>
                <c:pt idx="346">
                  <c:v>5629.3374795911368</c:v>
                </c:pt>
                <c:pt idx="347">
                  <c:v>5629.2735212610687</c:v>
                </c:pt>
                <c:pt idx="348">
                  <c:v>5628.7376508721291</c:v>
                </c:pt>
                <c:pt idx="349">
                  <c:v>5628.5999606603491</c:v>
                </c:pt>
                <c:pt idx="350">
                  <c:v>5627.5791047864877</c:v>
                </c:pt>
                <c:pt idx="351">
                  <c:v>5623.7851767323018</c:v>
                </c:pt>
                <c:pt idx="352">
                  <c:v>5620.2304395450246</c:v>
                </c:pt>
                <c:pt idx="353">
                  <c:v>5616.9192767145996</c:v>
                </c:pt>
                <c:pt idx="354">
                  <c:v>5615.7055252708124</c:v>
                </c:pt>
                <c:pt idx="355">
                  <c:v>5611.685594841143</c:v>
                </c:pt>
                <c:pt idx="356">
                  <c:v>5607.4353205699144</c:v>
                </c:pt>
                <c:pt idx="357">
                  <c:v>5601.5744964626256</c:v>
                </c:pt>
                <c:pt idx="358">
                  <c:v>5599.1182722605636</c:v>
                </c:pt>
                <c:pt idx="359">
                  <c:v>5598.7969437372349</c:v>
                </c:pt>
                <c:pt idx="360">
                  <c:v>5596.9316311890416</c:v>
                </c:pt>
                <c:pt idx="361">
                  <c:v>5596.3578252516891</c:v>
                </c:pt>
                <c:pt idx="362">
                  <c:v>5595.9081128027992</c:v>
                </c:pt>
                <c:pt idx="363">
                  <c:v>5595.1188234650181</c:v>
                </c:pt>
                <c:pt idx="364">
                  <c:v>5593.8546153604757</c:v>
                </c:pt>
                <c:pt idx="365">
                  <c:v>5593.1362453067723</c:v>
                </c:pt>
                <c:pt idx="366">
                  <c:v>5592.345212978923</c:v>
                </c:pt>
                <c:pt idx="367">
                  <c:v>5588.1129909618658</c:v>
                </c:pt>
                <c:pt idx="368">
                  <c:v>5587.9477971272781</c:v>
                </c:pt>
                <c:pt idx="369">
                  <c:v>5587.4420038229428</c:v>
                </c:pt>
                <c:pt idx="370">
                  <c:v>5587.3956334833329</c:v>
                </c:pt>
                <c:pt idx="371">
                  <c:v>5587.2263483247634</c:v>
                </c:pt>
                <c:pt idx="372">
                  <c:v>5586.2056855605897</c:v>
                </c:pt>
                <c:pt idx="373">
                  <c:v>5580.6184188413363</c:v>
                </c:pt>
                <c:pt idx="374">
                  <c:v>5579.7046137752377</c:v>
                </c:pt>
                <c:pt idx="375">
                  <c:v>5578.8662265485209</c:v>
                </c:pt>
                <c:pt idx="376">
                  <c:v>5576.5282955402035</c:v>
                </c:pt>
                <c:pt idx="377">
                  <c:v>5576.0000444792513</c:v>
                </c:pt>
                <c:pt idx="378">
                  <c:v>5575.1420731282242</c:v>
                </c:pt>
                <c:pt idx="379">
                  <c:v>5573.5452240745853</c:v>
                </c:pt>
                <c:pt idx="380">
                  <c:v>5568.5030970094604</c:v>
                </c:pt>
                <c:pt idx="381">
                  <c:v>5568.3195127286008</c:v>
                </c:pt>
                <c:pt idx="382">
                  <c:v>5568.2972480816788</c:v>
                </c:pt>
                <c:pt idx="383">
                  <c:v>5567.8907001514081</c:v>
                </c:pt>
                <c:pt idx="384">
                  <c:v>5565.9283014556495</c:v>
                </c:pt>
                <c:pt idx="385">
                  <c:v>5562.517646110774</c:v>
                </c:pt>
                <c:pt idx="386">
                  <c:v>5561.2627092725652</c:v>
                </c:pt>
                <c:pt idx="387">
                  <c:v>5556.651617046934</c:v>
                </c:pt>
                <c:pt idx="388">
                  <c:v>5554.685111018096</c:v>
                </c:pt>
                <c:pt idx="389">
                  <c:v>5552.3797935351495</c:v>
                </c:pt>
                <c:pt idx="390">
                  <c:v>5551.7690075921428</c:v>
                </c:pt>
                <c:pt idx="391">
                  <c:v>5549.2030090352682</c:v>
                </c:pt>
                <c:pt idx="392">
                  <c:v>5549.0763520906803</c:v>
                </c:pt>
                <c:pt idx="393">
                  <c:v>5547.2433098729152</c:v>
                </c:pt>
                <c:pt idx="394">
                  <c:v>5547.0566068205098</c:v>
                </c:pt>
                <c:pt idx="395">
                  <c:v>5546.4672100271209</c:v>
                </c:pt>
                <c:pt idx="396">
                  <c:v>5545.365994506792</c:v>
                </c:pt>
                <c:pt idx="397">
                  <c:v>5543.4496959971893</c:v>
                </c:pt>
                <c:pt idx="398">
                  <c:v>5542.1974937122832</c:v>
                </c:pt>
                <c:pt idx="399">
                  <c:v>5541.7285783556208</c:v>
                </c:pt>
                <c:pt idx="400">
                  <c:v>5540.2944507321818</c:v>
                </c:pt>
                <c:pt idx="401">
                  <c:v>5539.2523527922458</c:v>
                </c:pt>
                <c:pt idx="402">
                  <c:v>5535.6008466375679</c:v>
                </c:pt>
                <c:pt idx="403">
                  <c:v>5529.434674084071</c:v>
                </c:pt>
                <c:pt idx="404">
                  <c:v>5527.8575052093101</c:v>
                </c:pt>
                <c:pt idx="405">
                  <c:v>5526.8036205742137</c:v>
                </c:pt>
                <c:pt idx="406">
                  <c:v>5526.153737422931</c:v>
                </c:pt>
                <c:pt idx="407">
                  <c:v>5525.4423813533604</c:v>
                </c:pt>
                <c:pt idx="408">
                  <c:v>5524.999708903385</c:v>
                </c:pt>
                <c:pt idx="409">
                  <c:v>5521.0589044194021</c:v>
                </c:pt>
                <c:pt idx="410">
                  <c:v>5519.9499404977732</c:v>
                </c:pt>
                <c:pt idx="411">
                  <c:v>5518.7582165662116</c:v>
                </c:pt>
                <c:pt idx="412">
                  <c:v>5518.6740077333043</c:v>
                </c:pt>
                <c:pt idx="413">
                  <c:v>5518.6045112574211</c:v>
                </c:pt>
                <c:pt idx="414">
                  <c:v>5516.2626790331105</c:v>
                </c:pt>
                <c:pt idx="415">
                  <c:v>5515.8251955305959</c:v>
                </c:pt>
                <c:pt idx="416">
                  <c:v>5514.1010061441921</c:v>
                </c:pt>
                <c:pt idx="417">
                  <c:v>5512.5644913620654</c:v>
                </c:pt>
                <c:pt idx="418">
                  <c:v>5511.9848781260016</c:v>
                </c:pt>
                <c:pt idx="419">
                  <c:v>5511.6044790489932</c:v>
                </c:pt>
                <c:pt idx="420">
                  <c:v>5510.2409885493535</c:v>
                </c:pt>
                <c:pt idx="421">
                  <c:v>5508.3578418708894</c:v>
                </c:pt>
                <c:pt idx="422">
                  <c:v>5507.0158826015731</c:v>
                </c:pt>
                <c:pt idx="423">
                  <c:v>5503.2627407150449</c:v>
                </c:pt>
                <c:pt idx="424">
                  <c:v>5501.6528652620591</c:v>
                </c:pt>
                <c:pt idx="425">
                  <c:v>5496.4377299235339</c:v>
                </c:pt>
                <c:pt idx="426">
                  <c:v>5492.8584808128207</c:v>
                </c:pt>
                <c:pt idx="427">
                  <c:v>5490.997773880742</c:v>
                </c:pt>
                <c:pt idx="428">
                  <c:v>5488.2487493601448</c:v>
                </c:pt>
                <c:pt idx="429">
                  <c:v>5485.9887556223175</c:v>
                </c:pt>
                <c:pt idx="430">
                  <c:v>5485.7161177566031</c:v>
                </c:pt>
                <c:pt idx="431">
                  <c:v>5484.5321912541931</c:v>
                </c:pt>
                <c:pt idx="432">
                  <c:v>5482.5160800482681</c:v>
                </c:pt>
                <c:pt idx="433">
                  <c:v>5479.7593081269379</c:v>
                </c:pt>
                <c:pt idx="434">
                  <c:v>5479.0943033861831</c:v>
                </c:pt>
                <c:pt idx="435">
                  <c:v>5478.0447101887348</c:v>
                </c:pt>
                <c:pt idx="436">
                  <c:v>5477.5432213294434</c:v>
                </c:pt>
                <c:pt idx="437">
                  <c:v>5476.0583398764466</c:v>
                </c:pt>
                <c:pt idx="438">
                  <c:v>5473.2140512432461</c:v>
                </c:pt>
                <c:pt idx="439">
                  <c:v>5473.1942880171973</c:v>
                </c:pt>
                <c:pt idx="440">
                  <c:v>5470.2843991212667</c:v>
                </c:pt>
                <c:pt idx="441">
                  <c:v>5469.6261171992519</c:v>
                </c:pt>
                <c:pt idx="442">
                  <c:v>5468.1258279942367</c:v>
                </c:pt>
                <c:pt idx="443">
                  <c:v>5467.8641563576384</c:v>
                </c:pt>
                <c:pt idx="444">
                  <c:v>5467.4300087500069</c:v>
                </c:pt>
                <c:pt idx="445">
                  <c:v>5467.2582051609006</c:v>
                </c:pt>
                <c:pt idx="446">
                  <c:v>5465.3060072594672</c:v>
                </c:pt>
                <c:pt idx="447">
                  <c:v>5462.4565026634591</c:v>
                </c:pt>
                <c:pt idx="448">
                  <c:v>5462.3923592282454</c:v>
                </c:pt>
                <c:pt idx="449">
                  <c:v>5461.5801218553588</c:v>
                </c:pt>
                <c:pt idx="450">
                  <c:v>5460.7583150467681</c:v>
                </c:pt>
                <c:pt idx="451">
                  <c:v>5459.0364749948521</c:v>
                </c:pt>
                <c:pt idx="452">
                  <c:v>5457.1629467799366</c:v>
                </c:pt>
                <c:pt idx="453">
                  <c:v>5453.215407470384</c:v>
                </c:pt>
                <c:pt idx="454">
                  <c:v>5452.1198251498699</c:v>
                </c:pt>
                <c:pt idx="455">
                  <c:v>5450.1297907562803</c:v>
                </c:pt>
                <c:pt idx="456">
                  <c:v>5448.2948464580795</c:v>
                </c:pt>
                <c:pt idx="457">
                  <c:v>5447.715894597698</c:v>
                </c:pt>
                <c:pt idx="458">
                  <c:v>5445.7498368234801</c:v>
                </c:pt>
                <c:pt idx="459">
                  <c:v>5443.7155182752886</c:v>
                </c:pt>
                <c:pt idx="460">
                  <c:v>5442.0206395381283</c:v>
                </c:pt>
                <c:pt idx="461">
                  <c:v>5437.7025327361789</c:v>
                </c:pt>
                <c:pt idx="462">
                  <c:v>5429.9483691606501</c:v>
                </c:pt>
                <c:pt idx="463">
                  <c:v>5429.1431637821242</c:v>
                </c:pt>
                <c:pt idx="464">
                  <c:v>5428.6011148836287</c:v>
                </c:pt>
                <c:pt idx="465">
                  <c:v>5427.6878491238722</c:v>
                </c:pt>
                <c:pt idx="466">
                  <c:v>5424.5423023678768</c:v>
                </c:pt>
                <c:pt idx="467">
                  <c:v>5422.2281118448</c:v>
                </c:pt>
                <c:pt idx="468">
                  <c:v>5421.5795914676164</c:v>
                </c:pt>
                <c:pt idx="469">
                  <c:v>5420.9071535045823</c:v>
                </c:pt>
                <c:pt idx="470">
                  <c:v>5416.6223436161836</c:v>
                </c:pt>
                <c:pt idx="471">
                  <c:v>5412.9750928786989</c:v>
                </c:pt>
                <c:pt idx="472">
                  <c:v>5412.8872469798389</c:v>
                </c:pt>
                <c:pt idx="473">
                  <c:v>5411.0156838811681</c:v>
                </c:pt>
                <c:pt idx="474">
                  <c:v>5407.4179362628001</c:v>
                </c:pt>
                <c:pt idx="475">
                  <c:v>5406.9965519050393</c:v>
                </c:pt>
                <c:pt idx="476">
                  <c:v>5405.9888835220263</c:v>
                </c:pt>
                <c:pt idx="477">
                  <c:v>5403.2908689764827</c:v>
                </c:pt>
                <c:pt idx="478">
                  <c:v>5401.4663265868494</c:v>
                </c:pt>
                <c:pt idx="479">
                  <c:v>5399.001526513458</c:v>
                </c:pt>
                <c:pt idx="480">
                  <c:v>5395.85134812657</c:v>
                </c:pt>
                <c:pt idx="481">
                  <c:v>5395.424799835554</c:v>
                </c:pt>
                <c:pt idx="482">
                  <c:v>5394.505865856092</c:v>
                </c:pt>
                <c:pt idx="483">
                  <c:v>5394.3499813094386</c:v>
                </c:pt>
                <c:pt idx="484">
                  <c:v>5393.0467360307221</c:v>
                </c:pt>
                <c:pt idx="485">
                  <c:v>5388.7475930007058</c:v>
                </c:pt>
                <c:pt idx="486">
                  <c:v>5388.3896236644014</c:v>
                </c:pt>
                <c:pt idx="487">
                  <c:v>5387.9137243406594</c:v>
                </c:pt>
                <c:pt idx="488">
                  <c:v>5387.3778489488832</c:v>
                </c:pt>
                <c:pt idx="489">
                  <c:v>5385.8806374921087</c:v>
                </c:pt>
                <c:pt idx="490">
                  <c:v>5385.7738528355239</c:v>
                </c:pt>
                <c:pt idx="491">
                  <c:v>5385.1472258943977</c:v>
                </c:pt>
                <c:pt idx="492">
                  <c:v>5385.0087152165715</c:v>
                </c:pt>
                <c:pt idx="493">
                  <c:v>5384.6517534525901</c:v>
                </c:pt>
                <c:pt idx="494">
                  <c:v>5383.9562583925081</c:v>
                </c:pt>
                <c:pt idx="495">
                  <c:v>5382.5536406675437</c:v>
                </c:pt>
                <c:pt idx="496">
                  <c:v>5380.5366259483962</c:v>
                </c:pt>
                <c:pt idx="497">
                  <c:v>5380.2683225447745</c:v>
                </c:pt>
                <c:pt idx="498">
                  <c:v>5380.1932348929504</c:v>
                </c:pt>
                <c:pt idx="499">
                  <c:v>5380.0232823552951</c:v>
                </c:pt>
                <c:pt idx="500">
                  <c:v>5378.7960532558318</c:v>
                </c:pt>
                <c:pt idx="501">
                  <c:v>5378.1769966148449</c:v>
                </c:pt>
                <c:pt idx="502">
                  <c:v>5375.4055963842375</c:v>
                </c:pt>
                <c:pt idx="503">
                  <c:v>5374.6031525743592</c:v>
                </c:pt>
                <c:pt idx="504">
                  <c:v>5373.1565468630233</c:v>
                </c:pt>
                <c:pt idx="505">
                  <c:v>5372.5734606542128</c:v>
                </c:pt>
                <c:pt idx="506">
                  <c:v>5372.1962964146842</c:v>
                </c:pt>
                <c:pt idx="507">
                  <c:v>5372.0046565580396</c:v>
                </c:pt>
                <c:pt idx="508">
                  <c:v>5371.7592431565627</c:v>
                </c:pt>
                <c:pt idx="509">
                  <c:v>5371.7479957677424</c:v>
                </c:pt>
                <c:pt idx="510">
                  <c:v>5370.9489268749057</c:v>
                </c:pt>
                <c:pt idx="511">
                  <c:v>5370.8999010268917</c:v>
                </c:pt>
                <c:pt idx="512">
                  <c:v>5369.6567128622482</c:v>
                </c:pt>
                <c:pt idx="513">
                  <c:v>5369.4770568127342</c:v>
                </c:pt>
                <c:pt idx="514">
                  <c:v>5369.2940398541241</c:v>
                </c:pt>
                <c:pt idx="515">
                  <c:v>5368.9193660292185</c:v>
                </c:pt>
                <c:pt idx="516">
                  <c:v>5368.3866514328565</c:v>
                </c:pt>
                <c:pt idx="517">
                  <c:v>5368.0065725377226</c:v>
                </c:pt>
                <c:pt idx="518">
                  <c:v>5367.0967737472956</c:v>
                </c:pt>
                <c:pt idx="519">
                  <c:v>5366.624065236022</c:v>
                </c:pt>
                <c:pt idx="520">
                  <c:v>5364.1605628997813</c:v>
                </c:pt>
                <c:pt idx="521">
                  <c:v>5363.594073118199</c:v>
                </c:pt>
                <c:pt idx="522">
                  <c:v>5362.2024726513346</c:v>
                </c:pt>
                <c:pt idx="523">
                  <c:v>5358.9678392917303</c:v>
                </c:pt>
                <c:pt idx="524">
                  <c:v>5357.6447527426299</c:v>
                </c:pt>
                <c:pt idx="525">
                  <c:v>5355.2890986671337</c:v>
                </c:pt>
                <c:pt idx="526">
                  <c:v>5352.7481833582224</c:v>
                </c:pt>
                <c:pt idx="527">
                  <c:v>5352.3425839667489</c:v>
                </c:pt>
                <c:pt idx="528">
                  <c:v>5350.297089070089</c:v>
                </c:pt>
                <c:pt idx="529">
                  <c:v>5348.6116486941764</c:v>
                </c:pt>
                <c:pt idx="530">
                  <c:v>5347.5890768455929</c:v>
                </c:pt>
                <c:pt idx="531">
                  <c:v>5344.8062251102201</c:v>
                </c:pt>
                <c:pt idx="532">
                  <c:v>5344.7293304319574</c:v>
                </c:pt>
                <c:pt idx="533">
                  <c:v>5343.5957425232309</c:v>
                </c:pt>
                <c:pt idx="534">
                  <c:v>5341.2364743948528</c:v>
                </c:pt>
                <c:pt idx="535">
                  <c:v>5340.6122958444821</c:v>
                </c:pt>
                <c:pt idx="536">
                  <c:v>5339.7445229258947</c:v>
                </c:pt>
                <c:pt idx="537">
                  <c:v>5337.5241436901788</c:v>
                </c:pt>
                <c:pt idx="538">
                  <c:v>5336.5408711646778</c:v>
                </c:pt>
                <c:pt idx="539">
                  <c:v>5335.5380025080403</c:v>
                </c:pt>
                <c:pt idx="540">
                  <c:v>5334.432740689308</c:v>
                </c:pt>
                <c:pt idx="541">
                  <c:v>5332.8634112675691</c:v>
                </c:pt>
                <c:pt idx="542">
                  <c:v>5332.2559802302403</c:v>
                </c:pt>
                <c:pt idx="543">
                  <c:v>5331.962567563879</c:v>
                </c:pt>
                <c:pt idx="544">
                  <c:v>5331.6290221009949</c:v>
                </c:pt>
                <c:pt idx="545">
                  <c:v>5331.2249165580706</c:v>
                </c:pt>
                <c:pt idx="546">
                  <c:v>5330.9946157409531</c:v>
                </c:pt>
                <c:pt idx="547">
                  <c:v>5330.7060768430201</c:v>
                </c:pt>
                <c:pt idx="548">
                  <c:v>5329.7196675357409</c:v>
                </c:pt>
                <c:pt idx="549">
                  <c:v>5329.3466836707757</c:v>
                </c:pt>
                <c:pt idx="550">
                  <c:v>5328.9279448157295</c:v>
                </c:pt>
                <c:pt idx="551">
                  <c:v>5327.0683275025867</c:v>
                </c:pt>
                <c:pt idx="552">
                  <c:v>5323.9087237618414</c:v>
                </c:pt>
                <c:pt idx="553">
                  <c:v>5323.1864324807748</c:v>
                </c:pt>
                <c:pt idx="554">
                  <c:v>5322.4080603442608</c:v>
                </c:pt>
                <c:pt idx="555">
                  <c:v>5322.0550988525456</c:v>
                </c:pt>
                <c:pt idx="556">
                  <c:v>5318.2929008218771</c:v>
                </c:pt>
                <c:pt idx="557">
                  <c:v>5317.2131745080023</c:v>
                </c:pt>
                <c:pt idx="558">
                  <c:v>5315.7338241968428</c:v>
                </c:pt>
                <c:pt idx="559">
                  <c:v>5315.6620034006828</c:v>
                </c:pt>
                <c:pt idx="560">
                  <c:v>5314.1528281481487</c:v>
                </c:pt>
                <c:pt idx="561">
                  <c:v>5312.6898611431507</c:v>
                </c:pt>
                <c:pt idx="562">
                  <c:v>5311.9982562928089</c:v>
                </c:pt>
                <c:pt idx="563">
                  <c:v>5311.8726699563613</c:v>
                </c:pt>
                <c:pt idx="564">
                  <c:v>5311.3648304897515</c:v>
                </c:pt>
                <c:pt idx="565">
                  <c:v>5310.0689063696473</c:v>
                </c:pt>
                <c:pt idx="566">
                  <c:v>5303.6295836594472</c:v>
                </c:pt>
                <c:pt idx="567">
                  <c:v>5303.0050499073141</c:v>
                </c:pt>
                <c:pt idx="568">
                  <c:v>5299.6307622202567</c:v>
                </c:pt>
                <c:pt idx="569">
                  <c:v>5296.0284049834954</c:v>
                </c:pt>
                <c:pt idx="570">
                  <c:v>5293.7102141881596</c:v>
                </c:pt>
                <c:pt idx="571">
                  <c:v>5292.8929859803411</c:v>
                </c:pt>
                <c:pt idx="572">
                  <c:v>5291.033285620023</c:v>
                </c:pt>
                <c:pt idx="573">
                  <c:v>5291.0309232781474</c:v>
                </c:pt>
                <c:pt idx="574">
                  <c:v>5290.2312060170225</c:v>
                </c:pt>
                <c:pt idx="575">
                  <c:v>5287.8873646514639</c:v>
                </c:pt>
                <c:pt idx="576">
                  <c:v>5285.8845069739</c:v>
                </c:pt>
                <c:pt idx="577">
                  <c:v>5284.376378315862</c:v>
                </c:pt>
                <c:pt idx="578">
                  <c:v>5283.6655475446732</c:v>
                </c:pt>
                <c:pt idx="579">
                  <c:v>5282.0412128784656</c:v>
                </c:pt>
                <c:pt idx="580">
                  <c:v>5281.8612506550362</c:v>
                </c:pt>
                <c:pt idx="581">
                  <c:v>5281.4862466425657</c:v>
                </c:pt>
                <c:pt idx="582">
                  <c:v>5281.0416551024982</c:v>
                </c:pt>
                <c:pt idx="583">
                  <c:v>5278.4879505289364</c:v>
                </c:pt>
                <c:pt idx="584">
                  <c:v>5278.4576393113421</c:v>
                </c:pt>
                <c:pt idx="585">
                  <c:v>5273.4514746738514</c:v>
                </c:pt>
                <c:pt idx="586">
                  <c:v>5272.9561112939982</c:v>
                </c:pt>
                <c:pt idx="587">
                  <c:v>5271.306764420171</c:v>
                </c:pt>
                <c:pt idx="588">
                  <c:v>5267.909572723016</c:v>
                </c:pt>
                <c:pt idx="589">
                  <c:v>5266.6400936244063</c:v>
                </c:pt>
                <c:pt idx="590">
                  <c:v>5261.4540157913361</c:v>
                </c:pt>
                <c:pt idx="591">
                  <c:v>5260.4459011548406</c:v>
                </c:pt>
                <c:pt idx="592">
                  <c:v>5260.3133268490328</c:v>
                </c:pt>
                <c:pt idx="593">
                  <c:v>5257.3041715670961</c:v>
                </c:pt>
                <c:pt idx="594">
                  <c:v>5256.7129587421541</c:v>
                </c:pt>
                <c:pt idx="595">
                  <c:v>5256.3924516854386</c:v>
                </c:pt>
                <c:pt idx="596">
                  <c:v>5255.6838551833807</c:v>
                </c:pt>
                <c:pt idx="597">
                  <c:v>5254.8627457709317</c:v>
                </c:pt>
                <c:pt idx="598">
                  <c:v>5252.240149064769</c:v>
                </c:pt>
                <c:pt idx="599">
                  <c:v>5251.2273927916985</c:v>
                </c:pt>
                <c:pt idx="600">
                  <c:v>5249.5657799504706</c:v>
                </c:pt>
                <c:pt idx="601">
                  <c:v>5248.5693549540119</c:v>
                </c:pt>
                <c:pt idx="602">
                  <c:v>5243.2444312527095</c:v>
                </c:pt>
                <c:pt idx="603">
                  <c:v>5241.0656056205717</c:v>
                </c:pt>
                <c:pt idx="604">
                  <c:v>5239.9610341940006</c:v>
                </c:pt>
                <c:pt idx="605">
                  <c:v>5239.5901405163158</c:v>
                </c:pt>
                <c:pt idx="606">
                  <c:v>5238.6466365804527</c:v>
                </c:pt>
                <c:pt idx="607">
                  <c:v>5237.7489866909327</c:v>
                </c:pt>
                <c:pt idx="608">
                  <c:v>5237.4616034494493</c:v>
                </c:pt>
                <c:pt idx="609">
                  <c:v>5234.8536880826878</c:v>
                </c:pt>
                <c:pt idx="610">
                  <c:v>5234.6754468368144</c:v>
                </c:pt>
                <c:pt idx="611">
                  <c:v>5234.0188318616747</c:v>
                </c:pt>
                <c:pt idx="612">
                  <c:v>5233.4181176396805</c:v>
                </c:pt>
                <c:pt idx="613">
                  <c:v>5233.3808284584129</c:v>
                </c:pt>
                <c:pt idx="614">
                  <c:v>5230.5630768989904</c:v>
                </c:pt>
                <c:pt idx="615">
                  <c:v>5229.0563520383457</c:v>
                </c:pt>
                <c:pt idx="616">
                  <c:v>5228.2687526605077</c:v>
                </c:pt>
                <c:pt idx="617">
                  <c:v>5227.9188469045303</c:v>
                </c:pt>
                <c:pt idx="618">
                  <c:v>5227.8201438385076</c:v>
                </c:pt>
                <c:pt idx="619">
                  <c:v>5226.8503369618647</c:v>
                </c:pt>
                <c:pt idx="620">
                  <c:v>5226.6013355222813</c:v>
                </c:pt>
                <c:pt idx="621">
                  <c:v>5226.0030846995633</c:v>
                </c:pt>
                <c:pt idx="622">
                  <c:v>5225.7496587467431</c:v>
                </c:pt>
                <c:pt idx="623">
                  <c:v>5224.1255382021527</c:v>
                </c:pt>
                <c:pt idx="624">
                  <c:v>5223.9426202998211</c:v>
                </c:pt>
                <c:pt idx="625">
                  <c:v>5223.8514845322316</c:v>
                </c:pt>
                <c:pt idx="626">
                  <c:v>5219.1506723432221</c:v>
                </c:pt>
                <c:pt idx="627">
                  <c:v>5217.354249926495</c:v>
                </c:pt>
                <c:pt idx="628">
                  <c:v>5217.3177151737627</c:v>
                </c:pt>
                <c:pt idx="629">
                  <c:v>5212.8118337107053</c:v>
                </c:pt>
                <c:pt idx="630">
                  <c:v>5211.7830413286874</c:v>
                </c:pt>
                <c:pt idx="631">
                  <c:v>5210.9779620217751</c:v>
                </c:pt>
                <c:pt idx="632">
                  <c:v>5210.2896090185714</c:v>
                </c:pt>
                <c:pt idx="633">
                  <c:v>5209.249172022096</c:v>
                </c:pt>
                <c:pt idx="634">
                  <c:v>5206.104372690661</c:v>
                </c:pt>
                <c:pt idx="635">
                  <c:v>5204.6680888424207</c:v>
                </c:pt>
                <c:pt idx="636">
                  <c:v>5198.7640271750306</c:v>
                </c:pt>
                <c:pt idx="637">
                  <c:v>5198.0531563811119</c:v>
                </c:pt>
                <c:pt idx="638">
                  <c:v>5197.7523124936088</c:v>
                </c:pt>
                <c:pt idx="639">
                  <c:v>5197.717033454157</c:v>
                </c:pt>
                <c:pt idx="640">
                  <c:v>5196.7192426819011</c:v>
                </c:pt>
                <c:pt idx="641">
                  <c:v>5195.3295042727323</c:v>
                </c:pt>
                <c:pt idx="642">
                  <c:v>5195.0268093337836</c:v>
                </c:pt>
                <c:pt idx="643">
                  <c:v>5194.8421044163779</c:v>
                </c:pt>
                <c:pt idx="644">
                  <c:v>5193.1808727916905</c:v>
                </c:pt>
                <c:pt idx="645">
                  <c:v>5192.0319471707326</c:v>
                </c:pt>
                <c:pt idx="646">
                  <c:v>5191.2969936971986</c:v>
                </c:pt>
                <c:pt idx="647">
                  <c:v>5190.0437958467774</c:v>
                </c:pt>
                <c:pt idx="648">
                  <c:v>5189.8276390638548</c:v>
                </c:pt>
                <c:pt idx="649">
                  <c:v>5189.3890289213805</c:v>
                </c:pt>
                <c:pt idx="650">
                  <c:v>5185.1192865917637</c:v>
                </c:pt>
                <c:pt idx="651">
                  <c:v>5185.0116564549253</c:v>
                </c:pt>
                <c:pt idx="652">
                  <c:v>5183.966223620675</c:v>
                </c:pt>
                <c:pt idx="653">
                  <c:v>5182.446648460711</c:v>
                </c:pt>
                <c:pt idx="654">
                  <c:v>5181.1264385456188</c:v>
                </c:pt>
                <c:pt idx="655">
                  <c:v>5180.3035871436741</c:v>
                </c:pt>
                <c:pt idx="656">
                  <c:v>5172.5776706132337</c:v>
                </c:pt>
                <c:pt idx="657">
                  <c:v>5172.3559966964294</c:v>
                </c:pt>
                <c:pt idx="658">
                  <c:v>5172.2297289729331</c:v>
                </c:pt>
                <c:pt idx="659">
                  <c:v>5171.9912945356991</c:v>
                </c:pt>
                <c:pt idx="660">
                  <c:v>5171.6322515895527</c:v>
                </c:pt>
                <c:pt idx="661">
                  <c:v>5171.0694519040426</c:v>
                </c:pt>
                <c:pt idx="662">
                  <c:v>5170.2936212111363</c:v>
                </c:pt>
                <c:pt idx="663">
                  <c:v>5169.851249932236</c:v>
                </c:pt>
                <c:pt idx="664">
                  <c:v>5169.3063824326946</c:v>
                </c:pt>
                <c:pt idx="665">
                  <c:v>5168.3548329267323</c:v>
                </c:pt>
                <c:pt idx="666">
                  <c:v>5167.7321112038753</c:v>
                </c:pt>
                <c:pt idx="667">
                  <c:v>5166.9953336942372</c:v>
                </c:pt>
                <c:pt idx="668">
                  <c:v>5166.9364342377485</c:v>
                </c:pt>
                <c:pt idx="669">
                  <c:v>5166.6419999910986</c:v>
                </c:pt>
                <c:pt idx="670">
                  <c:v>5166.2803825825904</c:v>
                </c:pt>
                <c:pt idx="671">
                  <c:v>5165.2474308379415</c:v>
                </c:pt>
                <c:pt idx="672">
                  <c:v>5164.729332544036</c:v>
                </c:pt>
                <c:pt idx="673">
                  <c:v>5164.5250795227748</c:v>
                </c:pt>
                <c:pt idx="674">
                  <c:v>5162.1817334385487</c:v>
                </c:pt>
                <c:pt idx="675">
                  <c:v>5160.9922507800902</c:v>
                </c:pt>
                <c:pt idx="676">
                  <c:v>5158.3225953432893</c:v>
                </c:pt>
                <c:pt idx="677">
                  <c:v>5157.9648941592995</c:v>
                </c:pt>
                <c:pt idx="678">
                  <c:v>5156.6640512451922</c:v>
                </c:pt>
                <c:pt idx="679">
                  <c:v>5154.5627816669967</c:v>
                </c:pt>
                <c:pt idx="680">
                  <c:v>5152.2675579175657</c:v>
                </c:pt>
                <c:pt idx="681">
                  <c:v>5149.5183172742054</c:v>
                </c:pt>
                <c:pt idx="682">
                  <c:v>5146.3000592162152</c:v>
                </c:pt>
                <c:pt idx="683">
                  <c:v>5143.9501333945191</c:v>
                </c:pt>
                <c:pt idx="684">
                  <c:v>5143.1292040843737</c:v>
                </c:pt>
                <c:pt idx="685">
                  <c:v>5141.4614387483653</c:v>
                </c:pt>
                <c:pt idx="686">
                  <c:v>5140.2064678908291</c:v>
                </c:pt>
                <c:pt idx="687">
                  <c:v>5137.4826306773093</c:v>
                </c:pt>
                <c:pt idx="688">
                  <c:v>5135.9932596741255</c:v>
                </c:pt>
                <c:pt idx="689">
                  <c:v>5133.8047285289913</c:v>
                </c:pt>
                <c:pt idx="690">
                  <c:v>5132.7213991684885</c:v>
                </c:pt>
                <c:pt idx="691">
                  <c:v>5130.7203635258902</c:v>
                </c:pt>
                <c:pt idx="692">
                  <c:v>5128.8609083048214</c:v>
                </c:pt>
                <c:pt idx="693">
                  <c:v>5125.0411195610614</c:v>
                </c:pt>
                <c:pt idx="694">
                  <c:v>5124.1679585819074</c:v>
                </c:pt>
                <c:pt idx="695">
                  <c:v>5123.8837541460707</c:v>
                </c:pt>
                <c:pt idx="696">
                  <c:v>5120.6076722425651</c:v>
                </c:pt>
                <c:pt idx="697">
                  <c:v>5120.21330022855</c:v>
                </c:pt>
                <c:pt idx="698">
                  <c:v>5119.6922742716542</c:v>
                </c:pt>
                <c:pt idx="699">
                  <c:v>5117.5769827286003</c:v>
                </c:pt>
                <c:pt idx="700">
                  <c:v>5115.7835079862325</c:v>
                </c:pt>
                <c:pt idx="701">
                  <c:v>5113.9920363817009</c:v>
                </c:pt>
                <c:pt idx="702">
                  <c:v>5113.9698257654672</c:v>
                </c:pt>
                <c:pt idx="703">
                  <c:v>5112.4026315565898</c:v>
                </c:pt>
                <c:pt idx="704">
                  <c:v>5111.3522659203791</c:v>
                </c:pt>
                <c:pt idx="705">
                  <c:v>5109.924077670662</c:v>
                </c:pt>
                <c:pt idx="706">
                  <c:v>5109.457410591086</c:v>
                </c:pt>
                <c:pt idx="707">
                  <c:v>5107.0818522093996</c:v>
                </c:pt>
                <c:pt idx="708">
                  <c:v>5106.686876852671</c:v>
                </c:pt>
                <c:pt idx="709">
                  <c:v>5106.4104858550763</c:v>
                </c:pt>
                <c:pt idx="710">
                  <c:v>5105.8553885447245</c:v>
                </c:pt>
                <c:pt idx="711">
                  <c:v>5102.3278478057719</c:v>
                </c:pt>
                <c:pt idx="712">
                  <c:v>5100.677556395427</c:v>
                </c:pt>
                <c:pt idx="713">
                  <c:v>5099.7169477436182</c:v>
                </c:pt>
                <c:pt idx="714">
                  <c:v>5098.4795588731322</c:v>
                </c:pt>
                <c:pt idx="715">
                  <c:v>5097.7379416143849</c:v>
                </c:pt>
                <c:pt idx="716">
                  <c:v>5096.5002185540679</c:v>
                </c:pt>
                <c:pt idx="717">
                  <c:v>5096.103469189653</c:v>
                </c:pt>
                <c:pt idx="718">
                  <c:v>5095.0899134624697</c:v>
                </c:pt>
                <c:pt idx="719">
                  <c:v>5094.3412922252746</c:v>
                </c:pt>
                <c:pt idx="720">
                  <c:v>5093.3150522931182</c:v>
                </c:pt>
                <c:pt idx="721">
                  <c:v>5092.5529123769456</c:v>
                </c:pt>
                <c:pt idx="722">
                  <c:v>5091.7773908596573</c:v>
                </c:pt>
                <c:pt idx="723">
                  <c:v>5089.7109970918709</c:v>
                </c:pt>
                <c:pt idx="724">
                  <c:v>5088.4397509895543</c:v>
                </c:pt>
                <c:pt idx="725">
                  <c:v>5086.8404245286838</c:v>
                </c:pt>
                <c:pt idx="726">
                  <c:v>5085.7186143100107</c:v>
                </c:pt>
                <c:pt idx="727">
                  <c:v>5084.1036889885636</c:v>
                </c:pt>
                <c:pt idx="728">
                  <c:v>5083.4999640564029</c:v>
                </c:pt>
                <c:pt idx="729">
                  <c:v>5082.38426430864</c:v>
                </c:pt>
                <c:pt idx="730">
                  <c:v>5081.260735113543</c:v>
                </c:pt>
                <c:pt idx="731">
                  <c:v>5081.2513577869668</c:v>
                </c:pt>
                <c:pt idx="732">
                  <c:v>5081.0005052959341</c:v>
                </c:pt>
                <c:pt idx="733">
                  <c:v>5078.6383655363952</c:v>
                </c:pt>
                <c:pt idx="734">
                  <c:v>5075.6997353146098</c:v>
                </c:pt>
                <c:pt idx="735">
                  <c:v>5074.2124885180328</c:v>
                </c:pt>
                <c:pt idx="736">
                  <c:v>5073.7797677208637</c:v>
                </c:pt>
                <c:pt idx="737">
                  <c:v>5071.8776412613752</c:v>
                </c:pt>
                <c:pt idx="738">
                  <c:v>5070.7256398933059</c:v>
                </c:pt>
                <c:pt idx="739">
                  <c:v>5068.9813560927287</c:v>
                </c:pt>
                <c:pt idx="740">
                  <c:v>5068.2445175484181</c:v>
                </c:pt>
                <c:pt idx="741">
                  <c:v>5067.2725714566432</c:v>
                </c:pt>
                <c:pt idx="742">
                  <c:v>5065.9424208949931</c:v>
                </c:pt>
                <c:pt idx="743">
                  <c:v>5056.6132036462004</c:v>
                </c:pt>
                <c:pt idx="744">
                  <c:v>5053.354144412031</c:v>
                </c:pt>
                <c:pt idx="745">
                  <c:v>5050.4991346889619</c:v>
                </c:pt>
                <c:pt idx="746">
                  <c:v>5049.2234120438497</c:v>
                </c:pt>
                <c:pt idx="747">
                  <c:v>5048.979160302225</c:v>
                </c:pt>
                <c:pt idx="748">
                  <c:v>5048.944314508869</c:v>
                </c:pt>
                <c:pt idx="749">
                  <c:v>5046.3982572792092</c:v>
                </c:pt>
                <c:pt idx="750">
                  <c:v>5045.459974308993</c:v>
                </c:pt>
                <c:pt idx="751">
                  <c:v>5044.8110637101472</c:v>
                </c:pt>
                <c:pt idx="752">
                  <c:v>5044.4206309337251</c:v>
                </c:pt>
                <c:pt idx="753">
                  <c:v>5043.1833181064339</c:v>
                </c:pt>
                <c:pt idx="754">
                  <c:v>5042.4905896178361</c:v>
                </c:pt>
                <c:pt idx="755">
                  <c:v>5037.8112156062971</c:v>
                </c:pt>
                <c:pt idx="756">
                  <c:v>5037.6920469152401</c:v>
                </c:pt>
                <c:pt idx="757">
                  <c:v>5036.0880097785794</c:v>
                </c:pt>
                <c:pt idx="758">
                  <c:v>5035.4394663883204</c:v>
                </c:pt>
                <c:pt idx="759">
                  <c:v>5035.168583519494</c:v>
                </c:pt>
                <c:pt idx="760">
                  <c:v>5034.6342550063837</c:v>
                </c:pt>
                <c:pt idx="761">
                  <c:v>5034.1227564613191</c:v>
                </c:pt>
                <c:pt idx="762">
                  <c:v>5033.6684734162081</c:v>
                </c:pt>
                <c:pt idx="763">
                  <c:v>5029.5614435116704</c:v>
                </c:pt>
                <c:pt idx="764">
                  <c:v>5029.5222462465581</c:v>
                </c:pt>
                <c:pt idx="765">
                  <c:v>5025.9574743593002</c:v>
                </c:pt>
                <c:pt idx="766">
                  <c:v>5023.5785990935337</c:v>
                </c:pt>
                <c:pt idx="767">
                  <c:v>5023.4886820181937</c:v>
                </c:pt>
                <c:pt idx="768">
                  <c:v>5017.6400018089744</c:v>
                </c:pt>
                <c:pt idx="769">
                  <c:v>5017.1722090900021</c:v>
                </c:pt>
                <c:pt idx="770">
                  <c:v>5016.5077896817347</c:v>
                </c:pt>
                <c:pt idx="771">
                  <c:v>5015.8901418409814</c:v>
                </c:pt>
                <c:pt idx="772">
                  <c:v>5012.9504109940162</c:v>
                </c:pt>
                <c:pt idx="773">
                  <c:v>5011.2639370309953</c:v>
                </c:pt>
                <c:pt idx="774">
                  <c:v>5011.0073032560413</c:v>
                </c:pt>
                <c:pt idx="775">
                  <c:v>5010.9955585847483</c:v>
                </c:pt>
                <c:pt idx="776">
                  <c:v>5010.7135664055304</c:v>
                </c:pt>
                <c:pt idx="777">
                  <c:v>5010.4400860612677</c:v>
                </c:pt>
                <c:pt idx="778">
                  <c:v>5009.5771358821248</c:v>
                </c:pt>
                <c:pt idx="779">
                  <c:v>5008.0877068459777</c:v>
                </c:pt>
                <c:pt idx="780">
                  <c:v>5006.6645544567646</c:v>
                </c:pt>
                <c:pt idx="781">
                  <c:v>5002.2422624748033</c:v>
                </c:pt>
                <c:pt idx="782">
                  <c:v>5001.4907125740438</c:v>
                </c:pt>
                <c:pt idx="783">
                  <c:v>5001.2162726847355</c:v>
                </c:pt>
                <c:pt idx="784">
                  <c:v>5000.0180080378668</c:v>
                </c:pt>
                <c:pt idx="785">
                  <c:v>4999.2246834079324</c:v>
                </c:pt>
                <c:pt idx="786">
                  <c:v>4998.2244332386663</c:v>
                </c:pt>
                <c:pt idx="787">
                  <c:v>4997.1703404853515</c:v>
                </c:pt>
                <c:pt idx="788">
                  <c:v>4994.7745486104895</c:v>
                </c:pt>
                <c:pt idx="789">
                  <c:v>4994.2136900275818</c:v>
                </c:pt>
                <c:pt idx="790">
                  <c:v>4992.8618081219411</c:v>
                </c:pt>
                <c:pt idx="791">
                  <c:v>4980.7861898427655</c:v>
                </c:pt>
                <c:pt idx="792">
                  <c:v>4980.2183633018658</c:v>
                </c:pt>
                <c:pt idx="793">
                  <c:v>4978.2389609475649</c:v>
                </c:pt>
                <c:pt idx="794">
                  <c:v>4976.8162728220668</c:v>
                </c:pt>
                <c:pt idx="795">
                  <c:v>4976.5917122655692</c:v>
                </c:pt>
                <c:pt idx="796">
                  <c:v>4975.6156128145694</c:v>
                </c:pt>
                <c:pt idx="797">
                  <c:v>4975.5964049039521</c:v>
                </c:pt>
                <c:pt idx="798">
                  <c:v>4974.9361538634294</c:v>
                </c:pt>
                <c:pt idx="799">
                  <c:v>4974.1315308156845</c:v>
                </c:pt>
                <c:pt idx="800">
                  <c:v>4971.2744429121494</c:v>
                </c:pt>
                <c:pt idx="801">
                  <c:v>4971.1960683932948</c:v>
                </c:pt>
                <c:pt idx="802">
                  <c:v>4970.9930680836032</c:v>
                </c:pt>
                <c:pt idx="803">
                  <c:v>4968.593529080279</c:v>
                </c:pt>
                <c:pt idx="804">
                  <c:v>4968.3603936530199</c:v>
                </c:pt>
                <c:pt idx="805">
                  <c:v>4967.8465197586911</c:v>
                </c:pt>
                <c:pt idx="806">
                  <c:v>4966.5479551387161</c:v>
                </c:pt>
                <c:pt idx="807">
                  <c:v>4966.436433791564</c:v>
                </c:pt>
                <c:pt idx="808">
                  <c:v>4965.012925200017</c:v>
                </c:pt>
                <c:pt idx="809">
                  <c:v>4961.9957673724193</c:v>
                </c:pt>
                <c:pt idx="810">
                  <c:v>4957.7459863813847</c:v>
                </c:pt>
                <c:pt idx="811">
                  <c:v>4953.3663986565998</c:v>
                </c:pt>
                <c:pt idx="812">
                  <c:v>4951.3560707357356</c:v>
                </c:pt>
                <c:pt idx="813">
                  <c:v>4949.3371859543449</c:v>
                </c:pt>
                <c:pt idx="814">
                  <c:v>4949.1344668043603</c:v>
                </c:pt>
                <c:pt idx="815">
                  <c:v>4948.4965994783915</c:v>
                </c:pt>
                <c:pt idx="816">
                  <c:v>4948.3875025083516</c:v>
                </c:pt>
                <c:pt idx="817">
                  <c:v>4946.3177168138582</c:v>
                </c:pt>
                <c:pt idx="818">
                  <c:v>4942.4728598306574</c:v>
                </c:pt>
                <c:pt idx="819">
                  <c:v>4941.727071202461</c:v>
                </c:pt>
                <c:pt idx="820">
                  <c:v>4940.519069024409</c:v>
                </c:pt>
                <c:pt idx="821">
                  <c:v>4940.4272018413585</c:v>
                </c:pt>
                <c:pt idx="822">
                  <c:v>4938.9525782150822</c:v>
                </c:pt>
                <c:pt idx="823">
                  <c:v>4936.9987924116795</c:v>
                </c:pt>
                <c:pt idx="824">
                  <c:v>4935.9146445862671</c:v>
                </c:pt>
                <c:pt idx="825">
                  <c:v>4935.1596027019659</c:v>
                </c:pt>
                <c:pt idx="826">
                  <c:v>4934.3162956806736</c:v>
                </c:pt>
                <c:pt idx="827">
                  <c:v>4933.2374178487626</c:v>
                </c:pt>
                <c:pt idx="828">
                  <c:v>4932.1259014772741</c:v>
                </c:pt>
                <c:pt idx="829">
                  <c:v>4931.6079382600983</c:v>
                </c:pt>
                <c:pt idx="830">
                  <c:v>4929.5622852736378</c:v>
                </c:pt>
                <c:pt idx="831">
                  <c:v>4928.0937761205514</c:v>
                </c:pt>
                <c:pt idx="832">
                  <c:v>4926.6358479777646</c:v>
                </c:pt>
                <c:pt idx="833">
                  <c:v>4924.3964469371485</c:v>
                </c:pt>
                <c:pt idx="834">
                  <c:v>4923.9170386202022</c:v>
                </c:pt>
                <c:pt idx="835">
                  <c:v>4921.9461290900554</c:v>
                </c:pt>
                <c:pt idx="836">
                  <c:v>4921.2069772317227</c:v>
                </c:pt>
                <c:pt idx="837">
                  <c:v>4920.6722384855912</c:v>
                </c:pt>
                <c:pt idx="838">
                  <c:v>4919.9167533495138</c:v>
                </c:pt>
                <c:pt idx="839">
                  <c:v>4918.6053834557952</c:v>
                </c:pt>
                <c:pt idx="840">
                  <c:v>4918.1032542327575</c:v>
                </c:pt>
                <c:pt idx="841">
                  <c:v>4917.6833557189948</c:v>
                </c:pt>
                <c:pt idx="842">
                  <c:v>4912.6200346150808</c:v>
                </c:pt>
                <c:pt idx="843">
                  <c:v>4912.5472552744386</c:v>
                </c:pt>
                <c:pt idx="844">
                  <c:v>4911.976613134203</c:v>
                </c:pt>
                <c:pt idx="845">
                  <c:v>4911.6438150958747</c:v>
                </c:pt>
                <c:pt idx="846">
                  <c:v>4911.1433588231239</c:v>
                </c:pt>
                <c:pt idx="847">
                  <c:v>4910.5388264323037</c:v>
                </c:pt>
                <c:pt idx="848">
                  <c:v>4910.0421022794908</c:v>
                </c:pt>
                <c:pt idx="849">
                  <c:v>4909.8593334618399</c:v>
                </c:pt>
                <c:pt idx="850">
                  <c:v>4908.9951675921529</c:v>
                </c:pt>
                <c:pt idx="851">
                  <c:v>4908.2218183087552</c:v>
                </c:pt>
                <c:pt idx="852">
                  <c:v>4907.1917141816311</c:v>
                </c:pt>
                <c:pt idx="853">
                  <c:v>4904.6303782732639</c:v>
                </c:pt>
                <c:pt idx="854">
                  <c:v>4903.802056764147</c:v>
                </c:pt>
                <c:pt idx="855">
                  <c:v>4903.6569863602217</c:v>
                </c:pt>
                <c:pt idx="856">
                  <c:v>4900.3742626840058</c:v>
                </c:pt>
                <c:pt idx="857">
                  <c:v>4897.7168211850558</c:v>
                </c:pt>
                <c:pt idx="858">
                  <c:v>4897.5067858792954</c:v>
                </c:pt>
                <c:pt idx="859">
                  <c:v>4896.3980320770224</c:v>
                </c:pt>
                <c:pt idx="860">
                  <c:v>4889.3841850213867</c:v>
                </c:pt>
                <c:pt idx="861">
                  <c:v>4889.1729160148479</c:v>
                </c:pt>
                <c:pt idx="862">
                  <c:v>4887.8067169766873</c:v>
                </c:pt>
                <c:pt idx="863">
                  <c:v>4887.2890019004626</c:v>
                </c:pt>
                <c:pt idx="864">
                  <c:v>4885.4561167719248</c:v>
                </c:pt>
                <c:pt idx="865">
                  <c:v>4884.5218580876144</c:v>
                </c:pt>
                <c:pt idx="866">
                  <c:v>4881.9953879839713</c:v>
                </c:pt>
                <c:pt idx="867">
                  <c:v>4881.4995773500686</c:v>
                </c:pt>
                <c:pt idx="868">
                  <c:v>4878.2489929298272</c:v>
                </c:pt>
                <c:pt idx="869">
                  <c:v>4877.1416439255163</c:v>
                </c:pt>
                <c:pt idx="870">
                  <c:v>4875.684772382906</c:v>
                </c:pt>
                <c:pt idx="871">
                  <c:v>4874.8115003406674</c:v>
                </c:pt>
                <c:pt idx="872">
                  <c:v>4874.6560570446527</c:v>
                </c:pt>
                <c:pt idx="873">
                  <c:v>4872.9778727904159</c:v>
                </c:pt>
                <c:pt idx="874">
                  <c:v>4868.352397394754</c:v>
                </c:pt>
                <c:pt idx="875">
                  <c:v>4867.2851041431959</c:v>
                </c:pt>
                <c:pt idx="876">
                  <c:v>4864.588718522924</c:v>
                </c:pt>
                <c:pt idx="877">
                  <c:v>4864.529789049383</c:v>
                </c:pt>
                <c:pt idx="878">
                  <c:v>4863.1721488728863</c:v>
                </c:pt>
                <c:pt idx="879">
                  <c:v>4862.6309024302072</c:v>
                </c:pt>
                <c:pt idx="880">
                  <c:v>4860.3392987370644</c:v>
                </c:pt>
                <c:pt idx="881">
                  <c:v>4859.8800488706675</c:v>
                </c:pt>
                <c:pt idx="882">
                  <c:v>4859.8086092910453</c:v>
                </c:pt>
                <c:pt idx="883">
                  <c:v>4859.7073587780033</c:v>
                </c:pt>
                <c:pt idx="884">
                  <c:v>4857.2194645865293</c:v>
                </c:pt>
                <c:pt idx="885">
                  <c:v>4854.1525114738533</c:v>
                </c:pt>
                <c:pt idx="886">
                  <c:v>4851.1889681007233</c:v>
                </c:pt>
                <c:pt idx="887">
                  <c:v>4849.6230125954626</c:v>
                </c:pt>
                <c:pt idx="888">
                  <c:v>4844.5506603616195</c:v>
                </c:pt>
                <c:pt idx="889">
                  <c:v>4844.1595211839422</c:v>
                </c:pt>
                <c:pt idx="890">
                  <c:v>4843.9471445482468</c:v>
                </c:pt>
                <c:pt idx="891">
                  <c:v>4843.1801808920563</c:v>
                </c:pt>
                <c:pt idx="892">
                  <c:v>4842.9520923315604</c:v>
                </c:pt>
                <c:pt idx="893">
                  <c:v>4840.7348148577294</c:v>
                </c:pt>
                <c:pt idx="894">
                  <c:v>4840.3650718336476</c:v>
                </c:pt>
                <c:pt idx="895">
                  <c:v>4839.524229212203</c:v>
                </c:pt>
                <c:pt idx="896">
                  <c:v>4838.848767531621</c:v>
                </c:pt>
                <c:pt idx="897">
                  <c:v>4836.6043756560712</c:v>
                </c:pt>
                <c:pt idx="898">
                  <c:v>4836.3699805132655</c:v>
                </c:pt>
                <c:pt idx="899">
                  <c:v>4832.2241085453788</c:v>
                </c:pt>
                <c:pt idx="900">
                  <c:v>4829.1221325387496</c:v>
                </c:pt>
                <c:pt idx="901">
                  <c:v>4828.8961451717887</c:v>
                </c:pt>
                <c:pt idx="902">
                  <c:v>4828.8293882520429</c:v>
                </c:pt>
                <c:pt idx="903">
                  <c:v>4828.1050428041572</c:v>
                </c:pt>
                <c:pt idx="904">
                  <c:v>4827.158638220646</c:v>
                </c:pt>
                <c:pt idx="905">
                  <c:v>4827.0360075631024</c:v>
                </c:pt>
                <c:pt idx="906">
                  <c:v>4825.2645303159061</c:v>
                </c:pt>
                <c:pt idx="907">
                  <c:v>4822.5227979374495</c:v>
                </c:pt>
                <c:pt idx="908">
                  <c:v>4822.0099356177188</c:v>
                </c:pt>
                <c:pt idx="909">
                  <c:v>4821.1638079942468</c:v>
                </c:pt>
                <c:pt idx="910">
                  <c:v>4820.9565842855527</c:v>
                </c:pt>
                <c:pt idx="911">
                  <c:v>4819.4274326859086</c:v>
                </c:pt>
                <c:pt idx="912">
                  <c:v>4818.8865404444232</c:v>
                </c:pt>
                <c:pt idx="913">
                  <c:v>4815.8731857771272</c:v>
                </c:pt>
                <c:pt idx="914">
                  <c:v>4815.2579372992786</c:v>
                </c:pt>
                <c:pt idx="915">
                  <c:v>4814.8314680531639</c:v>
                </c:pt>
                <c:pt idx="916">
                  <c:v>4811.9038871076691</c:v>
                </c:pt>
                <c:pt idx="917">
                  <c:v>4811.6154112455451</c:v>
                </c:pt>
                <c:pt idx="918">
                  <c:v>4810.8431936049465</c:v>
                </c:pt>
                <c:pt idx="919">
                  <c:v>4808.2352041961267</c:v>
                </c:pt>
                <c:pt idx="920">
                  <c:v>4807.402704313582</c:v>
                </c:pt>
                <c:pt idx="921">
                  <c:v>4805.4809226894204</c:v>
                </c:pt>
                <c:pt idx="922">
                  <c:v>4804.5835879789292</c:v>
                </c:pt>
                <c:pt idx="923">
                  <c:v>4802.3138246917324</c:v>
                </c:pt>
                <c:pt idx="924">
                  <c:v>4801.395084822535</c:v>
                </c:pt>
                <c:pt idx="925">
                  <c:v>4799.2324663965255</c:v>
                </c:pt>
                <c:pt idx="926">
                  <c:v>4798.5198566148147</c:v>
                </c:pt>
                <c:pt idx="927">
                  <c:v>4797.2517172772259</c:v>
                </c:pt>
                <c:pt idx="928">
                  <c:v>4796.4310030892748</c:v>
                </c:pt>
                <c:pt idx="929">
                  <c:v>4796.1255806010076</c:v>
                </c:pt>
                <c:pt idx="930">
                  <c:v>4795.6744253325605</c:v>
                </c:pt>
                <c:pt idx="931">
                  <c:v>4794.6569063541401</c:v>
                </c:pt>
                <c:pt idx="932">
                  <c:v>4792.5772920767477</c:v>
                </c:pt>
                <c:pt idx="933">
                  <c:v>4792.2536632467809</c:v>
                </c:pt>
                <c:pt idx="934">
                  <c:v>4792.0412635980147</c:v>
                </c:pt>
                <c:pt idx="935">
                  <c:v>4791.3435122562969</c:v>
                </c:pt>
                <c:pt idx="936">
                  <c:v>4790.9386502836978</c:v>
                </c:pt>
                <c:pt idx="937">
                  <c:v>4789.5370271236725</c:v>
                </c:pt>
                <c:pt idx="938">
                  <c:v>4789.3879304327029</c:v>
                </c:pt>
                <c:pt idx="939">
                  <c:v>4788.1475768781947</c:v>
                </c:pt>
                <c:pt idx="940">
                  <c:v>4786.9732088052324</c:v>
                </c:pt>
                <c:pt idx="941">
                  <c:v>4786.7181239100828</c:v>
                </c:pt>
                <c:pt idx="942">
                  <c:v>4785.8373736199956</c:v>
                </c:pt>
                <c:pt idx="943">
                  <c:v>4785.5377334162195</c:v>
                </c:pt>
                <c:pt idx="944">
                  <c:v>4784.0092942212441</c:v>
                </c:pt>
                <c:pt idx="945">
                  <c:v>4783.7463888838702</c:v>
                </c:pt>
                <c:pt idx="946">
                  <c:v>4781.9523578254984</c:v>
                </c:pt>
                <c:pt idx="947">
                  <c:v>4780.4573436168239</c:v>
                </c:pt>
                <c:pt idx="948">
                  <c:v>4779.7417191226723</c:v>
                </c:pt>
                <c:pt idx="949">
                  <c:v>4779.7159464831111</c:v>
                </c:pt>
                <c:pt idx="950">
                  <c:v>4778.2104493198312</c:v>
                </c:pt>
                <c:pt idx="951">
                  <c:v>4775.7691095725422</c:v>
                </c:pt>
                <c:pt idx="952">
                  <c:v>4775.465788277812</c:v>
                </c:pt>
                <c:pt idx="953">
                  <c:v>4775.3773630498818</c:v>
                </c:pt>
                <c:pt idx="954">
                  <c:v>4772.9032686970868</c:v>
                </c:pt>
                <c:pt idx="955">
                  <c:v>4772.5382733698261</c:v>
                </c:pt>
                <c:pt idx="956">
                  <c:v>4771.3654001459781</c:v>
                </c:pt>
                <c:pt idx="957">
                  <c:v>4771.3460141341939</c:v>
                </c:pt>
                <c:pt idx="958">
                  <c:v>4770.1576641191104</c:v>
                </c:pt>
                <c:pt idx="959">
                  <c:v>4769.9835702290529</c:v>
                </c:pt>
                <c:pt idx="960">
                  <c:v>4768.3691982219016</c:v>
                </c:pt>
                <c:pt idx="961">
                  <c:v>4767.9430351497022</c:v>
                </c:pt>
                <c:pt idx="962">
                  <c:v>4767.6946230448793</c:v>
                </c:pt>
                <c:pt idx="963">
                  <c:v>4767.5764879409317</c:v>
                </c:pt>
                <c:pt idx="964">
                  <c:v>4766.3166783348561</c:v>
                </c:pt>
                <c:pt idx="965">
                  <c:v>4766.109163460771</c:v>
                </c:pt>
                <c:pt idx="966">
                  <c:v>4765.4792966793311</c:v>
                </c:pt>
                <c:pt idx="967">
                  <c:v>4763.4453483414281</c:v>
                </c:pt>
                <c:pt idx="968">
                  <c:v>4762.315651643019</c:v>
                </c:pt>
                <c:pt idx="969">
                  <c:v>4761.9080240995036</c:v>
                </c:pt>
                <c:pt idx="970">
                  <c:v>4761.2888674016813</c:v>
                </c:pt>
                <c:pt idx="971">
                  <c:v>4760.318551235745</c:v>
                </c:pt>
                <c:pt idx="972">
                  <c:v>4759.57164397213</c:v>
                </c:pt>
                <c:pt idx="973">
                  <c:v>4757.2983967059399</c:v>
                </c:pt>
                <c:pt idx="974">
                  <c:v>4756.752088387977</c:v>
                </c:pt>
                <c:pt idx="975">
                  <c:v>4756.7157527483432</c:v>
                </c:pt>
                <c:pt idx="976">
                  <c:v>4756.6591055712088</c:v>
                </c:pt>
                <c:pt idx="977">
                  <c:v>4755.3314023997445</c:v>
                </c:pt>
                <c:pt idx="978">
                  <c:v>4754.1915489320172</c:v>
                </c:pt>
                <c:pt idx="979">
                  <c:v>4753.7099393647004</c:v>
                </c:pt>
                <c:pt idx="980">
                  <c:v>4752.8787652352175</c:v>
                </c:pt>
                <c:pt idx="981">
                  <c:v>4752.5518265251503</c:v>
                </c:pt>
                <c:pt idx="982">
                  <c:v>4749.9413987312619</c:v>
                </c:pt>
                <c:pt idx="983">
                  <c:v>4749.3962440686037</c:v>
                </c:pt>
                <c:pt idx="984">
                  <c:v>4748.5634490183938</c:v>
                </c:pt>
                <c:pt idx="985">
                  <c:v>4746.8612411180702</c:v>
                </c:pt>
                <c:pt idx="986">
                  <c:v>4746.3448277812722</c:v>
                </c:pt>
                <c:pt idx="987">
                  <c:v>4745.0025253170134</c:v>
                </c:pt>
                <c:pt idx="988">
                  <c:v>4744.7487661749246</c:v>
                </c:pt>
                <c:pt idx="989">
                  <c:v>4742.3189029466148</c:v>
                </c:pt>
                <c:pt idx="990">
                  <c:v>4741.9796232265153</c:v>
                </c:pt>
                <c:pt idx="991">
                  <c:v>4735.7508080903326</c:v>
                </c:pt>
                <c:pt idx="992">
                  <c:v>4734.4618709390215</c:v>
                </c:pt>
                <c:pt idx="993">
                  <c:v>4733.3405600039532</c:v>
                </c:pt>
                <c:pt idx="994">
                  <c:v>4731.4075239869935</c:v>
                </c:pt>
                <c:pt idx="995">
                  <c:v>4730.8749544730426</c:v>
                </c:pt>
                <c:pt idx="996">
                  <c:v>4727.4967105387286</c:v>
                </c:pt>
                <c:pt idx="997">
                  <c:v>4726.8768364334001</c:v>
                </c:pt>
                <c:pt idx="998">
                  <c:v>4726.0376637605304</c:v>
                </c:pt>
                <c:pt idx="999">
                  <c:v>4725.9075658613901</c:v>
                </c:pt>
                <c:pt idx="1000">
                  <c:v>4725.3172015184091</c:v>
                </c:pt>
                <c:pt idx="1001">
                  <c:v>4724.9837250947376</c:v>
                </c:pt>
                <c:pt idx="1002">
                  <c:v>4724.9099902113221</c:v>
                </c:pt>
                <c:pt idx="1003">
                  <c:v>4723.4372956808302</c:v>
                </c:pt>
                <c:pt idx="1004">
                  <c:v>4723.3273692396251</c:v>
                </c:pt>
                <c:pt idx="1005">
                  <c:v>4720.83781310412</c:v>
                </c:pt>
                <c:pt idx="1006">
                  <c:v>4719.9293460701665</c:v>
                </c:pt>
                <c:pt idx="1007">
                  <c:v>4719.3642590854124</c:v>
                </c:pt>
                <c:pt idx="1008">
                  <c:v>4717.268146436496</c:v>
                </c:pt>
                <c:pt idx="1009">
                  <c:v>4717.166701813192</c:v>
                </c:pt>
                <c:pt idx="1010">
                  <c:v>4715.1952199579473</c:v>
                </c:pt>
                <c:pt idx="1011">
                  <c:v>4712.9425783963561</c:v>
                </c:pt>
                <c:pt idx="1012">
                  <c:v>4711.6839184433156</c:v>
                </c:pt>
                <c:pt idx="1013">
                  <c:v>4711.1125969171699</c:v>
                </c:pt>
                <c:pt idx="1014">
                  <c:v>4707.0527978410228</c:v>
                </c:pt>
                <c:pt idx="1015">
                  <c:v>4707.0248209493911</c:v>
                </c:pt>
                <c:pt idx="1016">
                  <c:v>4705.5159098468957</c:v>
                </c:pt>
                <c:pt idx="1017">
                  <c:v>4704.1012712937772</c:v>
                </c:pt>
                <c:pt idx="1018">
                  <c:v>4703.8812523170218</c:v>
                </c:pt>
                <c:pt idx="1019">
                  <c:v>4703.4970991075661</c:v>
                </c:pt>
                <c:pt idx="1020">
                  <c:v>4701.9127261406857</c:v>
                </c:pt>
                <c:pt idx="1021">
                  <c:v>4700.643829372857</c:v>
                </c:pt>
                <c:pt idx="1022">
                  <c:v>4699.9260536567535</c:v>
                </c:pt>
                <c:pt idx="1023">
                  <c:v>4699.9193018215265</c:v>
                </c:pt>
                <c:pt idx="1024">
                  <c:v>4697.0955138332511</c:v>
                </c:pt>
                <c:pt idx="1025">
                  <c:v>4694.8860507982345</c:v>
                </c:pt>
                <c:pt idx="1026">
                  <c:v>4694.6284044481081</c:v>
                </c:pt>
                <c:pt idx="1027">
                  <c:v>4693.9631535675398</c:v>
                </c:pt>
                <c:pt idx="1028">
                  <c:v>4691.8171105568199</c:v>
                </c:pt>
                <c:pt idx="1029">
                  <c:v>4691.1056984554225</c:v>
                </c:pt>
                <c:pt idx="1030">
                  <c:v>4689.2815272766456</c:v>
                </c:pt>
                <c:pt idx="1031">
                  <c:v>4686.1973283678935</c:v>
                </c:pt>
                <c:pt idx="1032">
                  <c:v>4685.9564395364941</c:v>
                </c:pt>
                <c:pt idx="1033">
                  <c:v>4684.3862256123348</c:v>
                </c:pt>
                <c:pt idx="1034">
                  <c:v>4683.4587417763241</c:v>
                </c:pt>
                <c:pt idx="1035">
                  <c:v>4681.7761780344181</c:v>
                </c:pt>
                <c:pt idx="1036">
                  <c:v>4681.3910712833222</c:v>
                </c:pt>
                <c:pt idx="1037">
                  <c:v>4680.1465993894817</c:v>
                </c:pt>
                <c:pt idx="1038">
                  <c:v>4677.5616570720358</c:v>
                </c:pt>
                <c:pt idx="1039">
                  <c:v>4675.1539004008482</c:v>
                </c:pt>
                <c:pt idx="1040">
                  <c:v>4674.5816813648935</c:v>
                </c:pt>
                <c:pt idx="1041">
                  <c:v>4672.5443571093811</c:v>
                </c:pt>
                <c:pt idx="1042">
                  <c:v>4672.1597596475767</c:v>
                </c:pt>
                <c:pt idx="1043">
                  <c:v>4671.7492414620956</c:v>
                </c:pt>
                <c:pt idx="1044">
                  <c:v>4670.0418766324956</c:v>
                </c:pt>
                <c:pt idx="1045">
                  <c:v>4670.0404037958851</c:v>
                </c:pt>
                <c:pt idx="1046">
                  <c:v>4669.9757740844534</c:v>
                </c:pt>
                <c:pt idx="1047">
                  <c:v>4666.4142970687717</c:v>
                </c:pt>
                <c:pt idx="1048">
                  <c:v>4666.0296025518383</c:v>
                </c:pt>
                <c:pt idx="1049">
                  <c:v>4666.0003049099823</c:v>
                </c:pt>
                <c:pt idx="1050">
                  <c:v>4662.5610012921106</c:v>
                </c:pt>
                <c:pt idx="1051">
                  <c:v>4662.0126758283523</c:v>
                </c:pt>
                <c:pt idx="1052">
                  <c:v>4661.6547415119385</c:v>
                </c:pt>
                <c:pt idx="1053">
                  <c:v>4661.3673242511259</c:v>
                </c:pt>
                <c:pt idx="1054">
                  <c:v>4660.1814246279291</c:v>
                </c:pt>
                <c:pt idx="1055">
                  <c:v>4659.6834977919625</c:v>
                </c:pt>
                <c:pt idx="1056">
                  <c:v>4659.3932008954425</c:v>
                </c:pt>
                <c:pt idx="1057">
                  <c:v>4658.3923834039233</c:v>
                </c:pt>
                <c:pt idx="1058">
                  <c:v>4655.5955907497309</c:v>
                </c:pt>
                <c:pt idx="1059">
                  <c:v>4652.6169528024684</c:v>
                </c:pt>
                <c:pt idx="1060">
                  <c:v>4651.0298642930866</c:v>
                </c:pt>
                <c:pt idx="1061">
                  <c:v>4648.0730297307418</c:v>
                </c:pt>
                <c:pt idx="1062">
                  <c:v>4647.9881054914686</c:v>
                </c:pt>
                <c:pt idx="1063">
                  <c:v>4639.9498285318205</c:v>
                </c:pt>
                <c:pt idx="1064">
                  <c:v>4639.5646827585633</c:v>
                </c:pt>
                <c:pt idx="1065">
                  <c:v>4637.705416644907</c:v>
                </c:pt>
                <c:pt idx="1066">
                  <c:v>4637.0468025342052</c:v>
                </c:pt>
                <c:pt idx="1067">
                  <c:v>4636.4000761760644</c:v>
                </c:pt>
                <c:pt idx="1068">
                  <c:v>4636.0875516536489</c:v>
                </c:pt>
                <c:pt idx="1069">
                  <c:v>4634.7346891910238</c:v>
                </c:pt>
                <c:pt idx="1070">
                  <c:v>4630.8073833746475</c:v>
                </c:pt>
                <c:pt idx="1071">
                  <c:v>4630.2564304184034</c:v>
                </c:pt>
                <c:pt idx="1072">
                  <c:v>4627.3492990888444</c:v>
                </c:pt>
                <c:pt idx="1073">
                  <c:v>4626.052594525434</c:v>
                </c:pt>
                <c:pt idx="1074">
                  <c:v>4625.6877322737628</c:v>
                </c:pt>
                <c:pt idx="1075">
                  <c:v>4625.1560752781506</c:v>
                </c:pt>
                <c:pt idx="1076">
                  <c:v>4623.1541651388161</c:v>
                </c:pt>
                <c:pt idx="1077">
                  <c:v>4621.9592293828482</c:v>
                </c:pt>
                <c:pt idx="1078">
                  <c:v>4621.7350570468743</c:v>
                </c:pt>
                <c:pt idx="1079">
                  <c:v>4619.3442009756855</c:v>
                </c:pt>
                <c:pt idx="1080">
                  <c:v>4616.8379493566927</c:v>
                </c:pt>
                <c:pt idx="1081">
                  <c:v>4615.9744988933735</c:v>
                </c:pt>
                <c:pt idx="1082">
                  <c:v>4615.8654659597078</c:v>
                </c:pt>
                <c:pt idx="1083">
                  <c:v>4615.260352238678</c:v>
                </c:pt>
                <c:pt idx="1084">
                  <c:v>4615.0732249452931</c:v>
                </c:pt>
                <c:pt idx="1085">
                  <c:v>4614.9034755230105</c:v>
                </c:pt>
                <c:pt idx="1086">
                  <c:v>4611.1579469610506</c:v>
                </c:pt>
                <c:pt idx="1087">
                  <c:v>4610.6062575865017</c:v>
                </c:pt>
                <c:pt idx="1088">
                  <c:v>4610.1643505713146</c:v>
                </c:pt>
                <c:pt idx="1089">
                  <c:v>4610.0993366416351</c:v>
                </c:pt>
                <c:pt idx="1090">
                  <c:v>4609.7590903725122</c:v>
                </c:pt>
                <c:pt idx="1091">
                  <c:v>4609.6038481907408</c:v>
                </c:pt>
                <c:pt idx="1092">
                  <c:v>4609.188257123722</c:v>
                </c:pt>
                <c:pt idx="1093">
                  <c:v>4608.127439550527</c:v>
                </c:pt>
                <c:pt idx="1094">
                  <c:v>4606.2666875928753</c:v>
                </c:pt>
                <c:pt idx="1095">
                  <c:v>4602.7849398655962</c:v>
                </c:pt>
                <c:pt idx="1096">
                  <c:v>4599.4107332245731</c:v>
                </c:pt>
                <c:pt idx="1097">
                  <c:v>4597.4957374549613</c:v>
                </c:pt>
                <c:pt idx="1098">
                  <c:v>4595.9116616568826</c:v>
                </c:pt>
                <c:pt idx="1099">
                  <c:v>4595.727699161187</c:v>
                </c:pt>
                <c:pt idx="1100">
                  <c:v>4595.0832971233285</c:v>
                </c:pt>
                <c:pt idx="1101">
                  <c:v>4594.4602532174667</c:v>
                </c:pt>
                <c:pt idx="1102">
                  <c:v>4594.1594333436078</c:v>
                </c:pt>
                <c:pt idx="1103">
                  <c:v>4593.971873804694</c:v>
                </c:pt>
                <c:pt idx="1104">
                  <c:v>4591.6695790387339</c:v>
                </c:pt>
                <c:pt idx="1105">
                  <c:v>4589.4068137265731</c:v>
                </c:pt>
                <c:pt idx="1106">
                  <c:v>4589.2236777003372</c:v>
                </c:pt>
                <c:pt idx="1107">
                  <c:v>4587.9816051694042</c:v>
                </c:pt>
                <c:pt idx="1108">
                  <c:v>4587.7757592433254</c:v>
                </c:pt>
                <c:pt idx="1109">
                  <c:v>4584.7343336309668</c:v>
                </c:pt>
                <c:pt idx="1110">
                  <c:v>4582.9643042061771</c:v>
                </c:pt>
                <c:pt idx="1111">
                  <c:v>4582.3031586575489</c:v>
                </c:pt>
                <c:pt idx="1112">
                  <c:v>4580.71686960228</c:v>
                </c:pt>
                <c:pt idx="1113">
                  <c:v>4578.9274421588852</c:v>
                </c:pt>
                <c:pt idx="1114">
                  <c:v>4578.784053710353</c:v>
                </c:pt>
                <c:pt idx="1115">
                  <c:v>4574.9018815311065</c:v>
                </c:pt>
                <c:pt idx="1116">
                  <c:v>4572.826070414013</c:v>
                </c:pt>
                <c:pt idx="1117">
                  <c:v>4572.5354963600566</c:v>
                </c:pt>
                <c:pt idx="1118">
                  <c:v>4572.4091005638111</c:v>
                </c:pt>
                <c:pt idx="1119">
                  <c:v>4571.9253507807935</c:v>
                </c:pt>
                <c:pt idx="1120">
                  <c:v>4571.5783686855393</c:v>
                </c:pt>
                <c:pt idx="1121">
                  <c:v>4571.0322404698791</c:v>
                </c:pt>
                <c:pt idx="1122">
                  <c:v>4569.5025275513908</c:v>
                </c:pt>
                <c:pt idx="1123">
                  <c:v>4568.9623156963844</c:v>
                </c:pt>
                <c:pt idx="1124">
                  <c:v>4566.0437818899118</c:v>
                </c:pt>
                <c:pt idx="1125">
                  <c:v>4565.9622715898468</c:v>
                </c:pt>
                <c:pt idx="1126">
                  <c:v>4565.8760296020555</c:v>
                </c:pt>
                <c:pt idx="1127">
                  <c:v>4565.4825871160365</c:v>
                </c:pt>
                <c:pt idx="1128">
                  <c:v>4565.3338016018215</c:v>
                </c:pt>
                <c:pt idx="1129">
                  <c:v>4563.3268736122145</c:v>
                </c:pt>
                <c:pt idx="1130">
                  <c:v>4561.3454971365563</c:v>
                </c:pt>
                <c:pt idx="1131">
                  <c:v>4559.0216761431138</c:v>
                </c:pt>
                <c:pt idx="1132">
                  <c:v>4558.9113374677481</c:v>
                </c:pt>
                <c:pt idx="1133">
                  <c:v>4558.5916048509371</c:v>
                </c:pt>
                <c:pt idx="1134">
                  <c:v>4556.2179535525283</c:v>
                </c:pt>
                <c:pt idx="1135">
                  <c:v>4553.8602793295304</c:v>
                </c:pt>
                <c:pt idx="1136">
                  <c:v>4552.8218864941946</c:v>
                </c:pt>
                <c:pt idx="1137">
                  <c:v>4552.7462755451224</c:v>
                </c:pt>
                <c:pt idx="1138">
                  <c:v>4552.7241579817473</c:v>
                </c:pt>
                <c:pt idx="1139">
                  <c:v>4552.2713057493775</c:v>
                </c:pt>
                <c:pt idx="1140">
                  <c:v>4550.8212590834855</c:v>
                </c:pt>
                <c:pt idx="1141">
                  <c:v>4550.3645056351206</c:v>
                </c:pt>
                <c:pt idx="1142">
                  <c:v>4549.2246651747791</c:v>
                </c:pt>
                <c:pt idx="1143">
                  <c:v>4547.1168999068568</c:v>
                </c:pt>
                <c:pt idx="1144">
                  <c:v>4545.5152201092269</c:v>
                </c:pt>
                <c:pt idx="1145">
                  <c:v>4544.7850433489948</c:v>
                </c:pt>
                <c:pt idx="1146">
                  <c:v>4544.2393803976174</c:v>
                </c:pt>
                <c:pt idx="1147">
                  <c:v>4543.6215014255777</c:v>
                </c:pt>
                <c:pt idx="1148">
                  <c:v>4542.2694634312738</c:v>
                </c:pt>
                <c:pt idx="1149">
                  <c:v>4541.7224006847709</c:v>
                </c:pt>
                <c:pt idx="1150">
                  <c:v>4541.2688890778618</c:v>
                </c:pt>
                <c:pt idx="1151">
                  <c:v>4540.2414594699394</c:v>
                </c:pt>
                <c:pt idx="1152">
                  <c:v>4540.1340794751859</c:v>
                </c:pt>
                <c:pt idx="1153">
                  <c:v>4538.9817849405927</c:v>
                </c:pt>
                <c:pt idx="1154">
                  <c:v>4537.7787535861053</c:v>
                </c:pt>
                <c:pt idx="1155">
                  <c:v>4537.6580830419598</c:v>
                </c:pt>
                <c:pt idx="1156">
                  <c:v>4535.0774561758044</c:v>
                </c:pt>
                <c:pt idx="1157">
                  <c:v>4534.0842700190924</c:v>
                </c:pt>
                <c:pt idx="1158">
                  <c:v>4534.0366969963225</c:v>
                </c:pt>
                <c:pt idx="1159">
                  <c:v>4532.0580210546441</c:v>
                </c:pt>
                <c:pt idx="1160">
                  <c:v>4530.9820598794713</c:v>
                </c:pt>
                <c:pt idx="1161">
                  <c:v>4530.3326810146382</c:v>
                </c:pt>
                <c:pt idx="1162">
                  <c:v>4530.2628613551733</c:v>
                </c:pt>
                <c:pt idx="1163">
                  <c:v>4526.8677918634867</c:v>
                </c:pt>
                <c:pt idx="1164">
                  <c:v>4526.5918541233568</c:v>
                </c:pt>
                <c:pt idx="1165">
                  <c:v>4526.1604060491291</c:v>
                </c:pt>
                <c:pt idx="1166">
                  <c:v>4525.9635342205838</c:v>
                </c:pt>
                <c:pt idx="1167">
                  <c:v>4523.3978738558089</c:v>
                </c:pt>
                <c:pt idx="1168">
                  <c:v>4522.7763918371429</c:v>
                </c:pt>
                <c:pt idx="1169">
                  <c:v>4522.6989288360528</c:v>
                </c:pt>
                <c:pt idx="1170">
                  <c:v>4521.4683398280722</c:v>
                </c:pt>
                <c:pt idx="1171">
                  <c:v>4520.011969570206</c:v>
                </c:pt>
                <c:pt idx="1172">
                  <c:v>4519.578634424076</c:v>
                </c:pt>
                <c:pt idx="1173">
                  <c:v>4518.1232317158046</c:v>
                </c:pt>
                <c:pt idx="1174">
                  <c:v>4517.6025599601053</c:v>
                </c:pt>
                <c:pt idx="1175">
                  <c:v>4517.3997787748849</c:v>
                </c:pt>
                <c:pt idx="1176">
                  <c:v>4516.8356643425641</c:v>
                </c:pt>
                <c:pt idx="1177">
                  <c:v>4516.5855782868939</c:v>
                </c:pt>
                <c:pt idx="1178">
                  <c:v>4515.7144754768378</c:v>
                </c:pt>
                <c:pt idx="1179">
                  <c:v>4514.9204934734917</c:v>
                </c:pt>
                <c:pt idx="1180">
                  <c:v>4514.2138170620965</c:v>
                </c:pt>
                <c:pt idx="1181">
                  <c:v>4510.3308564349927</c:v>
                </c:pt>
                <c:pt idx="1182">
                  <c:v>4509.4135443768273</c:v>
                </c:pt>
                <c:pt idx="1183">
                  <c:v>4509.2326186060745</c:v>
                </c:pt>
                <c:pt idx="1184">
                  <c:v>4508.162069505107</c:v>
                </c:pt>
                <c:pt idx="1185">
                  <c:v>4507.9804683507191</c:v>
                </c:pt>
                <c:pt idx="1186">
                  <c:v>4503.8962303926228</c:v>
                </c:pt>
                <c:pt idx="1187">
                  <c:v>4503.6174050122336</c:v>
                </c:pt>
                <c:pt idx="1188">
                  <c:v>4500.5916663104681</c:v>
                </c:pt>
                <c:pt idx="1189">
                  <c:v>4500.3660271412909</c:v>
                </c:pt>
                <c:pt idx="1190">
                  <c:v>4500.2238243662532</c:v>
                </c:pt>
                <c:pt idx="1191">
                  <c:v>4498.7090069087899</c:v>
                </c:pt>
                <c:pt idx="1192">
                  <c:v>4497.2501762533548</c:v>
                </c:pt>
                <c:pt idx="1193">
                  <c:v>4495.0253294799559</c:v>
                </c:pt>
                <c:pt idx="1194">
                  <c:v>4494.6518523347922</c:v>
                </c:pt>
                <c:pt idx="1195">
                  <c:v>4494.601205566054</c:v>
                </c:pt>
                <c:pt idx="1196">
                  <c:v>4494.1363455129149</c:v>
                </c:pt>
                <c:pt idx="1197">
                  <c:v>4492.2948825119147</c:v>
                </c:pt>
                <c:pt idx="1198">
                  <c:v>4486.289040030254</c:v>
                </c:pt>
                <c:pt idx="1199">
                  <c:v>4485.6291421903579</c:v>
                </c:pt>
                <c:pt idx="1200">
                  <c:v>4484.6377310418957</c:v>
                </c:pt>
                <c:pt idx="1201">
                  <c:v>4484.2712828893937</c:v>
                </c:pt>
                <c:pt idx="1202">
                  <c:v>4484.1876974105708</c:v>
                </c:pt>
                <c:pt idx="1203">
                  <c:v>4483.2698830670952</c:v>
                </c:pt>
                <c:pt idx="1204">
                  <c:v>4482.6790824763129</c:v>
                </c:pt>
                <c:pt idx="1205">
                  <c:v>4482.0449872930221</c:v>
                </c:pt>
                <c:pt idx="1206">
                  <c:v>4479.0904920594812</c:v>
                </c:pt>
                <c:pt idx="1207">
                  <c:v>4478.5529066963936</c:v>
                </c:pt>
                <c:pt idx="1208">
                  <c:v>4477.2691334783367</c:v>
                </c:pt>
                <c:pt idx="1209">
                  <c:v>4475.4730612605354</c:v>
                </c:pt>
                <c:pt idx="1210">
                  <c:v>4474.7804348299042</c:v>
                </c:pt>
                <c:pt idx="1211">
                  <c:v>4474.6744256137927</c:v>
                </c:pt>
                <c:pt idx="1212">
                  <c:v>4472.1638355304376</c:v>
                </c:pt>
                <c:pt idx="1213">
                  <c:v>4470.5676478524774</c:v>
                </c:pt>
                <c:pt idx="1214">
                  <c:v>4469.2285061836355</c:v>
                </c:pt>
                <c:pt idx="1215">
                  <c:v>4468.5788731744415</c:v>
                </c:pt>
                <c:pt idx="1216">
                  <c:v>4468.5607208634356</c:v>
                </c:pt>
                <c:pt idx="1217">
                  <c:v>4467.2577597461295</c:v>
                </c:pt>
                <c:pt idx="1218">
                  <c:v>4466.4790694288804</c:v>
                </c:pt>
                <c:pt idx="1219">
                  <c:v>4466.269698500505</c:v>
                </c:pt>
                <c:pt idx="1220">
                  <c:v>4466.2063265034903</c:v>
                </c:pt>
                <c:pt idx="1221">
                  <c:v>4465.6856557483588</c:v>
                </c:pt>
                <c:pt idx="1222">
                  <c:v>4465.0432598500392</c:v>
                </c:pt>
                <c:pt idx="1223">
                  <c:v>4464.9495746342936</c:v>
                </c:pt>
                <c:pt idx="1224">
                  <c:v>4463.9292390559685</c:v>
                </c:pt>
                <c:pt idx="1225">
                  <c:v>4462.4539140312845</c:v>
                </c:pt>
                <c:pt idx="1226">
                  <c:v>4461.3646412947828</c:v>
                </c:pt>
                <c:pt idx="1227">
                  <c:v>4461.099271557564</c:v>
                </c:pt>
                <c:pt idx="1228">
                  <c:v>4459.491340208885</c:v>
                </c:pt>
                <c:pt idx="1229">
                  <c:v>4458.6753547069547</c:v>
                </c:pt>
                <c:pt idx="1230">
                  <c:v>4458.3535399074071</c:v>
                </c:pt>
                <c:pt idx="1231">
                  <c:v>4457.0393213955995</c:v>
                </c:pt>
                <c:pt idx="1232">
                  <c:v>4456.8251767556267</c:v>
                </c:pt>
                <c:pt idx="1233">
                  <c:v>4455.0293396713832</c:v>
                </c:pt>
                <c:pt idx="1234">
                  <c:v>4454.5103818892658</c:v>
                </c:pt>
                <c:pt idx="1235">
                  <c:v>4453.1341101295238</c:v>
                </c:pt>
                <c:pt idx="1236">
                  <c:v>4451.5659253579788</c:v>
                </c:pt>
                <c:pt idx="1237">
                  <c:v>4448.328539434845</c:v>
                </c:pt>
                <c:pt idx="1238">
                  <c:v>4446.4712924681198</c:v>
                </c:pt>
                <c:pt idx="1239">
                  <c:v>4446.2576921373311</c:v>
                </c:pt>
                <c:pt idx="1240">
                  <c:v>4445.8137729791897</c:v>
                </c:pt>
                <c:pt idx="1241">
                  <c:v>4444.7573008743384</c:v>
                </c:pt>
                <c:pt idx="1242">
                  <c:v>4444.756417372485</c:v>
                </c:pt>
                <c:pt idx="1243">
                  <c:v>4444.6132170308019</c:v>
                </c:pt>
                <c:pt idx="1244">
                  <c:v>4443.1319106085193</c:v>
                </c:pt>
                <c:pt idx="1245">
                  <c:v>4442.0882998092402</c:v>
                </c:pt>
                <c:pt idx="1246">
                  <c:v>4442.0622690230439</c:v>
                </c:pt>
                <c:pt idx="1247">
                  <c:v>4440.3611927655256</c:v>
                </c:pt>
                <c:pt idx="1248">
                  <c:v>4439.9941312646233</c:v>
                </c:pt>
                <c:pt idx="1249">
                  <c:v>4439.9742459692379</c:v>
                </c:pt>
                <c:pt idx="1250">
                  <c:v>4439.4637469919526</c:v>
                </c:pt>
                <c:pt idx="1251">
                  <c:v>4438.6848715695551</c:v>
                </c:pt>
                <c:pt idx="1252">
                  <c:v>4438.6350132486778</c:v>
                </c:pt>
                <c:pt idx="1253">
                  <c:v>4437.021225573445</c:v>
                </c:pt>
                <c:pt idx="1254">
                  <c:v>4436.3660574201367</c:v>
                </c:pt>
                <c:pt idx="1255">
                  <c:v>4433.5556450295617</c:v>
                </c:pt>
                <c:pt idx="1256">
                  <c:v>4429.0200867092444</c:v>
                </c:pt>
                <c:pt idx="1257">
                  <c:v>4427.8719495361411</c:v>
                </c:pt>
                <c:pt idx="1258">
                  <c:v>4426.5377366669927</c:v>
                </c:pt>
                <c:pt idx="1259">
                  <c:v>4425.9705444864303</c:v>
                </c:pt>
                <c:pt idx="1260">
                  <c:v>4425.2159868772123</c:v>
                </c:pt>
                <c:pt idx="1261">
                  <c:v>4425.1133855968974</c:v>
                </c:pt>
                <c:pt idx="1262">
                  <c:v>4421.0248762125166</c:v>
                </c:pt>
                <c:pt idx="1263">
                  <c:v>4420.0074152670659</c:v>
                </c:pt>
                <c:pt idx="1264">
                  <c:v>4419.9710055853766</c:v>
                </c:pt>
                <c:pt idx="1265">
                  <c:v>4419.916580670546</c:v>
                </c:pt>
                <c:pt idx="1266">
                  <c:v>4418.9518917010091</c:v>
                </c:pt>
                <c:pt idx="1267">
                  <c:v>4418.528120987733</c:v>
                </c:pt>
                <c:pt idx="1268">
                  <c:v>4418.5216803292624</c:v>
                </c:pt>
                <c:pt idx="1269">
                  <c:v>4417.3558701173997</c:v>
                </c:pt>
                <c:pt idx="1270">
                  <c:v>4417.1876625709419</c:v>
                </c:pt>
                <c:pt idx="1271">
                  <c:v>4413.8111406147582</c:v>
                </c:pt>
                <c:pt idx="1272">
                  <c:v>4413.1376020265452</c:v>
                </c:pt>
                <c:pt idx="1273">
                  <c:v>4412.2946802240667</c:v>
                </c:pt>
                <c:pt idx="1274">
                  <c:v>4412.0360182970671</c:v>
                </c:pt>
                <c:pt idx="1275">
                  <c:v>4411.6346613154019</c:v>
                </c:pt>
                <c:pt idx="1276">
                  <c:v>4409.1010451526017</c:v>
                </c:pt>
                <c:pt idx="1277">
                  <c:v>4407.9336900632061</c:v>
                </c:pt>
                <c:pt idx="1278">
                  <c:v>4407.5457557059517</c:v>
                </c:pt>
                <c:pt idx="1279">
                  <c:v>4405.8982538801665</c:v>
                </c:pt>
                <c:pt idx="1280">
                  <c:v>4405.5660301680746</c:v>
                </c:pt>
                <c:pt idx="1281">
                  <c:v>4405.5594554334475</c:v>
                </c:pt>
                <c:pt idx="1282">
                  <c:v>4404.8663567345602</c:v>
                </c:pt>
                <c:pt idx="1283">
                  <c:v>4402.9932597646057</c:v>
                </c:pt>
                <c:pt idx="1284">
                  <c:v>4401.7750768035939</c:v>
                </c:pt>
                <c:pt idx="1285">
                  <c:v>4398.6507000727488</c:v>
                </c:pt>
                <c:pt idx="1286">
                  <c:v>4394.606939106684</c:v>
                </c:pt>
                <c:pt idx="1287">
                  <c:v>4394.5041407144026</c:v>
                </c:pt>
                <c:pt idx="1288">
                  <c:v>4392.1788999144719</c:v>
                </c:pt>
                <c:pt idx="1289">
                  <c:v>4391.003292137324</c:v>
                </c:pt>
                <c:pt idx="1290">
                  <c:v>4389.9672986648902</c:v>
                </c:pt>
                <c:pt idx="1291">
                  <c:v>4387.7137385815531</c:v>
                </c:pt>
                <c:pt idx="1292">
                  <c:v>4387.358534816166</c:v>
                </c:pt>
                <c:pt idx="1293">
                  <c:v>4386.3547976662021</c:v>
                </c:pt>
                <c:pt idx="1294">
                  <c:v>4384.9858450639404</c:v>
                </c:pt>
                <c:pt idx="1295">
                  <c:v>4376.346372608924</c:v>
                </c:pt>
                <c:pt idx="1296">
                  <c:v>4371.5779990432202</c:v>
                </c:pt>
                <c:pt idx="1297">
                  <c:v>4369.9846549805134</c:v>
                </c:pt>
                <c:pt idx="1298">
                  <c:v>4368.2697928922707</c:v>
                </c:pt>
                <c:pt idx="1299">
                  <c:v>4367.9811329255699</c:v>
                </c:pt>
                <c:pt idx="1300">
                  <c:v>4365.8251892910248</c:v>
                </c:pt>
                <c:pt idx="1301">
                  <c:v>4365.6666382297144</c:v>
                </c:pt>
                <c:pt idx="1302">
                  <c:v>4365.106382989522</c:v>
                </c:pt>
                <c:pt idx="1303">
                  <c:v>4363.1790922360242</c:v>
                </c:pt>
                <c:pt idx="1304">
                  <c:v>4362.0550187317422</c:v>
                </c:pt>
                <c:pt idx="1305">
                  <c:v>4361.6344548400293</c:v>
                </c:pt>
                <c:pt idx="1306">
                  <c:v>4361.3737487518911</c:v>
                </c:pt>
                <c:pt idx="1307">
                  <c:v>4357.01757132479</c:v>
                </c:pt>
                <c:pt idx="1308">
                  <c:v>4356.2689911108937</c:v>
                </c:pt>
                <c:pt idx="1309">
                  <c:v>4355.3532439416294</c:v>
                </c:pt>
                <c:pt idx="1310">
                  <c:v>4354.883339022872</c:v>
                </c:pt>
                <c:pt idx="1311">
                  <c:v>4354.441577090096</c:v>
                </c:pt>
                <c:pt idx="1312">
                  <c:v>4353.7845899035292</c:v>
                </c:pt>
                <c:pt idx="1313">
                  <c:v>4353.3899907604946</c:v>
                </c:pt>
                <c:pt idx="1314">
                  <c:v>4352.8218540434091</c:v>
                </c:pt>
                <c:pt idx="1315">
                  <c:v>4352.2114072930744</c:v>
                </c:pt>
                <c:pt idx="1316">
                  <c:v>4351.0933201892312</c:v>
                </c:pt>
                <c:pt idx="1317">
                  <c:v>4350.8089796760942</c:v>
                </c:pt>
                <c:pt idx="1318">
                  <c:v>4350.4751290398672</c:v>
                </c:pt>
                <c:pt idx="1319">
                  <c:v>4350.0828532165451</c:v>
                </c:pt>
                <c:pt idx="1320">
                  <c:v>4349.0292717536586</c:v>
                </c:pt>
                <c:pt idx="1321">
                  <c:v>4348.0109953449992</c:v>
                </c:pt>
                <c:pt idx="1322">
                  <c:v>4346.9977748082138</c:v>
                </c:pt>
                <c:pt idx="1323">
                  <c:v>4345.4893679921697</c:v>
                </c:pt>
                <c:pt idx="1324">
                  <c:v>4343.5014758154184</c:v>
                </c:pt>
                <c:pt idx="1325">
                  <c:v>4341.1821243607947</c:v>
                </c:pt>
                <c:pt idx="1326">
                  <c:v>4340.1299837163315</c:v>
                </c:pt>
                <c:pt idx="1327">
                  <c:v>4338.370990560441</c:v>
                </c:pt>
                <c:pt idx="1328">
                  <c:v>4337.7801759617023</c:v>
                </c:pt>
                <c:pt idx="1329">
                  <c:v>4337.7626400008012</c:v>
                </c:pt>
                <c:pt idx="1330">
                  <c:v>4337.4531131811582</c:v>
                </c:pt>
                <c:pt idx="1331">
                  <c:v>4337.3941646968187</c:v>
                </c:pt>
                <c:pt idx="1332">
                  <c:v>4336.3210071141621</c:v>
                </c:pt>
                <c:pt idx="1333">
                  <c:v>4329.3530050997551</c:v>
                </c:pt>
                <c:pt idx="1334">
                  <c:v>4328.4865259160442</c:v>
                </c:pt>
                <c:pt idx="1335">
                  <c:v>4328.0152762334237</c:v>
                </c:pt>
                <c:pt idx="1336">
                  <c:v>4327.7628408432674</c:v>
                </c:pt>
                <c:pt idx="1337">
                  <c:v>4327.4418134910102</c:v>
                </c:pt>
                <c:pt idx="1338">
                  <c:v>4326.8828609908078</c:v>
                </c:pt>
                <c:pt idx="1339">
                  <c:v>4324.8454807034668</c:v>
                </c:pt>
                <c:pt idx="1340">
                  <c:v>4324.6678748184995</c:v>
                </c:pt>
                <c:pt idx="1341">
                  <c:v>4323.7607335376115</c:v>
                </c:pt>
                <c:pt idx="1342">
                  <c:v>4323.3367286913417</c:v>
                </c:pt>
                <c:pt idx="1343">
                  <c:v>4322.631719226817</c:v>
                </c:pt>
                <c:pt idx="1344">
                  <c:v>4321.3026822977417</c:v>
                </c:pt>
                <c:pt idx="1345">
                  <c:v>4321.2781453600956</c:v>
                </c:pt>
                <c:pt idx="1346">
                  <c:v>4319.2157418588886</c:v>
                </c:pt>
                <c:pt idx="1347">
                  <c:v>4319.071560960223</c:v>
                </c:pt>
                <c:pt idx="1348">
                  <c:v>4318.7081465309548</c:v>
                </c:pt>
                <c:pt idx="1349">
                  <c:v>4317.9041608452471</c:v>
                </c:pt>
                <c:pt idx="1350">
                  <c:v>4316.0644878610228</c:v>
                </c:pt>
                <c:pt idx="1351">
                  <c:v>4315.1580970063997</c:v>
                </c:pt>
                <c:pt idx="1352">
                  <c:v>4313.2345143592083</c:v>
                </c:pt>
                <c:pt idx="1353">
                  <c:v>4313.1883631440651</c:v>
                </c:pt>
                <c:pt idx="1354">
                  <c:v>4312.5485467109502</c:v>
                </c:pt>
                <c:pt idx="1355">
                  <c:v>4310.5237675814087</c:v>
                </c:pt>
                <c:pt idx="1356">
                  <c:v>4310.0931779948278</c:v>
                </c:pt>
                <c:pt idx="1357">
                  <c:v>4309.5764754937754</c:v>
                </c:pt>
                <c:pt idx="1358">
                  <c:v>4309.4255077399876</c:v>
                </c:pt>
                <c:pt idx="1359">
                  <c:v>4303.8382940508536</c:v>
                </c:pt>
                <c:pt idx="1360">
                  <c:v>4301.3198084826463</c:v>
                </c:pt>
                <c:pt idx="1361">
                  <c:v>4300.155996405776</c:v>
                </c:pt>
                <c:pt idx="1362">
                  <c:v>4298.3794762940988</c:v>
                </c:pt>
                <c:pt idx="1363">
                  <c:v>4296.5092769700832</c:v>
                </c:pt>
                <c:pt idx="1364">
                  <c:v>4296.184449459236</c:v>
                </c:pt>
                <c:pt idx="1365">
                  <c:v>4296.0193546809178</c:v>
                </c:pt>
                <c:pt idx="1366">
                  <c:v>4295.964331426213</c:v>
                </c:pt>
                <c:pt idx="1367">
                  <c:v>4295.4242936700985</c:v>
                </c:pt>
                <c:pt idx="1368">
                  <c:v>4293.5005629387924</c:v>
                </c:pt>
                <c:pt idx="1369">
                  <c:v>4291.0256991489377</c:v>
                </c:pt>
                <c:pt idx="1370">
                  <c:v>4288.9641201160521</c:v>
                </c:pt>
                <c:pt idx="1371">
                  <c:v>4287.4925021971003</c:v>
                </c:pt>
                <c:pt idx="1372">
                  <c:v>4287.1217005717072</c:v>
                </c:pt>
                <c:pt idx="1373">
                  <c:v>4286.7707612286267</c:v>
                </c:pt>
                <c:pt idx="1374">
                  <c:v>4282.5596371957954</c:v>
                </c:pt>
                <c:pt idx="1375">
                  <c:v>4281.7050967936384</c:v>
                </c:pt>
                <c:pt idx="1376">
                  <c:v>4279.4370464794529</c:v>
                </c:pt>
                <c:pt idx="1377">
                  <c:v>4277.2390619645475</c:v>
                </c:pt>
                <c:pt idx="1378">
                  <c:v>4277.186657197215</c:v>
                </c:pt>
                <c:pt idx="1379">
                  <c:v>4275.8751252114253</c:v>
                </c:pt>
                <c:pt idx="1380">
                  <c:v>4274.879866877659</c:v>
                </c:pt>
                <c:pt idx="1381">
                  <c:v>4273.8563234772064</c:v>
                </c:pt>
                <c:pt idx="1382">
                  <c:v>4273.73442723683</c:v>
                </c:pt>
                <c:pt idx="1383">
                  <c:v>4273.4692456064595</c:v>
                </c:pt>
                <c:pt idx="1384">
                  <c:v>4272.9891909223606</c:v>
                </c:pt>
                <c:pt idx="1385">
                  <c:v>4271.2747410682778</c:v>
                </c:pt>
                <c:pt idx="1386">
                  <c:v>4271.0356662672975</c:v>
                </c:pt>
                <c:pt idx="1387">
                  <c:v>4269.4855297476488</c:v>
                </c:pt>
                <c:pt idx="1388">
                  <c:v>4267.2750611414422</c:v>
                </c:pt>
                <c:pt idx="1389">
                  <c:v>4266.1799670982791</c:v>
                </c:pt>
                <c:pt idx="1390">
                  <c:v>4264.6980833480584</c:v>
                </c:pt>
                <c:pt idx="1391">
                  <c:v>4261.5328384029535</c:v>
                </c:pt>
                <c:pt idx="1392">
                  <c:v>4261.4901381480513</c:v>
                </c:pt>
                <c:pt idx="1393">
                  <c:v>4261.4124950446576</c:v>
                </c:pt>
                <c:pt idx="1394">
                  <c:v>4261.1273330649119</c:v>
                </c:pt>
                <c:pt idx="1395">
                  <c:v>4260.7890689216902</c:v>
                </c:pt>
                <c:pt idx="1396">
                  <c:v>4259.2234856278546</c:v>
                </c:pt>
                <c:pt idx="1397">
                  <c:v>4258.6772063263734</c:v>
                </c:pt>
                <c:pt idx="1398">
                  <c:v>4257.5522883424028</c:v>
                </c:pt>
                <c:pt idx="1399">
                  <c:v>4257.4813000191079</c:v>
                </c:pt>
                <c:pt idx="1400">
                  <c:v>4253.9848109183267</c:v>
                </c:pt>
                <c:pt idx="1401">
                  <c:v>4251.4613054987076</c:v>
                </c:pt>
                <c:pt idx="1402">
                  <c:v>4245.2868382335901</c:v>
                </c:pt>
                <c:pt idx="1403">
                  <c:v>4244.6609827306647</c:v>
                </c:pt>
                <c:pt idx="1404">
                  <c:v>4242.8794027448439</c:v>
                </c:pt>
                <c:pt idx="1405">
                  <c:v>4241.279225800874</c:v>
                </c:pt>
                <c:pt idx="1406">
                  <c:v>4240.5314500439345</c:v>
                </c:pt>
                <c:pt idx="1407">
                  <c:v>4240.0559349384366</c:v>
                </c:pt>
                <c:pt idx="1408">
                  <c:v>4239.5908977847021</c:v>
                </c:pt>
                <c:pt idx="1409">
                  <c:v>4239.2421676965405</c:v>
                </c:pt>
                <c:pt idx="1410">
                  <c:v>4237.249851006547</c:v>
                </c:pt>
                <c:pt idx="1411">
                  <c:v>4236.2187423087971</c:v>
                </c:pt>
                <c:pt idx="1412">
                  <c:v>4235.3595532660856</c:v>
                </c:pt>
                <c:pt idx="1413">
                  <c:v>4235.3481738022438</c:v>
                </c:pt>
                <c:pt idx="1414">
                  <c:v>4235.2253750492146</c:v>
                </c:pt>
                <c:pt idx="1415">
                  <c:v>4233.5327235772011</c:v>
                </c:pt>
                <c:pt idx="1416">
                  <c:v>4233.4300472542618</c:v>
                </c:pt>
                <c:pt idx="1417">
                  <c:v>4233.2878124610343</c:v>
                </c:pt>
                <c:pt idx="1418">
                  <c:v>4232.2080991545517</c:v>
                </c:pt>
                <c:pt idx="1419">
                  <c:v>4231.3943779387982</c:v>
                </c:pt>
                <c:pt idx="1420">
                  <c:v>4229.971944958229</c:v>
                </c:pt>
                <c:pt idx="1421">
                  <c:v>4229.2162507033663</c:v>
                </c:pt>
                <c:pt idx="1422">
                  <c:v>4228.2339697410998</c:v>
                </c:pt>
                <c:pt idx="1423">
                  <c:v>4228.018431309416</c:v>
                </c:pt>
                <c:pt idx="1424">
                  <c:v>4227.9192459694495</c:v>
                </c:pt>
                <c:pt idx="1425">
                  <c:v>4225.8870346182039</c:v>
                </c:pt>
                <c:pt idx="1426">
                  <c:v>4225.3746925940195</c:v>
                </c:pt>
                <c:pt idx="1427">
                  <c:v>4224.681216680865</c:v>
                </c:pt>
                <c:pt idx="1428">
                  <c:v>4223.6374217770053</c:v>
                </c:pt>
                <c:pt idx="1429">
                  <c:v>4221.1371125334426</c:v>
                </c:pt>
                <c:pt idx="1430">
                  <c:v>4220.6428337696789</c:v>
                </c:pt>
                <c:pt idx="1431">
                  <c:v>4219.4257454304443</c:v>
                </c:pt>
                <c:pt idx="1432">
                  <c:v>4219.3111913606217</c:v>
                </c:pt>
                <c:pt idx="1433">
                  <c:v>4218.0782860369109</c:v>
                </c:pt>
                <c:pt idx="1434">
                  <c:v>4215.4045542846525</c:v>
                </c:pt>
                <c:pt idx="1435">
                  <c:v>4214.5920237452356</c:v>
                </c:pt>
                <c:pt idx="1436">
                  <c:v>4214.2502896309761</c:v>
                </c:pt>
                <c:pt idx="1437">
                  <c:v>4212.4761348628817</c:v>
                </c:pt>
                <c:pt idx="1438">
                  <c:v>4212.390486212118</c:v>
                </c:pt>
                <c:pt idx="1439">
                  <c:v>4210.9131020177692</c:v>
                </c:pt>
                <c:pt idx="1440">
                  <c:v>4210.557834216007</c:v>
                </c:pt>
                <c:pt idx="1441">
                  <c:v>4210.4566847603674</c:v>
                </c:pt>
                <c:pt idx="1442">
                  <c:v>4210.365581010964</c:v>
                </c:pt>
                <c:pt idx="1443">
                  <c:v>4207.2189716513813</c:v>
                </c:pt>
                <c:pt idx="1444">
                  <c:v>4207.0264452911806</c:v>
                </c:pt>
                <c:pt idx="1445">
                  <c:v>4207.0228452462561</c:v>
                </c:pt>
                <c:pt idx="1446">
                  <c:v>4206.8606040888735</c:v>
                </c:pt>
                <c:pt idx="1447">
                  <c:v>4206.3069255844421</c:v>
                </c:pt>
                <c:pt idx="1448">
                  <c:v>4205.734297316033</c:v>
                </c:pt>
                <c:pt idx="1449">
                  <c:v>4203.4914313072177</c:v>
                </c:pt>
                <c:pt idx="1450">
                  <c:v>4202.3102013365124</c:v>
                </c:pt>
                <c:pt idx="1451">
                  <c:v>4202.2086506529622</c:v>
                </c:pt>
                <c:pt idx="1452">
                  <c:v>4200.1952269736275</c:v>
                </c:pt>
                <c:pt idx="1453">
                  <c:v>4198.3135011022205</c:v>
                </c:pt>
                <c:pt idx="1454">
                  <c:v>4197.6588902654848</c:v>
                </c:pt>
                <c:pt idx="1455">
                  <c:v>4197.6024862264585</c:v>
                </c:pt>
                <c:pt idx="1456">
                  <c:v>4196.7834810092509</c:v>
                </c:pt>
                <c:pt idx="1457">
                  <c:v>4193.9373183115322</c:v>
                </c:pt>
                <c:pt idx="1458">
                  <c:v>4193.2036885899252</c:v>
                </c:pt>
                <c:pt idx="1459">
                  <c:v>4192.7553759361572</c:v>
                </c:pt>
                <c:pt idx="1460">
                  <c:v>4192.2353585521587</c:v>
                </c:pt>
                <c:pt idx="1461">
                  <c:v>4190.5308483440631</c:v>
                </c:pt>
                <c:pt idx="1462">
                  <c:v>4190.0100144962917</c:v>
                </c:pt>
                <c:pt idx="1463">
                  <c:v>4189.7401482049072</c:v>
                </c:pt>
                <c:pt idx="1464">
                  <c:v>4188.3659276102835</c:v>
                </c:pt>
                <c:pt idx="1465">
                  <c:v>4186.7427686118863</c:v>
                </c:pt>
                <c:pt idx="1466">
                  <c:v>4185.4043203369074</c:v>
                </c:pt>
                <c:pt idx="1467">
                  <c:v>4183.4279346961839</c:v>
                </c:pt>
                <c:pt idx="1468">
                  <c:v>4183.1890520043271</c:v>
                </c:pt>
                <c:pt idx="1469">
                  <c:v>4181.7293278413536</c:v>
                </c:pt>
                <c:pt idx="1470">
                  <c:v>4180.5884457893571</c:v>
                </c:pt>
                <c:pt idx="1471">
                  <c:v>4178.824305709878</c:v>
                </c:pt>
                <c:pt idx="1472">
                  <c:v>4175.6719070618201</c:v>
                </c:pt>
                <c:pt idx="1473">
                  <c:v>4173.9332824758321</c:v>
                </c:pt>
                <c:pt idx="1474">
                  <c:v>4173.2453937363434</c:v>
                </c:pt>
                <c:pt idx="1475">
                  <c:v>4173.1783356455271</c:v>
                </c:pt>
                <c:pt idx="1476">
                  <c:v>4172.7278777732199</c:v>
                </c:pt>
                <c:pt idx="1477">
                  <c:v>4168.880034093494</c:v>
                </c:pt>
                <c:pt idx="1478">
                  <c:v>4168.8752163568888</c:v>
                </c:pt>
                <c:pt idx="1479">
                  <c:v>4168.3034916016986</c:v>
                </c:pt>
                <c:pt idx="1480">
                  <c:v>4165.2832120008479</c:v>
                </c:pt>
                <c:pt idx="1481">
                  <c:v>4162.3223321406658</c:v>
                </c:pt>
                <c:pt idx="1482">
                  <c:v>4161.7975480490477</c:v>
                </c:pt>
                <c:pt idx="1483">
                  <c:v>4160.0328556558361</c:v>
                </c:pt>
                <c:pt idx="1484">
                  <c:v>4159.8795515749562</c:v>
                </c:pt>
                <c:pt idx="1485">
                  <c:v>4158.0120097604786</c:v>
                </c:pt>
                <c:pt idx="1486">
                  <c:v>4156.368707320059</c:v>
                </c:pt>
                <c:pt idx="1487">
                  <c:v>4155.7023247966845</c:v>
                </c:pt>
                <c:pt idx="1488">
                  <c:v>4155.5249360350472</c:v>
                </c:pt>
                <c:pt idx="1489">
                  <c:v>4154.0792628534164</c:v>
                </c:pt>
                <c:pt idx="1490">
                  <c:v>4152.5193147605278</c:v>
                </c:pt>
                <c:pt idx="1491">
                  <c:v>4151.3830353229432</c:v>
                </c:pt>
                <c:pt idx="1492">
                  <c:v>4150.5260405266217</c:v>
                </c:pt>
                <c:pt idx="1493">
                  <c:v>4150.208240007295</c:v>
                </c:pt>
                <c:pt idx="1494">
                  <c:v>4150.0288991368088</c:v>
                </c:pt>
                <c:pt idx="1495">
                  <c:v>4149.7602505371078</c:v>
                </c:pt>
                <c:pt idx="1496">
                  <c:v>4146.910582848458</c:v>
                </c:pt>
                <c:pt idx="1497">
                  <c:v>4146.6713599633613</c:v>
                </c:pt>
                <c:pt idx="1498">
                  <c:v>4146.6540491303385</c:v>
                </c:pt>
                <c:pt idx="1499">
                  <c:v>4146.1079389249098</c:v>
                </c:pt>
                <c:pt idx="1500">
                  <c:v>4145.3650789602707</c:v>
                </c:pt>
                <c:pt idx="1501">
                  <c:v>4142.8010675321384</c:v>
                </c:pt>
                <c:pt idx="1502">
                  <c:v>4141.4150142162043</c:v>
                </c:pt>
                <c:pt idx="1503">
                  <c:v>4140.7810110852088</c:v>
                </c:pt>
                <c:pt idx="1504">
                  <c:v>4140.3158228456532</c:v>
                </c:pt>
                <c:pt idx="1505">
                  <c:v>4139.5637166288943</c:v>
                </c:pt>
                <c:pt idx="1506">
                  <c:v>4138.4787343294747</c:v>
                </c:pt>
                <c:pt idx="1507">
                  <c:v>4138.1250454245719</c:v>
                </c:pt>
                <c:pt idx="1508">
                  <c:v>4136.3573903484767</c:v>
                </c:pt>
                <c:pt idx="1509">
                  <c:v>4135.7716286199038</c:v>
                </c:pt>
                <c:pt idx="1510">
                  <c:v>4135.6595739698178</c:v>
                </c:pt>
                <c:pt idx="1511">
                  <c:v>4135.2951119454901</c:v>
                </c:pt>
                <c:pt idx="1512">
                  <c:v>4133.4379390208242</c:v>
                </c:pt>
                <c:pt idx="1513">
                  <c:v>4133.0286815514637</c:v>
                </c:pt>
                <c:pt idx="1514">
                  <c:v>4131.6563430259093</c:v>
                </c:pt>
                <c:pt idx="1515">
                  <c:v>4129.9630461873085</c:v>
                </c:pt>
                <c:pt idx="1516">
                  <c:v>4128.3262954684451</c:v>
                </c:pt>
                <c:pt idx="1517">
                  <c:v>4127.1892505960723</c:v>
                </c:pt>
                <c:pt idx="1518">
                  <c:v>4126.3475684977784</c:v>
                </c:pt>
                <c:pt idx="1519">
                  <c:v>4125.9242610476495</c:v>
                </c:pt>
                <c:pt idx="1520">
                  <c:v>4125.7429580626313</c:v>
                </c:pt>
                <c:pt idx="1521">
                  <c:v>4123.6748072968212</c:v>
                </c:pt>
                <c:pt idx="1522">
                  <c:v>4123.6125359249909</c:v>
                </c:pt>
                <c:pt idx="1523">
                  <c:v>4123.594760828254</c:v>
                </c:pt>
                <c:pt idx="1524">
                  <c:v>4122.0229590021227</c:v>
                </c:pt>
                <c:pt idx="1525">
                  <c:v>4121.4036262042691</c:v>
                </c:pt>
                <c:pt idx="1526">
                  <c:v>4120.1457406911331</c:v>
                </c:pt>
                <c:pt idx="1527">
                  <c:v>4118.9843810072889</c:v>
                </c:pt>
                <c:pt idx="1528">
                  <c:v>4114.8275728273356</c:v>
                </c:pt>
                <c:pt idx="1529">
                  <c:v>4114.7425515329314</c:v>
                </c:pt>
                <c:pt idx="1530">
                  <c:v>4114.5346654479872</c:v>
                </c:pt>
                <c:pt idx="1531">
                  <c:v>4113.331182837177</c:v>
                </c:pt>
                <c:pt idx="1532">
                  <c:v>4113.1789143445358</c:v>
                </c:pt>
                <c:pt idx="1533">
                  <c:v>4112.9204555329115</c:v>
                </c:pt>
                <c:pt idx="1534">
                  <c:v>4111.6509254053162</c:v>
                </c:pt>
                <c:pt idx="1535">
                  <c:v>4110.1031342178794</c:v>
                </c:pt>
                <c:pt idx="1536">
                  <c:v>4107.5025039892726</c:v>
                </c:pt>
                <c:pt idx="1537">
                  <c:v>4105.9179889416882</c:v>
                </c:pt>
                <c:pt idx="1538">
                  <c:v>4100.5824161914443</c:v>
                </c:pt>
                <c:pt idx="1539">
                  <c:v>4099.6537566876204</c:v>
                </c:pt>
                <c:pt idx="1540">
                  <c:v>4097.9968435159335</c:v>
                </c:pt>
                <c:pt idx="1541">
                  <c:v>4097.8597156235664</c:v>
                </c:pt>
                <c:pt idx="1542">
                  <c:v>4096.1211490705409</c:v>
                </c:pt>
                <c:pt idx="1543">
                  <c:v>4095.4491333473575</c:v>
                </c:pt>
                <c:pt idx="1544">
                  <c:v>4094.4868747583432</c:v>
                </c:pt>
                <c:pt idx="1545">
                  <c:v>4093.4976218358115</c:v>
                </c:pt>
                <c:pt idx="1546">
                  <c:v>4091.2163209949717</c:v>
                </c:pt>
                <c:pt idx="1547">
                  <c:v>4091.1752656744347</c:v>
                </c:pt>
                <c:pt idx="1548">
                  <c:v>4090.6824347330735</c:v>
                </c:pt>
                <c:pt idx="1549">
                  <c:v>4089.8483669599241</c:v>
                </c:pt>
                <c:pt idx="1550">
                  <c:v>4087.4859340338526</c:v>
                </c:pt>
                <c:pt idx="1551">
                  <c:v>4086.3618855437794</c:v>
                </c:pt>
                <c:pt idx="1552">
                  <c:v>4086.3391416246177</c:v>
                </c:pt>
                <c:pt idx="1553">
                  <c:v>4086.1621520897543</c:v>
                </c:pt>
                <c:pt idx="1554">
                  <c:v>4086.1192847399361</c:v>
                </c:pt>
                <c:pt idx="1555">
                  <c:v>4081.9129674374549</c:v>
                </c:pt>
                <c:pt idx="1556">
                  <c:v>4080.4745343684031</c:v>
                </c:pt>
                <c:pt idx="1557">
                  <c:v>4079.7671195375628</c:v>
                </c:pt>
                <c:pt idx="1558">
                  <c:v>4078.0950327468495</c:v>
                </c:pt>
                <c:pt idx="1559">
                  <c:v>4077.9605343481048</c:v>
                </c:pt>
                <c:pt idx="1560">
                  <c:v>4074.9717346286816</c:v>
                </c:pt>
                <c:pt idx="1561">
                  <c:v>4074.5185672172852</c:v>
                </c:pt>
                <c:pt idx="1562">
                  <c:v>4074.4692431999033</c:v>
                </c:pt>
                <c:pt idx="1563">
                  <c:v>4072.8990292757449</c:v>
                </c:pt>
                <c:pt idx="1564">
                  <c:v>4070.7613460135894</c:v>
                </c:pt>
                <c:pt idx="1565">
                  <c:v>4070.2503397481487</c:v>
                </c:pt>
                <c:pt idx="1566">
                  <c:v>4069.8984978924204</c:v>
                </c:pt>
                <c:pt idx="1567">
                  <c:v>4069.3303561724915</c:v>
                </c:pt>
                <c:pt idx="1568">
                  <c:v>4068.2601132454388</c:v>
                </c:pt>
                <c:pt idx="1569">
                  <c:v>4067.679175256882</c:v>
                </c:pt>
                <c:pt idx="1570">
                  <c:v>4065.8452785537424</c:v>
                </c:pt>
                <c:pt idx="1571">
                  <c:v>4065.439377991197</c:v>
                </c:pt>
                <c:pt idx="1572">
                  <c:v>4062.1773410656219</c:v>
                </c:pt>
                <c:pt idx="1573">
                  <c:v>4057.9441565018092</c:v>
                </c:pt>
                <c:pt idx="1574">
                  <c:v>4057.8479668634809</c:v>
                </c:pt>
                <c:pt idx="1575">
                  <c:v>4055.1328435997211</c:v>
                </c:pt>
                <c:pt idx="1576">
                  <c:v>4054.4256689052841</c:v>
                </c:pt>
                <c:pt idx="1577">
                  <c:v>4052.5393424206068</c:v>
                </c:pt>
                <c:pt idx="1578">
                  <c:v>4052.1093291613943</c:v>
                </c:pt>
                <c:pt idx="1579">
                  <c:v>4050.7735904255128</c:v>
                </c:pt>
                <c:pt idx="1580">
                  <c:v>4050.2696101510287</c:v>
                </c:pt>
                <c:pt idx="1581">
                  <c:v>4047.2753643380793</c:v>
                </c:pt>
                <c:pt idx="1582">
                  <c:v>4045.4218394856175</c:v>
                </c:pt>
                <c:pt idx="1583">
                  <c:v>4043.7508553212228</c:v>
                </c:pt>
                <c:pt idx="1584">
                  <c:v>4043.4762653466601</c:v>
                </c:pt>
                <c:pt idx="1585">
                  <c:v>4041.752041940932</c:v>
                </c:pt>
                <c:pt idx="1586">
                  <c:v>4041.3915431678379</c:v>
                </c:pt>
                <c:pt idx="1587">
                  <c:v>4040.9422519582254</c:v>
                </c:pt>
                <c:pt idx="1588">
                  <c:v>4040.1899846499609</c:v>
                </c:pt>
                <c:pt idx="1589">
                  <c:v>4038.9338401257546</c:v>
                </c:pt>
                <c:pt idx="1590">
                  <c:v>4038.9037160144408</c:v>
                </c:pt>
                <c:pt idx="1591">
                  <c:v>4038.7206860484484</c:v>
                </c:pt>
                <c:pt idx="1592">
                  <c:v>4038.5188654088424</c:v>
                </c:pt>
                <c:pt idx="1593">
                  <c:v>4036.9755617704582</c:v>
                </c:pt>
                <c:pt idx="1594">
                  <c:v>4036.6718372466771</c:v>
                </c:pt>
                <c:pt idx="1595">
                  <c:v>4036.5667165352588</c:v>
                </c:pt>
                <c:pt idx="1596">
                  <c:v>4034.955875533818</c:v>
                </c:pt>
                <c:pt idx="1597">
                  <c:v>4033.2926177582235</c:v>
                </c:pt>
                <c:pt idx="1598">
                  <c:v>4031.4823654857614</c:v>
                </c:pt>
                <c:pt idx="1599">
                  <c:v>4029.8975952932487</c:v>
                </c:pt>
                <c:pt idx="1600">
                  <c:v>4025.8966516485852</c:v>
                </c:pt>
                <c:pt idx="1601">
                  <c:v>4023.9032193248795</c:v>
                </c:pt>
                <c:pt idx="1602">
                  <c:v>4023.8621960225305</c:v>
                </c:pt>
                <c:pt idx="1603">
                  <c:v>4022.8765421443559</c:v>
                </c:pt>
                <c:pt idx="1604">
                  <c:v>4022.4838971113122</c:v>
                </c:pt>
                <c:pt idx="1605">
                  <c:v>4021.868070304959</c:v>
                </c:pt>
                <c:pt idx="1606">
                  <c:v>4021.0585904984428</c:v>
                </c:pt>
                <c:pt idx="1607">
                  <c:v>4020.6811481009076</c:v>
                </c:pt>
                <c:pt idx="1608">
                  <c:v>4020.1561939126714</c:v>
                </c:pt>
                <c:pt idx="1609">
                  <c:v>4020.0113006093379</c:v>
                </c:pt>
                <c:pt idx="1610">
                  <c:v>4020.0022614748655</c:v>
                </c:pt>
                <c:pt idx="1611">
                  <c:v>4019.0112415486287</c:v>
                </c:pt>
                <c:pt idx="1612">
                  <c:v>4016.2199250050153</c:v>
                </c:pt>
                <c:pt idx="1613">
                  <c:v>4015.8758695721845</c:v>
                </c:pt>
                <c:pt idx="1614">
                  <c:v>4014.8954006392</c:v>
                </c:pt>
                <c:pt idx="1615">
                  <c:v>4013.4389033091543</c:v>
                </c:pt>
                <c:pt idx="1616">
                  <c:v>4012.9698228587163</c:v>
                </c:pt>
                <c:pt idx="1617">
                  <c:v>4012.9613610521824</c:v>
                </c:pt>
                <c:pt idx="1618">
                  <c:v>4012.2472774332919</c:v>
                </c:pt>
                <c:pt idx="1619">
                  <c:v>4008.3166157106675</c:v>
                </c:pt>
                <c:pt idx="1620">
                  <c:v>4007.8489500638793</c:v>
                </c:pt>
                <c:pt idx="1621">
                  <c:v>4007.2949413718934</c:v>
                </c:pt>
                <c:pt idx="1622">
                  <c:v>4000.713810110582</c:v>
                </c:pt>
                <c:pt idx="1623">
                  <c:v>4000.6780287858182</c:v>
                </c:pt>
                <c:pt idx="1624">
                  <c:v>3998.6826623634897</c:v>
                </c:pt>
                <c:pt idx="1625">
                  <c:v>3998.1268056217659</c:v>
                </c:pt>
                <c:pt idx="1626">
                  <c:v>3996.3959064240066</c:v>
                </c:pt>
                <c:pt idx="1627">
                  <c:v>3995.8474368784073</c:v>
                </c:pt>
                <c:pt idx="1628">
                  <c:v>3995.400831194248</c:v>
                </c:pt>
                <c:pt idx="1629">
                  <c:v>3995.1336794447966</c:v>
                </c:pt>
                <c:pt idx="1630">
                  <c:v>3994.8209618126862</c:v>
                </c:pt>
                <c:pt idx="1631">
                  <c:v>3992.555091736941</c:v>
                </c:pt>
                <c:pt idx="1632">
                  <c:v>3992.514896905182</c:v>
                </c:pt>
                <c:pt idx="1633">
                  <c:v>3992.3912086468949</c:v>
                </c:pt>
                <c:pt idx="1634">
                  <c:v>3990.4943801968125</c:v>
                </c:pt>
                <c:pt idx="1635">
                  <c:v>3990.3736566225425</c:v>
                </c:pt>
                <c:pt idx="1636">
                  <c:v>3990.100956721591</c:v>
                </c:pt>
                <c:pt idx="1637">
                  <c:v>3989.4841333491627</c:v>
                </c:pt>
                <c:pt idx="1638">
                  <c:v>3989.3858645298055</c:v>
                </c:pt>
                <c:pt idx="1639">
                  <c:v>3988.1660466401127</c:v>
                </c:pt>
                <c:pt idx="1640">
                  <c:v>3987.9032873857172</c:v>
                </c:pt>
                <c:pt idx="1641">
                  <c:v>3987.7276946442712</c:v>
                </c:pt>
                <c:pt idx="1642">
                  <c:v>3987.5872818860094</c:v>
                </c:pt>
                <c:pt idx="1643">
                  <c:v>3986.9913453778877</c:v>
                </c:pt>
                <c:pt idx="1644">
                  <c:v>3986.9278363030066</c:v>
                </c:pt>
                <c:pt idx="1645">
                  <c:v>3986.7245638387267</c:v>
                </c:pt>
                <c:pt idx="1646">
                  <c:v>3986.713697666446</c:v>
                </c:pt>
                <c:pt idx="1647">
                  <c:v>3984.4267346093106</c:v>
                </c:pt>
                <c:pt idx="1648">
                  <c:v>3982.832468022586</c:v>
                </c:pt>
                <c:pt idx="1649">
                  <c:v>3982.0805499126768</c:v>
                </c:pt>
                <c:pt idx="1650">
                  <c:v>3980.5009156375027</c:v>
                </c:pt>
                <c:pt idx="1651">
                  <c:v>3980.0815944516794</c:v>
                </c:pt>
                <c:pt idx="1652">
                  <c:v>3979.5417698166257</c:v>
                </c:pt>
                <c:pt idx="1653">
                  <c:v>3979.2990029184321</c:v>
                </c:pt>
                <c:pt idx="1654">
                  <c:v>3979.0810180971321</c:v>
                </c:pt>
                <c:pt idx="1655">
                  <c:v>3978.0450786553934</c:v>
                </c:pt>
                <c:pt idx="1656">
                  <c:v>3977.3606088579572</c:v>
                </c:pt>
                <c:pt idx="1657">
                  <c:v>3976.5831812579627</c:v>
                </c:pt>
                <c:pt idx="1658">
                  <c:v>3976.1544016995258</c:v>
                </c:pt>
                <c:pt idx="1659">
                  <c:v>3974.315381085868</c:v>
                </c:pt>
                <c:pt idx="1660">
                  <c:v>3974.2464829498549</c:v>
                </c:pt>
                <c:pt idx="1661">
                  <c:v>3973.7684994422398</c:v>
                </c:pt>
                <c:pt idx="1662">
                  <c:v>3972.7079660304571</c:v>
                </c:pt>
                <c:pt idx="1663">
                  <c:v>3971.0007002571247</c:v>
                </c:pt>
                <c:pt idx="1664">
                  <c:v>3970.8262111425679</c:v>
                </c:pt>
                <c:pt idx="1665">
                  <c:v>3968.846905843398</c:v>
                </c:pt>
                <c:pt idx="1666">
                  <c:v>3968.1275062048603</c:v>
                </c:pt>
                <c:pt idx="1667">
                  <c:v>3967.9350268713724</c:v>
                </c:pt>
                <c:pt idx="1668">
                  <c:v>3967.9214431554528</c:v>
                </c:pt>
                <c:pt idx="1669">
                  <c:v>3967.7787951274977</c:v>
                </c:pt>
                <c:pt idx="1670">
                  <c:v>3967.3237646578309</c:v>
                </c:pt>
                <c:pt idx="1671">
                  <c:v>3964.9624573711567</c:v>
                </c:pt>
                <c:pt idx="1672">
                  <c:v>3964.3873987222246</c:v>
                </c:pt>
                <c:pt idx="1673">
                  <c:v>3963.9993733132519</c:v>
                </c:pt>
                <c:pt idx="1674">
                  <c:v>3963.9226417276254</c:v>
                </c:pt>
                <c:pt idx="1675">
                  <c:v>3963.5940260650059</c:v>
                </c:pt>
                <c:pt idx="1676">
                  <c:v>3960.7201086018244</c:v>
                </c:pt>
                <c:pt idx="1677">
                  <c:v>3960.3807178186412</c:v>
                </c:pt>
                <c:pt idx="1678">
                  <c:v>3959.9375250731259</c:v>
                </c:pt>
                <c:pt idx="1679">
                  <c:v>3958.4463290332692</c:v>
                </c:pt>
                <c:pt idx="1680">
                  <c:v>3958.0304828213275</c:v>
                </c:pt>
                <c:pt idx="1681">
                  <c:v>3957.7265201622822</c:v>
                </c:pt>
                <c:pt idx="1682">
                  <c:v>3957.5230245712564</c:v>
                </c:pt>
                <c:pt idx="1683">
                  <c:v>3956.5605348509525</c:v>
                </c:pt>
                <c:pt idx="1684">
                  <c:v>3955.7602962937162</c:v>
                </c:pt>
                <c:pt idx="1685">
                  <c:v>3955.2616100263713</c:v>
                </c:pt>
                <c:pt idx="1686">
                  <c:v>3951.786551098513</c:v>
                </c:pt>
                <c:pt idx="1687">
                  <c:v>3951.6628558362436</c:v>
                </c:pt>
                <c:pt idx="1688">
                  <c:v>3951.463808772105</c:v>
                </c:pt>
                <c:pt idx="1689">
                  <c:v>3951.4087054719339</c:v>
                </c:pt>
                <c:pt idx="1690">
                  <c:v>3950.5664470462725</c:v>
                </c:pt>
                <c:pt idx="1691">
                  <c:v>3949.2283909940884</c:v>
                </c:pt>
                <c:pt idx="1692">
                  <c:v>3949.0494703623103</c:v>
                </c:pt>
                <c:pt idx="1693">
                  <c:v>3949.0474592199262</c:v>
                </c:pt>
                <c:pt idx="1694">
                  <c:v>3948.2370388791605</c:v>
                </c:pt>
                <c:pt idx="1695">
                  <c:v>3945.5914150929902</c:v>
                </c:pt>
                <c:pt idx="1696">
                  <c:v>3944.5745915095758</c:v>
                </c:pt>
                <c:pt idx="1697">
                  <c:v>3943.1977164071195</c:v>
                </c:pt>
                <c:pt idx="1698">
                  <c:v>3943.1666617672399</c:v>
                </c:pt>
                <c:pt idx="1699">
                  <c:v>3942.1405989356822</c:v>
                </c:pt>
                <c:pt idx="1700">
                  <c:v>3941.1348766581114</c:v>
                </c:pt>
                <c:pt idx="1701">
                  <c:v>3940.9259820002726</c:v>
                </c:pt>
                <c:pt idx="1702">
                  <c:v>3940.6957522235048</c:v>
                </c:pt>
                <c:pt idx="1703">
                  <c:v>3936.824274118786</c:v>
                </c:pt>
                <c:pt idx="1704">
                  <c:v>3936.4288194898149</c:v>
                </c:pt>
                <c:pt idx="1705">
                  <c:v>3936.1554722211436</c:v>
                </c:pt>
                <c:pt idx="1706">
                  <c:v>3935.6644693181552</c:v>
                </c:pt>
                <c:pt idx="1707">
                  <c:v>3935.2331403115645</c:v>
                </c:pt>
                <c:pt idx="1708">
                  <c:v>3934.3968002476931</c:v>
                </c:pt>
                <c:pt idx="1709">
                  <c:v>3934.2764138649577</c:v>
                </c:pt>
                <c:pt idx="1710">
                  <c:v>3933.9670041118134</c:v>
                </c:pt>
                <c:pt idx="1711">
                  <c:v>3933.553950486134</c:v>
                </c:pt>
                <c:pt idx="1712">
                  <c:v>3931.5192607270856</c:v>
                </c:pt>
                <c:pt idx="1713">
                  <c:v>3930.4145212050298</c:v>
                </c:pt>
                <c:pt idx="1714">
                  <c:v>3929.5955720196494</c:v>
                </c:pt>
                <c:pt idx="1715">
                  <c:v>3927.0325161342885</c:v>
                </c:pt>
                <c:pt idx="1716">
                  <c:v>3926.1392927591501</c:v>
                </c:pt>
                <c:pt idx="1717">
                  <c:v>3923.0741626820104</c:v>
                </c:pt>
                <c:pt idx="1718">
                  <c:v>3922.5651355407704</c:v>
                </c:pt>
                <c:pt idx="1719">
                  <c:v>3921.8017499170005</c:v>
                </c:pt>
                <c:pt idx="1720">
                  <c:v>3921.7818336039941</c:v>
                </c:pt>
                <c:pt idx="1721">
                  <c:v>3919.5922898836893</c:v>
                </c:pt>
                <c:pt idx="1722">
                  <c:v>3917.8206615506747</c:v>
                </c:pt>
                <c:pt idx="1723">
                  <c:v>3916.8820784099585</c:v>
                </c:pt>
                <c:pt idx="1724">
                  <c:v>3916.784015707678</c:v>
                </c:pt>
                <c:pt idx="1725">
                  <c:v>3916.5903687109253</c:v>
                </c:pt>
                <c:pt idx="1726">
                  <c:v>3916.588052395196</c:v>
                </c:pt>
                <c:pt idx="1727">
                  <c:v>3916.2003111476351</c:v>
                </c:pt>
                <c:pt idx="1728">
                  <c:v>3913.5741173982524</c:v>
                </c:pt>
                <c:pt idx="1729">
                  <c:v>3912.1563630752885</c:v>
                </c:pt>
                <c:pt idx="1730">
                  <c:v>3912.0018312970428</c:v>
                </c:pt>
                <c:pt idx="1731">
                  <c:v>3911.2315927806449</c:v>
                </c:pt>
                <c:pt idx="1732">
                  <c:v>3910.6206227330622</c:v>
                </c:pt>
                <c:pt idx="1733">
                  <c:v>3909.4807342454378</c:v>
                </c:pt>
                <c:pt idx="1734">
                  <c:v>3909.1903412943548</c:v>
                </c:pt>
                <c:pt idx="1735">
                  <c:v>3906.4490451636943</c:v>
                </c:pt>
                <c:pt idx="1736">
                  <c:v>3904.0972402746388</c:v>
                </c:pt>
                <c:pt idx="1737">
                  <c:v>3903.2425848071184</c:v>
                </c:pt>
                <c:pt idx="1738">
                  <c:v>3901.4379837446991</c:v>
                </c:pt>
                <c:pt idx="1739">
                  <c:v>3897.9545920836208</c:v>
                </c:pt>
                <c:pt idx="1740">
                  <c:v>3897.6991850054628</c:v>
                </c:pt>
                <c:pt idx="1741">
                  <c:v>3897.6091638710136</c:v>
                </c:pt>
                <c:pt idx="1742">
                  <c:v>3895.1765410751914</c:v>
                </c:pt>
                <c:pt idx="1743">
                  <c:v>3893.3866383618333</c:v>
                </c:pt>
                <c:pt idx="1744">
                  <c:v>3893.2371394423867</c:v>
                </c:pt>
                <c:pt idx="1745">
                  <c:v>3892.8071702081834</c:v>
                </c:pt>
                <c:pt idx="1746">
                  <c:v>3892.6756184832316</c:v>
                </c:pt>
                <c:pt idx="1747">
                  <c:v>3892.1734132169977</c:v>
                </c:pt>
                <c:pt idx="1748">
                  <c:v>3891.3078655624208</c:v>
                </c:pt>
                <c:pt idx="1749">
                  <c:v>3891.161867631628</c:v>
                </c:pt>
                <c:pt idx="1750">
                  <c:v>3890.5601158202562</c:v>
                </c:pt>
                <c:pt idx="1751">
                  <c:v>3889.360845602198</c:v>
                </c:pt>
                <c:pt idx="1752">
                  <c:v>3889.0952027098183</c:v>
                </c:pt>
                <c:pt idx="1753">
                  <c:v>3888.8072771602874</c:v>
                </c:pt>
                <c:pt idx="1754">
                  <c:v>3888.5698442919697</c:v>
                </c:pt>
                <c:pt idx="1755">
                  <c:v>3888.0455464765673</c:v>
                </c:pt>
                <c:pt idx="1756">
                  <c:v>3886.0140695424911</c:v>
                </c:pt>
                <c:pt idx="1757">
                  <c:v>3885.2950181017422</c:v>
                </c:pt>
                <c:pt idx="1758">
                  <c:v>3884.5876643055731</c:v>
                </c:pt>
                <c:pt idx="1759">
                  <c:v>3881.9066834356186</c:v>
                </c:pt>
                <c:pt idx="1760">
                  <c:v>3880.7588914586013</c:v>
                </c:pt>
                <c:pt idx="1761">
                  <c:v>3879.5682501419924</c:v>
                </c:pt>
                <c:pt idx="1762">
                  <c:v>3878.551599656902</c:v>
                </c:pt>
                <c:pt idx="1763">
                  <c:v>3878.0990295848096</c:v>
                </c:pt>
                <c:pt idx="1764">
                  <c:v>3875.6775441152909</c:v>
                </c:pt>
                <c:pt idx="1765">
                  <c:v>3874.6016759929757</c:v>
                </c:pt>
                <c:pt idx="1766">
                  <c:v>3874.1694774924867</c:v>
                </c:pt>
                <c:pt idx="1767">
                  <c:v>3873.7237393010882</c:v>
                </c:pt>
                <c:pt idx="1768">
                  <c:v>3873.6487056799533</c:v>
                </c:pt>
                <c:pt idx="1769">
                  <c:v>3871.9164877331091</c:v>
                </c:pt>
                <c:pt idx="1770">
                  <c:v>3868.417367137567</c:v>
                </c:pt>
                <c:pt idx="1771">
                  <c:v>3866.8616184300454</c:v>
                </c:pt>
                <c:pt idx="1772">
                  <c:v>3865.6949447276947</c:v>
                </c:pt>
                <c:pt idx="1773">
                  <c:v>3865.0729314072332</c:v>
                </c:pt>
                <c:pt idx="1774">
                  <c:v>3863.7041809197781</c:v>
                </c:pt>
                <c:pt idx="1775">
                  <c:v>3862.4578619767672</c:v>
                </c:pt>
                <c:pt idx="1776">
                  <c:v>3857.6356168105303</c:v>
                </c:pt>
                <c:pt idx="1777">
                  <c:v>3857.4631818627959</c:v>
                </c:pt>
                <c:pt idx="1778">
                  <c:v>3856.5945014287158</c:v>
                </c:pt>
                <c:pt idx="1779">
                  <c:v>3855.7898683752846</c:v>
                </c:pt>
                <c:pt idx="1780">
                  <c:v>3853.8641465129635</c:v>
                </c:pt>
                <c:pt idx="1781">
                  <c:v>3852.3681747603728</c:v>
                </c:pt>
                <c:pt idx="1782">
                  <c:v>3848.7358454986929</c:v>
                </c:pt>
                <c:pt idx="1783">
                  <c:v>3848.682298082304</c:v>
                </c:pt>
                <c:pt idx="1784">
                  <c:v>3848.5176575620185</c:v>
                </c:pt>
                <c:pt idx="1785">
                  <c:v>3848.2499554999758</c:v>
                </c:pt>
                <c:pt idx="1786">
                  <c:v>3847.0330072403094</c:v>
                </c:pt>
                <c:pt idx="1787">
                  <c:v>3846.8812220221835</c:v>
                </c:pt>
                <c:pt idx="1788">
                  <c:v>3845.4357289428508</c:v>
                </c:pt>
                <c:pt idx="1789">
                  <c:v>3845.4238982226821</c:v>
                </c:pt>
                <c:pt idx="1790">
                  <c:v>3844.8926814771412</c:v>
                </c:pt>
                <c:pt idx="1791">
                  <c:v>3844.6521398429591</c:v>
                </c:pt>
                <c:pt idx="1792">
                  <c:v>3843.8093881370996</c:v>
                </c:pt>
                <c:pt idx="1793">
                  <c:v>3840.8172024943829</c:v>
                </c:pt>
                <c:pt idx="1794">
                  <c:v>3840.1471118647028</c:v>
                </c:pt>
                <c:pt idx="1795">
                  <c:v>3839.8011943741726</c:v>
                </c:pt>
                <c:pt idx="1796">
                  <c:v>3837.9245834081721</c:v>
                </c:pt>
                <c:pt idx="1797">
                  <c:v>3837.7167833721082</c:v>
                </c:pt>
                <c:pt idx="1798">
                  <c:v>3836.3384084176942</c:v>
                </c:pt>
                <c:pt idx="1799">
                  <c:v>3836.0049580088048</c:v>
                </c:pt>
                <c:pt idx="1800">
                  <c:v>3835.931801453894</c:v>
                </c:pt>
                <c:pt idx="1801">
                  <c:v>3835.9184788863117</c:v>
                </c:pt>
                <c:pt idx="1802">
                  <c:v>3835.1683447897726</c:v>
                </c:pt>
                <c:pt idx="1803">
                  <c:v>3834.7213038583809</c:v>
                </c:pt>
                <c:pt idx="1804">
                  <c:v>3828.7195496990021</c:v>
                </c:pt>
                <c:pt idx="1805">
                  <c:v>3825.3241820379453</c:v>
                </c:pt>
                <c:pt idx="1806">
                  <c:v>3824.7062700471492</c:v>
                </c:pt>
                <c:pt idx="1807">
                  <c:v>3823.1776197322506</c:v>
                </c:pt>
                <c:pt idx="1808">
                  <c:v>3819.1604338615616</c:v>
                </c:pt>
                <c:pt idx="1809">
                  <c:v>3817.5042781201169</c:v>
                </c:pt>
                <c:pt idx="1810">
                  <c:v>3816.7159543307926</c:v>
                </c:pt>
                <c:pt idx="1811">
                  <c:v>3815.9262757719216</c:v>
                </c:pt>
                <c:pt idx="1812">
                  <c:v>3815.6257790816398</c:v>
                </c:pt>
                <c:pt idx="1813">
                  <c:v>3813.6616423986561</c:v>
                </c:pt>
                <c:pt idx="1814">
                  <c:v>3812.0294402635086</c:v>
                </c:pt>
                <c:pt idx="1815">
                  <c:v>3810.3714514808462</c:v>
                </c:pt>
                <c:pt idx="1816">
                  <c:v>3809.9462559582389</c:v>
                </c:pt>
                <c:pt idx="1817">
                  <c:v>3809.2543529385316</c:v>
                </c:pt>
                <c:pt idx="1818">
                  <c:v>3806.8611375271735</c:v>
                </c:pt>
                <c:pt idx="1819">
                  <c:v>3806.5719692717507</c:v>
                </c:pt>
                <c:pt idx="1820">
                  <c:v>3805.2049407624254</c:v>
                </c:pt>
                <c:pt idx="1821">
                  <c:v>3804.3358611015742</c:v>
                </c:pt>
                <c:pt idx="1822">
                  <c:v>3804.0808092251796</c:v>
                </c:pt>
                <c:pt idx="1823">
                  <c:v>3802.1973413642772</c:v>
                </c:pt>
                <c:pt idx="1824">
                  <c:v>3801.829529437111</c:v>
                </c:pt>
                <c:pt idx="1825">
                  <c:v>3801.3554951727742</c:v>
                </c:pt>
                <c:pt idx="1826">
                  <c:v>3800.3794607587165</c:v>
                </c:pt>
                <c:pt idx="1827">
                  <c:v>3799.9214115743371</c:v>
                </c:pt>
                <c:pt idx="1828">
                  <c:v>3798.7203083150621</c:v>
                </c:pt>
                <c:pt idx="1829">
                  <c:v>3798.7156486682543</c:v>
                </c:pt>
                <c:pt idx="1830">
                  <c:v>3797.8994040191246</c:v>
                </c:pt>
                <c:pt idx="1831">
                  <c:v>3791.6612375711443</c:v>
                </c:pt>
                <c:pt idx="1832">
                  <c:v>3788.0226547572747</c:v>
                </c:pt>
                <c:pt idx="1833">
                  <c:v>3787.2802130302066</c:v>
                </c:pt>
                <c:pt idx="1834">
                  <c:v>3787.249066338039</c:v>
                </c:pt>
                <c:pt idx="1835">
                  <c:v>3784.2906728902076</c:v>
                </c:pt>
                <c:pt idx="1836">
                  <c:v>3782.8835716184662</c:v>
                </c:pt>
                <c:pt idx="1837">
                  <c:v>3781.0940851415389</c:v>
                </c:pt>
                <c:pt idx="1838">
                  <c:v>3779.8211300684843</c:v>
                </c:pt>
                <c:pt idx="1839">
                  <c:v>3779.7662779109687</c:v>
                </c:pt>
                <c:pt idx="1840">
                  <c:v>3778.4853913326006</c:v>
                </c:pt>
                <c:pt idx="1841">
                  <c:v>3778.229989257286</c:v>
                </c:pt>
                <c:pt idx="1842">
                  <c:v>3778.0374809073114</c:v>
                </c:pt>
                <c:pt idx="1843">
                  <c:v>3776.2267303518161</c:v>
                </c:pt>
                <c:pt idx="1844">
                  <c:v>3774.8865871140565</c:v>
                </c:pt>
                <c:pt idx="1845">
                  <c:v>3773.7397536815138</c:v>
                </c:pt>
                <c:pt idx="1846">
                  <c:v>3773.0104774327979</c:v>
                </c:pt>
                <c:pt idx="1847">
                  <c:v>3772.4150812315834</c:v>
                </c:pt>
                <c:pt idx="1848">
                  <c:v>3771.5764778821026</c:v>
                </c:pt>
                <c:pt idx="1849">
                  <c:v>3771.4563106238352</c:v>
                </c:pt>
                <c:pt idx="1850">
                  <c:v>3770.9972818830433</c:v>
                </c:pt>
                <c:pt idx="1851">
                  <c:v>3769.7144261861613</c:v>
                </c:pt>
                <c:pt idx="1852">
                  <c:v>3765.1742392366559</c:v>
                </c:pt>
                <c:pt idx="1853">
                  <c:v>3762.2950157595151</c:v>
                </c:pt>
                <c:pt idx="1854">
                  <c:v>3761.5464305427795</c:v>
                </c:pt>
                <c:pt idx="1855">
                  <c:v>3761.4693187411822</c:v>
                </c:pt>
                <c:pt idx="1856">
                  <c:v>3760.9111326763345</c:v>
                </c:pt>
                <c:pt idx="1857">
                  <c:v>3756.3729138447743</c:v>
                </c:pt>
                <c:pt idx="1858">
                  <c:v>3754.4080117270005</c:v>
                </c:pt>
                <c:pt idx="1859">
                  <c:v>3754.2476966636896</c:v>
                </c:pt>
                <c:pt idx="1860">
                  <c:v>3752.7930964112361</c:v>
                </c:pt>
                <c:pt idx="1861">
                  <c:v>3750.9497663496927</c:v>
                </c:pt>
                <c:pt idx="1862">
                  <c:v>3748.9709433244675</c:v>
                </c:pt>
                <c:pt idx="1863">
                  <c:v>3748.6277263679131</c:v>
                </c:pt>
                <c:pt idx="1864">
                  <c:v>3747.4545319616236</c:v>
                </c:pt>
                <c:pt idx="1865">
                  <c:v>3746.0842285920908</c:v>
                </c:pt>
                <c:pt idx="1866">
                  <c:v>3744.1626300719372</c:v>
                </c:pt>
                <c:pt idx="1867">
                  <c:v>3743.0306300651873</c:v>
                </c:pt>
                <c:pt idx="1868">
                  <c:v>3741.1293480853797</c:v>
                </c:pt>
                <c:pt idx="1869">
                  <c:v>3739.8181682996465</c:v>
                </c:pt>
                <c:pt idx="1870">
                  <c:v>3739.7322324857705</c:v>
                </c:pt>
                <c:pt idx="1871">
                  <c:v>3736.9337158523103</c:v>
                </c:pt>
                <c:pt idx="1872">
                  <c:v>3733.093171318701</c:v>
                </c:pt>
                <c:pt idx="1873">
                  <c:v>3732.6794883355296</c:v>
                </c:pt>
                <c:pt idx="1874">
                  <c:v>3730.3302158849656</c:v>
                </c:pt>
                <c:pt idx="1875">
                  <c:v>3730.0061958327774</c:v>
                </c:pt>
                <c:pt idx="1876">
                  <c:v>3729.376083912091</c:v>
                </c:pt>
                <c:pt idx="1877">
                  <c:v>3729.1594378512427</c:v>
                </c:pt>
                <c:pt idx="1878">
                  <c:v>3728.2231570182985</c:v>
                </c:pt>
                <c:pt idx="1879">
                  <c:v>3728.1711594822864</c:v>
                </c:pt>
                <c:pt idx="1880">
                  <c:v>3727.4383682369553</c:v>
                </c:pt>
                <c:pt idx="1881">
                  <c:v>3726.7269461298742</c:v>
                </c:pt>
                <c:pt idx="1882">
                  <c:v>3726.6487006843377</c:v>
                </c:pt>
                <c:pt idx="1883">
                  <c:v>3725.0548243192679</c:v>
                </c:pt>
                <c:pt idx="1884">
                  <c:v>3724.8495587228349</c:v>
                </c:pt>
                <c:pt idx="1885">
                  <c:v>3724.8495507182861</c:v>
                </c:pt>
                <c:pt idx="1886">
                  <c:v>3724.7493688122418</c:v>
                </c:pt>
                <c:pt idx="1887">
                  <c:v>3724.4703092988607</c:v>
                </c:pt>
                <c:pt idx="1888">
                  <c:v>3724.4016012708353</c:v>
                </c:pt>
                <c:pt idx="1889">
                  <c:v>3721.775257436198</c:v>
                </c:pt>
                <c:pt idx="1890">
                  <c:v>3721.5662497141379</c:v>
                </c:pt>
                <c:pt idx="1891">
                  <c:v>3721.319814732371</c:v>
                </c:pt>
                <c:pt idx="1892">
                  <c:v>3720.2281926613873</c:v>
                </c:pt>
                <c:pt idx="1893">
                  <c:v>3717.9562291243874</c:v>
                </c:pt>
                <c:pt idx="1894">
                  <c:v>3717.9488989606552</c:v>
                </c:pt>
                <c:pt idx="1895">
                  <c:v>3717.0801004595078</c:v>
                </c:pt>
                <c:pt idx="1896">
                  <c:v>3716.9792871948362</c:v>
                </c:pt>
                <c:pt idx="1897">
                  <c:v>3714.5515451714255</c:v>
                </c:pt>
                <c:pt idx="1898">
                  <c:v>3713.2939308123105</c:v>
                </c:pt>
                <c:pt idx="1899">
                  <c:v>3712.1416873066992</c:v>
                </c:pt>
                <c:pt idx="1900">
                  <c:v>3710.5172225666056</c:v>
                </c:pt>
                <c:pt idx="1901">
                  <c:v>3710.359531994076</c:v>
                </c:pt>
                <c:pt idx="1902">
                  <c:v>3709.5232099404361</c:v>
                </c:pt>
                <c:pt idx="1903">
                  <c:v>3708.0949136293348</c:v>
                </c:pt>
                <c:pt idx="1904">
                  <c:v>3706.5951667323616</c:v>
                </c:pt>
                <c:pt idx="1905">
                  <c:v>3705.1052274063545</c:v>
                </c:pt>
                <c:pt idx="1906">
                  <c:v>3704.0091538067809</c:v>
                </c:pt>
                <c:pt idx="1907">
                  <c:v>3702.5215838266258</c:v>
                </c:pt>
                <c:pt idx="1908">
                  <c:v>3701.5500349604804</c:v>
                </c:pt>
                <c:pt idx="1909">
                  <c:v>3699.643886216219</c:v>
                </c:pt>
                <c:pt idx="1910">
                  <c:v>3699.3392091513715</c:v>
                </c:pt>
                <c:pt idx="1911">
                  <c:v>3698.9356939437712</c:v>
                </c:pt>
                <c:pt idx="1912">
                  <c:v>3698.2037892019998</c:v>
                </c:pt>
                <c:pt idx="1913">
                  <c:v>3694.670690305863</c:v>
                </c:pt>
                <c:pt idx="1914">
                  <c:v>3693.6318262028344</c:v>
                </c:pt>
                <c:pt idx="1915">
                  <c:v>3692.8343472131069</c:v>
                </c:pt>
                <c:pt idx="1916">
                  <c:v>3692.5651452991074</c:v>
                </c:pt>
                <c:pt idx="1917">
                  <c:v>3691.136712910713</c:v>
                </c:pt>
                <c:pt idx="1918">
                  <c:v>3690.6041914240427</c:v>
                </c:pt>
                <c:pt idx="1919">
                  <c:v>3690.3707378160539</c:v>
                </c:pt>
                <c:pt idx="1920">
                  <c:v>3689.9951314614432</c:v>
                </c:pt>
                <c:pt idx="1921">
                  <c:v>3689.9702703396474</c:v>
                </c:pt>
                <c:pt idx="1922">
                  <c:v>3689.5510912345326</c:v>
                </c:pt>
                <c:pt idx="1923">
                  <c:v>3689.4007408314201</c:v>
                </c:pt>
                <c:pt idx="1924">
                  <c:v>3689.1316119589087</c:v>
                </c:pt>
                <c:pt idx="1925">
                  <c:v>3687.7424158577905</c:v>
                </c:pt>
                <c:pt idx="1926">
                  <c:v>3686.2497589881473</c:v>
                </c:pt>
                <c:pt idx="1927">
                  <c:v>3685.9232835412249</c:v>
                </c:pt>
                <c:pt idx="1928">
                  <c:v>3685.573091622703</c:v>
                </c:pt>
                <c:pt idx="1929">
                  <c:v>3684.7110759744</c:v>
                </c:pt>
                <c:pt idx="1930">
                  <c:v>3683.966748175993</c:v>
                </c:pt>
                <c:pt idx="1931">
                  <c:v>3683.4245381859951</c:v>
                </c:pt>
                <c:pt idx="1932">
                  <c:v>3682.5918551994382</c:v>
                </c:pt>
                <c:pt idx="1933">
                  <c:v>3681.6046744539626</c:v>
                </c:pt>
                <c:pt idx="1934">
                  <c:v>3681.3499267503485</c:v>
                </c:pt>
                <c:pt idx="1935">
                  <c:v>3681.1477148885165</c:v>
                </c:pt>
                <c:pt idx="1936">
                  <c:v>3681.1237522771021</c:v>
                </c:pt>
                <c:pt idx="1937">
                  <c:v>3675.2005707491103</c:v>
                </c:pt>
                <c:pt idx="1938">
                  <c:v>3674.7134000229057</c:v>
                </c:pt>
                <c:pt idx="1939">
                  <c:v>3673.0236411939945</c:v>
                </c:pt>
                <c:pt idx="1940">
                  <c:v>3671.2737752225926</c:v>
                </c:pt>
                <c:pt idx="1941">
                  <c:v>3669.8959575847502</c:v>
                </c:pt>
                <c:pt idx="1942">
                  <c:v>3669.6367023207204</c:v>
                </c:pt>
                <c:pt idx="1943">
                  <c:v>3666.7002583407798</c:v>
                </c:pt>
                <c:pt idx="1944">
                  <c:v>3665.6993027708286</c:v>
                </c:pt>
                <c:pt idx="1945">
                  <c:v>3665.4433193653012</c:v>
                </c:pt>
                <c:pt idx="1946">
                  <c:v>3665.2432517214443</c:v>
                </c:pt>
                <c:pt idx="1947">
                  <c:v>3665.1635404432727</c:v>
                </c:pt>
                <c:pt idx="1948">
                  <c:v>3664.3986129436762</c:v>
                </c:pt>
                <c:pt idx="1949">
                  <c:v>3663.7238976870849</c:v>
                </c:pt>
                <c:pt idx="1950">
                  <c:v>3662.0117461385012</c:v>
                </c:pt>
                <c:pt idx="1951">
                  <c:v>3661.8193758669613</c:v>
                </c:pt>
                <c:pt idx="1952">
                  <c:v>3661.3246898718803</c:v>
                </c:pt>
                <c:pt idx="1953">
                  <c:v>3661.0630252392612</c:v>
                </c:pt>
                <c:pt idx="1954">
                  <c:v>3659.7833793656473</c:v>
                </c:pt>
                <c:pt idx="1955">
                  <c:v>3655.6775561465383</c:v>
                </c:pt>
                <c:pt idx="1956">
                  <c:v>3655.2399865951461</c:v>
                </c:pt>
                <c:pt idx="1957">
                  <c:v>3654.5637254604535</c:v>
                </c:pt>
                <c:pt idx="1958">
                  <c:v>3654.4228904623487</c:v>
                </c:pt>
                <c:pt idx="1959">
                  <c:v>3653.8076629964389</c:v>
                </c:pt>
                <c:pt idx="1960">
                  <c:v>3653.7548720097247</c:v>
                </c:pt>
                <c:pt idx="1961">
                  <c:v>3653.5839209048531</c:v>
                </c:pt>
                <c:pt idx="1962">
                  <c:v>3652.9294401420043</c:v>
                </c:pt>
                <c:pt idx="1963">
                  <c:v>3651.6553574284153</c:v>
                </c:pt>
                <c:pt idx="1964">
                  <c:v>3649.9696038746088</c:v>
                </c:pt>
                <c:pt idx="1965">
                  <c:v>3649.6031917425667</c:v>
                </c:pt>
                <c:pt idx="1966">
                  <c:v>3649.5531483165419</c:v>
                </c:pt>
                <c:pt idx="1967">
                  <c:v>3647.5665808922849</c:v>
                </c:pt>
                <c:pt idx="1968">
                  <c:v>3647.2552650564321</c:v>
                </c:pt>
                <c:pt idx="1969">
                  <c:v>3644.761511536698</c:v>
                </c:pt>
                <c:pt idx="1970">
                  <c:v>3644.0303892393781</c:v>
                </c:pt>
                <c:pt idx="1971">
                  <c:v>3641.3479555441786</c:v>
                </c:pt>
                <c:pt idx="1972">
                  <c:v>3641.0953680676307</c:v>
                </c:pt>
                <c:pt idx="1973">
                  <c:v>3639.6923651238494</c:v>
                </c:pt>
                <c:pt idx="1974">
                  <c:v>3637.3660447106695</c:v>
                </c:pt>
                <c:pt idx="1975">
                  <c:v>3637.2449889477061</c:v>
                </c:pt>
                <c:pt idx="1976">
                  <c:v>3637.0402886723909</c:v>
                </c:pt>
                <c:pt idx="1977">
                  <c:v>3631.7925908374837</c:v>
                </c:pt>
                <c:pt idx="1978">
                  <c:v>3631.5544525684791</c:v>
                </c:pt>
                <c:pt idx="1979">
                  <c:v>3630.061377461263</c:v>
                </c:pt>
                <c:pt idx="1980">
                  <c:v>3630.047023307714</c:v>
                </c:pt>
                <c:pt idx="1981">
                  <c:v>3628.5404025061762</c:v>
                </c:pt>
                <c:pt idx="1982">
                  <c:v>3628.1094517144215</c:v>
                </c:pt>
                <c:pt idx="1983">
                  <c:v>3626.5693498947553</c:v>
                </c:pt>
                <c:pt idx="1984">
                  <c:v>3625.3533811915036</c:v>
                </c:pt>
                <c:pt idx="1985">
                  <c:v>3625.2679416595297</c:v>
                </c:pt>
                <c:pt idx="1986">
                  <c:v>3624.0436392224919</c:v>
                </c:pt>
                <c:pt idx="1987">
                  <c:v>3623.402230885134</c:v>
                </c:pt>
                <c:pt idx="1988">
                  <c:v>3622.3184402626243</c:v>
                </c:pt>
                <c:pt idx="1989">
                  <c:v>3620.8801712867789</c:v>
                </c:pt>
                <c:pt idx="1990">
                  <c:v>3618.4551638166699</c:v>
                </c:pt>
                <c:pt idx="1991">
                  <c:v>3618.1269904052556</c:v>
                </c:pt>
                <c:pt idx="1992">
                  <c:v>3618.117150816101</c:v>
                </c:pt>
                <c:pt idx="1993">
                  <c:v>3616.4630612483015</c:v>
                </c:pt>
                <c:pt idx="1994">
                  <c:v>3616.2536973239035</c:v>
                </c:pt>
                <c:pt idx="1995">
                  <c:v>3615.3777957880411</c:v>
                </c:pt>
                <c:pt idx="1996">
                  <c:v>3613.4982821732574</c:v>
                </c:pt>
                <c:pt idx="1997">
                  <c:v>3613.3869849534135</c:v>
                </c:pt>
                <c:pt idx="1998">
                  <c:v>3612.976628860004</c:v>
                </c:pt>
                <c:pt idx="1999">
                  <c:v>3612.8413190003303</c:v>
                </c:pt>
                <c:pt idx="2000">
                  <c:v>3612.708295439335</c:v>
                </c:pt>
                <c:pt idx="2001">
                  <c:v>3611.8716061771074</c:v>
                </c:pt>
                <c:pt idx="2002">
                  <c:v>3610.8817168931082</c:v>
                </c:pt>
                <c:pt idx="2003">
                  <c:v>3609.3249986348537</c:v>
                </c:pt>
                <c:pt idx="2004">
                  <c:v>3608.8564985140615</c:v>
                </c:pt>
                <c:pt idx="2005">
                  <c:v>3608.7941561018747</c:v>
                </c:pt>
                <c:pt idx="2006">
                  <c:v>3607.5747184281563</c:v>
                </c:pt>
                <c:pt idx="2007">
                  <c:v>3606.4125883066822</c:v>
                </c:pt>
                <c:pt idx="2008">
                  <c:v>3605.7151261292179</c:v>
                </c:pt>
                <c:pt idx="2009">
                  <c:v>3603.4863711358457</c:v>
                </c:pt>
                <c:pt idx="2010">
                  <c:v>3603.3081739149857</c:v>
                </c:pt>
                <c:pt idx="2011">
                  <c:v>3602.3486248650624</c:v>
                </c:pt>
                <c:pt idx="2012">
                  <c:v>3601.2203809918951</c:v>
                </c:pt>
                <c:pt idx="2013">
                  <c:v>3600.6892012673848</c:v>
                </c:pt>
                <c:pt idx="2014">
                  <c:v>3597.8037602585182</c:v>
                </c:pt>
                <c:pt idx="2015">
                  <c:v>3597.4699086217192</c:v>
                </c:pt>
                <c:pt idx="2016">
                  <c:v>3595.5477767986349</c:v>
                </c:pt>
                <c:pt idx="2017">
                  <c:v>3595.2271816919088</c:v>
                </c:pt>
                <c:pt idx="2018">
                  <c:v>3595.1311791598614</c:v>
                </c:pt>
                <c:pt idx="2019">
                  <c:v>3594.0345542471273</c:v>
                </c:pt>
                <c:pt idx="2020">
                  <c:v>3591.6929431484182</c:v>
                </c:pt>
                <c:pt idx="2021">
                  <c:v>3591.0443737433811</c:v>
                </c:pt>
                <c:pt idx="2022">
                  <c:v>3590.0130899461728</c:v>
                </c:pt>
                <c:pt idx="2023">
                  <c:v>3589.1132247983269</c:v>
                </c:pt>
                <c:pt idx="2024">
                  <c:v>3588.3518383101227</c:v>
                </c:pt>
                <c:pt idx="2025">
                  <c:v>3587.6911150013361</c:v>
                </c:pt>
                <c:pt idx="2026">
                  <c:v>3587.2874557118944</c:v>
                </c:pt>
                <c:pt idx="2027">
                  <c:v>3585.5772222528367</c:v>
                </c:pt>
                <c:pt idx="2028">
                  <c:v>3585.326078596418</c:v>
                </c:pt>
                <c:pt idx="2029">
                  <c:v>3584.0036254070869</c:v>
                </c:pt>
                <c:pt idx="2030">
                  <c:v>3583.2691111830572</c:v>
                </c:pt>
                <c:pt idx="2031">
                  <c:v>3581.9007299053242</c:v>
                </c:pt>
                <c:pt idx="2032">
                  <c:v>3581.3079311795464</c:v>
                </c:pt>
                <c:pt idx="2033">
                  <c:v>3579.6617260903408</c:v>
                </c:pt>
                <c:pt idx="2034">
                  <c:v>3579.4603657121779</c:v>
                </c:pt>
                <c:pt idx="2035">
                  <c:v>3578.7948216650807</c:v>
                </c:pt>
                <c:pt idx="2036">
                  <c:v>3575.7406518136499</c:v>
                </c:pt>
                <c:pt idx="2037">
                  <c:v>3575.696792900595</c:v>
                </c:pt>
                <c:pt idx="2038">
                  <c:v>3575.6842357678011</c:v>
                </c:pt>
                <c:pt idx="2039">
                  <c:v>3574.4588647237665</c:v>
                </c:pt>
                <c:pt idx="2040">
                  <c:v>3574.385577094401</c:v>
                </c:pt>
                <c:pt idx="2041">
                  <c:v>3574.3280564210977</c:v>
                </c:pt>
                <c:pt idx="2042">
                  <c:v>3572.6200962533303</c:v>
                </c:pt>
                <c:pt idx="2043">
                  <c:v>3569.8181896943006</c:v>
                </c:pt>
                <c:pt idx="2044">
                  <c:v>3569.4824810026466</c:v>
                </c:pt>
                <c:pt idx="2045">
                  <c:v>3569.4641415853571</c:v>
                </c:pt>
                <c:pt idx="2046">
                  <c:v>3569.0183183456488</c:v>
                </c:pt>
                <c:pt idx="2047">
                  <c:v>3568.1651777386096</c:v>
                </c:pt>
                <c:pt idx="2048">
                  <c:v>3568.0226837981822</c:v>
                </c:pt>
                <c:pt idx="2049">
                  <c:v>3567.7624299669369</c:v>
                </c:pt>
                <c:pt idx="2050">
                  <c:v>3565.2362040019739</c:v>
                </c:pt>
                <c:pt idx="2051">
                  <c:v>3565.1947584597788</c:v>
                </c:pt>
                <c:pt idx="2052">
                  <c:v>3564.7389835672616</c:v>
                </c:pt>
                <c:pt idx="2053">
                  <c:v>3564.5431933531008</c:v>
                </c:pt>
                <c:pt idx="2054">
                  <c:v>3564.4699457464699</c:v>
                </c:pt>
                <c:pt idx="2055">
                  <c:v>3564.0666546661819</c:v>
                </c:pt>
                <c:pt idx="2056">
                  <c:v>3563.6035906332336</c:v>
                </c:pt>
                <c:pt idx="2057">
                  <c:v>3563.5917128863521</c:v>
                </c:pt>
                <c:pt idx="2058">
                  <c:v>3562.8675425379247</c:v>
                </c:pt>
                <c:pt idx="2059">
                  <c:v>3561.5744890484202</c:v>
                </c:pt>
                <c:pt idx="2060">
                  <c:v>3560.2342647646242</c:v>
                </c:pt>
                <c:pt idx="2061">
                  <c:v>3559.4083846422818</c:v>
                </c:pt>
                <c:pt idx="2062">
                  <c:v>3558.6727597873842</c:v>
                </c:pt>
                <c:pt idx="2063">
                  <c:v>3556.9225105983055</c:v>
                </c:pt>
                <c:pt idx="2064">
                  <c:v>3556.6579203038305</c:v>
                </c:pt>
                <c:pt idx="2065">
                  <c:v>3555.7815324917492</c:v>
                </c:pt>
                <c:pt idx="2066">
                  <c:v>3552.9998234054306</c:v>
                </c:pt>
                <c:pt idx="2067">
                  <c:v>3552.8002980696215</c:v>
                </c:pt>
                <c:pt idx="2068">
                  <c:v>3552.3728842869855</c:v>
                </c:pt>
                <c:pt idx="2069">
                  <c:v>3550.5970935896335</c:v>
                </c:pt>
                <c:pt idx="2070">
                  <c:v>3550.4372337849227</c:v>
                </c:pt>
                <c:pt idx="2071">
                  <c:v>3549.5038355893953</c:v>
                </c:pt>
                <c:pt idx="2072">
                  <c:v>3548.4254400314267</c:v>
                </c:pt>
                <c:pt idx="2073">
                  <c:v>3546.8256232920662</c:v>
                </c:pt>
                <c:pt idx="2074">
                  <c:v>3546.7984118352206</c:v>
                </c:pt>
                <c:pt idx="2075">
                  <c:v>3545.5771181072096</c:v>
                </c:pt>
                <c:pt idx="2076">
                  <c:v>3545.3861196148778</c:v>
                </c:pt>
                <c:pt idx="2077">
                  <c:v>3543.5224099771822</c:v>
                </c:pt>
                <c:pt idx="2078">
                  <c:v>3542.8922080053444</c:v>
                </c:pt>
                <c:pt idx="2079">
                  <c:v>3541.8918227593526</c:v>
                </c:pt>
                <c:pt idx="2080">
                  <c:v>3541.851068609888</c:v>
                </c:pt>
                <c:pt idx="2081">
                  <c:v>3541.5051481176524</c:v>
                </c:pt>
                <c:pt idx="2082">
                  <c:v>3540.9000694165143</c:v>
                </c:pt>
                <c:pt idx="2083">
                  <c:v>3540.3536620422856</c:v>
                </c:pt>
                <c:pt idx="2084">
                  <c:v>3540.0651991875479</c:v>
                </c:pt>
                <c:pt idx="2085">
                  <c:v>3539.2333616812507</c:v>
                </c:pt>
                <c:pt idx="2086">
                  <c:v>3539.0288365053966</c:v>
                </c:pt>
                <c:pt idx="2087">
                  <c:v>3538.1007923511102</c:v>
                </c:pt>
                <c:pt idx="2088">
                  <c:v>3537.8717702603399</c:v>
                </c:pt>
                <c:pt idx="2089">
                  <c:v>3537.6895277416411</c:v>
                </c:pt>
                <c:pt idx="2090">
                  <c:v>3532.6850320521589</c:v>
                </c:pt>
                <c:pt idx="2091">
                  <c:v>3532.2126947517409</c:v>
                </c:pt>
                <c:pt idx="2092">
                  <c:v>3531.4467776900478</c:v>
                </c:pt>
                <c:pt idx="2093">
                  <c:v>3531.1013174592526</c:v>
                </c:pt>
                <c:pt idx="2094">
                  <c:v>3531.0946566757475</c:v>
                </c:pt>
                <c:pt idx="2095">
                  <c:v>3530.6461879333219</c:v>
                </c:pt>
                <c:pt idx="2096">
                  <c:v>3529.0448383232451</c:v>
                </c:pt>
                <c:pt idx="2097">
                  <c:v>3528.8306626656558</c:v>
                </c:pt>
                <c:pt idx="2098">
                  <c:v>3528.4392113106528</c:v>
                </c:pt>
                <c:pt idx="2099">
                  <c:v>3528.0121797451247</c:v>
                </c:pt>
                <c:pt idx="2100">
                  <c:v>3526.6720535170261</c:v>
                </c:pt>
                <c:pt idx="2101">
                  <c:v>3526.652435373388</c:v>
                </c:pt>
                <c:pt idx="2102">
                  <c:v>3526.3783206687908</c:v>
                </c:pt>
                <c:pt idx="2103">
                  <c:v>3522.5603579622716</c:v>
                </c:pt>
                <c:pt idx="2104">
                  <c:v>3520.4396733558115</c:v>
                </c:pt>
                <c:pt idx="2105">
                  <c:v>3520.3945637323213</c:v>
                </c:pt>
                <c:pt idx="2106">
                  <c:v>3518.955402249509</c:v>
                </c:pt>
                <c:pt idx="2107">
                  <c:v>3518.8269522864416</c:v>
                </c:pt>
                <c:pt idx="2108">
                  <c:v>3518.742623385333</c:v>
                </c:pt>
                <c:pt idx="2109">
                  <c:v>3516.5394439195566</c:v>
                </c:pt>
                <c:pt idx="2110">
                  <c:v>3513.2031478127487</c:v>
                </c:pt>
                <c:pt idx="2111">
                  <c:v>3511.6818676843141</c:v>
                </c:pt>
                <c:pt idx="2112">
                  <c:v>3511.5903176814254</c:v>
                </c:pt>
                <c:pt idx="2113">
                  <c:v>3511.5791183198844</c:v>
                </c:pt>
                <c:pt idx="2114">
                  <c:v>3510.1729745920543</c:v>
                </c:pt>
                <c:pt idx="2115">
                  <c:v>3508.9144307049419</c:v>
                </c:pt>
                <c:pt idx="2116">
                  <c:v>3507.8563937111917</c:v>
                </c:pt>
                <c:pt idx="2117">
                  <c:v>3507.3732632799829</c:v>
                </c:pt>
                <c:pt idx="2118">
                  <c:v>3506.3944472859107</c:v>
                </c:pt>
                <c:pt idx="2119">
                  <c:v>3505.7633508059703</c:v>
                </c:pt>
                <c:pt idx="2120">
                  <c:v>3505.3618157231367</c:v>
                </c:pt>
                <c:pt idx="2121">
                  <c:v>3504.1048077084406</c:v>
                </c:pt>
                <c:pt idx="2122">
                  <c:v>3503.6880229633862</c:v>
                </c:pt>
                <c:pt idx="2123">
                  <c:v>3502.0954463366043</c:v>
                </c:pt>
                <c:pt idx="2124">
                  <c:v>3501.8921288467477</c:v>
                </c:pt>
                <c:pt idx="2125">
                  <c:v>3501.7659201567831</c:v>
                </c:pt>
                <c:pt idx="2126">
                  <c:v>3500.8057707658504</c:v>
                </c:pt>
                <c:pt idx="2127">
                  <c:v>3499.8406505513553</c:v>
                </c:pt>
                <c:pt idx="2128">
                  <c:v>3497.7847627512415</c:v>
                </c:pt>
                <c:pt idx="2129">
                  <c:v>3497.4915972252597</c:v>
                </c:pt>
                <c:pt idx="2130">
                  <c:v>3497.4417619174515</c:v>
                </c:pt>
                <c:pt idx="2131">
                  <c:v>3496.9581812304859</c:v>
                </c:pt>
                <c:pt idx="2132">
                  <c:v>3496.5781473609286</c:v>
                </c:pt>
                <c:pt idx="2133">
                  <c:v>3495.7706496803116</c:v>
                </c:pt>
                <c:pt idx="2134">
                  <c:v>3495.5542397535955</c:v>
                </c:pt>
                <c:pt idx="2135">
                  <c:v>3495.3735841362977</c:v>
                </c:pt>
                <c:pt idx="2136">
                  <c:v>3495.0661595107599</c:v>
                </c:pt>
                <c:pt idx="2137">
                  <c:v>3494.6474276596941</c:v>
                </c:pt>
                <c:pt idx="2138">
                  <c:v>3494.4708223430785</c:v>
                </c:pt>
                <c:pt idx="2139">
                  <c:v>3492.4367349261765</c:v>
                </c:pt>
                <c:pt idx="2140">
                  <c:v>3492.2555560116302</c:v>
                </c:pt>
                <c:pt idx="2141">
                  <c:v>3491.7105014058102</c:v>
                </c:pt>
                <c:pt idx="2142">
                  <c:v>3491.3430156639274</c:v>
                </c:pt>
                <c:pt idx="2143">
                  <c:v>3490.874163343075</c:v>
                </c:pt>
                <c:pt idx="2144">
                  <c:v>3489.8995987639214</c:v>
                </c:pt>
                <c:pt idx="2145">
                  <c:v>3489.0325022295392</c:v>
                </c:pt>
                <c:pt idx="2146">
                  <c:v>3488.7392266410388</c:v>
                </c:pt>
                <c:pt idx="2147">
                  <c:v>3486.7435540447973</c:v>
                </c:pt>
                <c:pt idx="2148">
                  <c:v>3485.8992174386722</c:v>
                </c:pt>
                <c:pt idx="2149">
                  <c:v>3485.1868808121212</c:v>
                </c:pt>
                <c:pt idx="2150">
                  <c:v>3484.2922556407243</c:v>
                </c:pt>
                <c:pt idx="2151">
                  <c:v>3483.8852074262795</c:v>
                </c:pt>
                <c:pt idx="2152">
                  <c:v>3483.5969016607755</c:v>
                </c:pt>
                <c:pt idx="2153">
                  <c:v>3483.1382161149259</c:v>
                </c:pt>
                <c:pt idx="2154">
                  <c:v>3482.4691080433681</c:v>
                </c:pt>
                <c:pt idx="2155">
                  <c:v>3482.367968593413</c:v>
                </c:pt>
                <c:pt idx="2156">
                  <c:v>3480.9081163576921</c:v>
                </c:pt>
                <c:pt idx="2157">
                  <c:v>3480.0364872486834</c:v>
                </c:pt>
                <c:pt idx="2158">
                  <c:v>3479.0429608987306</c:v>
                </c:pt>
                <c:pt idx="2159">
                  <c:v>3478.7234103853571</c:v>
                </c:pt>
                <c:pt idx="2160">
                  <c:v>3478.4401504860402</c:v>
                </c:pt>
                <c:pt idx="2161">
                  <c:v>3477.148642874638</c:v>
                </c:pt>
                <c:pt idx="2162">
                  <c:v>3476.8200031983756</c:v>
                </c:pt>
                <c:pt idx="2163">
                  <c:v>3472.5534366727002</c:v>
                </c:pt>
                <c:pt idx="2164">
                  <c:v>3468.2386237417604</c:v>
                </c:pt>
                <c:pt idx="2165">
                  <c:v>3467.9056456011313</c:v>
                </c:pt>
                <c:pt idx="2166">
                  <c:v>3467.4919406054569</c:v>
                </c:pt>
                <c:pt idx="2167">
                  <c:v>3467.1935721240548</c:v>
                </c:pt>
                <c:pt idx="2168">
                  <c:v>3466.6792669847678</c:v>
                </c:pt>
                <c:pt idx="2169">
                  <c:v>3465.2887241186495</c:v>
                </c:pt>
                <c:pt idx="2170">
                  <c:v>3465.1933259298862</c:v>
                </c:pt>
                <c:pt idx="2171">
                  <c:v>3464.5496813222676</c:v>
                </c:pt>
                <c:pt idx="2172">
                  <c:v>3462.6296907154529</c:v>
                </c:pt>
                <c:pt idx="2173">
                  <c:v>3462.5226389071172</c:v>
                </c:pt>
                <c:pt idx="2174">
                  <c:v>3461.6228067780266</c:v>
                </c:pt>
                <c:pt idx="2175">
                  <c:v>3461.5633289930306</c:v>
                </c:pt>
                <c:pt idx="2176">
                  <c:v>3459.7878834917615</c:v>
                </c:pt>
                <c:pt idx="2177">
                  <c:v>3458.3482507412546</c:v>
                </c:pt>
                <c:pt idx="2178">
                  <c:v>3457.5948287771157</c:v>
                </c:pt>
                <c:pt idx="2179">
                  <c:v>3456.8574089025969</c:v>
                </c:pt>
                <c:pt idx="2180">
                  <c:v>3456.250807336432</c:v>
                </c:pt>
                <c:pt idx="2181">
                  <c:v>3455.5069187875292</c:v>
                </c:pt>
                <c:pt idx="2182">
                  <c:v>3454.7938797619954</c:v>
                </c:pt>
                <c:pt idx="2183">
                  <c:v>3454.4365848087573</c:v>
                </c:pt>
                <c:pt idx="2184">
                  <c:v>3453.4065137003904</c:v>
                </c:pt>
                <c:pt idx="2185">
                  <c:v>3453.150884496059</c:v>
                </c:pt>
                <c:pt idx="2186">
                  <c:v>3451.7968393616416</c:v>
                </c:pt>
                <c:pt idx="2187">
                  <c:v>3451.0135424277087</c:v>
                </c:pt>
                <c:pt idx="2188">
                  <c:v>3449.1020426439131</c:v>
                </c:pt>
                <c:pt idx="2189">
                  <c:v>3449.0593784094681</c:v>
                </c:pt>
                <c:pt idx="2190">
                  <c:v>3448.229397958029</c:v>
                </c:pt>
                <c:pt idx="2191">
                  <c:v>3448.1498347639726</c:v>
                </c:pt>
                <c:pt idx="2192">
                  <c:v>3446.6100861449354</c:v>
                </c:pt>
                <c:pt idx="2193">
                  <c:v>3446.4448132654516</c:v>
                </c:pt>
                <c:pt idx="2194">
                  <c:v>3446.0853380737785</c:v>
                </c:pt>
                <c:pt idx="2195">
                  <c:v>3445.6600745125234</c:v>
                </c:pt>
                <c:pt idx="2196">
                  <c:v>3445.1931322766504</c:v>
                </c:pt>
                <c:pt idx="2197">
                  <c:v>3444.7441812602797</c:v>
                </c:pt>
                <c:pt idx="2198">
                  <c:v>3444.4958181833053</c:v>
                </c:pt>
                <c:pt idx="2199">
                  <c:v>3443.6446086731844</c:v>
                </c:pt>
                <c:pt idx="2200">
                  <c:v>3442.6668112576931</c:v>
                </c:pt>
                <c:pt idx="2201">
                  <c:v>3441.4702215622451</c:v>
                </c:pt>
                <c:pt idx="2202">
                  <c:v>3441.206424718473</c:v>
                </c:pt>
                <c:pt idx="2203">
                  <c:v>3436.8242705358684</c:v>
                </c:pt>
                <c:pt idx="2204">
                  <c:v>3436.6224238814875</c:v>
                </c:pt>
                <c:pt idx="2205">
                  <c:v>3430.1923984523942</c:v>
                </c:pt>
                <c:pt idx="2206">
                  <c:v>3427.8767330915703</c:v>
                </c:pt>
                <c:pt idx="2207">
                  <c:v>3427.6186915169469</c:v>
                </c:pt>
                <c:pt idx="2208">
                  <c:v>3426.7202441744525</c:v>
                </c:pt>
                <c:pt idx="2209">
                  <c:v>3426.1226337154817</c:v>
                </c:pt>
                <c:pt idx="2210">
                  <c:v>3425.6709891691103</c:v>
                </c:pt>
                <c:pt idx="2211">
                  <c:v>3424.6767714264279</c:v>
                </c:pt>
                <c:pt idx="2212">
                  <c:v>3423.1705578562082</c:v>
                </c:pt>
                <c:pt idx="2213">
                  <c:v>3422.1559675413537</c:v>
                </c:pt>
                <c:pt idx="2214">
                  <c:v>3421.1283678368081</c:v>
                </c:pt>
                <c:pt idx="2215">
                  <c:v>3420.4881781917011</c:v>
                </c:pt>
                <c:pt idx="2216">
                  <c:v>3420.3093666218724</c:v>
                </c:pt>
                <c:pt idx="2217">
                  <c:v>3419.4857657942302</c:v>
                </c:pt>
                <c:pt idx="2218">
                  <c:v>3419.3976297305539</c:v>
                </c:pt>
                <c:pt idx="2219">
                  <c:v>3418.6557573268788</c:v>
                </c:pt>
                <c:pt idx="2220">
                  <c:v>3417.230579787326</c:v>
                </c:pt>
                <c:pt idx="2221">
                  <c:v>3416.8131186580649</c:v>
                </c:pt>
                <c:pt idx="2222">
                  <c:v>3415.462737604948</c:v>
                </c:pt>
                <c:pt idx="2223">
                  <c:v>3415.4577057467154</c:v>
                </c:pt>
                <c:pt idx="2224">
                  <c:v>3414.5819863142901</c:v>
                </c:pt>
                <c:pt idx="2225">
                  <c:v>3412.9946606702115</c:v>
                </c:pt>
                <c:pt idx="2226">
                  <c:v>3410.5235320020088</c:v>
                </c:pt>
                <c:pt idx="2227">
                  <c:v>3410.3436798410953</c:v>
                </c:pt>
                <c:pt idx="2228">
                  <c:v>3409.42422756723</c:v>
                </c:pt>
                <c:pt idx="2229">
                  <c:v>3407.801957073525</c:v>
                </c:pt>
                <c:pt idx="2230">
                  <c:v>3405.9039379471087</c:v>
                </c:pt>
                <c:pt idx="2231">
                  <c:v>3404.8677613706682</c:v>
                </c:pt>
                <c:pt idx="2232">
                  <c:v>3404.1809332336302</c:v>
                </c:pt>
                <c:pt idx="2233">
                  <c:v>3403.0999442025004</c:v>
                </c:pt>
                <c:pt idx="2234">
                  <c:v>3402.8483122687276</c:v>
                </c:pt>
                <c:pt idx="2235">
                  <c:v>3402.8154696132065</c:v>
                </c:pt>
                <c:pt idx="2236">
                  <c:v>3400.7905824222817</c:v>
                </c:pt>
                <c:pt idx="2237">
                  <c:v>3400.5871638750227</c:v>
                </c:pt>
                <c:pt idx="2238">
                  <c:v>3400.4775826298987</c:v>
                </c:pt>
                <c:pt idx="2239">
                  <c:v>3400.2467515115545</c:v>
                </c:pt>
                <c:pt idx="2240">
                  <c:v>3398.9913013817795</c:v>
                </c:pt>
                <c:pt idx="2241">
                  <c:v>3398.4512326080467</c:v>
                </c:pt>
                <c:pt idx="2242">
                  <c:v>3397.6512802133593</c:v>
                </c:pt>
                <c:pt idx="2243">
                  <c:v>3396.0730597412635</c:v>
                </c:pt>
                <c:pt idx="2244">
                  <c:v>3395.9295142034985</c:v>
                </c:pt>
                <c:pt idx="2245">
                  <c:v>3395.5898332554939</c:v>
                </c:pt>
                <c:pt idx="2246">
                  <c:v>3394.7364224950015</c:v>
                </c:pt>
                <c:pt idx="2247">
                  <c:v>3394.3355577929624</c:v>
                </c:pt>
                <c:pt idx="2248">
                  <c:v>3392.1661264970626</c:v>
                </c:pt>
                <c:pt idx="2249">
                  <c:v>3391.8614034060688</c:v>
                </c:pt>
                <c:pt idx="2250">
                  <c:v>3391.3525403580356</c:v>
                </c:pt>
                <c:pt idx="2251">
                  <c:v>3390.7092169328571</c:v>
                </c:pt>
                <c:pt idx="2252">
                  <c:v>3388.9043627266424</c:v>
                </c:pt>
                <c:pt idx="2253">
                  <c:v>3387.7576933873133</c:v>
                </c:pt>
                <c:pt idx="2254">
                  <c:v>3387.1150043224684</c:v>
                </c:pt>
                <c:pt idx="2255">
                  <c:v>3386.6795199555186</c:v>
                </c:pt>
                <c:pt idx="2256">
                  <c:v>3386.5960265289868</c:v>
                </c:pt>
                <c:pt idx="2257">
                  <c:v>3385.330064428128</c:v>
                </c:pt>
                <c:pt idx="2258">
                  <c:v>3384.4188668431475</c:v>
                </c:pt>
                <c:pt idx="2259">
                  <c:v>3383.7843374131976</c:v>
                </c:pt>
                <c:pt idx="2260">
                  <c:v>3383.2182998885087</c:v>
                </c:pt>
                <c:pt idx="2261">
                  <c:v>3382.5262117636566</c:v>
                </c:pt>
                <c:pt idx="2262">
                  <c:v>3381.9188167467883</c:v>
                </c:pt>
                <c:pt idx="2263">
                  <c:v>3381.7894112409467</c:v>
                </c:pt>
                <c:pt idx="2264">
                  <c:v>3381.3195313363981</c:v>
                </c:pt>
                <c:pt idx="2265">
                  <c:v>3379.5914617459325</c:v>
                </c:pt>
                <c:pt idx="2266">
                  <c:v>3379.2926890349163</c:v>
                </c:pt>
                <c:pt idx="2267">
                  <c:v>3378.3489379586717</c:v>
                </c:pt>
                <c:pt idx="2268">
                  <c:v>3378.1021427723044</c:v>
                </c:pt>
                <c:pt idx="2269">
                  <c:v>3377.53266429306</c:v>
                </c:pt>
                <c:pt idx="2270">
                  <c:v>3376.2076436453403</c:v>
                </c:pt>
                <c:pt idx="2271">
                  <c:v>3374.3238946247307</c:v>
                </c:pt>
                <c:pt idx="2272">
                  <c:v>3373.4217101594504</c:v>
                </c:pt>
                <c:pt idx="2273">
                  <c:v>3373.1302996303534</c:v>
                </c:pt>
                <c:pt idx="2274">
                  <c:v>3372.4095412200013</c:v>
                </c:pt>
                <c:pt idx="2275">
                  <c:v>3372.3974533537639</c:v>
                </c:pt>
                <c:pt idx="2276">
                  <c:v>3372.2372253398994</c:v>
                </c:pt>
                <c:pt idx="2277">
                  <c:v>3372.2247982809927</c:v>
                </c:pt>
                <c:pt idx="2278">
                  <c:v>3372.0585358394123</c:v>
                </c:pt>
                <c:pt idx="2279">
                  <c:v>3369.3921452571344</c:v>
                </c:pt>
                <c:pt idx="2280">
                  <c:v>3367.4521052617229</c:v>
                </c:pt>
                <c:pt idx="2281">
                  <c:v>3366.5028680692153</c:v>
                </c:pt>
                <c:pt idx="2282">
                  <c:v>3366.1138040702945</c:v>
                </c:pt>
                <c:pt idx="2283">
                  <c:v>3365.3415364012849</c:v>
                </c:pt>
                <c:pt idx="2284">
                  <c:v>3365.0950213740516</c:v>
                </c:pt>
                <c:pt idx="2285">
                  <c:v>3364.1383479575666</c:v>
                </c:pt>
                <c:pt idx="2286">
                  <c:v>3362.717826062546</c:v>
                </c:pt>
                <c:pt idx="2287">
                  <c:v>3362.3065304354614</c:v>
                </c:pt>
                <c:pt idx="2288">
                  <c:v>3362.2880939630413</c:v>
                </c:pt>
                <c:pt idx="2289">
                  <c:v>3360.3369886822452</c:v>
                </c:pt>
                <c:pt idx="2290">
                  <c:v>3359.9219519300977</c:v>
                </c:pt>
                <c:pt idx="2291">
                  <c:v>3358.2325202870384</c:v>
                </c:pt>
                <c:pt idx="2292">
                  <c:v>3357.8180378497545</c:v>
                </c:pt>
                <c:pt idx="2293">
                  <c:v>3357.8161177590919</c:v>
                </c:pt>
                <c:pt idx="2294">
                  <c:v>3356.2207595522977</c:v>
                </c:pt>
                <c:pt idx="2295">
                  <c:v>3356.1454517754355</c:v>
                </c:pt>
                <c:pt idx="2296">
                  <c:v>3354.3512145999825</c:v>
                </c:pt>
                <c:pt idx="2297">
                  <c:v>3354.3028511282182</c:v>
                </c:pt>
                <c:pt idx="2298">
                  <c:v>3354.1709031781998</c:v>
                </c:pt>
                <c:pt idx="2299">
                  <c:v>3354.0142111728833</c:v>
                </c:pt>
                <c:pt idx="2300">
                  <c:v>3353.9393286375694</c:v>
                </c:pt>
                <c:pt idx="2301">
                  <c:v>3353.3127367163383</c:v>
                </c:pt>
                <c:pt idx="2302">
                  <c:v>3352.9158672837211</c:v>
                </c:pt>
                <c:pt idx="2303">
                  <c:v>3352.752930731333</c:v>
                </c:pt>
                <c:pt idx="2304">
                  <c:v>3352.3253858742428</c:v>
                </c:pt>
                <c:pt idx="2305">
                  <c:v>3350.8514656475213</c:v>
                </c:pt>
                <c:pt idx="2306">
                  <c:v>3350.6823976122828</c:v>
                </c:pt>
                <c:pt idx="2307">
                  <c:v>3349.2092118027281</c:v>
                </c:pt>
                <c:pt idx="2308">
                  <c:v>3348.0069939103132</c:v>
                </c:pt>
                <c:pt idx="2309">
                  <c:v>3347.0385678179859</c:v>
                </c:pt>
                <c:pt idx="2310">
                  <c:v>3346.8332902147336</c:v>
                </c:pt>
                <c:pt idx="2311">
                  <c:v>3345.9424221774898</c:v>
                </c:pt>
                <c:pt idx="2312">
                  <c:v>3342.2542652041534</c:v>
                </c:pt>
                <c:pt idx="2313">
                  <c:v>3341.6769092502877</c:v>
                </c:pt>
                <c:pt idx="2314">
                  <c:v>3340.9722039585422</c:v>
                </c:pt>
                <c:pt idx="2315">
                  <c:v>3340.17908244398</c:v>
                </c:pt>
                <c:pt idx="2316">
                  <c:v>3339.9700797247588</c:v>
                </c:pt>
                <c:pt idx="2317">
                  <c:v>3339.509016828511</c:v>
                </c:pt>
                <c:pt idx="2318">
                  <c:v>3339.3996326953516</c:v>
                </c:pt>
                <c:pt idx="2319">
                  <c:v>3337.7372704284312</c:v>
                </c:pt>
                <c:pt idx="2320">
                  <c:v>3336.8634060497275</c:v>
                </c:pt>
                <c:pt idx="2321">
                  <c:v>3336.6385163062455</c:v>
                </c:pt>
                <c:pt idx="2322">
                  <c:v>3336.2477463382897</c:v>
                </c:pt>
                <c:pt idx="2323">
                  <c:v>3334.5037617076505</c:v>
                </c:pt>
                <c:pt idx="2324">
                  <c:v>3333.8203184933391</c:v>
                </c:pt>
                <c:pt idx="2325">
                  <c:v>3333.0864236211182</c:v>
                </c:pt>
                <c:pt idx="2326">
                  <c:v>3332.3730794222379</c:v>
                </c:pt>
                <c:pt idx="2327">
                  <c:v>3328.3452745196528</c:v>
                </c:pt>
                <c:pt idx="2328">
                  <c:v>3328.2311246794402</c:v>
                </c:pt>
                <c:pt idx="2329">
                  <c:v>3326.4286748389741</c:v>
                </c:pt>
                <c:pt idx="2330">
                  <c:v>3325.7415955592824</c:v>
                </c:pt>
                <c:pt idx="2331">
                  <c:v>3325.379115660854</c:v>
                </c:pt>
                <c:pt idx="2332">
                  <c:v>3324.4428078125648</c:v>
                </c:pt>
                <c:pt idx="2333">
                  <c:v>3324.2217872668907</c:v>
                </c:pt>
                <c:pt idx="2334">
                  <c:v>3324.1332389690519</c:v>
                </c:pt>
                <c:pt idx="2335">
                  <c:v>3323.6876368549474</c:v>
                </c:pt>
                <c:pt idx="2336">
                  <c:v>3321.9979990948068</c:v>
                </c:pt>
                <c:pt idx="2337">
                  <c:v>3321.9585386802187</c:v>
                </c:pt>
                <c:pt idx="2338">
                  <c:v>3321.7954850613355</c:v>
                </c:pt>
                <c:pt idx="2339">
                  <c:v>3321.6751286956505</c:v>
                </c:pt>
                <c:pt idx="2340">
                  <c:v>3321.189724973151</c:v>
                </c:pt>
                <c:pt idx="2341">
                  <c:v>3320.325365993775</c:v>
                </c:pt>
                <c:pt idx="2342">
                  <c:v>3320.1817404105409</c:v>
                </c:pt>
                <c:pt idx="2343">
                  <c:v>3319.8120924404552</c:v>
                </c:pt>
                <c:pt idx="2344">
                  <c:v>3319.5458932320735</c:v>
                </c:pt>
                <c:pt idx="2345">
                  <c:v>3319.1883351293595</c:v>
                </c:pt>
                <c:pt idx="2346">
                  <c:v>3318.7674580597518</c:v>
                </c:pt>
                <c:pt idx="2347">
                  <c:v>3317.2845377207218</c:v>
                </c:pt>
                <c:pt idx="2348">
                  <c:v>3316.5089831846785</c:v>
                </c:pt>
                <c:pt idx="2349">
                  <c:v>3316.3151560856213</c:v>
                </c:pt>
                <c:pt idx="2350">
                  <c:v>3315.3837280091761</c:v>
                </c:pt>
                <c:pt idx="2351">
                  <c:v>3315.3828335010703</c:v>
                </c:pt>
                <c:pt idx="2352">
                  <c:v>3315.2890982569065</c:v>
                </c:pt>
                <c:pt idx="2353">
                  <c:v>3315.0209879629756</c:v>
                </c:pt>
                <c:pt idx="2354">
                  <c:v>3313.7577354012087</c:v>
                </c:pt>
                <c:pt idx="2355">
                  <c:v>3313.6754136402124</c:v>
                </c:pt>
                <c:pt idx="2356">
                  <c:v>3312.312457444074</c:v>
                </c:pt>
                <c:pt idx="2357">
                  <c:v>3311.5890985565779</c:v>
                </c:pt>
                <c:pt idx="2358">
                  <c:v>3308.3395187069582</c:v>
                </c:pt>
                <c:pt idx="2359">
                  <c:v>3308.1909192984572</c:v>
                </c:pt>
                <c:pt idx="2360">
                  <c:v>3307.5938231316159</c:v>
                </c:pt>
                <c:pt idx="2361">
                  <c:v>3307.3336203293566</c:v>
                </c:pt>
                <c:pt idx="2362">
                  <c:v>3306.4011156413681</c:v>
                </c:pt>
                <c:pt idx="2363">
                  <c:v>3305.8393765583087</c:v>
                </c:pt>
                <c:pt idx="2364">
                  <c:v>3305.66202781941</c:v>
                </c:pt>
                <c:pt idx="2365">
                  <c:v>3305.2429577762409</c:v>
                </c:pt>
                <c:pt idx="2366">
                  <c:v>3305.0334637779606</c:v>
                </c:pt>
                <c:pt idx="2367">
                  <c:v>3302.6236939632518</c:v>
                </c:pt>
                <c:pt idx="2368">
                  <c:v>3302.0948325556092</c:v>
                </c:pt>
                <c:pt idx="2369">
                  <c:v>3301.2394016476173</c:v>
                </c:pt>
                <c:pt idx="2370">
                  <c:v>3299.8498673543959</c:v>
                </c:pt>
                <c:pt idx="2371">
                  <c:v>3299.7476022650458</c:v>
                </c:pt>
                <c:pt idx="2372">
                  <c:v>3299.2748317185369</c:v>
                </c:pt>
                <c:pt idx="2373">
                  <c:v>3298.4181010722591</c:v>
                </c:pt>
                <c:pt idx="2374">
                  <c:v>3298.1493384077658</c:v>
                </c:pt>
                <c:pt idx="2375">
                  <c:v>3295.9359351345843</c:v>
                </c:pt>
                <c:pt idx="2376">
                  <c:v>3295.4620639628888</c:v>
                </c:pt>
                <c:pt idx="2377">
                  <c:v>3294.1693356581009</c:v>
                </c:pt>
                <c:pt idx="2378">
                  <c:v>3290.4450961889233</c:v>
                </c:pt>
                <c:pt idx="2379">
                  <c:v>3290.222382681603</c:v>
                </c:pt>
                <c:pt idx="2380">
                  <c:v>3289.3726129893348</c:v>
                </c:pt>
                <c:pt idx="2381">
                  <c:v>3289.214608238347</c:v>
                </c:pt>
                <c:pt idx="2382">
                  <c:v>3289.0228192970171</c:v>
                </c:pt>
                <c:pt idx="2383">
                  <c:v>3288.0543381734356</c:v>
                </c:pt>
                <c:pt idx="2384">
                  <c:v>3287.4484259988608</c:v>
                </c:pt>
                <c:pt idx="2385">
                  <c:v>3285.3668285949966</c:v>
                </c:pt>
                <c:pt idx="2386">
                  <c:v>3284.3893293488727</c:v>
                </c:pt>
                <c:pt idx="2387">
                  <c:v>3284.3445349044141</c:v>
                </c:pt>
                <c:pt idx="2388">
                  <c:v>3278.816065583675</c:v>
                </c:pt>
                <c:pt idx="2389">
                  <c:v>3277.628887234127</c:v>
                </c:pt>
                <c:pt idx="2390">
                  <c:v>3276.634607456207</c:v>
                </c:pt>
                <c:pt idx="2391">
                  <c:v>3276.4668331558451</c:v>
                </c:pt>
                <c:pt idx="2392">
                  <c:v>3275.7408527792732</c:v>
                </c:pt>
                <c:pt idx="2393">
                  <c:v>3272.6099793581307</c:v>
                </c:pt>
                <c:pt idx="2394">
                  <c:v>3271.9954963150708</c:v>
                </c:pt>
                <c:pt idx="2395">
                  <c:v>3271.528122834241</c:v>
                </c:pt>
                <c:pt idx="2396">
                  <c:v>3270.5468004164513</c:v>
                </c:pt>
                <c:pt idx="2397">
                  <c:v>3270.0740328716452</c:v>
                </c:pt>
                <c:pt idx="2398">
                  <c:v>3269.4830781933374</c:v>
                </c:pt>
                <c:pt idx="2399">
                  <c:v>3269.0596036482934</c:v>
                </c:pt>
                <c:pt idx="2400">
                  <c:v>3268.6844655596697</c:v>
                </c:pt>
                <c:pt idx="2401">
                  <c:v>3267.6251078156965</c:v>
                </c:pt>
                <c:pt idx="2402">
                  <c:v>3266.3436859332619</c:v>
                </c:pt>
                <c:pt idx="2403">
                  <c:v>3263.6109176466489</c:v>
                </c:pt>
                <c:pt idx="2404">
                  <c:v>3262.2254046376265</c:v>
                </c:pt>
                <c:pt idx="2405">
                  <c:v>3262.0997892846945</c:v>
                </c:pt>
                <c:pt idx="2406">
                  <c:v>3261.044298737394</c:v>
                </c:pt>
                <c:pt idx="2407">
                  <c:v>3260.7123341725046</c:v>
                </c:pt>
                <c:pt idx="2408">
                  <c:v>3260.3855525516674</c:v>
                </c:pt>
                <c:pt idx="2409">
                  <c:v>3259.8703649110939</c:v>
                </c:pt>
                <c:pt idx="2410">
                  <c:v>3258.6011539648025</c:v>
                </c:pt>
                <c:pt idx="2411">
                  <c:v>3254.6879061337445</c:v>
                </c:pt>
                <c:pt idx="2412">
                  <c:v>3254.3985687822696</c:v>
                </c:pt>
                <c:pt idx="2413">
                  <c:v>3254.2967549492464</c:v>
                </c:pt>
                <c:pt idx="2414">
                  <c:v>3251.1588945593148</c:v>
                </c:pt>
                <c:pt idx="2415">
                  <c:v>3248.988450688244</c:v>
                </c:pt>
                <c:pt idx="2416">
                  <c:v>3248.716655301082</c:v>
                </c:pt>
                <c:pt idx="2417">
                  <c:v>3246.7236021927802</c:v>
                </c:pt>
                <c:pt idx="2418">
                  <c:v>3246.0159352187193</c:v>
                </c:pt>
                <c:pt idx="2419">
                  <c:v>3245.3741476659584</c:v>
                </c:pt>
                <c:pt idx="2420">
                  <c:v>3244.6724130616408</c:v>
                </c:pt>
                <c:pt idx="2421">
                  <c:v>3243.8007129122789</c:v>
                </c:pt>
                <c:pt idx="2422">
                  <c:v>3243.3100912258346</c:v>
                </c:pt>
                <c:pt idx="2423">
                  <c:v>3242.1699495944194</c:v>
                </c:pt>
                <c:pt idx="2424">
                  <c:v>3241.8184549359071</c:v>
                </c:pt>
                <c:pt idx="2425">
                  <c:v>3241.0492219907005</c:v>
                </c:pt>
                <c:pt idx="2426">
                  <c:v>3239.6051467167213</c:v>
                </c:pt>
                <c:pt idx="2427">
                  <c:v>3238.7157295035854</c:v>
                </c:pt>
                <c:pt idx="2428">
                  <c:v>3237.0037140322961</c:v>
                </c:pt>
                <c:pt idx="2429">
                  <c:v>3234.6400323969265</c:v>
                </c:pt>
                <c:pt idx="2430">
                  <c:v>3233.8722822940144</c:v>
                </c:pt>
                <c:pt idx="2431">
                  <c:v>3233.6676560607552</c:v>
                </c:pt>
                <c:pt idx="2432">
                  <c:v>3233.026483857529</c:v>
                </c:pt>
                <c:pt idx="2433">
                  <c:v>3232.6772204664362</c:v>
                </c:pt>
                <c:pt idx="2434">
                  <c:v>3231.570916055482</c:v>
                </c:pt>
                <c:pt idx="2435">
                  <c:v>3230.3875828901032</c:v>
                </c:pt>
                <c:pt idx="2436">
                  <c:v>3227.1332883624182</c:v>
                </c:pt>
                <c:pt idx="2437">
                  <c:v>3226.9915358431367</c:v>
                </c:pt>
                <c:pt idx="2438">
                  <c:v>3226.9458649008006</c:v>
                </c:pt>
                <c:pt idx="2439">
                  <c:v>3225.7825000779826</c:v>
                </c:pt>
                <c:pt idx="2440">
                  <c:v>3225.6530795636136</c:v>
                </c:pt>
                <c:pt idx="2441">
                  <c:v>3225.4989159945203</c:v>
                </c:pt>
                <c:pt idx="2442">
                  <c:v>3224.6234667155513</c:v>
                </c:pt>
                <c:pt idx="2443">
                  <c:v>3223.5081772008125</c:v>
                </c:pt>
                <c:pt idx="2444">
                  <c:v>3221.4663043615801</c:v>
                </c:pt>
                <c:pt idx="2445">
                  <c:v>3220.3447923122758</c:v>
                </c:pt>
                <c:pt idx="2446">
                  <c:v>3219.9490425156405</c:v>
                </c:pt>
                <c:pt idx="2447">
                  <c:v>3219.9442938182506</c:v>
                </c:pt>
                <c:pt idx="2448">
                  <c:v>3219.6275368917131</c:v>
                </c:pt>
                <c:pt idx="2449">
                  <c:v>3219.1751299122607</c:v>
                </c:pt>
                <c:pt idx="2450">
                  <c:v>3218.1776253025478</c:v>
                </c:pt>
                <c:pt idx="2451">
                  <c:v>3217.6381238510712</c:v>
                </c:pt>
                <c:pt idx="2452">
                  <c:v>3217.0706775261456</c:v>
                </c:pt>
                <c:pt idx="2453">
                  <c:v>3216.1864322508109</c:v>
                </c:pt>
                <c:pt idx="2454">
                  <c:v>3215.9152342029538</c:v>
                </c:pt>
                <c:pt idx="2455">
                  <c:v>3215.1730566259303</c:v>
                </c:pt>
                <c:pt idx="2456">
                  <c:v>3214.4009530501271</c:v>
                </c:pt>
                <c:pt idx="2457">
                  <c:v>3213.7638581629267</c:v>
                </c:pt>
                <c:pt idx="2458">
                  <c:v>3213.0539599214449</c:v>
                </c:pt>
                <c:pt idx="2459">
                  <c:v>3211.7823466105442</c:v>
                </c:pt>
                <c:pt idx="2460">
                  <c:v>3211.5673684971375</c:v>
                </c:pt>
                <c:pt idx="2461">
                  <c:v>3209.6747104159399</c:v>
                </c:pt>
                <c:pt idx="2462">
                  <c:v>3208.3207293179003</c:v>
                </c:pt>
                <c:pt idx="2463">
                  <c:v>3207.8965483715992</c:v>
                </c:pt>
                <c:pt idx="2464">
                  <c:v>3207.8208883946772</c:v>
                </c:pt>
                <c:pt idx="2465">
                  <c:v>3205.6635899905878</c:v>
                </c:pt>
                <c:pt idx="2466">
                  <c:v>3204.2873092257305</c:v>
                </c:pt>
                <c:pt idx="2467">
                  <c:v>3204.158629131945</c:v>
                </c:pt>
                <c:pt idx="2468">
                  <c:v>3204.050196539285</c:v>
                </c:pt>
                <c:pt idx="2469">
                  <c:v>3202.9481865676885</c:v>
                </c:pt>
                <c:pt idx="2470">
                  <c:v>3201.6366805966741</c:v>
                </c:pt>
                <c:pt idx="2471">
                  <c:v>3201.0110402159444</c:v>
                </c:pt>
                <c:pt idx="2472">
                  <c:v>3200.8791012710399</c:v>
                </c:pt>
                <c:pt idx="2473">
                  <c:v>3199.7949264302824</c:v>
                </c:pt>
                <c:pt idx="2474">
                  <c:v>3199.7683143138779</c:v>
                </c:pt>
                <c:pt idx="2475">
                  <c:v>3197.1383364149965</c:v>
                </c:pt>
                <c:pt idx="2476">
                  <c:v>3195.3780675344588</c:v>
                </c:pt>
                <c:pt idx="2477">
                  <c:v>3194.7674757017139</c:v>
                </c:pt>
                <c:pt idx="2478">
                  <c:v>3192.4624964108684</c:v>
                </c:pt>
                <c:pt idx="2479">
                  <c:v>3191.0367175297397</c:v>
                </c:pt>
                <c:pt idx="2480">
                  <c:v>3190.5665114399085</c:v>
                </c:pt>
                <c:pt idx="2481">
                  <c:v>3189.2570366226446</c:v>
                </c:pt>
                <c:pt idx="2482">
                  <c:v>3189.2369332033554</c:v>
                </c:pt>
                <c:pt idx="2483">
                  <c:v>3187.3546560187888</c:v>
                </c:pt>
                <c:pt idx="2484">
                  <c:v>3186.9302399389267</c:v>
                </c:pt>
                <c:pt idx="2485">
                  <c:v>3183.000080501618</c:v>
                </c:pt>
                <c:pt idx="2486">
                  <c:v>3181.3097073237395</c:v>
                </c:pt>
                <c:pt idx="2487">
                  <c:v>3180.5927700839143</c:v>
                </c:pt>
                <c:pt idx="2488">
                  <c:v>3180.0999761635808</c:v>
                </c:pt>
                <c:pt idx="2489">
                  <c:v>3179.4096230242476</c:v>
                </c:pt>
                <c:pt idx="2490">
                  <c:v>3176.5274668812731</c:v>
                </c:pt>
                <c:pt idx="2491">
                  <c:v>3175.6474630151756</c:v>
                </c:pt>
                <c:pt idx="2492">
                  <c:v>3174.4447898641583</c:v>
                </c:pt>
                <c:pt idx="2493">
                  <c:v>3173.7410711328052</c:v>
                </c:pt>
                <c:pt idx="2494">
                  <c:v>3173.4899164701351</c:v>
                </c:pt>
                <c:pt idx="2495">
                  <c:v>3173.1579098813736</c:v>
                </c:pt>
                <c:pt idx="2496">
                  <c:v>3172.6449024792355</c:v>
                </c:pt>
                <c:pt idx="2497">
                  <c:v>3171.0233764083828</c:v>
                </c:pt>
                <c:pt idx="2498">
                  <c:v>3170.6705960195413</c:v>
                </c:pt>
                <c:pt idx="2499">
                  <c:v>3170.6512350219691</c:v>
                </c:pt>
                <c:pt idx="2500">
                  <c:v>3170.5429575174048</c:v>
                </c:pt>
                <c:pt idx="2501">
                  <c:v>3170.5115886990639</c:v>
                </c:pt>
                <c:pt idx="2502">
                  <c:v>3170.1425180569145</c:v>
                </c:pt>
                <c:pt idx="2503">
                  <c:v>3168.9096997826496</c:v>
                </c:pt>
                <c:pt idx="2504">
                  <c:v>3165.5064096214005</c:v>
                </c:pt>
                <c:pt idx="2505">
                  <c:v>3164.215364272573</c:v>
                </c:pt>
                <c:pt idx="2506">
                  <c:v>3159.9556786554426</c:v>
                </c:pt>
                <c:pt idx="2507">
                  <c:v>3159.8565073234322</c:v>
                </c:pt>
                <c:pt idx="2508">
                  <c:v>3159.5070868431094</c:v>
                </c:pt>
                <c:pt idx="2509">
                  <c:v>3157.9364306677389</c:v>
                </c:pt>
                <c:pt idx="2510">
                  <c:v>3157.8420030302759</c:v>
                </c:pt>
                <c:pt idx="2511">
                  <c:v>3157.5942122783986</c:v>
                </c:pt>
                <c:pt idx="2512">
                  <c:v>3157.0112421355238</c:v>
                </c:pt>
                <c:pt idx="2513">
                  <c:v>3151.8115255552711</c:v>
                </c:pt>
                <c:pt idx="2514">
                  <c:v>3151.7953133462961</c:v>
                </c:pt>
                <c:pt idx="2515">
                  <c:v>3150.9676352026299</c:v>
                </c:pt>
                <c:pt idx="2516">
                  <c:v>3150.346502382316</c:v>
                </c:pt>
                <c:pt idx="2517">
                  <c:v>3150.1395028009329</c:v>
                </c:pt>
                <c:pt idx="2518">
                  <c:v>3149.6368622874693</c:v>
                </c:pt>
                <c:pt idx="2519">
                  <c:v>3149.3213940929654</c:v>
                </c:pt>
                <c:pt idx="2520">
                  <c:v>3147.9778089000815</c:v>
                </c:pt>
                <c:pt idx="2521">
                  <c:v>3147.7150536479598</c:v>
                </c:pt>
                <c:pt idx="2522">
                  <c:v>3146.7594668487031</c:v>
                </c:pt>
                <c:pt idx="2523">
                  <c:v>3145.4098362218492</c:v>
                </c:pt>
                <c:pt idx="2524">
                  <c:v>3145.3372730039709</c:v>
                </c:pt>
                <c:pt idx="2525">
                  <c:v>3143.8732063743591</c:v>
                </c:pt>
                <c:pt idx="2526">
                  <c:v>3142.8992851606554</c:v>
                </c:pt>
                <c:pt idx="2527">
                  <c:v>3141.6735308989419</c:v>
                </c:pt>
                <c:pt idx="2528">
                  <c:v>3141.5895431916406</c:v>
                </c:pt>
                <c:pt idx="2529">
                  <c:v>3140.6996387017216</c:v>
                </c:pt>
                <c:pt idx="2530">
                  <c:v>3140.6310377345062</c:v>
                </c:pt>
                <c:pt idx="2531">
                  <c:v>3140.0129476425468</c:v>
                </c:pt>
                <c:pt idx="2532">
                  <c:v>3139.0175892519451</c:v>
                </c:pt>
                <c:pt idx="2533">
                  <c:v>3138.5201787092465</c:v>
                </c:pt>
                <c:pt idx="2534">
                  <c:v>3138.4358908314434</c:v>
                </c:pt>
                <c:pt idx="2535">
                  <c:v>3137.7788776300995</c:v>
                </c:pt>
                <c:pt idx="2536">
                  <c:v>3136.9409366568657</c:v>
                </c:pt>
                <c:pt idx="2537">
                  <c:v>3136.3532108126233</c:v>
                </c:pt>
                <c:pt idx="2538">
                  <c:v>3136.3198788791774</c:v>
                </c:pt>
                <c:pt idx="2539">
                  <c:v>3135.3856702232893</c:v>
                </c:pt>
                <c:pt idx="2540">
                  <c:v>3134.5258538242174</c:v>
                </c:pt>
                <c:pt idx="2541">
                  <c:v>3133.6217162495191</c:v>
                </c:pt>
                <c:pt idx="2542">
                  <c:v>3133.5418538855261</c:v>
                </c:pt>
                <c:pt idx="2543">
                  <c:v>3133.1352549262751</c:v>
                </c:pt>
                <c:pt idx="2544">
                  <c:v>3132.2426899251109</c:v>
                </c:pt>
                <c:pt idx="2545">
                  <c:v>3131.9499916645468</c:v>
                </c:pt>
                <c:pt idx="2546">
                  <c:v>3131.7567679082058</c:v>
                </c:pt>
                <c:pt idx="2547">
                  <c:v>3131.4767548531863</c:v>
                </c:pt>
                <c:pt idx="2548">
                  <c:v>3130.3515437026881</c:v>
                </c:pt>
                <c:pt idx="2549">
                  <c:v>3129.6097263302727</c:v>
                </c:pt>
                <c:pt idx="2550">
                  <c:v>3126.2976129599151</c:v>
                </c:pt>
                <c:pt idx="2551">
                  <c:v>3125.1357910134925</c:v>
                </c:pt>
                <c:pt idx="2552">
                  <c:v>3124.5177369419926</c:v>
                </c:pt>
                <c:pt idx="2553">
                  <c:v>3124.26260001729</c:v>
                </c:pt>
                <c:pt idx="2554">
                  <c:v>3124.2096929646455</c:v>
                </c:pt>
                <c:pt idx="2555">
                  <c:v>3123.7444566978106</c:v>
                </c:pt>
                <c:pt idx="2556">
                  <c:v>3122.3673264504246</c:v>
                </c:pt>
                <c:pt idx="2557">
                  <c:v>3121.4394824098067</c:v>
                </c:pt>
                <c:pt idx="2558">
                  <c:v>3120.8025686254769</c:v>
                </c:pt>
                <c:pt idx="2559">
                  <c:v>3120.7181046476453</c:v>
                </c:pt>
                <c:pt idx="2560">
                  <c:v>3120.1842954295098</c:v>
                </c:pt>
                <c:pt idx="2561">
                  <c:v>3119.9514241522988</c:v>
                </c:pt>
                <c:pt idx="2562">
                  <c:v>3119.0656990363741</c:v>
                </c:pt>
                <c:pt idx="2563">
                  <c:v>3118.197104651173</c:v>
                </c:pt>
                <c:pt idx="2564">
                  <c:v>3116.4300309052874</c:v>
                </c:pt>
                <c:pt idx="2565">
                  <c:v>3115.0254460629458</c:v>
                </c:pt>
                <c:pt idx="2566">
                  <c:v>3114.2564312416403</c:v>
                </c:pt>
                <c:pt idx="2567">
                  <c:v>3113.9638940725818</c:v>
                </c:pt>
                <c:pt idx="2568">
                  <c:v>3113.3109041565735</c:v>
                </c:pt>
                <c:pt idx="2569">
                  <c:v>3112.7430916236299</c:v>
                </c:pt>
                <c:pt idx="2570">
                  <c:v>3111.5576582652843</c:v>
                </c:pt>
                <c:pt idx="2571">
                  <c:v>3109.6681649817783</c:v>
                </c:pt>
                <c:pt idx="2572">
                  <c:v>3109.1481576034612</c:v>
                </c:pt>
                <c:pt idx="2573">
                  <c:v>3108.5584856537803</c:v>
                </c:pt>
                <c:pt idx="2574">
                  <c:v>3107.8330495863888</c:v>
                </c:pt>
                <c:pt idx="2575">
                  <c:v>3106.4896464969452</c:v>
                </c:pt>
                <c:pt idx="2576">
                  <c:v>3105.0318214127001</c:v>
                </c:pt>
                <c:pt idx="2577">
                  <c:v>3102.338175348571</c:v>
                </c:pt>
                <c:pt idx="2578">
                  <c:v>3099.3696461433519</c:v>
                </c:pt>
                <c:pt idx="2579">
                  <c:v>3099.3493035882284</c:v>
                </c:pt>
                <c:pt idx="2580">
                  <c:v>3096.466266945105</c:v>
                </c:pt>
                <c:pt idx="2581">
                  <c:v>3096.4196124440828</c:v>
                </c:pt>
                <c:pt idx="2582">
                  <c:v>3095.5036091293191</c:v>
                </c:pt>
                <c:pt idx="2583">
                  <c:v>3095.4601554464484</c:v>
                </c:pt>
                <c:pt idx="2584">
                  <c:v>3094.5966549547134</c:v>
                </c:pt>
                <c:pt idx="2585">
                  <c:v>3091.3409236108801</c:v>
                </c:pt>
                <c:pt idx="2586">
                  <c:v>3090.8113878201675</c:v>
                </c:pt>
                <c:pt idx="2587">
                  <c:v>3089.8668883187956</c:v>
                </c:pt>
                <c:pt idx="2588">
                  <c:v>3089.8300744074959</c:v>
                </c:pt>
                <c:pt idx="2589">
                  <c:v>3089.3051622431281</c:v>
                </c:pt>
                <c:pt idx="2590">
                  <c:v>3088.8542691235875</c:v>
                </c:pt>
                <c:pt idx="2591">
                  <c:v>3086.8814855289215</c:v>
                </c:pt>
                <c:pt idx="2592">
                  <c:v>3086.0752065405577</c:v>
                </c:pt>
                <c:pt idx="2593">
                  <c:v>3085.9785186191907</c:v>
                </c:pt>
                <c:pt idx="2594">
                  <c:v>3085.5142529036557</c:v>
                </c:pt>
                <c:pt idx="2595">
                  <c:v>3085.3549624223347</c:v>
                </c:pt>
                <c:pt idx="2596">
                  <c:v>3080.923122016608</c:v>
                </c:pt>
                <c:pt idx="2597">
                  <c:v>3079.906695658829</c:v>
                </c:pt>
                <c:pt idx="2598">
                  <c:v>3078.4594405786347</c:v>
                </c:pt>
                <c:pt idx="2599">
                  <c:v>3077.6371514960997</c:v>
                </c:pt>
                <c:pt idx="2600">
                  <c:v>3077.554725675996</c:v>
                </c:pt>
                <c:pt idx="2601">
                  <c:v>3077.430128901643</c:v>
                </c:pt>
                <c:pt idx="2602">
                  <c:v>3077.1000454052514</c:v>
                </c:pt>
                <c:pt idx="2603">
                  <c:v>3076.5171843243247</c:v>
                </c:pt>
                <c:pt idx="2604">
                  <c:v>3076.4478299291441</c:v>
                </c:pt>
                <c:pt idx="2605">
                  <c:v>3076.1944790189486</c:v>
                </c:pt>
                <c:pt idx="2606">
                  <c:v>3075.5002776937376</c:v>
                </c:pt>
                <c:pt idx="2607">
                  <c:v>3075.3788787358321</c:v>
                </c:pt>
                <c:pt idx="2608">
                  <c:v>3074.2841418955745</c:v>
                </c:pt>
                <c:pt idx="2609">
                  <c:v>3073.9573932934918</c:v>
                </c:pt>
                <c:pt idx="2610">
                  <c:v>3072.6597912202697</c:v>
                </c:pt>
                <c:pt idx="2611">
                  <c:v>3071.4534599913641</c:v>
                </c:pt>
                <c:pt idx="2612">
                  <c:v>3071.355134139611</c:v>
                </c:pt>
                <c:pt idx="2613">
                  <c:v>3071.0236318372986</c:v>
                </c:pt>
                <c:pt idx="2614">
                  <c:v>3069.4514207787129</c:v>
                </c:pt>
                <c:pt idx="2615">
                  <c:v>3068.8301588850823</c:v>
                </c:pt>
                <c:pt idx="2616">
                  <c:v>3067.2333158348565</c:v>
                </c:pt>
                <c:pt idx="2617">
                  <c:v>3063.1849242384696</c:v>
                </c:pt>
                <c:pt idx="2618">
                  <c:v>3062.9806782211836</c:v>
                </c:pt>
                <c:pt idx="2619">
                  <c:v>3061.2892234289175</c:v>
                </c:pt>
                <c:pt idx="2620">
                  <c:v>3059.3623138919643</c:v>
                </c:pt>
                <c:pt idx="2621">
                  <c:v>3058.6987009417844</c:v>
                </c:pt>
                <c:pt idx="2622">
                  <c:v>3058.6681065633447</c:v>
                </c:pt>
                <c:pt idx="2623">
                  <c:v>3057.2629073720364</c:v>
                </c:pt>
                <c:pt idx="2624">
                  <c:v>3053.1281817355684</c:v>
                </c:pt>
                <c:pt idx="2625">
                  <c:v>3052.4126873153036</c:v>
                </c:pt>
                <c:pt idx="2626">
                  <c:v>3051.8638675707807</c:v>
                </c:pt>
                <c:pt idx="2627">
                  <c:v>3050.5615077950551</c:v>
                </c:pt>
                <c:pt idx="2628">
                  <c:v>3048.3910799330774</c:v>
                </c:pt>
                <c:pt idx="2629">
                  <c:v>3047.9741441021974</c:v>
                </c:pt>
                <c:pt idx="2630">
                  <c:v>3043.3294187720549</c:v>
                </c:pt>
                <c:pt idx="2631">
                  <c:v>3043.1034814335089</c:v>
                </c:pt>
                <c:pt idx="2632">
                  <c:v>3041.8663166903302</c:v>
                </c:pt>
                <c:pt idx="2633">
                  <c:v>3041.3415115867765</c:v>
                </c:pt>
                <c:pt idx="2634">
                  <c:v>3041.1633713983124</c:v>
                </c:pt>
                <c:pt idx="2635">
                  <c:v>3038.3278517461313</c:v>
                </c:pt>
                <c:pt idx="2636">
                  <c:v>3036.150741088145</c:v>
                </c:pt>
                <c:pt idx="2637">
                  <c:v>3035.6089283237766</c:v>
                </c:pt>
                <c:pt idx="2638">
                  <c:v>3033.8788706040013</c:v>
                </c:pt>
                <c:pt idx="2639">
                  <c:v>3033.2176550155868</c:v>
                </c:pt>
                <c:pt idx="2640">
                  <c:v>3032.1662337797657</c:v>
                </c:pt>
                <c:pt idx="2641">
                  <c:v>3032.1605325413084</c:v>
                </c:pt>
                <c:pt idx="2642">
                  <c:v>3032.0164266852676</c:v>
                </c:pt>
                <c:pt idx="2643">
                  <c:v>3031.4036536135177</c:v>
                </c:pt>
                <c:pt idx="2644">
                  <c:v>3031.1545601216503</c:v>
                </c:pt>
                <c:pt idx="2645">
                  <c:v>3030.7384297482949</c:v>
                </c:pt>
                <c:pt idx="2646">
                  <c:v>3030.2788637022982</c:v>
                </c:pt>
                <c:pt idx="2647">
                  <c:v>3029.6929138668761</c:v>
                </c:pt>
                <c:pt idx="2648">
                  <c:v>3028.9498197692456</c:v>
                </c:pt>
                <c:pt idx="2649">
                  <c:v>3028.2403137505539</c:v>
                </c:pt>
                <c:pt idx="2650">
                  <c:v>3027.949004278863</c:v>
                </c:pt>
                <c:pt idx="2651">
                  <c:v>3027.9455192992991</c:v>
                </c:pt>
                <c:pt idx="2652">
                  <c:v>3027.5900113611337</c:v>
                </c:pt>
                <c:pt idx="2653">
                  <c:v>3025.6790148632167</c:v>
                </c:pt>
                <c:pt idx="2654">
                  <c:v>3025.4425595501775</c:v>
                </c:pt>
                <c:pt idx="2655">
                  <c:v>3023.4021665515347</c:v>
                </c:pt>
                <c:pt idx="2656">
                  <c:v>3022.5959976256859</c:v>
                </c:pt>
                <c:pt idx="2657">
                  <c:v>3022.5605895129156</c:v>
                </c:pt>
                <c:pt idx="2658">
                  <c:v>3022.195933378327</c:v>
                </c:pt>
                <c:pt idx="2659">
                  <c:v>3021.8006208300631</c:v>
                </c:pt>
                <c:pt idx="2660">
                  <c:v>3021.4934193312674</c:v>
                </c:pt>
                <c:pt idx="2661">
                  <c:v>3019.8704084169835</c:v>
                </c:pt>
                <c:pt idx="2662">
                  <c:v>3019.8331822715227</c:v>
                </c:pt>
                <c:pt idx="2663">
                  <c:v>3019.4158582201271</c:v>
                </c:pt>
                <c:pt idx="2664">
                  <c:v>3019.3575591046438</c:v>
                </c:pt>
                <c:pt idx="2665">
                  <c:v>3019.1902610748193</c:v>
                </c:pt>
                <c:pt idx="2666">
                  <c:v>3019.1591954286882</c:v>
                </c:pt>
                <c:pt idx="2667">
                  <c:v>3017.865019301496</c:v>
                </c:pt>
                <c:pt idx="2668">
                  <c:v>3017.6333967335863</c:v>
                </c:pt>
                <c:pt idx="2669">
                  <c:v>3015.3258129633259</c:v>
                </c:pt>
                <c:pt idx="2670">
                  <c:v>3015.2131419631387</c:v>
                </c:pt>
                <c:pt idx="2671">
                  <c:v>3014.9145783709082</c:v>
                </c:pt>
                <c:pt idx="2672">
                  <c:v>3014.6533439826817</c:v>
                </c:pt>
                <c:pt idx="2673">
                  <c:v>3014.5562688413643</c:v>
                </c:pt>
                <c:pt idx="2674">
                  <c:v>3013.4970591815077</c:v>
                </c:pt>
                <c:pt idx="2675">
                  <c:v>3013.4562219848699</c:v>
                </c:pt>
                <c:pt idx="2676">
                  <c:v>3013.3961278497686</c:v>
                </c:pt>
                <c:pt idx="2677">
                  <c:v>3013.277640545763</c:v>
                </c:pt>
                <c:pt idx="2678">
                  <c:v>3013.1014984922908</c:v>
                </c:pt>
                <c:pt idx="2679">
                  <c:v>3012.8436330176987</c:v>
                </c:pt>
                <c:pt idx="2680">
                  <c:v>3012.6192705737349</c:v>
                </c:pt>
                <c:pt idx="2681">
                  <c:v>3010.9309325518811</c:v>
                </c:pt>
                <c:pt idx="2682">
                  <c:v>3009.5976131902676</c:v>
                </c:pt>
                <c:pt idx="2683">
                  <c:v>3009.5703807214859</c:v>
                </c:pt>
                <c:pt idx="2684">
                  <c:v>3009.0357340276414</c:v>
                </c:pt>
                <c:pt idx="2685">
                  <c:v>3008.4107129987215</c:v>
                </c:pt>
                <c:pt idx="2686">
                  <c:v>3008.1700492952018</c:v>
                </c:pt>
                <c:pt idx="2687">
                  <c:v>3007.5474636496438</c:v>
                </c:pt>
                <c:pt idx="2688">
                  <c:v>3004.2140241654743</c:v>
                </c:pt>
                <c:pt idx="2689">
                  <c:v>3004.0874162487398</c:v>
                </c:pt>
                <c:pt idx="2690">
                  <c:v>3003.9267219700241</c:v>
                </c:pt>
                <c:pt idx="2691">
                  <c:v>3003.8855215670765</c:v>
                </c:pt>
                <c:pt idx="2692">
                  <c:v>3001.8129823084832</c:v>
                </c:pt>
                <c:pt idx="2693">
                  <c:v>3001.2910558400722</c:v>
                </c:pt>
                <c:pt idx="2694">
                  <c:v>3001.2229571581715</c:v>
                </c:pt>
                <c:pt idx="2695">
                  <c:v>3000.7055392507473</c:v>
                </c:pt>
                <c:pt idx="2696">
                  <c:v>3000.0191143427533</c:v>
                </c:pt>
                <c:pt idx="2697">
                  <c:v>2996.5383761889402</c:v>
                </c:pt>
                <c:pt idx="2698">
                  <c:v>2994.4515848347687</c:v>
                </c:pt>
                <c:pt idx="2699">
                  <c:v>2994.1056383277569</c:v>
                </c:pt>
                <c:pt idx="2700">
                  <c:v>2994.0691736148083</c:v>
                </c:pt>
                <c:pt idx="2701">
                  <c:v>2993.6409994002261</c:v>
                </c:pt>
                <c:pt idx="2702">
                  <c:v>2992.4440685109707</c:v>
                </c:pt>
                <c:pt idx="2703">
                  <c:v>2992.0438611823388</c:v>
                </c:pt>
                <c:pt idx="2704">
                  <c:v>2991.8597305911594</c:v>
                </c:pt>
                <c:pt idx="2705">
                  <c:v>2990.6298599912516</c:v>
                </c:pt>
                <c:pt idx="2706">
                  <c:v>2990.4354835801742</c:v>
                </c:pt>
                <c:pt idx="2707">
                  <c:v>2989.6832362832765</c:v>
                </c:pt>
                <c:pt idx="2708">
                  <c:v>2989.0992005351054</c:v>
                </c:pt>
                <c:pt idx="2709">
                  <c:v>2987.9210072893425</c:v>
                </c:pt>
                <c:pt idx="2710">
                  <c:v>2987.8242493281909</c:v>
                </c:pt>
                <c:pt idx="2711">
                  <c:v>2987.5765936530411</c:v>
                </c:pt>
                <c:pt idx="2712">
                  <c:v>2987.4498376521906</c:v>
                </c:pt>
                <c:pt idx="2713">
                  <c:v>2987.4440183466677</c:v>
                </c:pt>
                <c:pt idx="2714">
                  <c:v>2985.8924360057545</c:v>
                </c:pt>
                <c:pt idx="2715">
                  <c:v>2985.1837504531095</c:v>
                </c:pt>
                <c:pt idx="2716">
                  <c:v>2984.8439514380398</c:v>
                </c:pt>
                <c:pt idx="2717">
                  <c:v>2984.4255487739629</c:v>
                </c:pt>
                <c:pt idx="2718">
                  <c:v>2984.2151332522299</c:v>
                </c:pt>
                <c:pt idx="2719">
                  <c:v>2982.5916590748011</c:v>
                </c:pt>
                <c:pt idx="2720">
                  <c:v>2982.1354419310705</c:v>
                </c:pt>
                <c:pt idx="2721">
                  <c:v>2982.0576537452689</c:v>
                </c:pt>
                <c:pt idx="2722">
                  <c:v>2981.6994452731278</c:v>
                </c:pt>
                <c:pt idx="2723">
                  <c:v>2979.6230098013807</c:v>
                </c:pt>
                <c:pt idx="2724">
                  <c:v>2978.3406643943586</c:v>
                </c:pt>
                <c:pt idx="2725">
                  <c:v>2977.9714926948054</c:v>
                </c:pt>
                <c:pt idx="2726">
                  <c:v>2977.7688135675558</c:v>
                </c:pt>
                <c:pt idx="2727">
                  <c:v>2977.156154560601</c:v>
                </c:pt>
                <c:pt idx="2728">
                  <c:v>2976.4546050614272</c:v>
                </c:pt>
                <c:pt idx="2729">
                  <c:v>2975.844784666881</c:v>
                </c:pt>
                <c:pt idx="2730">
                  <c:v>2975.4983718950166</c:v>
                </c:pt>
                <c:pt idx="2731">
                  <c:v>2974.4918771786784</c:v>
                </c:pt>
                <c:pt idx="2732">
                  <c:v>2973.9553043907613</c:v>
                </c:pt>
                <c:pt idx="2733">
                  <c:v>2973.9388050186699</c:v>
                </c:pt>
                <c:pt idx="2734">
                  <c:v>2973.1005208504926</c:v>
                </c:pt>
                <c:pt idx="2735">
                  <c:v>2972.9676223605425</c:v>
                </c:pt>
                <c:pt idx="2736">
                  <c:v>2971.8658215077303</c:v>
                </c:pt>
                <c:pt idx="2737">
                  <c:v>2970.9356671547921</c:v>
                </c:pt>
                <c:pt idx="2738">
                  <c:v>2969.316845620192</c:v>
                </c:pt>
                <c:pt idx="2739">
                  <c:v>2967.631265164709</c:v>
                </c:pt>
                <c:pt idx="2740">
                  <c:v>2966.4329745030645</c:v>
                </c:pt>
                <c:pt idx="2741">
                  <c:v>2966.2326287012093</c:v>
                </c:pt>
                <c:pt idx="2742">
                  <c:v>2965.7253255392338</c:v>
                </c:pt>
                <c:pt idx="2743">
                  <c:v>2965.1901715572371</c:v>
                </c:pt>
                <c:pt idx="2744">
                  <c:v>2965.0898275591189</c:v>
                </c:pt>
                <c:pt idx="2745">
                  <c:v>2963.6712817865914</c:v>
                </c:pt>
                <c:pt idx="2746">
                  <c:v>2963.3514100907801</c:v>
                </c:pt>
                <c:pt idx="2747">
                  <c:v>2963.0259041945892</c:v>
                </c:pt>
                <c:pt idx="2748">
                  <c:v>2961.6654724323962</c:v>
                </c:pt>
                <c:pt idx="2749">
                  <c:v>2961.6558909898763</c:v>
                </c:pt>
                <c:pt idx="2750">
                  <c:v>2961.1862862416237</c:v>
                </c:pt>
                <c:pt idx="2751">
                  <c:v>2961.006929362045</c:v>
                </c:pt>
                <c:pt idx="2752">
                  <c:v>2960.5321326646244</c:v>
                </c:pt>
                <c:pt idx="2753">
                  <c:v>2959.8059261596036</c:v>
                </c:pt>
                <c:pt idx="2754">
                  <c:v>2959.7799554075114</c:v>
                </c:pt>
                <c:pt idx="2755">
                  <c:v>2958.9506593448218</c:v>
                </c:pt>
                <c:pt idx="2756">
                  <c:v>2958.3195418529463</c:v>
                </c:pt>
                <c:pt idx="2757">
                  <c:v>2958.0346910499534</c:v>
                </c:pt>
                <c:pt idx="2758">
                  <c:v>2957.2336740505411</c:v>
                </c:pt>
                <c:pt idx="2759">
                  <c:v>2956.5293349668091</c:v>
                </c:pt>
                <c:pt idx="2760">
                  <c:v>2954.7368848064325</c:v>
                </c:pt>
                <c:pt idx="2761">
                  <c:v>2954.6251783541338</c:v>
                </c:pt>
                <c:pt idx="2762">
                  <c:v>2954.323156797685</c:v>
                </c:pt>
                <c:pt idx="2763">
                  <c:v>2953.573836163212</c:v>
                </c:pt>
                <c:pt idx="2764">
                  <c:v>2953.4980130936497</c:v>
                </c:pt>
                <c:pt idx="2765">
                  <c:v>2952.6344785825927</c:v>
                </c:pt>
                <c:pt idx="2766">
                  <c:v>2951.5594559405322</c:v>
                </c:pt>
                <c:pt idx="2767">
                  <c:v>2949.5389642463692</c:v>
                </c:pt>
                <c:pt idx="2768">
                  <c:v>2947.1781642478477</c:v>
                </c:pt>
                <c:pt idx="2769">
                  <c:v>2947.0475600611203</c:v>
                </c:pt>
                <c:pt idx="2770">
                  <c:v>2946.4180134615526</c:v>
                </c:pt>
                <c:pt idx="2771">
                  <c:v>2945.4043626803777</c:v>
                </c:pt>
                <c:pt idx="2772">
                  <c:v>2944.9927538753973</c:v>
                </c:pt>
                <c:pt idx="2773">
                  <c:v>2944.3914423140964</c:v>
                </c:pt>
                <c:pt idx="2774">
                  <c:v>2944.2566377414369</c:v>
                </c:pt>
                <c:pt idx="2775">
                  <c:v>2943.7104324820134</c:v>
                </c:pt>
                <c:pt idx="2776">
                  <c:v>2943.6823765454801</c:v>
                </c:pt>
                <c:pt idx="2777">
                  <c:v>2942.2859623442851</c:v>
                </c:pt>
                <c:pt idx="2778">
                  <c:v>2941.5520754766098</c:v>
                </c:pt>
                <c:pt idx="2779">
                  <c:v>2939.5673821168734</c:v>
                </c:pt>
                <c:pt idx="2780">
                  <c:v>2939.293111323615</c:v>
                </c:pt>
                <c:pt idx="2781">
                  <c:v>2939.1728099891889</c:v>
                </c:pt>
                <c:pt idx="2782">
                  <c:v>2939.0021950752835</c:v>
                </c:pt>
                <c:pt idx="2783">
                  <c:v>2938.7968314231507</c:v>
                </c:pt>
                <c:pt idx="2784">
                  <c:v>2938.2152250549352</c:v>
                </c:pt>
                <c:pt idx="2785">
                  <c:v>2937.7227082920381</c:v>
                </c:pt>
                <c:pt idx="2786">
                  <c:v>2935.928639212068</c:v>
                </c:pt>
                <c:pt idx="2787">
                  <c:v>2935.7439042776086</c:v>
                </c:pt>
                <c:pt idx="2788">
                  <c:v>2935.3513122746863</c:v>
                </c:pt>
                <c:pt idx="2789">
                  <c:v>2935.1309130819595</c:v>
                </c:pt>
                <c:pt idx="2790">
                  <c:v>2934.2687123285127</c:v>
                </c:pt>
                <c:pt idx="2791">
                  <c:v>2932.1032232719108</c:v>
                </c:pt>
                <c:pt idx="2792">
                  <c:v>2932.0302498210081</c:v>
                </c:pt>
                <c:pt idx="2793">
                  <c:v>2930.864531661432</c:v>
                </c:pt>
                <c:pt idx="2794">
                  <c:v>2930.6958348370526</c:v>
                </c:pt>
                <c:pt idx="2795">
                  <c:v>2930.6283505041183</c:v>
                </c:pt>
                <c:pt idx="2796">
                  <c:v>2929.5562515227766</c:v>
                </c:pt>
                <c:pt idx="2797">
                  <c:v>2927.953735250006</c:v>
                </c:pt>
                <c:pt idx="2798">
                  <c:v>2927.5028681452445</c:v>
                </c:pt>
                <c:pt idx="2799">
                  <c:v>2926.3681325846237</c:v>
                </c:pt>
                <c:pt idx="2800">
                  <c:v>2926.3097144015101</c:v>
                </c:pt>
                <c:pt idx="2801">
                  <c:v>2925.5875531943284</c:v>
                </c:pt>
                <c:pt idx="2802">
                  <c:v>2920.545800341768</c:v>
                </c:pt>
                <c:pt idx="2803">
                  <c:v>2919.6705992037464</c:v>
                </c:pt>
                <c:pt idx="2804">
                  <c:v>2918.3459397612041</c:v>
                </c:pt>
                <c:pt idx="2805">
                  <c:v>2917.2324032422157</c:v>
                </c:pt>
                <c:pt idx="2806">
                  <c:v>2916.4659588810009</c:v>
                </c:pt>
                <c:pt idx="2807">
                  <c:v>2915.668313796928</c:v>
                </c:pt>
                <c:pt idx="2808">
                  <c:v>2915.4007588184318</c:v>
                </c:pt>
                <c:pt idx="2809">
                  <c:v>2914.535281203639</c:v>
                </c:pt>
                <c:pt idx="2810">
                  <c:v>2914.1061684559427</c:v>
                </c:pt>
                <c:pt idx="2811">
                  <c:v>2913.8459186269706</c:v>
                </c:pt>
                <c:pt idx="2812">
                  <c:v>2913.7959412384562</c:v>
                </c:pt>
                <c:pt idx="2813">
                  <c:v>2912.3633374806113</c:v>
                </c:pt>
                <c:pt idx="2814">
                  <c:v>2910.8759115822991</c:v>
                </c:pt>
                <c:pt idx="2815">
                  <c:v>2909.5895178757337</c:v>
                </c:pt>
                <c:pt idx="2816">
                  <c:v>2908.3739744140321</c:v>
                </c:pt>
                <c:pt idx="2817">
                  <c:v>2908.2999453635193</c:v>
                </c:pt>
                <c:pt idx="2818">
                  <c:v>2907.9030749303342</c:v>
                </c:pt>
                <c:pt idx="2819">
                  <c:v>2904.6275553462397</c:v>
                </c:pt>
                <c:pt idx="2820">
                  <c:v>2903.754923667746</c:v>
                </c:pt>
                <c:pt idx="2821">
                  <c:v>2901.1256961951276</c:v>
                </c:pt>
                <c:pt idx="2822">
                  <c:v>2900.4988151096418</c:v>
                </c:pt>
                <c:pt idx="2823">
                  <c:v>2900.457741778876</c:v>
                </c:pt>
                <c:pt idx="2824">
                  <c:v>2898.3620943942387</c:v>
                </c:pt>
                <c:pt idx="2825">
                  <c:v>2897.9222815686071</c:v>
                </c:pt>
                <c:pt idx="2826">
                  <c:v>2897.5387417075503</c:v>
                </c:pt>
                <c:pt idx="2827">
                  <c:v>2896.7708875455305</c:v>
                </c:pt>
                <c:pt idx="2828">
                  <c:v>2896.5444109006421</c:v>
                </c:pt>
                <c:pt idx="2829">
                  <c:v>2894.9372339804977</c:v>
                </c:pt>
                <c:pt idx="2830">
                  <c:v>2894.3601081573547</c:v>
                </c:pt>
                <c:pt idx="2831">
                  <c:v>2894.2812063389792</c:v>
                </c:pt>
                <c:pt idx="2832">
                  <c:v>2893.9152134450756</c:v>
                </c:pt>
                <c:pt idx="2833">
                  <c:v>2889.309360195326</c:v>
                </c:pt>
                <c:pt idx="2834">
                  <c:v>2888.770526122938</c:v>
                </c:pt>
                <c:pt idx="2835">
                  <c:v>2888.2154838438469</c:v>
                </c:pt>
                <c:pt idx="2836">
                  <c:v>2887.7523737847564</c:v>
                </c:pt>
                <c:pt idx="2837">
                  <c:v>2887.0340037310516</c:v>
                </c:pt>
                <c:pt idx="2838">
                  <c:v>2885.5784079130926</c:v>
                </c:pt>
                <c:pt idx="2839">
                  <c:v>2885.1092254046825</c:v>
                </c:pt>
                <c:pt idx="2840">
                  <c:v>2884.9780548962713</c:v>
                </c:pt>
                <c:pt idx="2841">
                  <c:v>2884.9626321357255</c:v>
                </c:pt>
                <c:pt idx="2842">
                  <c:v>2882.9042229033694</c:v>
                </c:pt>
                <c:pt idx="2843">
                  <c:v>2880.7001729431277</c:v>
                </c:pt>
                <c:pt idx="2844">
                  <c:v>2878.5236095960258</c:v>
                </c:pt>
                <c:pt idx="2845">
                  <c:v>2876.3953997150088</c:v>
                </c:pt>
                <c:pt idx="2846">
                  <c:v>2876.0303163377316</c:v>
                </c:pt>
                <c:pt idx="2847">
                  <c:v>2875.4909389567301</c:v>
                </c:pt>
                <c:pt idx="2848">
                  <c:v>2875.4482607143282</c:v>
                </c:pt>
                <c:pt idx="2849">
                  <c:v>2874.6920181480118</c:v>
                </c:pt>
                <c:pt idx="2850">
                  <c:v>2874.2203001994039</c:v>
                </c:pt>
                <c:pt idx="2851">
                  <c:v>2873.2801221527357</c:v>
                </c:pt>
                <c:pt idx="2852">
                  <c:v>2870.0920932657341</c:v>
                </c:pt>
                <c:pt idx="2853">
                  <c:v>2868.5286171688449</c:v>
                </c:pt>
                <c:pt idx="2854">
                  <c:v>2866.8262301667896</c:v>
                </c:pt>
                <c:pt idx="2855">
                  <c:v>2864.5220013022058</c:v>
                </c:pt>
                <c:pt idx="2856">
                  <c:v>2864.5177428833094</c:v>
                </c:pt>
                <c:pt idx="2857">
                  <c:v>2864.3506719824995</c:v>
                </c:pt>
                <c:pt idx="2858">
                  <c:v>2864.1351925843487</c:v>
                </c:pt>
                <c:pt idx="2859">
                  <c:v>2863.406624738021</c:v>
                </c:pt>
                <c:pt idx="2860">
                  <c:v>2863.0143899380014</c:v>
                </c:pt>
                <c:pt idx="2861">
                  <c:v>2862.9045915695465</c:v>
                </c:pt>
                <c:pt idx="2862">
                  <c:v>2862.0208455778188</c:v>
                </c:pt>
                <c:pt idx="2863">
                  <c:v>2861.9118866862095</c:v>
                </c:pt>
                <c:pt idx="2864">
                  <c:v>2861.0581867614655</c:v>
                </c:pt>
                <c:pt idx="2865">
                  <c:v>2860.9464032654032</c:v>
                </c:pt>
                <c:pt idx="2866">
                  <c:v>2858.5731051676185</c:v>
                </c:pt>
                <c:pt idx="2867">
                  <c:v>2858.1515547155132</c:v>
                </c:pt>
                <c:pt idx="2868">
                  <c:v>2857.9174237227489</c:v>
                </c:pt>
                <c:pt idx="2869">
                  <c:v>2856.9839955101711</c:v>
                </c:pt>
                <c:pt idx="2870">
                  <c:v>2855.7137099534721</c:v>
                </c:pt>
                <c:pt idx="2871">
                  <c:v>2855.257478801786</c:v>
                </c:pt>
                <c:pt idx="2872">
                  <c:v>2855.2424692759669</c:v>
                </c:pt>
                <c:pt idx="2873">
                  <c:v>2852.9541804657674</c:v>
                </c:pt>
                <c:pt idx="2874">
                  <c:v>2850.7204546488329</c:v>
                </c:pt>
                <c:pt idx="2875">
                  <c:v>2850.239517463448</c:v>
                </c:pt>
                <c:pt idx="2876">
                  <c:v>2849.7778432199398</c:v>
                </c:pt>
                <c:pt idx="2877">
                  <c:v>2849.5443655983099</c:v>
                </c:pt>
                <c:pt idx="2878">
                  <c:v>2848.8590583251626</c:v>
                </c:pt>
                <c:pt idx="2879">
                  <c:v>2848.8182851649003</c:v>
                </c:pt>
                <c:pt idx="2880">
                  <c:v>2848.02887876062</c:v>
                </c:pt>
                <c:pt idx="2881">
                  <c:v>2846.7108240697553</c:v>
                </c:pt>
                <c:pt idx="2882">
                  <c:v>2846.145828136719</c:v>
                </c:pt>
                <c:pt idx="2883">
                  <c:v>2845.8044692355907</c:v>
                </c:pt>
                <c:pt idx="2884">
                  <c:v>2845.7730854087254</c:v>
                </c:pt>
                <c:pt idx="2885">
                  <c:v>2845.7073870902946</c:v>
                </c:pt>
                <c:pt idx="2886">
                  <c:v>2845.4711218852426</c:v>
                </c:pt>
                <c:pt idx="2887">
                  <c:v>2844.4041798331768</c:v>
                </c:pt>
                <c:pt idx="2888">
                  <c:v>2839.9339696323627</c:v>
                </c:pt>
                <c:pt idx="2889">
                  <c:v>2839.9248704637871</c:v>
                </c:pt>
                <c:pt idx="2890">
                  <c:v>2839.8655207515394</c:v>
                </c:pt>
                <c:pt idx="2891">
                  <c:v>2839.8086734607341</c:v>
                </c:pt>
                <c:pt idx="2892">
                  <c:v>2838.5518295392508</c:v>
                </c:pt>
                <c:pt idx="2893">
                  <c:v>2838.5044306153718</c:v>
                </c:pt>
                <c:pt idx="2894">
                  <c:v>2837.9298962642561</c:v>
                </c:pt>
                <c:pt idx="2895">
                  <c:v>2837.0299020430934</c:v>
                </c:pt>
                <c:pt idx="2896">
                  <c:v>2836.0336591500727</c:v>
                </c:pt>
                <c:pt idx="2897">
                  <c:v>2835.9127714825909</c:v>
                </c:pt>
                <c:pt idx="2898">
                  <c:v>2835.0975264012422</c:v>
                </c:pt>
                <c:pt idx="2899">
                  <c:v>2833.4866403742253</c:v>
                </c:pt>
                <c:pt idx="2900">
                  <c:v>2833.1667456653404</c:v>
                </c:pt>
                <c:pt idx="2901">
                  <c:v>2832.6910314467423</c:v>
                </c:pt>
                <c:pt idx="2902">
                  <c:v>2831.6393030364393</c:v>
                </c:pt>
                <c:pt idx="2903">
                  <c:v>2830.7987275667401</c:v>
                </c:pt>
                <c:pt idx="2904">
                  <c:v>2829.7812846315187</c:v>
                </c:pt>
                <c:pt idx="2905">
                  <c:v>2829.3156311276803</c:v>
                </c:pt>
                <c:pt idx="2906">
                  <c:v>2829.2755703720827</c:v>
                </c:pt>
                <c:pt idx="2907">
                  <c:v>2827.6205262620751</c:v>
                </c:pt>
                <c:pt idx="2908">
                  <c:v>2825.3105341237956</c:v>
                </c:pt>
                <c:pt idx="2909">
                  <c:v>2824.2991116083349</c:v>
                </c:pt>
                <c:pt idx="2910">
                  <c:v>2824.2419131180391</c:v>
                </c:pt>
                <c:pt idx="2911">
                  <c:v>2824.0203172455649</c:v>
                </c:pt>
                <c:pt idx="2912">
                  <c:v>2823.2703442405268</c:v>
                </c:pt>
                <c:pt idx="2913">
                  <c:v>2822.5053186852329</c:v>
                </c:pt>
                <c:pt idx="2914">
                  <c:v>2821.8691123027252</c:v>
                </c:pt>
                <c:pt idx="2915">
                  <c:v>2821.3228450080669</c:v>
                </c:pt>
                <c:pt idx="2916">
                  <c:v>2820.9206395444389</c:v>
                </c:pt>
                <c:pt idx="2917">
                  <c:v>2820.7697608412382</c:v>
                </c:pt>
                <c:pt idx="2918">
                  <c:v>2819.2568244522736</c:v>
                </c:pt>
                <c:pt idx="2919">
                  <c:v>2819.0552729655533</c:v>
                </c:pt>
                <c:pt idx="2920">
                  <c:v>2816.375769935054</c:v>
                </c:pt>
                <c:pt idx="2921">
                  <c:v>2815.0714920697983</c:v>
                </c:pt>
                <c:pt idx="2922">
                  <c:v>2813.5241641455104</c:v>
                </c:pt>
                <c:pt idx="2923">
                  <c:v>2813.4637448256972</c:v>
                </c:pt>
                <c:pt idx="2924">
                  <c:v>2812.5746047699927</c:v>
                </c:pt>
                <c:pt idx="2925">
                  <c:v>2812.3678653363786</c:v>
                </c:pt>
                <c:pt idx="2926">
                  <c:v>2809.549024158026</c:v>
                </c:pt>
                <c:pt idx="2927">
                  <c:v>2809.1933941505217</c:v>
                </c:pt>
                <c:pt idx="2928">
                  <c:v>2808.5892199631744</c:v>
                </c:pt>
                <c:pt idx="2929">
                  <c:v>2808.3346933851635</c:v>
                </c:pt>
                <c:pt idx="2930">
                  <c:v>2808.0484958171701</c:v>
                </c:pt>
                <c:pt idx="2931">
                  <c:v>2808.0377206966109</c:v>
                </c:pt>
                <c:pt idx="2932">
                  <c:v>2807.0404832386462</c:v>
                </c:pt>
                <c:pt idx="2933">
                  <c:v>2806.9584486407666</c:v>
                </c:pt>
                <c:pt idx="2934">
                  <c:v>2805.9908470167638</c:v>
                </c:pt>
                <c:pt idx="2935">
                  <c:v>2805.3728509782272</c:v>
                </c:pt>
                <c:pt idx="2936">
                  <c:v>2805.2044223061662</c:v>
                </c:pt>
                <c:pt idx="2937">
                  <c:v>2804.8331434096685</c:v>
                </c:pt>
                <c:pt idx="2938">
                  <c:v>2804.1124820544446</c:v>
                </c:pt>
                <c:pt idx="2939">
                  <c:v>2802.9124724163762</c:v>
                </c:pt>
                <c:pt idx="2940">
                  <c:v>2802.3056407194899</c:v>
                </c:pt>
                <c:pt idx="2941">
                  <c:v>2802.2598617157719</c:v>
                </c:pt>
                <c:pt idx="2942">
                  <c:v>2801.9480916218918</c:v>
                </c:pt>
                <c:pt idx="2943">
                  <c:v>2801.5496853162872</c:v>
                </c:pt>
                <c:pt idx="2944">
                  <c:v>2801.4988514412657</c:v>
                </c:pt>
                <c:pt idx="2945">
                  <c:v>2801.2230727915025</c:v>
                </c:pt>
                <c:pt idx="2946">
                  <c:v>2800.1596917621932</c:v>
                </c:pt>
                <c:pt idx="2947">
                  <c:v>2800.0204556723138</c:v>
                </c:pt>
                <c:pt idx="2948">
                  <c:v>2799.9152829313398</c:v>
                </c:pt>
                <c:pt idx="2949">
                  <c:v>2797.7561114632986</c:v>
                </c:pt>
                <c:pt idx="2950">
                  <c:v>2797.4567984453738</c:v>
                </c:pt>
                <c:pt idx="2951">
                  <c:v>2795.2326650772106</c:v>
                </c:pt>
                <c:pt idx="2952">
                  <c:v>2794.4164464428563</c:v>
                </c:pt>
                <c:pt idx="2953">
                  <c:v>2794.4004183384582</c:v>
                </c:pt>
                <c:pt idx="2954">
                  <c:v>2794.0377833519356</c:v>
                </c:pt>
                <c:pt idx="2955">
                  <c:v>2793.6227596071735</c:v>
                </c:pt>
                <c:pt idx="2956">
                  <c:v>2793.142561841802</c:v>
                </c:pt>
                <c:pt idx="2957">
                  <c:v>2792.6543995523616</c:v>
                </c:pt>
                <c:pt idx="2958">
                  <c:v>2792.5264948990457</c:v>
                </c:pt>
                <c:pt idx="2959">
                  <c:v>2791.7763878178489</c:v>
                </c:pt>
                <c:pt idx="2960">
                  <c:v>2791.4235674062711</c:v>
                </c:pt>
                <c:pt idx="2961">
                  <c:v>2791.1530107227268</c:v>
                </c:pt>
                <c:pt idx="2962">
                  <c:v>2790.6620738572519</c:v>
                </c:pt>
                <c:pt idx="2963">
                  <c:v>2790.3427194552764</c:v>
                </c:pt>
                <c:pt idx="2964">
                  <c:v>2789.4467205035353</c:v>
                </c:pt>
                <c:pt idx="2965">
                  <c:v>2789.0213909047707</c:v>
                </c:pt>
                <c:pt idx="2966">
                  <c:v>2788.4440999878507</c:v>
                </c:pt>
                <c:pt idx="2967">
                  <c:v>2786.301338841316</c:v>
                </c:pt>
                <c:pt idx="2968">
                  <c:v>2785.8404920678327</c:v>
                </c:pt>
                <c:pt idx="2969">
                  <c:v>2782.5341819939053</c:v>
                </c:pt>
                <c:pt idx="2970">
                  <c:v>2781.9780440924724</c:v>
                </c:pt>
                <c:pt idx="2971">
                  <c:v>2780.6887817564452</c:v>
                </c:pt>
                <c:pt idx="2972">
                  <c:v>2780.3578867991241</c:v>
                </c:pt>
                <c:pt idx="2973">
                  <c:v>2778.0984543801392</c:v>
                </c:pt>
                <c:pt idx="2974">
                  <c:v>2777.8793429188763</c:v>
                </c:pt>
                <c:pt idx="2975">
                  <c:v>2774.916754087953</c:v>
                </c:pt>
                <c:pt idx="2976">
                  <c:v>2774.301061357759</c:v>
                </c:pt>
                <c:pt idx="2977">
                  <c:v>2773.7416806143019</c:v>
                </c:pt>
                <c:pt idx="2978">
                  <c:v>2772.7685668592576</c:v>
                </c:pt>
                <c:pt idx="2979">
                  <c:v>2772.1782475418513</c:v>
                </c:pt>
                <c:pt idx="2980">
                  <c:v>2771.7221084424536</c:v>
                </c:pt>
                <c:pt idx="2981">
                  <c:v>2770.578410791124</c:v>
                </c:pt>
                <c:pt idx="2982">
                  <c:v>2770.2230829552591</c:v>
                </c:pt>
                <c:pt idx="2983">
                  <c:v>2766.8473684577366</c:v>
                </c:pt>
                <c:pt idx="2984">
                  <c:v>2766.4516496787191</c:v>
                </c:pt>
                <c:pt idx="2985">
                  <c:v>2766.2354248571482</c:v>
                </c:pt>
                <c:pt idx="2986">
                  <c:v>2765.7086096117796</c:v>
                </c:pt>
                <c:pt idx="2987">
                  <c:v>2764.5505057773448</c:v>
                </c:pt>
                <c:pt idx="2988">
                  <c:v>2764.0654742662723</c:v>
                </c:pt>
                <c:pt idx="2989">
                  <c:v>2764.0199233921403</c:v>
                </c:pt>
                <c:pt idx="2990">
                  <c:v>2763.5021662920444</c:v>
                </c:pt>
                <c:pt idx="2991">
                  <c:v>2763.4852927073894</c:v>
                </c:pt>
                <c:pt idx="2992">
                  <c:v>2762.9792852814253</c:v>
                </c:pt>
                <c:pt idx="2993">
                  <c:v>2762.4427305037389</c:v>
                </c:pt>
                <c:pt idx="2994">
                  <c:v>2762.4417059217494</c:v>
                </c:pt>
                <c:pt idx="2995">
                  <c:v>2762.1355400111984</c:v>
                </c:pt>
                <c:pt idx="2996">
                  <c:v>2761.8692227357506</c:v>
                </c:pt>
                <c:pt idx="2997">
                  <c:v>2760.6946115246774</c:v>
                </c:pt>
                <c:pt idx="2998">
                  <c:v>2759.735595777684</c:v>
                </c:pt>
                <c:pt idx="2999">
                  <c:v>2758.8811954550952</c:v>
                </c:pt>
                <c:pt idx="3000">
                  <c:v>2758.6142938477333</c:v>
                </c:pt>
                <c:pt idx="3001">
                  <c:v>2756.8170179462027</c:v>
                </c:pt>
                <c:pt idx="3002">
                  <c:v>2755.7613793147875</c:v>
                </c:pt>
                <c:pt idx="3003">
                  <c:v>2755.6098922660303</c:v>
                </c:pt>
                <c:pt idx="3004">
                  <c:v>2755.0168694129407</c:v>
                </c:pt>
                <c:pt idx="3005">
                  <c:v>2754.9800144783358</c:v>
                </c:pt>
                <c:pt idx="3006">
                  <c:v>2754.1431701280176</c:v>
                </c:pt>
                <c:pt idx="3007">
                  <c:v>2753.6010101664297</c:v>
                </c:pt>
                <c:pt idx="3008">
                  <c:v>2753.5298147254884</c:v>
                </c:pt>
                <c:pt idx="3009">
                  <c:v>2753.116312845189</c:v>
                </c:pt>
                <c:pt idx="3010">
                  <c:v>2752.2249985544613</c:v>
                </c:pt>
                <c:pt idx="3011">
                  <c:v>2751.5154785278141</c:v>
                </c:pt>
                <c:pt idx="3012">
                  <c:v>2750.8706432438562</c:v>
                </c:pt>
                <c:pt idx="3013">
                  <c:v>2750.1268217330366</c:v>
                </c:pt>
                <c:pt idx="3014">
                  <c:v>2748.4778790888267</c:v>
                </c:pt>
                <c:pt idx="3015">
                  <c:v>2747.6981801986785</c:v>
                </c:pt>
                <c:pt idx="3016">
                  <c:v>2746.5496828209725</c:v>
                </c:pt>
                <c:pt idx="3017">
                  <c:v>2746.1252497314495</c:v>
                </c:pt>
                <c:pt idx="3018">
                  <c:v>2745.8222556225669</c:v>
                </c:pt>
                <c:pt idx="3019">
                  <c:v>2744.4359121418138</c:v>
                </c:pt>
                <c:pt idx="3020">
                  <c:v>2744.0357728518279</c:v>
                </c:pt>
                <c:pt idx="3021">
                  <c:v>2743.7033240118558</c:v>
                </c:pt>
                <c:pt idx="3022">
                  <c:v>2742.5853599779202</c:v>
                </c:pt>
                <c:pt idx="3023">
                  <c:v>2740.465730971071</c:v>
                </c:pt>
                <c:pt idx="3024">
                  <c:v>2740.2156649267654</c:v>
                </c:pt>
                <c:pt idx="3025">
                  <c:v>2740.1236016323137</c:v>
                </c:pt>
                <c:pt idx="3026">
                  <c:v>2738.779053892677</c:v>
                </c:pt>
                <c:pt idx="3027">
                  <c:v>2738.6284663548654</c:v>
                </c:pt>
                <c:pt idx="3028">
                  <c:v>2738.547762512891</c:v>
                </c:pt>
                <c:pt idx="3029">
                  <c:v>2737.2097454828763</c:v>
                </c:pt>
                <c:pt idx="3030">
                  <c:v>2736.6167486445643</c:v>
                </c:pt>
                <c:pt idx="3031">
                  <c:v>2736.211204284351</c:v>
                </c:pt>
                <c:pt idx="3032">
                  <c:v>2735.8928924745996</c:v>
                </c:pt>
                <c:pt idx="3033">
                  <c:v>2734.402073649012</c:v>
                </c:pt>
                <c:pt idx="3034">
                  <c:v>2734.0436690654756</c:v>
                </c:pt>
                <c:pt idx="3035">
                  <c:v>2733.2734045342986</c:v>
                </c:pt>
                <c:pt idx="3036">
                  <c:v>2731.0766527196006</c:v>
                </c:pt>
                <c:pt idx="3037">
                  <c:v>2731.0535586015144</c:v>
                </c:pt>
                <c:pt idx="3038">
                  <c:v>2729.20849455502</c:v>
                </c:pt>
                <c:pt idx="3039">
                  <c:v>2729.00901224365</c:v>
                </c:pt>
                <c:pt idx="3040">
                  <c:v>2727.4150508302719</c:v>
                </c:pt>
                <c:pt idx="3041">
                  <c:v>2726.86190062593</c:v>
                </c:pt>
                <c:pt idx="3042">
                  <c:v>2725.3379159612477</c:v>
                </c:pt>
                <c:pt idx="3043">
                  <c:v>2724.4182685765536</c:v>
                </c:pt>
                <c:pt idx="3044">
                  <c:v>2723.7530096914388</c:v>
                </c:pt>
                <c:pt idx="3045">
                  <c:v>2721.3066320825083</c:v>
                </c:pt>
                <c:pt idx="3046">
                  <c:v>2720.8467798739639</c:v>
                </c:pt>
                <c:pt idx="3047">
                  <c:v>2719.940918319995</c:v>
                </c:pt>
                <c:pt idx="3048">
                  <c:v>2719.8955965760138</c:v>
                </c:pt>
                <c:pt idx="3049">
                  <c:v>2719.2113128842907</c:v>
                </c:pt>
                <c:pt idx="3050">
                  <c:v>2717.7437952944379</c:v>
                </c:pt>
                <c:pt idx="3051">
                  <c:v>2716.1413420574754</c:v>
                </c:pt>
                <c:pt idx="3052">
                  <c:v>2715.8955034144483</c:v>
                </c:pt>
                <c:pt idx="3053">
                  <c:v>2715.407636292673</c:v>
                </c:pt>
                <c:pt idx="3054">
                  <c:v>2715.248202730078</c:v>
                </c:pt>
                <c:pt idx="3055">
                  <c:v>2711.6343449607052</c:v>
                </c:pt>
                <c:pt idx="3056">
                  <c:v>2711.1517568375448</c:v>
                </c:pt>
                <c:pt idx="3057">
                  <c:v>2710.7679398190535</c:v>
                </c:pt>
                <c:pt idx="3058">
                  <c:v>2710.5371607302618</c:v>
                </c:pt>
                <c:pt idx="3059">
                  <c:v>2710.4294795644341</c:v>
                </c:pt>
                <c:pt idx="3060">
                  <c:v>2710.3951170455912</c:v>
                </c:pt>
                <c:pt idx="3061">
                  <c:v>2709.9391590490645</c:v>
                </c:pt>
                <c:pt idx="3062">
                  <c:v>2709.0960611465548</c:v>
                </c:pt>
                <c:pt idx="3063">
                  <c:v>2707.8337040934616</c:v>
                </c:pt>
                <c:pt idx="3064">
                  <c:v>2707.1056515398354</c:v>
                </c:pt>
                <c:pt idx="3065">
                  <c:v>2705.3879428346345</c:v>
                </c:pt>
                <c:pt idx="3066">
                  <c:v>2703.5710117684393</c:v>
                </c:pt>
                <c:pt idx="3067">
                  <c:v>2703.4180548847744</c:v>
                </c:pt>
                <c:pt idx="3068">
                  <c:v>2702.6849214450676</c:v>
                </c:pt>
                <c:pt idx="3069">
                  <c:v>2701.0894521751866</c:v>
                </c:pt>
                <c:pt idx="3070">
                  <c:v>2701.082759373493</c:v>
                </c:pt>
                <c:pt idx="3071">
                  <c:v>2700.5752580989856</c:v>
                </c:pt>
                <c:pt idx="3072">
                  <c:v>2700.2285871804879</c:v>
                </c:pt>
                <c:pt idx="3073">
                  <c:v>2700.2248010298485</c:v>
                </c:pt>
                <c:pt idx="3074">
                  <c:v>2698.3890642815145</c:v>
                </c:pt>
                <c:pt idx="3075">
                  <c:v>2698.0087342437232</c:v>
                </c:pt>
                <c:pt idx="3076">
                  <c:v>2696.886309676082</c:v>
                </c:pt>
                <c:pt idx="3077">
                  <c:v>2696.8527045874794</c:v>
                </c:pt>
                <c:pt idx="3078">
                  <c:v>2696.7874335117344</c:v>
                </c:pt>
                <c:pt idx="3079">
                  <c:v>2695.4687454611048</c:v>
                </c:pt>
                <c:pt idx="3080">
                  <c:v>2695.0372893823305</c:v>
                </c:pt>
                <c:pt idx="3081">
                  <c:v>2693.5932981560936</c:v>
                </c:pt>
                <c:pt idx="3082">
                  <c:v>2693.5605895767326</c:v>
                </c:pt>
                <c:pt idx="3083">
                  <c:v>2692.5646528576249</c:v>
                </c:pt>
                <c:pt idx="3084">
                  <c:v>2692.4842031600124</c:v>
                </c:pt>
                <c:pt idx="3085">
                  <c:v>2692.342507673126</c:v>
                </c:pt>
                <c:pt idx="3086">
                  <c:v>2692.2232229161441</c:v>
                </c:pt>
                <c:pt idx="3087">
                  <c:v>2691.8907230471873</c:v>
                </c:pt>
                <c:pt idx="3088">
                  <c:v>2691.0500955479351</c:v>
                </c:pt>
                <c:pt idx="3089">
                  <c:v>2690.9535016799946</c:v>
                </c:pt>
                <c:pt idx="3090">
                  <c:v>2690.7461809161696</c:v>
                </c:pt>
                <c:pt idx="3091">
                  <c:v>2687.7028091983698</c:v>
                </c:pt>
                <c:pt idx="3092">
                  <c:v>2686.6548339199471</c:v>
                </c:pt>
                <c:pt idx="3093">
                  <c:v>2686.2781689640206</c:v>
                </c:pt>
                <c:pt idx="3094">
                  <c:v>2685.8012820793188</c:v>
                </c:pt>
                <c:pt idx="3095">
                  <c:v>2685.1038088956038</c:v>
                </c:pt>
                <c:pt idx="3096">
                  <c:v>2684.1983505706839</c:v>
                </c:pt>
                <c:pt idx="3097">
                  <c:v>2684.1146420219534</c:v>
                </c:pt>
                <c:pt idx="3098">
                  <c:v>2683.8264823394265</c:v>
                </c:pt>
                <c:pt idx="3099">
                  <c:v>2683.3977638156598</c:v>
                </c:pt>
                <c:pt idx="3100">
                  <c:v>2683.3454821182359</c:v>
                </c:pt>
                <c:pt idx="3101">
                  <c:v>2682.9701299079866</c:v>
                </c:pt>
                <c:pt idx="3102">
                  <c:v>2682.8431107576589</c:v>
                </c:pt>
                <c:pt idx="3103">
                  <c:v>2682.0212289064416</c:v>
                </c:pt>
                <c:pt idx="3104">
                  <c:v>2680.9611337435949</c:v>
                </c:pt>
                <c:pt idx="3105">
                  <c:v>2679.6524603815801</c:v>
                </c:pt>
                <c:pt idx="3106">
                  <c:v>2675.4291484256773</c:v>
                </c:pt>
                <c:pt idx="3107">
                  <c:v>2675.1810905220523</c:v>
                </c:pt>
                <c:pt idx="3108">
                  <c:v>2672.7776422981774</c:v>
                </c:pt>
                <c:pt idx="3109">
                  <c:v>2671.0769642668611</c:v>
                </c:pt>
                <c:pt idx="3110">
                  <c:v>2670.8780552811554</c:v>
                </c:pt>
                <c:pt idx="3111">
                  <c:v>2670.5148289587382</c:v>
                </c:pt>
                <c:pt idx="3112">
                  <c:v>2667.3524296300229</c:v>
                </c:pt>
                <c:pt idx="3113">
                  <c:v>2667.0240000731146</c:v>
                </c:pt>
                <c:pt idx="3114">
                  <c:v>2665.9948885097942</c:v>
                </c:pt>
                <c:pt idx="3115">
                  <c:v>2665.9522152702343</c:v>
                </c:pt>
                <c:pt idx="3116">
                  <c:v>2664.9982453894299</c:v>
                </c:pt>
                <c:pt idx="3117">
                  <c:v>2664.6027737507993</c:v>
                </c:pt>
                <c:pt idx="3118">
                  <c:v>2663.2310275617056</c:v>
                </c:pt>
                <c:pt idx="3119">
                  <c:v>2662.9669965849384</c:v>
                </c:pt>
                <c:pt idx="3120">
                  <c:v>2662.6054862372407</c:v>
                </c:pt>
                <c:pt idx="3121">
                  <c:v>2662.1260408992666</c:v>
                </c:pt>
                <c:pt idx="3122">
                  <c:v>2660.6569163966446</c:v>
                </c:pt>
                <c:pt idx="3123">
                  <c:v>2658.4836028955451</c:v>
                </c:pt>
                <c:pt idx="3124">
                  <c:v>2658.1761562575043</c:v>
                </c:pt>
                <c:pt idx="3125">
                  <c:v>2658.1057622718067</c:v>
                </c:pt>
                <c:pt idx="3126">
                  <c:v>2654.9669303300102</c:v>
                </c:pt>
                <c:pt idx="3127">
                  <c:v>2654.4368022028348</c:v>
                </c:pt>
                <c:pt idx="3128">
                  <c:v>2654.125366298782</c:v>
                </c:pt>
                <c:pt idx="3129">
                  <c:v>2652.2700284164675</c:v>
                </c:pt>
                <c:pt idx="3130">
                  <c:v>2651.6710191629445</c:v>
                </c:pt>
                <c:pt idx="3131">
                  <c:v>2651.4243100254516</c:v>
                </c:pt>
                <c:pt idx="3132">
                  <c:v>2651.2288039727041</c:v>
                </c:pt>
                <c:pt idx="3133">
                  <c:v>2650.4696507530543</c:v>
                </c:pt>
                <c:pt idx="3134">
                  <c:v>2650.293059444396</c:v>
                </c:pt>
                <c:pt idx="3135">
                  <c:v>2650.2612653845058</c:v>
                </c:pt>
                <c:pt idx="3136">
                  <c:v>2649.5086448756142</c:v>
                </c:pt>
                <c:pt idx="3137">
                  <c:v>2649.4160682895999</c:v>
                </c:pt>
                <c:pt idx="3138">
                  <c:v>2648.9049149406137</c:v>
                </c:pt>
                <c:pt idx="3139">
                  <c:v>2648.7271159459551</c:v>
                </c:pt>
                <c:pt idx="3140">
                  <c:v>2648.6072728718336</c:v>
                </c:pt>
                <c:pt idx="3141">
                  <c:v>2648.1778659570432</c:v>
                </c:pt>
                <c:pt idx="3142">
                  <c:v>2647.2189552697259</c:v>
                </c:pt>
                <c:pt idx="3143">
                  <c:v>2647.2074497342674</c:v>
                </c:pt>
                <c:pt idx="3144">
                  <c:v>2644.839638753318</c:v>
                </c:pt>
                <c:pt idx="3145">
                  <c:v>2642.5653208789913</c:v>
                </c:pt>
                <c:pt idx="3146">
                  <c:v>2642.4900261095172</c:v>
                </c:pt>
                <c:pt idx="3147">
                  <c:v>2642.3778533923678</c:v>
                </c:pt>
                <c:pt idx="3148">
                  <c:v>2642.239791969731</c:v>
                </c:pt>
                <c:pt idx="3149">
                  <c:v>2642.2276650813278</c:v>
                </c:pt>
                <c:pt idx="3150">
                  <c:v>2641.7108054910404</c:v>
                </c:pt>
                <c:pt idx="3151">
                  <c:v>2641.1950945532208</c:v>
                </c:pt>
                <c:pt idx="3152">
                  <c:v>2639.5144378945865</c:v>
                </c:pt>
                <c:pt idx="3153">
                  <c:v>2637.328895447115</c:v>
                </c:pt>
                <c:pt idx="3154">
                  <c:v>2636.7995757791659</c:v>
                </c:pt>
                <c:pt idx="3155">
                  <c:v>2636.0868379247058</c:v>
                </c:pt>
                <c:pt idx="3156">
                  <c:v>2635.9123938357247</c:v>
                </c:pt>
                <c:pt idx="3157">
                  <c:v>2635.6290418841213</c:v>
                </c:pt>
                <c:pt idx="3158">
                  <c:v>2635.5207583761457</c:v>
                </c:pt>
                <c:pt idx="3159">
                  <c:v>2634.4787674970257</c:v>
                </c:pt>
                <c:pt idx="3160">
                  <c:v>2633.0950134871641</c:v>
                </c:pt>
                <c:pt idx="3161">
                  <c:v>2632.7945448127953</c:v>
                </c:pt>
                <c:pt idx="3162">
                  <c:v>2632.1447597172105</c:v>
                </c:pt>
                <c:pt idx="3163">
                  <c:v>2631.4918488461012</c:v>
                </c:pt>
                <c:pt idx="3164">
                  <c:v>2631.2911618504368</c:v>
                </c:pt>
                <c:pt idx="3165">
                  <c:v>2629.7626536162438</c:v>
                </c:pt>
                <c:pt idx="3166">
                  <c:v>2629.4968836516846</c:v>
                </c:pt>
                <c:pt idx="3167">
                  <c:v>2629.1173180481114</c:v>
                </c:pt>
                <c:pt idx="3168">
                  <c:v>2629.0763367696336</c:v>
                </c:pt>
                <c:pt idx="3169">
                  <c:v>2629.0276451114482</c:v>
                </c:pt>
                <c:pt idx="3170">
                  <c:v>2627.4290100433059</c:v>
                </c:pt>
                <c:pt idx="3171">
                  <c:v>2627.2245859248555</c:v>
                </c:pt>
                <c:pt idx="3172">
                  <c:v>2626.585722032813</c:v>
                </c:pt>
                <c:pt idx="3173">
                  <c:v>2625.7882460447904</c:v>
                </c:pt>
                <c:pt idx="3174">
                  <c:v>2625.6910558381128</c:v>
                </c:pt>
                <c:pt idx="3175">
                  <c:v>2625.3979073217938</c:v>
                </c:pt>
                <c:pt idx="3176">
                  <c:v>2624.5562562411187</c:v>
                </c:pt>
                <c:pt idx="3177">
                  <c:v>2624.0074404988709</c:v>
                </c:pt>
                <c:pt idx="3178">
                  <c:v>2623.2363985260868</c:v>
                </c:pt>
                <c:pt idx="3179">
                  <c:v>2623.1578038821926</c:v>
                </c:pt>
                <c:pt idx="3180">
                  <c:v>2621.1980486880148</c:v>
                </c:pt>
                <c:pt idx="3181">
                  <c:v>2620.8442607268425</c:v>
                </c:pt>
                <c:pt idx="3182">
                  <c:v>2620.6269542908835</c:v>
                </c:pt>
                <c:pt idx="3183">
                  <c:v>2620.4733870605269</c:v>
                </c:pt>
                <c:pt idx="3184">
                  <c:v>2619.828099519676</c:v>
                </c:pt>
                <c:pt idx="3185">
                  <c:v>2619.6686799650392</c:v>
                </c:pt>
                <c:pt idx="3186">
                  <c:v>2619.4960559098863</c:v>
                </c:pt>
                <c:pt idx="3187">
                  <c:v>2619.4462596242447</c:v>
                </c:pt>
                <c:pt idx="3188">
                  <c:v>2618.1548230531939</c:v>
                </c:pt>
                <c:pt idx="3189">
                  <c:v>2617.3130799202304</c:v>
                </c:pt>
                <c:pt idx="3190">
                  <c:v>2617.2067545245191</c:v>
                </c:pt>
                <c:pt idx="3191">
                  <c:v>2617.0659105212994</c:v>
                </c:pt>
                <c:pt idx="3192">
                  <c:v>2616.7315586003278</c:v>
                </c:pt>
                <c:pt idx="3193">
                  <c:v>2614.1462230595175</c:v>
                </c:pt>
                <c:pt idx="3194">
                  <c:v>2613.4393085128527</c:v>
                </c:pt>
                <c:pt idx="3195">
                  <c:v>2612.2391948156765</c:v>
                </c:pt>
                <c:pt idx="3196">
                  <c:v>2611.9737480346944</c:v>
                </c:pt>
                <c:pt idx="3197">
                  <c:v>2610.9955383850438</c:v>
                </c:pt>
                <c:pt idx="3198">
                  <c:v>2609.31934025898</c:v>
                </c:pt>
                <c:pt idx="3199">
                  <c:v>2609.2830756597023</c:v>
                </c:pt>
                <c:pt idx="3200">
                  <c:v>2609.0177379406714</c:v>
                </c:pt>
                <c:pt idx="3201">
                  <c:v>2608.6463269691499</c:v>
                </c:pt>
                <c:pt idx="3202">
                  <c:v>2608.075074482223</c:v>
                </c:pt>
                <c:pt idx="3203">
                  <c:v>2607.9324394616565</c:v>
                </c:pt>
                <c:pt idx="3204">
                  <c:v>2607.1718714383592</c:v>
                </c:pt>
                <c:pt idx="3205">
                  <c:v>2606.8266653519263</c:v>
                </c:pt>
                <c:pt idx="3206">
                  <c:v>2606.5746842198009</c:v>
                </c:pt>
                <c:pt idx="3207">
                  <c:v>2606.4869834033543</c:v>
                </c:pt>
                <c:pt idx="3208">
                  <c:v>2606.1170332616248</c:v>
                </c:pt>
                <c:pt idx="3209">
                  <c:v>2603.4606573679639</c:v>
                </c:pt>
                <c:pt idx="3210">
                  <c:v>2601.1475444570033</c:v>
                </c:pt>
                <c:pt idx="3211">
                  <c:v>2598.625864074053</c:v>
                </c:pt>
                <c:pt idx="3212">
                  <c:v>2597.8011486132705</c:v>
                </c:pt>
                <c:pt idx="3213">
                  <c:v>2596.8496511368585</c:v>
                </c:pt>
                <c:pt idx="3214">
                  <c:v>2596.7691273971891</c:v>
                </c:pt>
                <c:pt idx="3215">
                  <c:v>2595.668617277548</c:v>
                </c:pt>
                <c:pt idx="3216">
                  <c:v>2595.6575459887554</c:v>
                </c:pt>
                <c:pt idx="3217">
                  <c:v>2595.4007421171818</c:v>
                </c:pt>
                <c:pt idx="3218">
                  <c:v>2595.2130194856268</c:v>
                </c:pt>
                <c:pt idx="3219">
                  <c:v>2595.1687423350036</c:v>
                </c:pt>
                <c:pt idx="3220">
                  <c:v>2594.9261625430927</c:v>
                </c:pt>
                <c:pt idx="3221">
                  <c:v>2594.7633910844829</c:v>
                </c:pt>
                <c:pt idx="3222">
                  <c:v>2594.4786073195692</c:v>
                </c:pt>
                <c:pt idx="3223">
                  <c:v>2593.5516197654601</c:v>
                </c:pt>
                <c:pt idx="3224">
                  <c:v>2592.0377428422489</c:v>
                </c:pt>
                <c:pt idx="3225">
                  <c:v>2591.5761156254498</c:v>
                </c:pt>
                <c:pt idx="3226">
                  <c:v>2591.5511884661469</c:v>
                </c:pt>
                <c:pt idx="3227">
                  <c:v>2591.5080589674208</c:v>
                </c:pt>
                <c:pt idx="3228">
                  <c:v>2589.8815010383373</c:v>
                </c:pt>
                <c:pt idx="3229">
                  <c:v>2588.8542465298738</c:v>
                </c:pt>
                <c:pt idx="3230">
                  <c:v>2588.6358604806646</c:v>
                </c:pt>
                <c:pt idx="3231">
                  <c:v>2586.307252768238</c:v>
                </c:pt>
                <c:pt idx="3232">
                  <c:v>2585.2627354540305</c:v>
                </c:pt>
                <c:pt idx="3233">
                  <c:v>2584.8568438966013</c:v>
                </c:pt>
                <c:pt idx="3234">
                  <c:v>2583.4619255450889</c:v>
                </c:pt>
                <c:pt idx="3235">
                  <c:v>2583.3453793436802</c:v>
                </c:pt>
                <c:pt idx="3236">
                  <c:v>2581.9969624062346</c:v>
                </c:pt>
                <c:pt idx="3237">
                  <c:v>2581.0232202942684</c:v>
                </c:pt>
                <c:pt idx="3238">
                  <c:v>2578.1945585375584</c:v>
                </c:pt>
                <c:pt idx="3239">
                  <c:v>2577.9047439149795</c:v>
                </c:pt>
                <c:pt idx="3240">
                  <c:v>2576.9174941302877</c:v>
                </c:pt>
                <c:pt idx="3241">
                  <c:v>2575.8584085409047</c:v>
                </c:pt>
                <c:pt idx="3242">
                  <c:v>2575.8150238972503</c:v>
                </c:pt>
                <c:pt idx="3243">
                  <c:v>2575.7630803919278</c:v>
                </c:pt>
                <c:pt idx="3244">
                  <c:v>2575.2809735421424</c:v>
                </c:pt>
                <c:pt idx="3245">
                  <c:v>2574.5520564974627</c:v>
                </c:pt>
                <c:pt idx="3246">
                  <c:v>2573.46456677376</c:v>
                </c:pt>
                <c:pt idx="3247">
                  <c:v>2573.3367931948978</c:v>
                </c:pt>
                <c:pt idx="3248">
                  <c:v>2573.0003090627702</c:v>
                </c:pt>
                <c:pt idx="3249">
                  <c:v>2572.2449650068306</c:v>
                </c:pt>
                <c:pt idx="3250">
                  <c:v>2572.129868628962</c:v>
                </c:pt>
                <c:pt idx="3251">
                  <c:v>2571.2429538372699</c:v>
                </c:pt>
                <c:pt idx="3252">
                  <c:v>2570.9260848470781</c:v>
                </c:pt>
                <c:pt idx="3253">
                  <c:v>2570.7785360353441</c:v>
                </c:pt>
                <c:pt idx="3254">
                  <c:v>2568.5481901382941</c:v>
                </c:pt>
                <c:pt idx="3255">
                  <c:v>2567.8422511457734</c:v>
                </c:pt>
                <c:pt idx="3256">
                  <c:v>2567.5601298932388</c:v>
                </c:pt>
                <c:pt idx="3257">
                  <c:v>2567.4498812690254</c:v>
                </c:pt>
                <c:pt idx="3258">
                  <c:v>2566.2846693970318</c:v>
                </c:pt>
                <c:pt idx="3259">
                  <c:v>2566.1604808545662</c:v>
                </c:pt>
                <c:pt idx="3260">
                  <c:v>2565.1021006658721</c:v>
                </c:pt>
                <c:pt idx="3261">
                  <c:v>2565.061490598252</c:v>
                </c:pt>
                <c:pt idx="3262">
                  <c:v>2564.9839655619244</c:v>
                </c:pt>
                <c:pt idx="3263">
                  <c:v>2564.5588090614851</c:v>
                </c:pt>
                <c:pt idx="3264">
                  <c:v>2564.3057733303158</c:v>
                </c:pt>
                <c:pt idx="3265">
                  <c:v>2564.1039026622943</c:v>
                </c:pt>
                <c:pt idx="3266">
                  <c:v>2563.6286817238924</c:v>
                </c:pt>
                <c:pt idx="3267">
                  <c:v>2563.0390588020573</c:v>
                </c:pt>
                <c:pt idx="3268">
                  <c:v>2562.6390826047141</c:v>
                </c:pt>
                <c:pt idx="3269">
                  <c:v>2562.173622210566</c:v>
                </c:pt>
                <c:pt idx="3270">
                  <c:v>2561.6980390664248</c:v>
                </c:pt>
                <c:pt idx="3271">
                  <c:v>2561.1265914686664</c:v>
                </c:pt>
                <c:pt idx="3272">
                  <c:v>2559.9583248615018</c:v>
                </c:pt>
                <c:pt idx="3273">
                  <c:v>2559.4629834941506</c:v>
                </c:pt>
                <c:pt idx="3274">
                  <c:v>2557.2449615974683</c:v>
                </c:pt>
                <c:pt idx="3275">
                  <c:v>2554.8164071125566</c:v>
                </c:pt>
                <c:pt idx="3276">
                  <c:v>2553.9447750018412</c:v>
                </c:pt>
                <c:pt idx="3277">
                  <c:v>2553.1441112030575</c:v>
                </c:pt>
                <c:pt idx="3278">
                  <c:v>2552.4006669065043</c:v>
                </c:pt>
                <c:pt idx="3279">
                  <c:v>2551.6868774547056</c:v>
                </c:pt>
                <c:pt idx="3280">
                  <c:v>2550.8379702523584</c:v>
                </c:pt>
                <c:pt idx="3281">
                  <c:v>2550.2899139414876</c:v>
                </c:pt>
                <c:pt idx="3282">
                  <c:v>2549.6326465957832</c:v>
                </c:pt>
                <c:pt idx="3283">
                  <c:v>2549.5193202233272</c:v>
                </c:pt>
                <c:pt idx="3284">
                  <c:v>2547.4023217106674</c:v>
                </c:pt>
                <c:pt idx="3285">
                  <c:v>2547.034460755654</c:v>
                </c:pt>
                <c:pt idx="3286">
                  <c:v>2546.0744344346281</c:v>
                </c:pt>
                <c:pt idx="3287">
                  <c:v>2545.8571890333396</c:v>
                </c:pt>
                <c:pt idx="3288">
                  <c:v>2545.3725647535848</c:v>
                </c:pt>
                <c:pt idx="3289">
                  <c:v>2544.2836642285115</c:v>
                </c:pt>
                <c:pt idx="3290">
                  <c:v>2544.1385858200333</c:v>
                </c:pt>
                <c:pt idx="3291">
                  <c:v>2544.0551414213487</c:v>
                </c:pt>
                <c:pt idx="3292">
                  <c:v>2543.7179999158175</c:v>
                </c:pt>
                <c:pt idx="3293">
                  <c:v>2542.8597233914375</c:v>
                </c:pt>
                <c:pt idx="3294">
                  <c:v>2542.5220796005942</c:v>
                </c:pt>
                <c:pt idx="3295">
                  <c:v>2541.8658658533614</c:v>
                </c:pt>
                <c:pt idx="3296">
                  <c:v>2541.3698611091963</c:v>
                </c:pt>
                <c:pt idx="3297">
                  <c:v>2541.2045372007246</c:v>
                </c:pt>
                <c:pt idx="3298">
                  <c:v>2540.0752947603464</c:v>
                </c:pt>
                <c:pt idx="3299">
                  <c:v>2539.7259103004826</c:v>
                </c:pt>
                <c:pt idx="3300">
                  <c:v>2539.523174140837</c:v>
                </c:pt>
                <c:pt idx="3301">
                  <c:v>2539.4247562367959</c:v>
                </c:pt>
                <c:pt idx="3302">
                  <c:v>2539.1647185283132</c:v>
                </c:pt>
                <c:pt idx="3303">
                  <c:v>2538.8911881556319</c:v>
                </c:pt>
                <c:pt idx="3304">
                  <c:v>2538.77372343248</c:v>
                </c:pt>
                <c:pt idx="3305">
                  <c:v>2538.671087132273</c:v>
                </c:pt>
                <c:pt idx="3306">
                  <c:v>2538.1316997455865</c:v>
                </c:pt>
                <c:pt idx="3307">
                  <c:v>2537.2395009524384</c:v>
                </c:pt>
                <c:pt idx="3308">
                  <c:v>2536.1905521210124</c:v>
                </c:pt>
                <c:pt idx="3309">
                  <c:v>2534.6776757661487</c:v>
                </c:pt>
                <c:pt idx="3310">
                  <c:v>2533.3995897785921</c:v>
                </c:pt>
                <c:pt idx="3311">
                  <c:v>2533.2814906951044</c:v>
                </c:pt>
                <c:pt idx="3312">
                  <c:v>2532.5779610711711</c:v>
                </c:pt>
                <c:pt idx="3313">
                  <c:v>2532.5733904749472</c:v>
                </c:pt>
                <c:pt idx="3314">
                  <c:v>2530.8534575063045</c:v>
                </c:pt>
                <c:pt idx="3315">
                  <c:v>2530.0391479563618</c:v>
                </c:pt>
                <c:pt idx="3316">
                  <c:v>2529.0812458419427</c:v>
                </c:pt>
                <c:pt idx="3317">
                  <c:v>2527.8696005945321</c:v>
                </c:pt>
                <c:pt idx="3318">
                  <c:v>2527.2663389255185</c:v>
                </c:pt>
                <c:pt idx="3319">
                  <c:v>2525.483235074098</c:v>
                </c:pt>
                <c:pt idx="3320">
                  <c:v>2525.4142348801161</c:v>
                </c:pt>
                <c:pt idx="3321">
                  <c:v>2523.7767847639702</c:v>
                </c:pt>
                <c:pt idx="3322">
                  <c:v>2523.195869788487</c:v>
                </c:pt>
                <c:pt idx="3323">
                  <c:v>2522.7178062354042</c:v>
                </c:pt>
                <c:pt idx="3324">
                  <c:v>2521.0141455098374</c:v>
                </c:pt>
                <c:pt idx="3325">
                  <c:v>2519.0488181505166</c:v>
                </c:pt>
                <c:pt idx="3326">
                  <c:v>2518.7208868766443</c:v>
                </c:pt>
                <c:pt idx="3327">
                  <c:v>2518.3925413674774</c:v>
                </c:pt>
                <c:pt idx="3328">
                  <c:v>2518.2186656013187</c:v>
                </c:pt>
                <c:pt idx="3329">
                  <c:v>2517.6629949653056</c:v>
                </c:pt>
                <c:pt idx="3330">
                  <c:v>2517.4008210433967</c:v>
                </c:pt>
                <c:pt idx="3331">
                  <c:v>2517.3889432965143</c:v>
                </c:pt>
                <c:pt idx="3332">
                  <c:v>2516.2437337864053</c:v>
                </c:pt>
                <c:pt idx="3333">
                  <c:v>2516.1994676420336</c:v>
                </c:pt>
                <c:pt idx="3334">
                  <c:v>2516.1474861151141</c:v>
                </c:pt>
                <c:pt idx="3335">
                  <c:v>2515.8066375038456</c:v>
                </c:pt>
                <c:pt idx="3336">
                  <c:v>2515.451983050481</c:v>
                </c:pt>
                <c:pt idx="3337">
                  <c:v>2514.0790922111942</c:v>
                </c:pt>
                <c:pt idx="3338">
                  <c:v>2513.1551533888478</c:v>
                </c:pt>
                <c:pt idx="3339">
                  <c:v>2512.8766662005619</c:v>
                </c:pt>
                <c:pt idx="3340">
                  <c:v>2512.3958760987239</c:v>
                </c:pt>
                <c:pt idx="3341">
                  <c:v>2511.152601885201</c:v>
                </c:pt>
                <c:pt idx="3342">
                  <c:v>2509.0375864990151</c:v>
                </c:pt>
                <c:pt idx="3343">
                  <c:v>2508.1748754557084</c:v>
                </c:pt>
                <c:pt idx="3344">
                  <c:v>2506.8335795632106</c:v>
                </c:pt>
                <c:pt idx="3345">
                  <c:v>2506.6078573468612</c:v>
                </c:pt>
                <c:pt idx="3346">
                  <c:v>2505.6670129216723</c:v>
                </c:pt>
                <c:pt idx="3347">
                  <c:v>2505.5369490418552</c:v>
                </c:pt>
                <c:pt idx="3348">
                  <c:v>2505.1239644553934</c:v>
                </c:pt>
                <c:pt idx="3349">
                  <c:v>2504.9625397617829</c:v>
                </c:pt>
                <c:pt idx="3350">
                  <c:v>2504.7854481689469</c:v>
                </c:pt>
                <c:pt idx="3351">
                  <c:v>2504.581066074365</c:v>
                </c:pt>
                <c:pt idx="3352">
                  <c:v>2504.421180254878</c:v>
                </c:pt>
                <c:pt idx="3353">
                  <c:v>2501.7361580893571</c:v>
                </c:pt>
                <c:pt idx="3354">
                  <c:v>2500.9810071431084</c:v>
                </c:pt>
                <c:pt idx="3355">
                  <c:v>2500.6020648936196</c:v>
                </c:pt>
                <c:pt idx="3356">
                  <c:v>2499.4992914883719</c:v>
                </c:pt>
                <c:pt idx="3357">
                  <c:v>2498.7245524155346</c:v>
                </c:pt>
                <c:pt idx="3358">
                  <c:v>2498.6544015679478</c:v>
                </c:pt>
                <c:pt idx="3359">
                  <c:v>2498.259307143584</c:v>
                </c:pt>
                <c:pt idx="3360">
                  <c:v>2498.1405837054467</c:v>
                </c:pt>
                <c:pt idx="3361">
                  <c:v>2495.8279460644508</c:v>
                </c:pt>
                <c:pt idx="3362">
                  <c:v>2495.3532984517155</c:v>
                </c:pt>
                <c:pt idx="3363">
                  <c:v>2495.0877586178767</c:v>
                </c:pt>
                <c:pt idx="3364">
                  <c:v>2495.0590843301025</c:v>
                </c:pt>
                <c:pt idx="3365">
                  <c:v>2494.475932083787</c:v>
                </c:pt>
                <c:pt idx="3366">
                  <c:v>2492.3670511821529</c:v>
                </c:pt>
                <c:pt idx="3367">
                  <c:v>2491.6560393080963</c:v>
                </c:pt>
                <c:pt idx="3368">
                  <c:v>2491.5475416784961</c:v>
                </c:pt>
                <c:pt idx="3369">
                  <c:v>2491.5073658575393</c:v>
                </c:pt>
                <c:pt idx="3370">
                  <c:v>2491.3842469226402</c:v>
                </c:pt>
                <c:pt idx="3371">
                  <c:v>2490.1579663619723</c:v>
                </c:pt>
                <c:pt idx="3372">
                  <c:v>2489.2381738948679</c:v>
                </c:pt>
                <c:pt idx="3373">
                  <c:v>2489.1354665543081</c:v>
                </c:pt>
                <c:pt idx="3374">
                  <c:v>2488.7987132692965</c:v>
                </c:pt>
                <c:pt idx="3375">
                  <c:v>2485.9728911255643</c:v>
                </c:pt>
                <c:pt idx="3376">
                  <c:v>2485.4205944060268</c:v>
                </c:pt>
                <c:pt idx="3377">
                  <c:v>2485.1506290583779</c:v>
                </c:pt>
                <c:pt idx="3378">
                  <c:v>2484.3893536332575</c:v>
                </c:pt>
                <c:pt idx="3379">
                  <c:v>2483.6071713324654</c:v>
                </c:pt>
                <c:pt idx="3380">
                  <c:v>2483.0317704891586</c:v>
                </c:pt>
                <c:pt idx="3381">
                  <c:v>2482.7386519898878</c:v>
                </c:pt>
                <c:pt idx="3382">
                  <c:v>2479.1363297730236</c:v>
                </c:pt>
                <c:pt idx="3383">
                  <c:v>2477.5788640902115</c:v>
                </c:pt>
                <c:pt idx="3384">
                  <c:v>2477.3678602342907</c:v>
                </c:pt>
                <c:pt idx="3385">
                  <c:v>2476.8605510689067</c:v>
                </c:pt>
                <c:pt idx="3386">
                  <c:v>2471.8588589719398</c:v>
                </c:pt>
                <c:pt idx="3387">
                  <c:v>2471.712364759248</c:v>
                </c:pt>
                <c:pt idx="3388">
                  <c:v>2471.4874570055345</c:v>
                </c:pt>
                <c:pt idx="3389">
                  <c:v>2471.2857144102595</c:v>
                </c:pt>
                <c:pt idx="3390">
                  <c:v>2470.9387173064815</c:v>
                </c:pt>
                <c:pt idx="3391">
                  <c:v>2469.9322586106041</c:v>
                </c:pt>
                <c:pt idx="3392">
                  <c:v>2469.5397186372384</c:v>
                </c:pt>
                <c:pt idx="3393">
                  <c:v>2468.7701975283462</c:v>
                </c:pt>
                <c:pt idx="3394">
                  <c:v>2468.7394790794333</c:v>
                </c:pt>
                <c:pt idx="3395">
                  <c:v>2468.6171666026239</c:v>
                </c:pt>
                <c:pt idx="3396">
                  <c:v>2467.543369656792</c:v>
                </c:pt>
                <c:pt idx="3397">
                  <c:v>2467.180266404283</c:v>
                </c:pt>
                <c:pt idx="3398">
                  <c:v>2466.6463771406789</c:v>
                </c:pt>
                <c:pt idx="3399">
                  <c:v>2466.6411431676411</c:v>
                </c:pt>
                <c:pt idx="3400">
                  <c:v>2466.4871436917542</c:v>
                </c:pt>
                <c:pt idx="3401">
                  <c:v>2466.422735105929</c:v>
                </c:pt>
                <c:pt idx="3402">
                  <c:v>2465.8988305138905</c:v>
                </c:pt>
                <c:pt idx="3403">
                  <c:v>2464.9819446978436</c:v>
                </c:pt>
                <c:pt idx="3404">
                  <c:v>2464.833999661043</c:v>
                </c:pt>
                <c:pt idx="3405">
                  <c:v>2464.1286770186243</c:v>
                </c:pt>
                <c:pt idx="3406">
                  <c:v>2463.981915654183</c:v>
                </c:pt>
                <c:pt idx="3407">
                  <c:v>2463.2216468008246</c:v>
                </c:pt>
                <c:pt idx="3408">
                  <c:v>2461.5028144573675</c:v>
                </c:pt>
                <c:pt idx="3409">
                  <c:v>2461.3448427251328</c:v>
                </c:pt>
                <c:pt idx="3410">
                  <c:v>2460.9167685673833</c:v>
                </c:pt>
                <c:pt idx="3411">
                  <c:v>2460.824709275204</c:v>
                </c:pt>
                <c:pt idx="3412">
                  <c:v>2460.6479698824296</c:v>
                </c:pt>
                <c:pt idx="3413">
                  <c:v>2459.799330832398</c:v>
                </c:pt>
                <c:pt idx="3414">
                  <c:v>2458.9524968076707</c:v>
                </c:pt>
                <c:pt idx="3415">
                  <c:v>2457.5983856357448</c:v>
                </c:pt>
                <c:pt idx="3416">
                  <c:v>2457.058605025697</c:v>
                </c:pt>
                <c:pt idx="3417">
                  <c:v>2456.9581099417601</c:v>
                </c:pt>
                <c:pt idx="3418">
                  <c:v>2455.3590346235451</c:v>
                </c:pt>
                <c:pt idx="3419">
                  <c:v>2455.3118868423257</c:v>
                </c:pt>
                <c:pt idx="3420">
                  <c:v>2453.3336261365112</c:v>
                </c:pt>
                <c:pt idx="3421">
                  <c:v>2451.8864661103089</c:v>
                </c:pt>
                <c:pt idx="3422">
                  <c:v>2451.0034515340449</c:v>
                </c:pt>
                <c:pt idx="3423">
                  <c:v>2450.756881475555</c:v>
                </c:pt>
                <c:pt idx="3424">
                  <c:v>2448.9668396831967</c:v>
                </c:pt>
                <c:pt idx="3425">
                  <c:v>2448.925985476897</c:v>
                </c:pt>
                <c:pt idx="3426">
                  <c:v>2448.7399558069919</c:v>
                </c:pt>
                <c:pt idx="3427">
                  <c:v>2448.7147514902554</c:v>
                </c:pt>
                <c:pt idx="3428">
                  <c:v>2447.8472447228482</c:v>
                </c:pt>
                <c:pt idx="3429">
                  <c:v>2447.7481424300531</c:v>
                </c:pt>
                <c:pt idx="3430">
                  <c:v>2447.2744703714584</c:v>
                </c:pt>
                <c:pt idx="3431">
                  <c:v>2446.7091512548454</c:v>
                </c:pt>
                <c:pt idx="3432">
                  <c:v>2446.54074359472</c:v>
                </c:pt>
                <c:pt idx="3433">
                  <c:v>2445.9476627086688</c:v>
                </c:pt>
                <c:pt idx="3434">
                  <c:v>2445.4457816265813</c:v>
                </c:pt>
                <c:pt idx="3435">
                  <c:v>2444.6928919648049</c:v>
                </c:pt>
                <c:pt idx="3436">
                  <c:v>2444.1701210167057</c:v>
                </c:pt>
                <c:pt idx="3437">
                  <c:v>2444.0301355011306</c:v>
                </c:pt>
                <c:pt idx="3438">
                  <c:v>2443.8072659051472</c:v>
                </c:pt>
                <c:pt idx="3439">
                  <c:v>2443.3862777724526</c:v>
                </c:pt>
                <c:pt idx="3440">
                  <c:v>2443.3123687901434</c:v>
                </c:pt>
                <c:pt idx="3441">
                  <c:v>2442.882904842957</c:v>
                </c:pt>
                <c:pt idx="3442">
                  <c:v>2442.2509438719603</c:v>
                </c:pt>
                <c:pt idx="3443">
                  <c:v>2441.9992348944238</c:v>
                </c:pt>
                <c:pt idx="3444">
                  <c:v>2436.1631108174283</c:v>
                </c:pt>
                <c:pt idx="3445">
                  <c:v>2434.0357714308748</c:v>
                </c:pt>
                <c:pt idx="3446">
                  <c:v>2433.946990000612</c:v>
                </c:pt>
                <c:pt idx="3447">
                  <c:v>2432.7689548446451</c:v>
                </c:pt>
                <c:pt idx="3448">
                  <c:v>2431.7692770004764</c:v>
                </c:pt>
                <c:pt idx="3449">
                  <c:v>2431.417697293653</c:v>
                </c:pt>
                <c:pt idx="3450">
                  <c:v>2430.535506185141</c:v>
                </c:pt>
                <c:pt idx="3451">
                  <c:v>2429.7978501764928</c:v>
                </c:pt>
                <c:pt idx="3452">
                  <c:v>2429.4762755133497</c:v>
                </c:pt>
                <c:pt idx="3453">
                  <c:v>2429.449281179835</c:v>
                </c:pt>
                <c:pt idx="3454">
                  <c:v>2429.1964065401717</c:v>
                </c:pt>
                <c:pt idx="3455">
                  <c:v>2429.0563249700344</c:v>
                </c:pt>
                <c:pt idx="3456">
                  <c:v>2428.688186857587</c:v>
                </c:pt>
                <c:pt idx="3457">
                  <c:v>2428.4492461327663</c:v>
                </c:pt>
                <c:pt idx="3458">
                  <c:v>2428.3653955033301</c:v>
                </c:pt>
                <c:pt idx="3459">
                  <c:v>2428.0839596401152</c:v>
                </c:pt>
                <c:pt idx="3460">
                  <c:v>2427.7792645650356</c:v>
                </c:pt>
                <c:pt idx="3461">
                  <c:v>2427.611332174878</c:v>
                </c:pt>
                <c:pt idx="3462">
                  <c:v>2424.5308934019845</c:v>
                </c:pt>
                <c:pt idx="3463">
                  <c:v>2422.8895120527959</c:v>
                </c:pt>
                <c:pt idx="3464">
                  <c:v>2422.8824570453594</c:v>
                </c:pt>
                <c:pt idx="3465">
                  <c:v>2422.8752529532403</c:v>
                </c:pt>
                <c:pt idx="3466">
                  <c:v>2422.4918791865271</c:v>
                </c:pt>
                <c:pt idx="3467">
                  <c:v>2422.2902436520662</c:v>
                </c:pt>
                <c:pt idx="3468">
                  <c:v>2421.1192765109249</c:v>
                </c:pt>
                <c:pt idx="3469">
                  <c:v>2421.0088257719058</c:v>
                </c:pt>
                <c:pt idx="3470">
                  <c:v>2419.6883437022234</c:v>
                </c:pt>
                <c:pt idx="3471">
                  <c:v>2418.3507048870438</c:v>
                </c:pt>
                <c:pt idx="3472">
                  <c:v>2418.1087084264814</c:v>
                </c:pt>
                <c:pt idx="3473">
                  <c:v>2417.9357801985507</c:v>
                </c:pt>
                <c:pt idx="3474">
                  <c:v>2417.4858666354262</c:v>
                </c:pt>
                <c:pt idx="3475">
                  <c:v>2417.4452815820132</c:v>
                </c:pt>
                <c:pt idx="3476">
                  <c:v>2416.3542618531733</c:v>
                </c:pt>
                <c:pt idx="3477">
                  <c:v>2415.5625501394156</c:v>
                </c:pt>
                <c:pt idx="3478">
                  <c:v>2415.001029180261</c:v>
                </c:pt>
                <c:pt idx="3479">
                  <c:v>2414.578162980773</c:v>
                </c:pt>
                <c:pt idx="3480">
                  <c:v>2414.5386535383354</c:v>
                </c:pt>
                <c:pt idx="3481">
                  <c:v>2411.883692448323</c:v>
                </c:pt>
                <c:pt idx="3482">
                  <c:v>2410.7977355953344</c:v>
                </c:pt>
                <c:pt idx="3483">
                  <c:v>2410.1699970227746</c:v>
                </c:pt>
                <c:pt idx="3484">
                  <c:v>2410.0970836059732</c:v>
                </c:pt>
                <c:pt idx="3485">
                  <c:v>2409.8089019109425</c:v>
                </c:pt>
                <c:pt idx="3486">
                  <c:v>2409.6078156885069</c:v>
                </c:pt>
                <c:pt idx="3487">
                  <c:v>2409.4668085926469</c:v>
                </c:pt>
                <c:pt idx="3488">
                  <c:v>2408.8364275190752</c:v>
                </c:pt>
                <c:pt idx="3489">
                  <c:v>2406.6628458656578</c:v>
                </c:pt>
                <c:pt idx="3490">
                  <c:v>2406.6281551603929</c:v>
                </c:pt>
                <c:pt idx="3491">
                  <c:v>2405.8824495793692</c:v>
                </c:pt>
                <c:pt idx="3492">
                  <c:v>2405.8544947002383</c:v>
                </c:pt>
                <c:pt idx="3493">
                  <c:v>2403.6599251251114</c:v>
                </c:pt>
                <c:pt idx="3494">
                  <c:v>2402.5072984018261</c:v>
                </c:pt>
                <c:pt idx="3495">
                  <c:v>2401.1903753537636</c:v>
                </c:pt>
                <c:pt idx="3496">
                  <c:v>2399.8556972203323</c:v>
                </c:pt>
                <c:pt idx="3497">
                  <c:v>2399.1523887220023</c:v>
                </c:pt>
                <c:pt idx="3498">
                  <c:v>2398.923412657377</c:v>
                </c:pt>
                <c:pt idx="3499">
                  <c:v>2398.0437489845185</c:v>
                </c:pt>
                <c:pt idx="3500">
                  <c:v>2397.4229073295955</c:v>
                </c:pt>
                <c:pt idx="3501">
                  <c:v>2397.2655969730399</c:v>
                </c:pt>
                <c:pt idx="3502">
                  <c:v>2396.5335061255523</c:v>
                </c:pt>
                <c:pt idx="3503">
                  <c:v>2396.3427107485963</c:v>
                </c:pt>
                <c:pt idx="3504">
                  <c:v>2396.0218104685218</c:v>
                </c:pt>
                <c:pt idx="3505">
                  <c:v>2395.6562278076412</c:v>
                </c:pt>
                <c:pt idx="3506">
                  <c:v>2395.5391883260359</c:v>
                </c:pt>
                <c:pt idx="3507">
                  <c:v>2394.2410369407889</c:v>
                </c:pt>
                <c:pt idx="3508">
                  <c:v>2394.2050474978082</c:v>
                </c:pt>
                <c:pt idx="3509">
                  <c:v>2393.8996620305675</c:v>
                </c:pt>
                <c:pt idx="3510">
                  <c:v>2393.7993670602991</c:v>
                </c:pt>
                <c:pt idx="3511">
                  <c:v>2393.7037277345662</c:v>
                </c:pt>
                <c:pt idx="3512">
                  <c:v>2392.537121070292</c:v>
                </c:pt>
                <c:pt idx="3513">
                  <c:v>2392.3365871615879</c:v>
                </c:pt>
                <c:pt idx="3514">
                  <c:v>2392.2692399065163</c:v>
                </c:pt>
                <c:pt idx="3515">
                  <c:v>2392.1024091421104</c:v>
                </c:pt>
                <c:pt idx="3516">
                  <c:v>2389.2844054394645</c:v>
                </c:pt>
                <c:pt idx="3517">
                  <c:v>2387.3863262789469</c:v>
                </c:pt>
                <c:pt idx="3518">
                  <c:v>2387.2298874174248</c:v>
                </c:pt>
                <c:pt idx="3519">
                  <c:v>2387.1339619291421</c:v>
                </c:pt>
                <c:pt idx="3520">
                  <c:v>2386.9375153421452</c:v>
                </c:pt>
                <c:pt idx="3521">
                  <c:v>2386.5670409026002</c:v>
                </c:pt>
                <c:pt idx="3522">
                  <c:v>2385.915644891973</c:v>
                </c:pt>
                <c:pt idx="3523">
                  <c:v>2385.8121601098051</c:v>
                </c:pt>
                <c:pt idx="3524">
                  <c:v>2384.8410995210156</c:v>
                </c:pt>
                <c:pt idx="3525">
                  <c:v>2384.59481762621</c:v>
                </c:pt>
                <c:pt idx="3526">
                  <c:v>2384.3764685980318</c:v>
                </c:pt>
                <c:pt idx="3527">
                  <c:v>2383.7736601864813</c:v>
                </c:pt>
                <c:pt idx="3528">
                  <c:v>2382.9421668756941</c:v>
                </c:pt>
                <c:pt idx="3529">
                  <c:v>2382.2749018510367</c:v>
                </c:pt>
                <c:pt idx="3530">
                  <c:v>2381.8553345253995</c:v>
                </c:pt>
                <c:pt idx="3531">
                  <c:v>2381.3970522085956</c:v>
                </c:pt>
                <c:pt idx="3532">
                  <c:v>2380.7857499723209</c:v>
                </c:pt>
                <c:pt idx="3533">
                  <c:v>2378.7256157601323</c:v>
                </c:pt>
                <c:pt idx="3534">
                  <c:v>2378.6553278346805</c:v>
                </c:pt>
                <c:pt idx="3535">
                  <c:v>2377.6792283836808</c:v>
                </c:pt>
                <c:pt idx="3536">
                  <c:v>2377.3135296568703</c:v>
                </c:pt>
                <c:pt idx="3537">
                  <c:v>2375.6054364135143</c:v>
                </c:pt>
                <c:pt idx="3538">
                  <c:v>2375.5312922976423</c:v>
                </c:pt>
                <c:pt idx="3539">
                  <c:v>2374.2280690314292</c:v>
                </c:pt>
                <c:pt idx="3540">
                  <c:v>2374.1196464444552</c:v>
                </c:pt>
                <c:pt idx="3541">
                  <c:v>2371.368294601878</c:v>
                </c:pt>
                <c:pt idx="3542">
                  <c:v>2371.364303334728</c:v>
                </c:pt>
                <c:pt idx="3543">
                  <c:v>2369.5947301691058</c:v>
                </c:pt>
                <c:pt idx="3544">
                  <c:v>2368.7161991396188</c:v>
                </c:pt>
                <c:pt idx="3545">
                  <c:v>2367.9317235361682</c:v>
                </c:pt>
                <c:pt idx="3546">
                  <c:v>2367.5794844548013</c:v>
                </c:pt>
                <c:pt idx="3547">
                  <c:v>2366.4579543952659</c:v>
                </c:pt>
                <c:pt idx="3548">
                  <c:v>2366.3831869253122</c:v>
                </c:pt>
                <c:pt idx="3549">
                  <c:v>2366.3116943155674</c:v>
                </c:pt>
                <c:pt idx="3550">
                  <c:v>2364.8619938463253</c:v>
                </c:pt>
                <c:pt idx="3551">
                  <c:v>2363.588409415775</c:v>
                </c:pt>
                <c:pt idx="3552">
                  <c:v>2363.5206899492791</c:v>
                </c:pt>
                <c:pt idx="3553">
                  <c:v>2362.554160934546</c:v>
                </c:pt>
                <c:pt idx="3554">
                  <c:v>2362.5048749387611</c:v>
                </c:pt>
                <c:pt idx="3555">
                  <c:v>2361.7148071588035</c:v>
                </c:pt>
                <c:pt idx="3556">
                  <c:v>2361.6563739671628</c:v>
                </c:pt>
                <c:pt idx="3557">
                  <c:v>2360.988797765749</c:v>
                </c:pt>
                <c:pt idx="3558">
                  <c:v>2360.7758578100697</c:v>
                </c:pt>
                <c:pt idx="3559">
                  <c:v>2359.497575711117</c:v>
                </c:pt>
                <c:pt idx="3560">
                  <c:v>2359.4111095960156</c:v>
                </c:pt>
                <c:pt idx="3561">
                  <c:v>2358.8873080625171</c:v>
                </c:pt>
                <c:pt idx="3562">
                  <c:v>2357.2340199499617</c:v>
                </c:pt>
                <c:pt idx="3563">
                  <c:v>2356.3963771460985</c:v>
                </c:pt>
                <c:pt idx="3564">
                  <c:v>2355.8594821751722</c:v>
                </c:pt>
                <c:pt idx="3565">
                  <c:v>2355.8470391071714</c:v>
                </c:pt>
                <c:pt idx="3566">
                  <c:v>2355.7174404916364</c:v>
                </c:pt>
                <c:pt idx="3567">
                  <c:v>2353.6132292424923</c:v>
                </c:pt>
                <c:pt idx="3568">
                  <c:v>2353.5596317976888</c:v>
                </c:pt>
                <c:pt idx="3569">
                  <c:v>2353.3515395956651</c:v>
                </c:pt>
                <c:pt idx="3570">
                  <c:v>2352.494277647595</c:v>
                </c:pt>
                <c:pt idx="3571">
                  <c:v>2351.6676300893282</c:v>
                </c:pt>
                <c:pt idx="3572">
                  <c:v>2351.6631145243646</c:v>
                </c:pt>
                <c:pt idx="3573">
                  <c:v>2351.3016782187265</c:v>
                </c:pt>
                <c:pt idx="3574">
                  <c:v>2351.0366406702001</c:v>
                </c:pt>
                <c:pt idx="3575">
                  <c:v>2349.479071928848</c:v>
                </c:pt>
                <c:pt idx="3576">
                  <c:v>2348.7173882718421</c:v>
                </c:pt>
                <c:pt idx="3577">
                  <c:v>2348.5282888582387</c:v>
                </c:pt>
                <c:pt idx="3578">
                  <c:v>2346.3859779674644</c:v>
                </c:pt>
                <c:pt idx="3579">
                  <c:v>2345.8329588375777</c:v>
                </c:pt>
                <c:pt idx="3580">
                  <c:v>2344.6616114804629</c:v>
                </c:pt>
                <c:pt idx="3581">
                  <c:v>2344.4158608874513</c:v>
                </c:pt>
                <c:pt idx="3582">
                  <c:v>2343.8899521570083</c:v>
                </c:pt>
                <c:pt idx="3583">
                  <c:v>2343.493318858521</c:v>
                </c:pt>
                <c:pt idx="3584">
                  <c:v>2343.0091418328179</c:v>
                </c:pt>
                <c:pt idx="3585">
                  <c:v>2342.3932770048687</c:v>
                </c:pt>
                <c:pt idx="3586">
                  <c:v>2342.2334672285756</c:v>
                </c:pt>
                <c:pt idx="3587">
                  <c:v>2342.0468472233429</c:v>
                </c:pt>
                <c:pt idx="3588">
                  <c:v>2341.8095294203849</c:v>
                </c:pt>
                <c:pt idx="3589">
                  <c:v>2341.8025804731951</c:v>
                </c:pt>
                <c:pt idx="3590">
                  <c:v>2341.2760363818479</c:v>
                </c:pt>
                <c:pt idx="3591">
                  <c:v>2340.9136635442355</c:v>
                </c:pt>
                <c:pt idx="3592">
                  <c:v>2339.2370431783274</c:v>
                </c:pt>
                <c:pt idx="3593">
                  <c:v>2337.8678804567126</c:v>
                </c:pt>
                <c:pt idx="3594">
                  <c:v>2336.9870441177463</c:v>
                </c:pt>
                <c:pt idx="3595">
                  <c:v>2336.4659901449372</c:v>
                </c:pt>
                <c:pt idx="3596">
                  <c:v>2334.9875193333587</c:v>
                </c:pt>
                <c:pt idx="3597">
                  <c:v>2334.718748664317</c:v>
                </c:pt>
                <c:pt idx="3598">
                  <c:v>2334.6768308538626</c:v>
                </c:pt>
                <c:pt idx="3599">
                  <c:v>2332.9025400084697</c:v>
                </c:pt>
                <c:pt idx="3600">
                  <c:v>2332.6172429519925</c:v>
                </c:pt>
                <c:pt idx="3601">
                  <c:v>2331.650010537709</c:v>
                </c:pt>
                <c:pt idx="3602">
                  <c:v>2331.1375794629407</c:v>
                </c:pt>
                <c:pt idx="3603">
                  <c:v>2330.6179743131011</c:v>
                </c:pt>
                <c:pt idx="3604">
                  <c:v>2330.2619720941721</c:v>
                </c:pt>
                <c:pt idx="3605">
                  <c:v>2330.2275535435001</c:v>
                </c:pt>
                <c:pt idx="3606">
                  <c:v>2330.2144981276697</c:v>
                </c:pt>
                <c:pt idx="3607">
                  <c:v>2330.1603833890281</c:v>
                </c:pt>
                <c:pt idx="3608">
                  <c:v>2329.3685055809246</c:v>
                </c:pt>
                <c:pt idx="3609">
                  <c:v>2328.804338118483</c:v>
                </c:pt>
                <c:pt idx="3610">
                  <c:v>2327.8591912493885</c:v>
                </c:pt>
                <c:pt idx="3611">
                  <c:v>2327.4052624054748</c:v>
                </c:pt>
                <c:pt idx="3612">
                  <c:v>2327.386093517026</c:v>
                </c:pt>
                <c:pt idx="3613">
                  <c:v>2326.4566055426103</c:v>
                </c:pt>
                <c:pt idx="3614">
                  <c:v>2325.816706062325</c:v>
                </c:pt>
                <c:pt idx="3615">
                  <c:v>2325.5947189676258</c:v>
                </c:pt>
                <c:pt idx="3616">
                  <c:v>2325.4163346404816</c:v>
                </c:pt>
                <c:pt idx="3617">
                  <c:v>2325.1291845314208</c:v>
                </c:pt>
                <c:pt idx="3618">
                  <c:v>2325.0934972600808</c:v>
                </c:pt>
                <c:pt idx="3619">
                  <c:v>2323.7776508235647</c:v>
                </c:pt>
                <c:pt idx="3620">
                  <c:v>2322.8703224363958</c:v>
                </c:pt>
                <c:pt idx="3621">
                  <c:v>2322.7756386534347</c:v>
                </c:pt>
                <c:pt idx="3622">
                  <c:v>2322.5973043547101</c:v>
                </c:pt>
                <c:pt idx="3623">
                  <c:v>2322.2158246638837</c:v>
                </c:pt>
                <c:pt idx="3624">
                  <c:v>2321.4490170963581</c:v>
                </c:pt>
                <c:pt idx="3625">
                  <c:v>2321.1852922935068</c:v>
                </c:pt>
                <c:pt idx="3626">
                  <c:v>2320.9457742407462</c:v>
                </c:pt>
                <c:pt idx="3627">
                  <c:v>2320.0193650151446</c:v>
                </c:pt>
                <c:pt idx="3628">
                  <c:v>2319.3649162704814</c:v>
                </c:pt>
                <c:pt idx="3629">
                  <c:v>2319.2070566019015</c:v>
                </c:pt>
                <c:pt idx="3630">
                  <c:v>2317.7080401198245</c:v>
                </c:pt>
                <c:pt idx="3631">
                  <c:v>2317.3251206111418</c:v>
                </c:pt>
                <c:pt idx="3632">
                  <c:v>2316.0906063735238</c:v>
                </c:pt>
                <c:pt idx="3633">
                  <c:v>2314.9474930541087</c:v>
                </c:pt>
                <c:pt idx="3634">
                  <c:v>2314.8097378053858</c:v>
                </c:pt>
                <c:pt idx="3635">
                  <c:v>2314.5992972694467</c:v>
                </c:pt>
                <c:pt idx="3636">
                  <c:v>2314.2413289337082</c:v>
                </c:pt>
                <c:pt idx="3637">
                  <c:v>2314.0079333586818</c:v>
                </c:pt>
                <c:pt idx="3638">
                  <c:v>2313.9021912943163</c:v>
                </c:pt>
                <c:pt idx="3639">
                  <c:v>2313.7510184240209</c:v>
                </c:pt>
                <c:pt idx="3640">
                  <c:v>2313.6504783145074</c:v>
                </c:pt>
                <c:pt idx="3641">
                  <c:v>2313.3965700877375</c:v>
                </c:pt>
                <c:pt idx="3642">
                  <c:v>2311.9280429244218</c:v>
                </c:pt>
                <c:pt idx="3643">
                  <c:v>2311.285488936303</c:v>
                </c:pt>
                <c:pt idx="3644">
                  <c:v>2311.1268478238417</c:v>
                </c:pt>
                <c:pt idx="3645">
                  <c:v>2310.0410320509909</c:v>
                </c:pt>
                <c:pt idx="3646">
                  <c:v>2309.8737400245768</c:v>
                </c:pt>
                <c:pt idx="3647">
                  <c:v>2309.8451287726079</c:v>
                </c:pt>
                <c:pt idx="3648">
                  <c:v>2309.5584399255558</c:v>
                </c:pt>
                <c:pt idx="3649">
                  <c:v>2308.1514337078079</c:v>
                </c:pt>
                <c:pt idx="3650">
                  <c:v>2306.7610999604749</c:v>
                </c:pt>
                <c:pt idx="3651">
                  <c:v>2306.7414207821671</c:v>
                </c:pt>
                <c:pt idx="3652">
                  <c:v>2306.0718034213173</c:v>
                </c:pt>
                <c:pt idx="3653">
                  <c:v>2305.5966705329324</c:v>
                </c:pt>
                <c:pt idx="3654">
                  <c:v>2305.2102630429827</c:v>
                </c:pt>
                <c:pt idx="3655">
                  <c:v>2305.1176454336646</c:v>
                </c:pt>
                <c:pt idx="3656">
                  <c:v>2304.5281615908307</c:v>
                </c:pt>
                <c:pt idx="3657">
                  <c:v>2304.1177424616171</c:v>
                </c:pt>
                <c:pt idx="3658">
                  <c:v>2302.9801582829041</c:v>
                </c:pt>
                <c:pt idx="3659">
                  <c:v>2302.6018133727202</c:v>
                </c:pt>
                <c:pt idx="3660">
                  <c:v>2300.6705673725351</c:v>
                </c:pt>
                <c:pt idx="3661">
                  <c:v>2300.0155553078916</c:v>
                </c:pt>
                <c:pt idx="3662">
                  <c:v>2298.4240943148197</c:v>
                </c:pt>
                <c:pt idx="3663">
                  <c:v>2298.2499784122583</c:v>
                </c:pt>
                <c:pt idx="3664">
                  <c:v>2297.6864453101502</c:v>
                </c:pt>
                <c:pt idx="3665">
                  <c:v>2296.7790849047938</c:v>
                </c:pt>
                <c:pt idx="3666">
                  <c:v>2296.066421092391</c:v>
                </c:pt>
                <c:pt idx="3667">
                  <c:v>2295.5435981147389</c:v>
                </c:pt>
                <c:pt idx="3668">
                  <c:v>2293.7664086228365</c:v>
                </c:pt>
                <c:pt idx="3669">
                  <c:v>2293.5075335747774</c:v>
                </c:pt>
                <c:pt idx="3670">
                  <c:v>2293.1288824906778</c:v>
                </c:pt>
                <c:pt idx="3671">
                  <c:v>2292.7033277640339</c:v>
                </c:pt>
                <c:pt idx="3672">
                  <c:v>2291.77326846509</c:v>
                </c:pt>
                <c:pt idx="3673">
                  <c:v>2291.6848192235179</c:v>
                </c:pt>
                <c:pt idx="3674">
                  <c:v>2291.6359854846278</c:v>
                </c:pt>
                <c:pt idx="3675">
                  <c:v>2291.4224922146532</c:v>
                </c:pt>
                <c:pt idx="3676">
                  <c:v>2291.0779164862784</c:v>
                </c:pt>
                <c:pt idx="3677">
                  <c:v>2290.9932213771567</c:v>
                </c:pt>
                <c:pt idx="3678">
                  <c:v>2290.3431751332332</c:v>
                </c:pt>
                <c:pt idx="3679">
                  <c:v>2289.9436041660711</c:v>
                </c:pt>
                <c:pt idx="3680">
                  <c:v>2289.8274031607425</c:v>
                </c:pt>
                <c:pt idx="3681">
                  <c:v>2289.3463519105671</c:v>
                </c:pt>
                <c:pt idx="3682">
                  <c:v>2287.9890649346999</c:v>
                </c:pt>
                <c:pt idx="3683">
                  <c:v>2286.8963452402322</c:v>
                </c:pt>
                <c:pt idx="3684">
                  <c:v>2286.8402003484084</c:v>
                </c:pt>
                <c:pt idx="3685">
                  <c:v>2285.3530476052565</c:v>
                </c:pt>
                <c:pt idx="3686">
                  <c:v>2283.1880358197573</c:v>
                </c:pt>
                <c:pt idx="3687">
                  <c:v>2283.1157157399871</c:v>
                </c:pt>
                <c:pt idx="3688">
                  <c:v>2281.4850634852155</c:v>
                </c:pt>
                <c:pt idx="3689">
                  <c:v>2281.0604643013453</c:v>
                </c:pt>
                <c:pt idx="3690">
                  <c:v>2280.8586106429852</c:v>
                </c:pt>
                <c:pt idx="3691">
                  <c:v>2280.5920602351134</c:v>
                </c:pt>
                <c:pt idx="3692">
                  <c:v>2280.4612679415377</c:v>
                </c:pt>
                <c:pt idx="3693">
                  <c:v>2279.739133749702</c:v>
                </c:pt>
                <c:pt idx="3694">
                  <c:v>2279.3170579992129</c:v>
                </c:pt>
                <c:pt idx="3695">
                  <c:v>2278.0363155026876</c:v>
                </c:pt>
                <c:pt idx="3696">
                  <c:v>2277.2068453411048</c:v>
                </c:pt>
                <c:pt idx="3697">
                  <c:v>2276.5866200362866</c:v>
                </c:pt>
                <c:pt idx="3698">
                  <c:v>2274.9993704354001</c:v>
                </c:pt>
                <c:pt idx="3699">
                  <c:v>2273.9497071981705</c:v>
                </c:pt>
                <c:pt idx="3700">
                  <c:v>2272.9795381157815</c:v>
                </c:pt>
                <c:pt idx="3701">
                  <c:v>2272.6184580124745</c:v>
                </c:pt>
                <c:pt idx="3702">
                  <c:v>2271.7738842716499</c:v>
                </c:pt>
                <c:pt idx="3703">
                  <c:v>2271.5776418005967</c:v>
                </c:pt>
                <c:pt idx="3704">
                  <c:v>2271.2004715576531</c:v>
                </c:pt>
                <c:pt idx="3705">
                  <c:v>2270.5053517106994</c:v>
                </c:pt>
                <c:pt idx="3706">
                  <c:v>2270.458153901061</c:v>
                </c:pt>
                <c:pt idx="3707">
                  <c:v>2269.5392249244424</c:v>
                </c:pt>
                <c:pt idx="3708">
                  <c:v>2269.5226375023367</c:v>
                </c:pt>
                <c:pt idx="3709">
                  <c:v>2269.2323686217283</c:v>
                </c:pt>
                <c:pt idx="3710">
                  <c:v>2269.1335765051213</c:v>
                </c:pt>
                <c:pt idx="3711">
                  <c:v>2269.0884898947029</c:v>
                </c:pt>
                <c:pt idx="3712">
                  <c:v>2268.126297343199</c:v>
                </c:pt>
                <c:pt idx="3713">
                  <c:v>2267.7662027997167</c:v>
                </c:pt>
                <c:pt idx="3714">
                  <c:v>2267.7204988386266</c:v>
                </c:pt>
                <c:pt idx="3715">
                  <c:v>2265.3939583004076</c:v>
                </c:pt>
                <c:pt idx="3716">
                  <c:v>2264.7622494726352</c:v>
                </c:pt>
                <c:pt idx="3717">
                  <c:v>2263.7459782029505</c:v>
                </c:pt>
                <c:pt idx="3718">
                  <c:v>2263.66733353064</c:v>
                </c:pt>
                <c:pt idx="3719">
                  <c:v>2262.5273810066442</c:v>
                </c:pt>
                <c:pt idx="3720">
                  <c:v>2262.1160073352248</c:v>
                </c:pt>
                <c:pt idx="3721">
                  <c:v>2261.9076529842937</c:v>
                </c:pt>
                <c:pt idx="3722">
                  <c:v>2261.5104953879927</c:v>
                </c:pt>
                <c:pt idx="3723">
                  <c:v>2260.8054929274444</c:v>
                </c:pt>
                <c:pt idx="3724">
                  <c:v>2260.6289636540223</c:v>
                </c:pt>
                <c:pt idx="3725">
                  <c:v>2259.7371480785519</c:v>
                </c:pt>
                <c:pt idx="3726">
                  <c:v>2259.1080477324685</c:v>
                </c:pt>
                <c:pt idx="3727">
                  <c:v>2258.5866845840387</c:v>
                </c:pt>
                <c:pt idx="3728">
                  <c:v>2257.94509014097</c:v>
                </c:pt>
                <c:pt idx="3729">
                  <c:v>2257.6099437687262</c:v>
                </c:pt>
                <c:pt idx="3730">
                  <c:v>2256.8979853570104</c:v>
                </c:pt>
                <c:pt idx="3731">
                  <c:v>2256.2174778102403</c:v>
                </c:pt>
                <c:pt idx="3732">
                  <c:v>2255.7564169151283</c:v>
                </c:pt>
                <c:pt idx="3733">
                  <c:v>2255.5408334578683</c:v>
                </c:pt>
                <c:pt idx="3734">
                  <c:v>2255.5352853063678</c:v>
                </c:pt>
                <c:pt idx="3735">
                  <c:v>2255.1981478031103</c:v>
                </c:pt>
                <c:pt idx="3736">
                  <c:v>2254.2002119484378</c:v>
                </c:pt>
                <c:pt idx="3737">
                  <c:v>2253.7028454307465</c:v>
                </c:pt>
                <c:pt idx="3738">
                  <c:v>2253.3170222727131</c:v>
                </c:pt>
                <c:pt idx="3739">
                  <c:v>2253.2524956198213</c:v>
                </c:pt>
                <c:pt idx="3740">
                  <c:v>2252.7690099868491</c:v>
                </c:pt>
                <c:pt idx="3741">
                  <c:v>2251.4998080456726</c:v>
                </c:pt>
                <c:pt idx="3742">
                  <c:v>2251.4183747893717</c:v>
                </c:pt>
                <c:pt idx="3743">
                  <c:v>2251.3618516827119</c:v>
                </c:pt>
                <c:pt idx="3744">
                  <c:v>2250.3477636531661</c:v>
                </c:pt>
                <c:pt idx="3745">
                  <c:v>2249.7757427297443</c:v>
                </c:pt>
                <c:pt idx="3746">
                  <c:v>2247.756418698847</c:v>
                </c:pt>
                <c:pt idx="3747">
                  <c:v>2247.1945755566808</c:v>
                </c:pt>
                <c:pt idx="3748">
                  <c:v>2246.7328863046469</c:v>
                </c:pt>
                <c:pt idx="3749">
                  <c:v>2246.3207832189009</c:v>
                </c:pt>
                <c:pt idx="3750">
                  <c:v>2245.9822719352969</c:v>
                </c:pt>
                <c:pt idx="3751">
                  <c:v>2245.5536404609766</c:v>
                </c:pt>
                <c:pt idx="3752">
                  <c:v>2245.2858133278901</c:v>
                </c:pt>
                <c:pt idx="3753">
                  <c:v>2244.6569110943406</c:v>
                </c:pt>
                <c:pt idx="3754">
                  <c:v>2244.2497308048751</c:v>
                </c:pt>
                <c:pt idx="3755">
                  <c:v>2244.0920392317785</c:v>
                </c:pt>
                <c:pt idx="3756">
                  <c:v>2243.4886564939943</c:v>
                </c:pt>
                <c:pt idx="3757">
                  <c:v>2241.6892874034779</c:v>
                </c:pt>
                <c:pt idx="3758">
                  <c:v>2241.567594278476</c:v>
                </c:pt>
                <c:pt idx="3759">
                  <c:v>2240.5447062502931</c:v>
                </c:pt>
                <c:pt idx="3760">
                  <c:v>2238.9878629209957</c:v>
                </c:pt>
                <c:pt idx="3761">
                  <c:v>2238.527574464651</c:v>
                </c:pt>
                <c:pt idx="3762">
                  <c:v>2238.0463961422938</c:v>
                </c:pt>
                <c:pt idx="3763">
                  <c:v>2237.7265044351152</c:v>
                </c:pt>
                <c:pt idx="3764">
                  <c:v>2237.4856696344068</c:v>
                </c:pt>
                <c:pt idx="3765">
                  <c:v>2237.2025258010185</c:v>
                </c:pt>
                <c:pt idx="3766">
                  <c:v>2236.2754832156511</c:v>
                </c:pt>
                <c:pt idx="3767">
                  <c:v>2236.0184251997152</c:v>
                </c:pt>
                <c:pt idx="3768">
                  <c:v>2235.9563189216624</c:v>
                </c:pt>
                <c:pt idx="3769">
                  <c:v>2235.6242062726574</c:v>
                </c:pt>
                <c:pt idx="3770">
                  <c:v>2235.1681111982671</c:v>
                </c:pt>
                <c:pt idx="3771">
                  <c:v>2235.1192904667641</c:v>
                </c:pt>
                <c:pt idx="3772">
                  <c:v>2234.9102707378811</c:v>
                </c:pt>
                <c:pt idx="3773">
                  <c:v>2234.2624487574003</c:v>
                </c:pt>
                <c:pt idx="3774">
                  <c:v>2234.0531188523287</c:v>
                </c:pt>
                <c:pt idx="3775">
                  <c:v>2233.000114717378</c:v>
                </c:pt>
                <c:pt idx="3776">
                  <c:v>2232.567034716174</c:v>
                </c:pt>
                <c:pt idx="3777">
                  <c:v>2231.8943976400451</c:v>
                </c:pt>
                <c:pt idx="3778">
                  <c:v>2230.9730532914296</c:v>
                </c:pt>
                <c:pt idx="3779">
                  <c:v>2230.4568280614781</c:v>
                </c:pt>
                <c:pt idx="3780">
                  <c:v>2229.835884348583</c:v>
                </c:pt>
                <c:pt idx="3781">
                  <c:v>2228.5769392335619</c:v>
                </c:pt>
                <c:pt idx="3782">
                  <c:v>2228.4363093519705</c:v>
                </c:pt>
                <c:pt idx="3783">
                  <c:v>2227.7003302958751</c:v>
                </c:pt>
                <c:pt idx="3784">
                  <c:v>2227.0028060831769</c:v>
                </c:pt>
                <c:pt idx="3785">
                  <c:v>2226.8979875433988</c:v>
                </c:pt>
                <c:pt idx="3786">
                  <c:v>2225.5189882343357</c:v>
                </c:pt>
                <c:pt idx="3787">
                  <c:v>2225.1367971394125</c:v>
                </c:pt>
                <c:pt idx="3788">
                  <c:v>2224.2068959302687</c:v>
                </c:pt>
                <c:pt idx="3789">
                  <c:v>2222.7886473265389</c:v>
                </c:pt>
                <c:pt idx="3790">
                  <c:v>2222.2939022979249</c:v>
                </c:pt>
                <c:pt idx="3791">
                  <c:v>2221.5892080124286</c:v>
                </c:pt>
                <c:pt idx="3792">
                  <c:v>2220.7798252610432</c:v>
                </c:pt>
                <c:pt idx="3793">
                  <c:v>2219.3877345156884</c:v>
                </c:pt>
                <c:pt idx="3794">
                  <c:v>2217.2950628213234</c:v>
                </c:pt>
                <c:pt idx="3795">
                  <c:v>2216.516555608081</c:v>
                </c:pt>
                <c:pt idx="3796">
                  <c:v>2216.3938979351924</c:v>
                </c:pt>
                <c:pt idx="3797">
                  <c:v>2216.3136193347668</c:v>
                </c:pt>
                <c:pt idx="3798">
                  <c:v>2216.0999969914733</c:v>
                </c:pt>
                <c:pt idx="3799">
                  <c:v>2215.5468818070253</c:v>
                </c:pt>
                <c:pt idx="3800">
                  <c:v>2215.4376877818522</c:v>
                </c:pt>
                <c:pt idx="3801">
                  <c:v>2215.3528535937298</c:v>
                </c:pt>
                <c:pt idx="3802">
                  <c:v>2215.2825446563447</c:v>
                </c:pt>
                <c:pt idx="3803">
                  <c:v>2214.8235259212338</c:v>
                </c:pt>
                <c:pt idx="3804">
                  <c:v>2214.1714915479988</c:v>
                </c:pt>
                <c:pt idx="3805">
                  <c:v>2213.8229235519107</c:v>
                </c:pt>
                <c:pt idx="3806">
                  <c:v>2213.8087935256717</c:v>
                </c:pt>
                <c:pt idx="3807">
                  <c:v>2213.2852791552891</c:v>
                </c:pt>
                <c:pt idx="3808">
                  <c:v>2212.3572790260105</c:v>
                </c:pt>
                <c:pt idx="3809">
                  <c:v>2211.1265449356174</c:v>
                </c:pt>
                <c:pt idx="3810">
                  <c:v>2210.9908008292787</c:v>
                </c:pt>
                <c:pt idx="3811">
                  <c:v>2210.1582569217262</c:v>
                </c:pt>
                <c:pt idx="3812">
                  <c:v>2208.7890681853332</c:v>
                </c:pt>
                <c:pt idx="3813">
                  <c:v>2208.4198704710043</c:v>
                </c:pt>
                <c:pt idx="3814">
                  <c:v>2208.3281023442141</c:v>
                </c:pt>
                <c:pt idx="3815">
                  <c:v>2207.3784529175459</c:v>
                </c:pt>
                <c:pt idx="3816">
                  <c:v>2205.8506380772192</c:v>
                </c:pt>
                <c:pt idx="3817">
                  <c:v>2205.1325761985686</c:v>
                </c:pt>
                <c:pt idx="3818">
                  <c:v>2204.3139111745986</c:v>
                </c:pt>
                <c:pt idx="3819">
                  <c:v>2204.1371087460161</c:v>
                </c:pt>
                <c:pt idx="3820">
                  <c:v>2203.7312622141626</c:v>
                </c:pt>
                <c:pt idx="3821">
                  <c:v>2203.730968047068</c:v>
                </c:pt>
                <c:pt idx="3822">
                  <c:v>2203.3343867781346</c:v>
                </c:pt>
                <c:pt idx="3823">
                  <c:v>2203.071637529426</c:v>
                </c:pt>
                <c:pt idx="3824">
                  <c:v>2203.0631987359607</c:v>
                </c:pt>
                <c:pt idx="3825">
                  <c:v>2202.630237802392</c:v>
                </c:pt>
                <c:pt idx="3826">
                  <c:v>2202.5629976081345</c:v>
                </c:pt>
                <c:pt idx="3827">
                  <c:v>2202.4064436812523</c:v>
                </c:pt>
                <c:pt idx="3828">
                  <c:v>2202.1902528790029</c:v>
                </c:pt>
                <c:pt idx="3829">
                  <c:v>2200.7945150620126</c:v>
                </c:pt>
                <c:pt idx="3830">
                  <c:v>2200.6652486351709</c:v>
                </c:pt>
                <c:pt idx="3831">
                  <c:v>2198.8622064582414</c:v>
                </c:pt>
                <c:pt idx="3832">
                  <c:v>2198.241304769218</c:v>
                </c:pt>
                <c:pt idx="3833">
                  <c:v>2196.9585181115526</c:v>
                </c:pt>
                <c:pt idx="3834">
                  <c:v>2196.0901508553648</c:v>
                </c:pt>
                <c:pt idx="3835">
                  <c:v>2196.0707128140307</c:v>
                </c:pt>
                <c:pt idx="3836">
                  <c:v>2195.715368969074</c:v>
                </c:pt>
                <c:pt idx="3837">
                  <c:v>2195.5346613222223</c:v>
                </c:pt>
                <c:pt idx="3838">
                  <c:v>2195.1583095441902</c:v>
                </c:pt>
                <c:pt idx="3839">
                  <c:v>2193.9939921803025</c:v>
                </c:pt>
                <c:pt idx="3840">
                  <c:v>2193.2748156685093</c:v>
                </c:pt>
                <c:pt idx="3841">
                  <c:v>2193.2008346452785</c:v>
                </c:pt>
                <c:pt idx="3842">
                  <c:v>2192.9909984526221</c:v>
                </c:pt>
                <c:pt idx="3843">
                  <c:v>2192.7489879841023</c:v>
                </c:pt>
                <c:pt idx="3844">
                  <c:v>2190.426311640852</c:v>
                </c:pt>
                <c:pt idx="3845">
                  <c:v>2189.679090198777</c:v>
                </c:pt>
                <c:pt idx="3846">
                  <c:v>2189.6468789018859</c:v>
                </c:pt>
                <c:pt idx="3847">
                  <c:v>2187.3095882573134</c:v>
                </c:pt>
                <c:pt idx="3848">
                  <c:v>2186.9268598571871</c:v>
                </c:pt>
                <c:pt idx="3849">
                  <c:v>2186.7509339264793</c:v>
                </c:pt>
                <c:pt idx="3850">
                  <c:v>2186.4658990189114</c:v>
                </c:pt>
                <c:pt idx="3851">
                  <c:v>2184.8527246920758</c:v>
                </c:pt>
                <c:pt idx="3852">
                  <c:v>2184.6938054216148</c:v>
                </c:pt>
                <c:pt idx="3853">
                  <c:v>2184.686115053275</c:v>
                </c:pt>
                <c:pt idx="3854">
                  <c:v>2184.6453498975611</c:v>
                </c:pt>
                <c:pt idx="3855">
                  <c:v>2184.1919653628297</c:v>
                </c:pt>
                <c:pt idx="3856">
                  <c:v>2183.7867281771005</c:v>
                </c:pt>
                <c:pt idx="3857">
                  <c:v>2183.1029497723953</c:v>
                </c:pt>
                <c:pt idx="3858">
                  <c:v>2182.0465316982345</c:v>
                </c:pt>
                <c:pt idx="3859">
                  <c:v>2181.9275651219887</c:v>
                </c:pt>
                <c:pt idx="3860">
                  <c:v>2181.0538678381995</c:v>
                </c:pt>
                <c:pt idx="3861">
                  <c:v>2180.9651394380576</c:v>
                </c:pt>
                <c:pt idx="3862">
                  <c:v>2180.7399555274801</c:v>
                </c:pt>
                <c:pt idx="3863">
                  <c:v>2180.6126882362014</c:v>
                </c:pt>
                <c:pt idx="3864">
                  <c:v>2179.8127668591328</c:v>
                </c:pt>
                <c:pt idx="3865">
                  <c:v>2179.704386296029</c:v>
                </c:pt>
                <c:pt idx="3866">
                  <c:v>2179.1869153584812</c:v>
                </c:pt>
                <c:pt idx="3867">
                  <c:v>2179.1098665926897</c:v>
                </c:pt>
                <c:pt idx="3868">
                  <c:v>2177.6506227025252</c:v>
                </c:pt>
                <c:pt idx="3869">
                  <c:v>2177.638093585645</c:v>
                </c:pt>
                <c:pt idx="3870">
                  <c:v>2177.5519836728763</c:v>
                </c:pt>
                <c:pt idx="3871">
                  <c:v>2177.4945510495863</c:v>
                </c:pt>
                <c:pt idx="3872">
                  <c:v>2176.0558128071862</c:v>
                </c:pt>
                <c:pt idx="3873">
                  <c:v>2175.8355416872073</c:v>
                </c:pt>
                <c:pt idx="3874">
                  <c:v>2175.1871033566222</c:v>
                </c:pt>
                <c:pt idx="3875">
                  <c:v>2174.1641973182086</c:v>
                </c:pt>
                <c:pt idx="3876">
                  <c:v>2173.8368093529511</c:v>
                </c:pt>
                <c:pt idx="3877">
                  <c:v>2173.5350339363185</c:v>
                </c:pt>
                <c:pt idx="3878">
                  <c:v>2173.0906605201476</c:v>
                </c:pt>
                <c:pt idx="3879">
                  <c:v>2172.0046386302165</c:v>
                </c:pt>
                <c:pt idx="3880">
                  <c:v>2171.0298489231855</c:v>
                </c:pt>
                <c:pt idx="3881">
                  <c:v>2170.5575006165172</c:v>
                </c:pt>
                <c:pt idx="3882">
                  <c:v>2170.5423229952157</c:v>
                </c:pt>
                <c:pt idx="3883">
                  <c:v>2170.5133695488717</c:v>
                </c:pt>
                <c:pt idx="3884">
                  <c:v>2170.4510871707907</c:v>
                </c:pt>
                <c:pt idx="3885">
                  <c:v>2169.5095493517347</c:v>
                </c:pt>
                <c:pt idx="3886">
                  <c:v>2168.663197600953</c:v>
                </c:pt>
                <c:pt idx="3887">
                  <c:v>2166.887176772882</c:v>
                </c:pt>
                <c:pt idx="3888">
                  <c:v>2166.8317012612852</c:v>
                </c:pt>
                <c:pt idx="3889">
                  <c:v>2166.7922468501079</c:v>
                </c:pt>
                <c:pt idx="3890">
                  <c:v>2165.8263892167374</c:v>
                </c:pt>
                <c:pt idx="3891">
                  <c:v>2164.0023301016154</c:v>
                </c:pt>
                <c:pt idx="3892">
                  <c:v>2163.8602574004622</c:v>
                </c:pt>
                <c:pt idx="3893">
                  <c:v>2163.2073535333325</c:v>
                </c:pt>
                <c:pt idx="3894">
                  <c:v>2162.761430236787</c:v>
                </c:pt>
                <c:pt idx="3895">
                  <c:v>2162.584302623492</c:v>
                </c:pt>
                <c:pt idx="3896">
                  <c:v>2160.8282371305941</c:v>
                </c:pt>
                <c:pt idx="3897">
                  <c:v>2160.3309806754214</c:v>
                </c:pt>
                <c:pt idx="3898">
                  <c:v>2160.2973655811329</c:v>
                </c:pt>
                <c:pt idx="3899">
                  <c:v>2159.6955747475945</c:v>
                </c:pt>
                <c:pt idx="3900">
                  <c:v>2156.7957565721085</c:v>
                </c:pt>
                <c:pt idx="3901">
                  <c:v>2156.5314274259731</c:v>
                </c:pt>
                <c:pt idx="3902">
                  <c:v>2156.3965998402427</c:v>
                </c:pt>
                <c:pt idx="3903">
                  <c:v>2156.3668349329664</c:v>
                </c:pt>
                <c:pt idx="3904">
                  <c:v>2156.0364782814149</c:v>
                </c:pt>
                <c:pt idx="3905">
                  <c:v>2155.988824212609</c:v>
                </c:pt>
                <c:pt idx="3906">
                  <c:v>2155.9655579967671</c:v>
                </c:pt>
                <c:pt idx="3907">
                  <c:v>2155.0138473992974</c:v>
                </c:pt>
                <c:pt idx="3908">
                  <c:v>2154.7813323244191</c:v>
                </c:pt>
                <c:pt idx="3909">
                  <c:v>2154.5203520805521</c:v>
                </c:pt>
                <c:pt idx="3910">
                  <c:v>2152.0527434118035</c:v>
                </c:pt>
                <c:pt idx="3911">
                  <c:v>2151.8832411299036</c:v>
                </c:pt>
                <c:pt idx="3912">
                  <c:v>2151.7723591459244</c:v>
                </c:pt>
                <c:pt idx="3913">
                  <c:v>2149.5868347086821</c:v>
                </c:pt>
                <c:pt idx="3914">
                  <c:v>2149.2098745850931</c:v>
                </c:pt>
                <c:pt idx="3915">
                  <c:v>2148.665320263447</c:v>
                </c:pt>
                <c:pt idx="3916">
                  <c:v>2145.8826076070741</c:v>
                </c:pt>
                <c:pt idx="3917">
                  <c:v>2145.6226799611118</c:v>
                </c:pt>
                <c:pt idx="3918">
                  <c:v>2144.9480247386214</c:v>
                </c:pt>
                <c:pt idx="3919">
                  <c:v>2143.7514560551072</c:v>
                </c:pt>
                <c:pt idx="3920">
                  <c:v>2143.7335148640227</c:v>
                </c:pt>
                <c:pt idx="3921">
                  <c:v>2142.1498412944206</c:v>
                </c:pt>
                <c:pt idx="3922">
                  <c:v>2142.0403020731674</c:v>
                </c:pt>
                <c:pt idx="3923">
                  <c:v>2140.2668457017789</c:v>
                </c:pt>
                <c:pt idx="3924">
                  <c:v>2140.1076963005958</c:v>
                </c:pt>
                <c:pt idx="3925">
                  <c:v>2140.0331199391967</c:v>
                </c:pt>
                <c:pt idx="3926">
                  <c:v>2139.2969387682965</c:v>
                </c:pt>
                <c:pt idx="3927">
                  <c:v>2139.0804547995212</c:v>
                </c:pt>
                <c:pt idx="3928">
                  <c:v>2139.0019582113264</c:v>
                </c:pt>
                <c:pt idx="3929">
                  <c:v>2138.2995892466779</c:v>
                </c:pt>
                <c:pt idx="3930">
                  <c:v>2137.5948609418592</c:v>
                </c:pt>
                <c:pt idx="3931">
                  <c:v>2136.0148584575322</c:v>
                </c:pt>
                <c:pt idx="3932">
                  <c:v>2135.7404746000479</c:v>
                </c:pt>
                <c:pt idx="3933">
                  <c:v>2134.4795073363916</c:v>
                </c:pt>
                <c:pt idx="3934">
                  <c:v>2133.75752322981</c:v>
                </c:pt>
                <c:pt idx="3935">
                  <c:v>2133.6527707275441</c:v>
                </c:pt>
                <c:pt idx="3936">
                  <c:v>2133.3870447879926</c:v>
                </c:pt>
                <c:pt idx="3937">
                  <c:v>2133.3163736448628</c:v>
                </c:pt>
                <c:pt idx="3938">
                  <c:v>2131.9917112006142</c:v>
                </c:pt>
                <c:pt idx="3939">
                  <c:v>2131.7158875252753</c:v>
                </c:pt>
                <c:pt idx="3940">
                  <c:v>2131.3836257915855</c:v>
                </c:pt>
                <c:pt idx="3941">
                  <c:v>2130.3266153809623</c:v>
                </c:pt>
                <c:pt idx="3942">
                  <c:v>2129.6436814559438</c:v>
                </c:pt>
                <c:pt idx="3943">
                  <c:v>2128.7412958764244</c:v>
                </c:pt>
                <c:pt idx="3944">
                  <c:v>2127.4040312738057</c:v>
                </c:pt>
                <c:pt idx="3945">
                  <c:v>2127.1859383911269</c:v>
                </c:pt>
                <c:pt idx="3946">
                  <c:v>2126.2660378626397</c:v>
                </c:pt>
                <c:pt idx="3947">
                  <c:v>2125.4687709934033</c:v>
                </c:pt>
                <c:pt idx="3948">
                  <c:v>2125.460529311903</c:v>
                </c:pt>
                <c:pt idx="3949">
                  <c:v>2125.1781939377429</c:v>
                </c:pt>
                <c:pt idx="3950">
                  <c:v>2124.8502076326122</c:v>
                </c:pt>
                <c:pt idx="3951">
                  <c:v>2124.3827040778947</c:v>
                </c:pt>
                <c:pt idx="3952">
                  <c:v>2123.7977147880888</c:v>
                </c:pt>
                <c:pt idx="3953">
                  <c:v>2123.3499784616943</c:v>
                </c:pt>
                <c:pt idx="3954">
                  <c:v>2123.1061379536627</c:v>
                </c:pt>
                <c:pt idx="3955">
                  <c:v>2123.0641581079699</c:v>
                </c:pt>
                <c:pt idx="3956">
                  <c:v>2122.7948461314518</c:v>
                </c:pt>
                <c:pt idx="3957">
                  <c:v>2122.2043327037863</c:v>
                </c:pt>
                <c:pt idx="3958">
                  <c:v>2121.7236106405962</c:v>
                </c:pt>
                <c:pt idx="3959">
                  <c:v>2120.940250670857</c:v>
                </c:pt>
                <c:pt idx="3960">
                  <c:v>2120.1288627804956</c:v>
                </c:pt>
                <c:pt idx="3961">
                  <c:v>2119.7972894378313</c:v>
                </c:pt>
                <c:pt idx="3962">
                  <c:v>2119.4153554889735</c:v>
                </c:pt>
                <c:pt idx="3963">
                  <c:v>2118.92041034669</c:v>
                </c:pt>
                <c:pt idx="3964">
                  <c:v>2118.0719884199898</c:v>
                </c:pt>
                <c:pt idx="3965">
                  <c:v>2116.2792330862676</c:v>
                </c:pt>
                <c:pt idx="3966">
                  <c:v>2115.6397008145664</c:v>
                </c:pt>
                <c:pt idx="3967">
                  <c:v>2115.3723749662227</c:v>
                </c:pt>
                <c:pt idx="3968">
                  <c:v>2115.0422714584647</c:v>
                </c:pt>
                <c:pt idx="3969">
                  <c:v>2113.1053752488083</c:v>
                </c:pt>
                <c:pt idx="3970">
                  <c:v>2112.445174236701</c:v>
                </c:pt>
                <c:pt idx="3971">
                  <c:v>2110.8819803000847</c:v>
                </c:pt>
                <c:pt idx="3972">
                  <c:v>2108.1750286780393</c:v>
                </c:pt>
                <c:pt idx="3973">
                  <c:v>2107.3662012420859</c:v>
                </c:pt>
                <c:pt idx="3974">
                  <c:v>2106.1012186976423</c:v>
                </c:pt>
                <c:pt idx="3975">
                  <c:v>2106.0110294677088</c:v>
                </c:pt>
                <c:pt idx="3976">
                  <c:v>2106.000645569372</c:v>
                </c:pt>
                <c:pt idx="3977">
                  <c:v>2103.0446734969464</c:v>
                </c:pt>
                <c:pt idx="3978">
                  <c:v>2102.0735308615517</c:v>
                </c:pt>
                <c:pt idx="3979">
                  <c:v>2101.43298601468</c:v>
                </c:pt>
                <c:pt idx="3980">
                  <c:v>2101.1028344796396</c:v>
                </c:pt>
                <c:pt idx="3981">
                  <c:v>2100.5716677625182</c:v>
                </c:pt>
                <c:pt idx="3982">
                  <c:v>2100.3515217135828</c:v>
                </c:pt>
                <c:pt idx="3983">
                  <c:v>2099.8534618020249</c:v>
                </c:pt>
                <c:pt idx="3984">
                  <c:v>2099.5032518732719</c:v>
                </c:pt>
                <c:pt idx="3985">
                  <c:v>2098.2465610387453</c:v>
                </c:pt>
                <c:pt idx="3986">
                  <c:v>2098.0980576848065</c:v>
                </c:pt>
                <c:pt idx="3987">
                  <c:v>2098.0808459080499</c:v>
                </c:pt>
                <c:pt idx="3988">
                  <c:v>2098.0402558517944</c:v>
                </c:pt>
                <c:pt idx="3989">
                  <c:v>2097.1766002719669</c:v>
                </c:pt>
                <c:pt idx="3990">
                  <c:v>2095.4737740204046</c:v>
                </c:pt>
                <c:pt idx="3991">
                  <c:v>2095.4630959549731</c:v>
                </c:pt>
                <c:pt idx="3992">
                  <c:v>2095.1610723973895</c:v>
                </c:pt>
                <c:pt idx="3993">
                  <c:v>2094.9021823408061</c:v>
                </c:pt>
                <c:pt idx="3994">
                  <c:v>2093.7778737029612</c:v>
                </c:pt>
                <c:pt idx="3995">
                  <c:v>2092.4398096462323</c:v>
                </c:pt>
                <c:pt idx="3996">
                  <c:v>2090.4875917334325</c:v>
                </c:pt>
                <c:pt idx="3997">
                  <c:v>2089.9732755878917</c:v>
                </c:pt>
                <c:pt idx="3998">
                  <c:v>2089.8605305456454</c:v>
                </c:pt>
                <c:pt idx="3999">
                  <c:v>2089.6899596567482</c:v>
                </c:pt>
                <c:pt idx="4000">
                  <c:v>2088.9408751564047</c:v>
                </c:pt>
                <c:pt idx="4001">
                  <c:v>2087.73330122161</c:v>
                </c:pt>
                <c:pt idx="4002">
                  <c:v>2087.4562508494732</c:v>
                </c:pt>
                <c:pt idx="4003">
                  <c:v>2085.3847371734396</c:v>
                </c:pt>
                <c:pt idx="4004">
                  <c:v>2085.0580045804522</c:v>
                </c:pt>
                <c:pt idx="4005">
                  <c:v>2084.4317778666696</c:v>
                </c:pt>
                <c:pt idx="4006">
                  <c:v>2083.4487774957588</c:v>
                </c:pt>
                <c:pt idx="4007">
                  <c:v>2083.2321434417313</c:v>
                </c:pt>
                <c:pt idx="4008">
                  <c:v>2083.1489161663794</c:v>
                </c:pt>
                <c:pt idx="4009">
                  <c:v>2082.6568946848115</c:v>
                </c:pt>
                <c:pt idx="4010">
                  <c:v>2082.4544787070395</c:v>
                </c:pt>
                <c:pt idx="4011">
                  <c:v>2082.1790962823434</c:v>
                </c:pt>
                <c:pt idx="4012">
                  <c:v>2082.0510605545714</c:v>
                </c:pt>
                <c:pt idx="4013">
                  <c:v>2082.0374458210331</c:v>
                </c:pt>
                <c:pt idx="4014">
                  <c:v>2082.0197897919288</c:v>
                </c:pt>
                <c:pt idx="4015">
                  <c:v>2081.5453352888844</c:v>
                </c:pt>
                <c:pt idx="4016">
                  <c:v>2081.2973794432287</c:v>
                </c:pt>
                <c:pt idx="4017">
                  <c:v>2080.3298738737867</c:v>
                </c:pt>
                <c:pt idx="4018">
                  <c:v>2079.5576572337604</c:v>
                </c:pt>
                <c:pt idx="4019">
                  <c:v>2078.7130724866829</c:v>
                </c:pt>
                <c:pt idx="4020">
                  <c:v>2078.4988918262516</c:v>
                </c:pt>
                <c:pt idx="4021">
                  <c:v>2078.3844288081477</c:v>
                </c:pt>
                <c:pt idx="4022">
                  <c:v>2077.2661295838134</c:v>
                </c:pt>
                <c:pt idx="4023">
                  <c:v>2076.1576139168046</c:v>
                </c:pt>
                <c:pt idx="4024">
                  <c:v>2076.1526310864219</c:v>
                </c:pt>
                <c:pt idx="4025">
                  <c:v>2075.0811624631415</c:v>
                </c:pt>
                <c:pt idx="4026">
                  <c:v>2074.8077091342229</c:v>
                </c:pt>
                <c:pt idx="4027">
                  <c:v>2074.7219564243537</c:v>
                </c:pt>
                <c:pt idx="4028">
                  <c:v>2074.5177064047948</c:v>
                </c:pt>
                <c:pt idx="4029">
                  <c:v>2074.26314080462</c:v>
                </c:pt>
                <c:pt idx="4030">
                  <c:v>2074.1581501670862</c:v>
                </c:pt>
                <c:pt idx="4031">
                  <c:v>2073.5780476531017</c:v>
                </c:pt>
                <c:pt idx="4032">
                  <c:v>2072.2532511326945</c:v>
                </c:pt>
                <c:pt idx="4033">
                  <c:v>2071.1595378738562</c:v>
                </c:pt>
                <c:pt idx="4034">
                  <c:v>2069.8447640466102</c:v>
                </c:pt>
                <c:pt idx="4035">
                  <c:v>2069.8059800162277</c:v>
                </c:pt>
                <c:pt idx="4036">
                  <c:v>2069.5795874190835</c:v>
                </c:pt>
                <c:pt idx="4037">
                  <c:v>2069.3831828559569</c:v>
                </c:pt>
                <c:pt idx="4038">
                  <c:v>2068.4787941386003</c:v>
                </c:pt>
                <c:pt idx="4039">
                  <c:v>2068.438364173282</c:v>
                </c:pt>
                <c:pt idx="4040">
                  <c:v>2068.4200607764556</c:v>
                </c:pt>
                <c:pt idx="4041">
                  <c:v>2068.1870474185398</c:v>
                </c:pt>
                <c:pt idx="4042">
                  <c:v>2067.6189977508993</c:v>
                </c:pt>
                <c:pt idx="4043">
                  <c:v>2066.3676579559069</c:v>
                </c:pt>
                <c:pt idx="4044">
                  <c:v>2065.2813819216144</c:v>
                </c:pt>
                <c:pt idx="4045">
                  <c:v>2065.0459962161403</c:v>
                </c:pt>
                <c:pt idx="4046">
                  <c:v>2064.5721270455801</c:v>
                </c:pt>
                <c:pt idx="4047">
                  <c:v>2064.1938741876825</c:v>
                </c:pt>
                <c:pt idx="4048">
                  <c:v>2064.1551872124305</c:v>
                </c:pt>
                <c:pt idx="4049">
                  <c:v>2063.0799464464694</c:v>
                </c:pt>
                <c:pt idx="4050">
                  <c:v>2061.3995959617528</c:v>
                </c:pt>
                <c:pt idx="4051">
                  <c:v>2060.8462286340796</c:v>
                </c:pt>
                <c:pt idx="4052">
                  <c:v>2060.7997622399066</c:v>
                </c:pt>
                <c:pt idx="4053">
                  <c:v>2059.3922227192265</c:v>
                </c:pt>
                <c:pt idx="4054">
                  <c:v>2058.8140412964749</c:v>
                </c:pt>
                <c:pt idx="4055">
                  <c:v>2058.5307023522582</c:v>
                </c:pt>
                <c:pt idx="4056">
                  <c:v>2057.9813282928712</c:v>
                </c:pt>
                <c:pt idx="4057">
                  <c:v>2057.5599479373841</c:v>
                </c:pt>
                <c:pt idx="4058">
                  <c:v>2056.930164203116</c:v>
                </c:pt>
                <c:pt idx="4059">
                  <c:v>2056.1400754112219</c:v>
                </c:pt>
                <c:pt idx="4060">
                  <c:v>2055.2140634112543</c:v>
                </c:pt>
                <c:pt idx="4061">
                  <c:v>2054.976407416194</c:v>
                </c:pt>
                <c:pt idx="4062">
                  <c:v>2054.7230034758732</c:v>
                </c:pt>
                <c:pt idx="4063">
                  <c:v>2054.0726890796323</c:v>
                </c:pt>
                <c:pt idx="4064">
                  <c:v>2054.0535792247156</c:v>
                </c:pt>
                <c:pt idx="4065">
                  <c:v>2053.6696121209711</c:v>
                </c:pt>
                <c:pt idx="4066">
                  <c:v>2053.6087885715428</c:v>
                </c:pt>
                <c:pt idx="4067">
                  <c:v>2052.900112024015</c:v>
                </c:pt>
                <c:pt idx="4068">
                  <c:v>2052.6545315276226</c:v>
                </c:pt>
                <c:pt idx="4069">
                  <c:v>2052.5324711940366</c:v>
                </c:pt>
                <c:pt idx="4070">
                  <c:v>2051.3176231273383</c:v>
                </c:pt>
                <c:pt idx="4071">
                  <c:v>2050.0917377911705</c:v>
                </c:pt>
                <c:pt idx="4072">
                  <c:v>2049.5857503765751</c:v>
                </c:pt>
                <c:pt idx="4073">
                  <c:v>2048.6270247944053</c:v>
                </c:pt>
                <c:pt idx="4074">
                  <c:v>2048.4602270487544</c:v>
                </c:pt>
                <c:pt idx="4075">
                  <c:v>2048.4129992220664</c:v>
                </c:pt>
                <c:pt idx="4076">
                  <c:v>2048.2675015754503</c:v>
                </c:pt>
                <c:pt idx="4077">
                  <c:v>2047.5415742290002</c:v>
                </c:pt>
                <c:pt idx="4078">
                  <c:v>2047.2346779035515</c:v>
                </c:pt>
                <c:pt idx="4079">
                  <c:v>2046.8188987296869</c:v>
                </c:pt>
                <c:pt idx="4080">
                  <c:v>2046.1168909702128</c:v>
                </c:pt>
                <c:pt idx="4081">
                  <c:v>2045.9090819290318</c:v>
                </c:pt>
                <c:pt idx="4082">
                  <c:v>2045.7587735497902</c:v>
                </c:pt>
                <c:pt idx="4083">
                  <c:v>2045.7169698041278</c:v>
                </c:pt>
                <c:pt idx="4084">
                  <c:v>2045.5808935090956</c:v>
                </c:pt>
                <c:pt idx="4085">
                  <c:v>2045.4430652188835</c:v>
                </c:pt>
                <c:pt idx="4086">
                  <c:v>2044.9857174329184</c:v>
                </c:pt>
                <c:pt idx="4087">
                  <c:v>2044.8753317308419</c:v>
                </c:pt>
                <c:pt idx="4088">
                  <c:v>2044.7791160777372</c:v>
                </c:pt>
                <c:pt idx="4089">
                  <c:v>2044.05804348892</c:v>
                </c:pt>
                <c:pt idx="4090">
                  <c:v>2043.6380359132093</c:v>
                </c:pt>
                <c:pt idx="4091">
                  <c:v>2043.3856165321456</c:v>
                </c:pt>
                <c:pt idx="4092">
                  <c:v>2043.2430475490903</c:v>
                </c:pt>
                <c:pt idx="4093">
                  <c:v>2042.4981664363861</c:v>
                </c:pt>
                <c:pt idx="4094">
                  <c:v>2041.5098240310551</c:v>
                </c:pt>
                <c:pt idx="4095">
                  <c:v>2041.3464752445077</c:v>
                </c:pt>
                <c:pt idx="4096">
                  <c:v>2041.2249231996436</c:v>
                </c:pt>
                <c:pt idx="4097">
                  <c:v>2040.4134772763198</c:v>
                </c:pt>
                <c:pt idx="4098">
                  <c:v>2040.1837577894116</c:v>
                </c:pt>
                <c:pt idx="4099">
                  <c:v>2039.9400533586752</c:v>
                </c:pt>
                <c:pt idx="4100">
                  <c:v>2039.3582418739495</c:v>
                </c:pt>
                <c:pt idx="4101">
                  <c:v>2039.2870234199322</c:v>
                </c:pt>
                <c:pt idx="4102">
                  <c:v>2038.8383715734974</c:v>
                </c:pt>
                <c:pt idx="4103">
                  <c:v>2037.8750874019238</c:v>
                </c:pt>
                <c:pt idx="4104">
                  <c:v>2036.6386900946704</c:v>
                </c:pt>
                <c:pt idx="4105">
                  <c:v>2035.9999972998141</c:v>
                </c:pt>
                <c:pt idx="4106">
                  <c:v>2035.3036267424234</c:v>
                </c:pt>
                <c:pt idx="4107">
                  <c:v>2035.0068231499208</c:v>
                </c:pt>
                <c:pt idx="4108">
                  <c:v>2033.4906409172306</c:v>
                </c:pt>
                <c:pt idx="4109">
                  <c:v>2033.4473053014237</c:v>
                </c:pt>
                <c:pt idx="4110">
                  <c:v>2032.4423724722815</c:v>
                </c:pt>
                <c:pt idx="4111">
                  <c:v>2031.9627830524648</c:v>
                </c:pt>
                <c:pt idx="4112">
                  <c:v>2031.6508408608267</c:v>
                </c:pt>
                <c:pt idx="4113">
                  <c:v>2031.554123922979</c:v>
                </c:pt>
                <c:pt idx="4114">
                  <c:v>2030.5742223122484</c:v>
                </c:pt>
                <c:pt idx="4115">
                  <c:v>2029.6764143329303</c:v>
                </c:pt>
                <c:pt idx="4116">
                  <c:v>2027.873277102007</c:v>
                </c:pt>
                <c:pt idx="4117">
                  <c:v>2027.8462297383694</c:v>
                </c:pt>
                <c:pt idx="4118">
                  <c:v>2027.1086237581376</c:v>
                </c:pt>
                <c:pt idx="4119">
                  <c:v>2027.0959965855602</c:v>
                </c:pt>
                <c:pt idx="4120">
                  <c:v>2026.9982910861834</c:v>
                </c:pt>
                <c:pt idx="4121">
                  <c:v>2026.61082999776</c:v>
                </c:pt>
                <c:pt idx="4122">
                  <c:v>2025.9545382061974</c:v>
                </c:pt>
                <c:pt idx="4123">
                  <c:v>2025.2202491100468</c:v>
                </c:pt>
                <c:pt idx="4124">
                  <c:v>2024.2320307751897</c:v>
                </c:pt>
                <c:pt idx="4125">
                  <c:v>2023.5041022920407</c:v>
                </c:pt>
                <c:pt idx="4126">
                  <c:v>2023.0400336884677</c:v>
                </c:pt>
                <c:pt idx="4127">
                  <c:v>2022.9649380320948</c:v>
                </c:pt>
                <c:pt idx="4128">
                  <c:v>2022.6922461356926</c:v>
                </c:pt>
                <c:pt idx="4129">
                  <c:v>2022.3741944737098</c:v>
                </c:pt>
                <c:pt idx="4130">
                  <c:v>2022.1798070563757</c:v>
                </c:pt>
                <c:pt idx="4131">
                  <c:v>2022.0144991569991</c:v>
                </c:pt>
                <c:pt idx="4132">
                  <c:v>2021.7224622721167</c:v>
                </c:pt>
                <c:pt idx="4133">
                  <c:v>2021.1050185473096</c:v>
                </c:pt>
                <c:pt idx="4134">
                  <c:v>2021.0974692591089</c:v>
                </c:pt>
                <c:pt idx="4135">
                  <c:v>2021.0634729482813</c:v>
                </c:pt>
                <c:pt idx="4136">
                  <c:v>2019.8558820038247</c:v>
                </c:pt>
                <c:pt idx="4137">
                  <c:v>2019.1286138957839</c:v>
                </c:pt>
                <c:pt idx="4138">
                  <c:v>2018.074661222038</c:v>
                </c:pt>
                <c:pt idx="4139">
                  <c:v>2017.4976734773277</c:v>
                </c:pt>
                <c:pt idx="4140">
                  <c:v>2017.3019593063625</c:v>
                </c:pt>
                <c:pt idx="4141">
                  <c:v>2014.7456062283804</c:v>
                </c:pt>
                <c:pt idx="4142">
                  <c:v>2013.5224204256199</c:v>
                </c:pt>
                <c:pt idx="4143">
                  <c:v>2012.1464448341101</c:v>
                </c:pt>
                <c:pt idx="4144">
                  <c:v>2012.0346533335016</c:v>
                </c:pt>
                <c:pt idx="4145">
                  <c:v>2011.5238952090133</c:v>
                </c:pt>
                <c:pt idx="4146">
                  <c:v>2011.4286671168702</c:v>
                </c:pt>
                <c:pt idx="4147">
                  <c:v>2010.9961064106399</c:v>
                </c:pt>
                <c:pt idx="4148">
                  <c:v>2010.6804701206543</c:v>
                </c:pt>
                <c:pt idx="4149">
                  <c:v>2009.8746543954353</c:v>
                </c:pt>
                <c:pt idx="4150">
                  <c:v>2009.6994418699614</c:v>
                </c:pt>
                <c:pt idx="4151">
                  <c:v>2009.0332664642362</c:v>
                </c:pt>
                <c:pt idx="4152">
                  <c:v>2008.2035481617036</c:v>
                </c:pt>
                <c:pt idx="4153">
                  <c:v>2007.5547746407224</c:v>
                </c:pt>
                <c:pt idx="4154">
                  <c:v>2007.1751109814513</c:v>
                </c:pt>
                <c:pt idx="4155">
                  <c:v>2007.0218179068199</c:v>
                </c:pt>
                <c:pt idx="4156">
                  <c:v>2006.4912395238887</c:v>
                </c:pt>
                <c:pt idx="4157">
                  <c:v>2005.8038290560714</c:v>
                </c:pt>
                <c:pt idx="4158">
                  <c:v>2005.6227311875643</c:v>
                </c:pt>
                <c:pt idx="4159">
                  <c:v>2005.4294694096243</c:v>
                </c:pt>
                <c:pt idx="4160">
                  <c:v>2005.155274659558</c:v>
                </c:pt>
                <c:pt idx="4161">
                  <c:v>2003.8826207575746</c:v>
                </c:pt>
                <c:pt idx="4162">
                  <c:v>2002.5465928574374</c:v>
                </c:pt>
                <c:pt idx="4163">
                  <c:v>2002.2954331919263</c:v>
                </c:pt>
                <c:pt idx="4164">
                  <c:v>2001.6463434913455</c:v>
                </c:pt>
                <c:pt idx="4165">
                  <c:v>2001.5510663713528</c:v>
                </c:pt>
                <c:pt idx="4166">
                  <c:v>1999.766504691848</c:v>
                </c:pt>
                <c:pt idx="4167">
                  <c:v>1998.8103865907965</c:v>
                </c:pt>
                <c:pt idx="4168">
                  <c:v>1998.6867803791117</c:v>
                </c:pt>
                <c:pt idx="4169">
                  <c:v>1997.9641959315181</c:v>
                </c:pt>
                <c:pt idx="4170">
                  <c:v>1997.7415104401107</c:v>
                </c:pt>
                <c:pt idx="4171">
                  <c:v>1997.2254603096198</c:v>
                </c:pt>
                <c:pt idx="4172">
                  <c:v>1996.9435841963314</c:v>
                </c:pt>
                <c:pt idx="4173">
                  <c:v>1996.6857097166221</c:v>
                </c:pt>
                <c:pt idx="4174">
                  <c:v>1996.6825359138165</c:v>
                </c:pt>
                <c:pt idx="4175">
                  <c:v>1996.400055457244</c:v>
                </c:pt>
                <c:pt idx="4176">
                  <c:v>1996.0748357236018</c:v>
                </c:pt>
                <c:pt idx="4177">
                  <c:v>1995.9821560790472</c:v>
                </c:pt>
                <c:pt idx="4178">
                  <c:v>1995.540337113873</c:v>
                </c:pt>
                <c:pt idx="4179">
                  <c:v>1995.4708176249151</c:v>
                </c:pt>
                <c:pt idx="4180">
                  <c:v>1995.0686862033458</c:v>
                </c:pt>
                <c:pt idx="4181">
                  <c:v>1995.0607336860996</c:v>
                </c:pt>
                <c:pt idx="4182">
                  <c:v>1994.923287612997</c:v>
                </c:pt>
                <c:pt idx="4183">
                  <c:v>1994.8947854229789</c:v>
                </c:pt>
                <c:pt idx="4184">
                  <c:v>1993.7199700959634</c:v>
                </c:pt>
                <c:pt idx="4185">
                  <c:v>1992.77945585833</c:v>
                </c:pt>
                <c:pt idx="4186">
                  <c:v>1992.069706701531</c:v>
                </c:pt>
                <c:pt idx="4187">
                  <c:v>1991.6012696165428</c:v>
                </c:pt>
                <c:pt idx="4188">
                  <c:v>1991.0079866156839</c:v>
                </c:pt>
                <c:pt idx="4189">
                  <c:v>1990.7907512200788</c:v>
                </c:pt>
                <c:pt idx="4190">
                  <c:v>1990.7237111394925</c:v>
                </c:pt>
                <c:pt idx="4191">
                  <c:v>1990.6777110101689</c:v>
                </c:pt>
                <c:pt idx="4192">
                  <c:v>1990.2341210390166</c:v>
                </c:pt>
                <c:pt idx="4193">
                  <c:v>1990.1871983856756</c:v>
                </c:pt>
                <c:pt idx="4194">
                  <c:v>1989.3898594755165</c:v>
                </c:pt>
                <c:pt idx="4195">
                  <c:v>1988.5624104620026</c:v>
                </c:pt>
                <c:pt idx="4196">
                  <c:v>1987.7842114238115</c:v>
                </c:pt>
                <c:pt idx="4197">
                  <c:v>1986.802670882123</c:v>
                </c:pt>
                <c:pt idx="4198">
                  <c:v>1986.5610856551527</c:v>
                </c:pt>
                <c:pt idx="4199">
                  <c:v>1986.4289946238603</c:v>
                </c:pt>
                <c:pt idx="4200">
                  <c:v>1985.2382022214304</c:v>
                </c:pt>
                <c:pt idx="4201">
                  <c:v>1985.1936739281505</c:v>
                </c:pt>
                <c:pt idx="4202">
                  <c:v>1984.8023846652211</c:v>
                </c:pt>
                <c:pt idx="4203">
                  <c:v>1984.1855002581221</c:v>
                </c:pt>
                <c:pt idx="4204">
                  <c:v>1983.459854071378</c:v>
                </c:pt>
                <c:pt idx="4205">
                  <c:v>1983.1484802025632</c:v>
                </c:pt>
                <c:pt idx="4206">
                  <c:v>1982.9607835857869</c:v>
                </c:pt>
                <c:pt idx="4207">
                  <c:v>1982.3794953983067</c:v>
                </c:pt>
                <c:pt idx="4208">
                  <c:v>1982.2087564139263</c:v>
                </c:pt>
                <c:pt idx="4209">
                  <c:v>1980.4335350399688</c:v>
                </c:pt>
                <c:pt idx="4210">
                  <c:v>1979.7730468647458</c:v>
                </c:pt>
                <c:pt idx="4211">
                  <c:v>1979.6345001664572</c:v>
                </c:pt>
                <c:pt idx="4212">
                  <c:v>1979.2702922864878</c:v>
                </c:pt>
                <c:pt idx="4213">
                  <c:v>1978.9436747588607</c:v>
                </c:pt>
                <c:pt idx="4214">
                  <c:v>1978.6934286122523</c:v>
                </c:pt>
                <c:pt idx="4215">
                  <c:v>1978.5967456937294</c:v>
                </c:pt>
                <c:pt idx="4216">
                  <c:v>1978.0088267397953</c:v>
                </c:pt>
                <c:pt idx="4217">
                  <c:v>1976.8098967149745</c:v>
                </c:pt>
                <c:pt idx="4218">
                  <c:v>1975.7616212660475</c:v>
                </c:pt>
                <c:pt idx="4219">
                  <c:v>1974.2072813587611</c:v>
                </c:pt>
                <c:pt idx="4220">
                  <c:v>1973.5449851565295</c:v>
                </c:pt>
                <c:pt idx="4221">
                  <c:v>1973.3926756405865</c:v>
                </c:pt>
                <c:pt idx="4222">
                  <c:v>1972.2432227201066</c:v>
                </c:pt>
                <c:pt idx="4223">
                  <c:v>1971.5248676749302</c:v>
                </c:pt>
                <c:pt idx="4224">
                  <c:v>1971.1828393935759</c:v>
                </c:pt>
                <c:pt idx="4225">
                  <c:v>1970.7287514592954</c:v>
                </c:pt>
                <c:pt idx="4226">
                  <c:v>1968.7722711253243</c:v>
                </c:pt>
                <c:pt idx="4227">
                  <c:v>1968.6702361666962</c:v>
                </c:pt>
                <c:pt idx="4228">
                  <c:v>1967.7360555267189</c:v>
                </c:pt>
                <c:pt idx="4229">
                  <c:v>1967.2708632848901</c:v>
                </c:pt>
                <c:pt idx="4230">
                  <c:v>1966.7846931270349</c:v>
                </c:pt>
                <c:pt idx="4231">
                  <c:v>1966.46971721216</c:v>
                </c:pt>
                <c:pt idx="4232">
                  <c:v>1965.7745723509972</c:v>
                </c:pt>
                <c:pt idx="4233">
                  <c:v>1964.6553285901409</c:v>
                </c:pt>
                <c:pt idx="4234">
                  <c:v>1964.324150471974</c:v>
                </c:pt>
                <c:pt idx="4235">
                  <c:v>1963.0799757469363</c:v>
                </c:pt>
                <c:pt idx="4236">
                  <c:v>1959.7008303005389</c:v>
                </c:pt>
                <c:pt idx="4237">
                  <c:v>1959.5438451286977</c:v>
                </c:pt>
                <c:pt idx="4238">
                  <c:v>1959.5256367858638</c:v>
                </c:pt>
                <c:pt idx="4239">
                  <c:v>1958.6298869756424</c:v>
                </c:pt>
                <c:pt idx="4240">
                  <c:v>1958.3663592847561</c:v>
                </c:pt>
                <c:pt idx="4241">
                  <c:v>1958.2399304697551</c:v>
                </c:pt>
                <c:pt idx="4242">
                  <c:v>1956.0792641525991</c:v>
                </c:pt>
                <c:pt idx="4243">
                  <c:v>1954.9680639607086</c:v>
                </c:pt>
                <c:pt idx="4244">
                  <c:v>1954.3896884276955</c:v>
                </c:pt>
                <c:pt idx="4245">
                  <c:v>1954.2837462496611</c:v>
                </c:pt>
                <c:pt idx="4246">
                  <c:v>1953.4002604057043</c:v>
                </c:pt>
                <c:pt idx="4247">
                  <c:v>1952.8273259633797</c:v>
                </c:pt>
                <c:pt idx="4248">
                  <c:v>1952.7958841035486</c:v>
                </c:pt>
                <c:pt idx="4249">
                  <c:v>1951.6930946892087</c:v>
                </c:pt>
                <c:pt idx="4250">
                  <c:v>1951.497584634187</c:v>
                </c:pt>
                <c:pt idx="4251">
                  <c:v>1951.095692348453</c:v>
                </c:pt>
                <c:pt idx="4252">
                  <c:v>1950.3735681623002</c:v>
                </c:pt>
                <c:pt idx="4253">
                  <c:v>1949.7067263780541</c:v>
                </c:pt>
                <c:pt idx="4254">
                  <c:v>1949.4279750397225</c:v>
                </c:pt>
                <c:pt idx="4255">
                  <c:v>1949.1531059065892</c:v>
                </c:pt>
                <c:pt idx="4256">
                  <c:v>1947.8120741641349</c:v>
                </c:pt>
                <c:pt idx="4257">
                  <c:v>1946.0060633009093</c:v>
                </c:pt>
                <c:pt idx="4258">
                  <c:v>1945.9053971197845</c:v>
                </c:pt>
                <c:pt idx="4259">
                  <c:v>1945.8254467057777</c:v>
                </c:pt>
                <c:pt idx="4260">
                  <c:v>1945.422840014241</c:v>
                </c:pt>
                <c:pt idx="4261">
                  <c:v>1945.0687238666508</c:v>
                </c:pt>
                <c:pt idx="4262">
                  <c:v>1944.8131186759604</c:v>
                </c:pt>
                <c:pt idx="4263">
                  <c:v>1944.7418912168289</c:v>
                </c:pt>
                <c:pt idx="4264">
                  <c:v>1944.6942421508652</c:v>
                </c:pt>
                <c:pt idx="4265">
                  <c:v>1944.6577654310979</c:v>
                </c:pt>
                <c:pt idx="4266">
                  <c:v>1941.7886687062285</c:v>
                </c:pt>
                <c:pt idx="4267">
                  <c:v>1941.5402375906065</c:v>
                </c:pt>
                <c:pt idx="4268">
                  <c:v>1941.1879104592263</c:v>
                </c:pt>
                <c:pt idx="4269">
                  <c:v>1941.0367115741531</c:v>
                </c:pt>
                <c:pt idx="4270">
                  <c:v>1940.7561872287042</c:v>
                </c:pt>
                <c:pt idx="4271">
                  <c:v>1940.3554235840688</c:v>
                </c:pt>
                <c:pt idx="4272">
                  <c:v>1939.9192358175696</c:v>
                </c:pt>
                <c:pt idx="4273">
                  <c:v>1939.5765071383714</c:v>
                </c:pt>
                <c:pt idx="4274">
                  <c:v>1938.8298750310544</c:v>
                </c:pt>
                <c:pt idx="4275">
                  <c:v>1938.3908456504416</c:v>
                </c:pt>
                <c:pt idx="4276">
                  <c:v>1938.3370881147011</c:v>
                </c:pt>
                <c:pt idx="4277">
                  <c:v>1937.5960902077627</c:v>
                </c:pt>
                <c:pt idx="4278">
                  <c:v>1936.7268964821176</c:v>
                </c:pt>
                <c:pt idx="4279">
                  <c:v>1936.3790258821682</c:v>
                </c:pt>
                <c:pt idx="4280">
                  <c:v>1935.5547536731658</c:v>
                </c:pt>
                <c:pt idx="4281">
                  <c:v>1935.0998772910245</c:v>
                </c:pt>
                <c:pt idx="4282">
                  <c:v>1934.9739747749759</c:v>
                </c:pt>
                <c:pt idx="4283">
                  <c:v>1934.322950975775</c:v>
                </c:pt>
                <c:pt idx="4284">
                  <c:v>1934.0820461352823</c:v>
                </c:pt>
                <c:pt idx="4285">
                  <c:v>1933.6048230596134</c:v>
                </c:pt>
                <c:pt idx="4286">
                  <c:v>1932.5764309049359</c:v>
                </c:pt>
                <c:pt idx="4287">
                  <c:v>1932.4876514758089</c:v>
                </c:pt>
                <c:pt idx="4288">
                  <c:v>1932.1797345706429</c:v>
                </c:pt>
                <c:pt idx="4289">
                  <c:v>1932.054221275682</c:v>
                </c:pt>
                <c:pt idx="4290">
                  <c:v>1931.054677507673</c:v>
                </c:pt>
                <c:pt idx="4291">
                  <c:v>1928.9835770663676</c:v>
                </c:pt>
                <c:pt idx="4292">
                  <c:v>1928.7833633395335</c:v>
                </c:pt>
                <c:pt idx="4293">
                  <c:v>1928.7550722694371</c:v>
                </c:pt>
                <c:pt idx="4294">
                  <c:v>1928.5845914316901</c:v>
                </c:pt>
                <c:pt idx="4295">
                  <c:v>1928.2272534540127</c:v>
                </c:pt>
                <c:pt idx="4296">
                  <c:v>1928.1619313492833</c:v>
                </c:pt>
                <c:pt idx="4297">
                  <c:v>1927.182533024433</c:v>
                </c:pt>
                <c:pt idx="4298">
                  <c:v>1927.0583374779885</c:v>
                </c:pt>
                <c:pt idx="4299">
                  <c:v>1926.9189022750049</c:v>
                </c:pt>
                <c:pt idx="4300">
                  <c:v>1926.7444821996658</c:v>
                </c:pt>
                <c:pt idx="4301">
                  <c:v>1926.5471671193402</c:v>
                </c:pt>
                <c:pt idx="4302">
                  <c:v>1926.2110622026187</c:v>
                </c:pt>
                <c:pt idx="4303">
                  <c:v>1924.9073406533673</c:v>
                </c:pt>
                <c:pt idx="4304">
                  <c:v>1924.8831759271463</c:v>
                </c:pt>
                <c:pt idx="4305">
                  <c:v>1924.7011175130219</c:v>
                </c:pt>
                <c:pt idx="4306">
                  <c:v>1923.833772837688</c:v>
                </c:pt>
                <c:pt idx="4307">
                  <c:v>1923.371392192922</c:v>
                </c:pt>
                <c:pt idx="4308">
                  <c:v>1922.6175249758664</c:v>
                </c:pt>
                <c:pt idx="4309">
                  <c:v>1920.8737194469622</c:v>
                </c:pt>
                <c:pt idx="4310">
                  <c:v>1919.996989440504</c:v>
                </c:pt>
                <c:pt idx="4311">
                  <c:v>1919.9889828925679</c:v>
                </c:pt>
                <c:pt idx="4312">
                  <c:v>1919.7831519750164</c:v>
                </c:pt>
                <c:pt idx="4313">
                  <c:v>1919.7761029709898</c:v>
                </c:pt>
                <c:pt idx="4314">
                  <c:v>1919.5638504057677</c:v>
                </c:pt>
                <c:pt idx="4315">
                  <c:v>1919.2580857231223</c:v>
                </c:pt>
                <c:pt idx="4316">
                  <c:v>1918.5874217677801</c:v>
                </c:pt>
                <c:pt idx="4317">
                  <c:v>1918.4839630003903</c:v>
                </c:pt>
                <c:pt idx="4318">
                  <c:v>1918.1162751437007</c:v>
                </c:pt>
                <c:pt idx="4319">
                  <c:v>1917.6523156020787</c:v>
                </c:pt>
                <c:pt idx="4320">
                  <c:v>1917.5932720637454</c:v>
                </c:pt>
                <c:pt idx="4321">
                  <c:v>1916.4478344240536</c:v>
                </c:pt>
                <c:pt idx="4322">
                  <c:v>1916.2879015778535</c:v>
                </c:pt>
                <c:pt idx="4323">
                  <c:v>1915.0617020632235</c:v>
                </c:pt>
                <c:pt idx="4324">
                  <c:v>1913.5733106164544</c:v>
                </c:pt>
                <c:pt idx="4325">
                  <c:v>1913.4622495307408</c:v>
                </c:pt>
                <c:pt idx="4326">
                  <c:v>1913.1089538491979</c:v>
                </c:pt>
                <c:pt idx="4327">
                  <c:v>1912.9524439473221</c:v>
                </c:pt>
                <c:pt idx="4328">
                  <c:v>1912.4188008235333</c:v>
                </c:pt>
                <c:pt idx="4329">
                  <c:v>1911.3654564953447</c:v>
                </c:pt>
                <c:pt idx="4330">
                  <c:v>1910.8779195611232</c:v>
                </c:pt>
                <c:pt idx="4331">
                  <c:v>1909.7790823917644</c:v>
                </c:pt>
                <c:pt idx="4332">
                  <c:v>1909.137752098738</c:v>
                </c:pt>
                <c:pt idx="4333">
                  <c:v>1908.6940780798445</c:v>
                </c:pt>
                <c:pt idx="4334">
                  <c:v>1907.5826667680317</c:v>
                </c:pt>
                <c:pt idx="4335">
                  <c:v>1907.0311054662304</c:v>
                </c:pt>
                <c:pt idx="4336">
                  <c:v>1906.9912138066848</c:v>
                </c:pt>
                <c:pt idx="4337">
                  <c:v>1906.9727753331313</c:v>
                </c:pt>
                <c:pt idx="4338">
                  <c:v>1905.6291911408146</c:v>
                </c:pt>
                <c:pt idx="4339">
                  <c:v>1905.2687333910233</c:v>
                </c:pt>
                <c:pt idx="4340">
                  <c:v>1904.7881694176331</c:v>
                </c:pt>
                <c:pt idx="4341">
                  <c:v>1904.6020486960078</c:v>
                </c:pt>
                <c:pt idx="4342">
                  <c:v>1903.7005796370972</c:v>
                </c:pt>
                <c:pt idx="4343">
                  <c:v>1903.2467878710481</c:v>
                </c:pt>
                <c:pt idx="4344">
                  <c:v>1903.0520142343314</c:v>
                </c:pt>
                <c:pt idx="4345">
                  <c:v>1902.6792835131589</c:v>
                </c:pt>
                <c:pt idx="4346">
                  <c:v>1902.6507312947224</c:v>
                </c:pt>
                <c:pt idx="4347">
                  <c:v>1902.4001069332778</c:v>
                </c:pt>
                <c:pt idx="4348">
                  <c:v>1901.4646285561505</c:v>
                </c:pt>
                <c:pt idx="4349">
                  <c:v>1901.3558517679805</c:v>
                </c:pt>
                <c:pt idx="4350">
                  <c:v>1901.1180166711847</c:v>
                </c:pt>
                <c:pt idx="4351">
                  <c:v>1900.0006809941719</c:v>
                </c:pt>
                <c:pt idx="4352">
                  <c:v>1898.9946135205209</c:v>
                </c:pt>
                <c:pt idx="4353">
                  <c:v>1898.7397307401789</c:v>
                </c:pt>
                <c:pt idx="4354">
                  <c:v>1897.9900719136026</c:v>
                </c:pt>
                <c:pt idx="4355">
                  <c:v>1897.4985046900676</c:v>
                </c:pt>
                <c:pt idx="4356">
                  <c:v>1896.4096361831801</c:v>
                </c:pt>
                <c:pt idx="4357">
                  <c:v>1895.3396433982155</c:v>
                </c:pt>
                <c:pt idx="4358">
                  <c:v>1895.235094011324</c:v>
                </c:pt>
                <c:pt idx="4359">
                  <c:v>1894.9538842765573</c:v>
                </c:pt>
                <c:pt idx="4360">
                  <c:v>1894.7154748535281</c:v>
                </c:pt>
                <c:pt idx="4361">
                  <c:v>1893.9176596728362</c:v>
                </c:pt>
                <c:pt idx="4362">
                  <c:v>1893.7400878071928</c:v>
                </c:pt>
                <c:pt idx="4363">
                  <c:v>1893.4492736168336</c:v>
                </c:pt>
                <c:pt idx="4364">
                  <c:v>1893.3992862226378</c:v>
                </c:pt>
                <c:pt idx="4365">
                  <c:v>1893.3133233934152</c:v>
                </c:pt>
                <c:pt idx="4366">
                  <c:v>1893.0718002016815</c:v>
                </c:pt>
                <c:pt idx="4367">
                  <c:v>1892.8128841303198</c:v>
                </c:pt>
                <c:pt idx="4368">
                  <c:v>1892.5815197090446</c:v>
                </c:pt>
                <c:pt idx="4369">
                  <c:v>1892.3109510186794</c:v>
                </c:pt>
                <c:pt idx="4370">
                  <c:v>1892.1403841320548</c:v>
                </c:pt>
                <c:pt idx="4371">
                  <c:v>1891.9352786265563</c:v>
                </c:pt>
                <c:pt idx="4372">
                  <c:v>1891.6734639086853</c:v>
                </c:pt>
                <c:pt idx="4373">
                  <c:v>1891.0565905078383</c:v>
                </c:pt>
                <c:pt idx="4374">
                  <c:v>1890.0733369931354</c:v>
                </c:pt>
                <c:pt idx="4375">
                  <c:v>1889.892120056993</c:v>
                </c:pt>
                <c:pt idx="4376">
                  <c:v>1889.6996967553316</c:v>
                </c:pt>
                <c:pt idx="4377">
                  <c:v>1889.2621372096248</c:v>
                </c:pt>
                <c:pt idx="4378">
                  <c:v>1889.1268403573381</c:v>
                </c:pt>
                <c:pt idx="4379">
                  <c:v>1888.3986237105032</c:v>
                </c:pt>
                <c:pt idx="4380">
                  <c:v>1887.3844176138932</c:v>
                </c:pt>
                <c:pt idx="4381">
                  <c:v>1887.2826017797317</c:v>
                </c:pt>
                <c:pt idx="4382">
                  <c:v>1886.9464678465281</c:v>
                </c:pt>
                <c:pt idx="4383">
                  <c:v>1886.8192926075392</c:v>
                </c:pt>
                <c:pt idx="4384">
                  <c:v>1885.8965624717596</c:v>
                </c:pt>
                <c:pt idx="4385">
                  <c:v>1885.8062881935161</c:v>
                </c:pt>
                <c:pt idx="4386">
                  <c:v>1885.6399517098764</c:v>
                </c:pt>
                <c:pt idx="4387">
                  <c:v>1885.193724240554</c:v>
                </c:pt>
                <c:pt idx="4388">
                  <c:v>1885.1887674249467</c:v>
                </c:pt>
                <c:pt idx="4389">
                  <c:v>1884.7725419975982</c:v>
                </c:pt>
                <c:pt idx="4390">
                  <c:v>1884.5947229915737</c:v>
                </c:pt>
                <c:pt idx="4391">
                  <c:v>1884.3671857442373</c:v>
                </c:pt>
                <c:pt idx="4392">
                  <c:v>1884.1585222176859</c:v>
                </c:pt>
                <c:pt idx="4393">
                  <c:v>1883.9255999114901</c:v>
                </c:pt>
                <c:pt idx="4394">
                  <c:v>1883.7975441723518</c:v>
                </c:pt>
                <c:pt idx="4395">
                  <c:v>1883.0604224672013</c:v>
                </c:pt>
                <c:pt idx="4396">
                  <c:v>1882.0839077803348</c:v>
                </c:pt>
                <c:pt idx="4397">
                  <c:v>1881.761644726168</c:v>
                </c:pt>
                <c:pt idx="4398">
                  <c:v>1880.5500455049014</c:v>
                </c:pt>
                <c:pt idx="4399">
                  <c:v>1880.5272125351532</c:v>
                </c:pt>
                <c:pt idx="4400">
                  <c:v>1880.0517374523918</c:v>
                </c:pt>
                <c:pt idx="4401">
                  <c:v>1879.8759195830662</c:v>
                </c:pt>
                <c:pt idx="4402">
                  <c:v>1879.7590451952401</c:v>
                </c:pt>
                <c:pt idx="4403">
                  <c:v>1878.7102204342887</c:v>
                </c:pt>
                <c:pt idx="4404">
                  <c:v>1877.9563342064334</c:v>
                </c:pt>
                <c:pt idx="4405">
                  <c:v>1877.5195020739168</c:v>
                </c:pt>
                <c:pt idx="4406">
                  <c:v>1877.4758672881737</c:v>
                </c:pt>
                <c:pt idx="4407">
                  <c:v>1877.1966666946528</c:v>
                </c:pt>
                <c:pt idx="4408">
                  <c:v>1876.8371604853617</c:v>
                </c:pt>
                <c:pt idx="4409">
                  <c:v>1876.2382843074254</c:v>
                </c:pt>
                <c:pt idx="4410">
                  <c:v>1875.9959006269116</c:v>
                </c:pt>
                <c:pt idx="4411">
                  <c:v>1875.0453566921378</c:v>
                </c:pt>
                <c:pt idx="4412">
                  <c:v>1874.5363475611259</c:v>
                </c:pt>
                <c:pt idx="4413">
                  <c:v>1873.6936538882303</c:v>
                </c:pt>
                <c:pt idx="4414">
                  <c:v>1873.3289927507992</c:v>
                </c:pt>
                <c:pt idx="4415">
                  <c:v>1873.2414049985778</c:v>
                </c:pt>
                <c:pt idx="4416">
                  <c:v>1871.2084722375514</c:v>
                </c:pt>
                <c:pt idx="4417">
                  <c:v>1870.6028472260944</c:v>
                </c:pt>
                <c:pt idx="4418">
                  <c:v>1869.8244170566156</c:v>
                </c:pt>
                <c:pt idx="4419">
                  <c:v>1869.0375230794625</c:v>
                </c:pt>
                <c:pt idx="4420">
                  <c:v>1868.7309039114468</c:v>
                </c:pt>
                <c:pt idx="4421">
                  <c:v>1868.5677322254967</c:v>
                </c:pt>
                <c:pt idx="4422">
                  <c:v>1868.4831962067424</c:v>
                </c:pt>
                <c:pt idx="4423">
                  <c:v>1868.3546201720626</c:v>
                </c:pt>
                <c:pt idx="4424">
                  <c:v>1867.1363991894552</c:v>
                </c:pt>
                <c:pt idx="4425">
                  <c:v>1866.5805984795554</c:v>
                </c:pt>
                <c:pt idx="4426">
                  <c:v>1865.4766814246839</c:v>
                </c:pt>
                <c:pt idx="4427">
                  <c:v>1865.1932034014662</c:v>
                </c:pt>
                <c:pt idx="4428">
                  <c:v>1863.3138148577261</c:v>
                </c:pt>
                <c:pt idx="4429">
                  <c:v>1862.9080213559955</c:v>
                </c:pt>
                <c:pt idx="4430">
                  <c:v>1862.7125893453053</c:v>
                </c:pt>
                <c:pt idx="4431">
                  <c:v>1862.5783851136564</c:v>
                </c:pt>
                <c:pt idx="4432">
                  <c:v>1861.3619141250927</c:v>
                </c:pt>
                <c:pt idx="4433">
                  <c:v>1860.3181972655682</c:v>
                </c:pt>
                <c:pt idx="4434">
                  <c:v>1860.1315152250982</c:v>
                </c:pt>
                <c:pt idx="4435">
                  <c:v>1856.9567418675981</c:v>
                </c:pt>
                <c:pt idx="4436">
                  <c:v>1856.7946668045606</c:v>
                </c:pt>
                <c:pt idx="4437">
                  <c:v>1855.4681092838578</c:v>
                </c:pt>
                <c:pt idx="4438">
                  <c:v>1855.4216719061665</c:v>
                </c:pt>
                <c:pt idx="4439">
                  <c:v>1855.2449345145255</c:v>
                </c:pt>
                <c:pt idx="4440">
                  <c:v>1854.7853474565948</c:v>
                </c:pt>
                <c:pt idx="4441">
                  <c:v>1854.4606760344077</c:v>
                </c:pt>
                <c:pt idx="4442">
                  <c:v>1854.1494582542566</c:v>
                </c:pt>
                <c:pt idx="4443">
                  <c:v>1854.1454940024539</c:v>
                </c:pt>
                <c:pt idx="4444">
                  <c:v>1853.3608002751025</c:v>
                </c:pt>
                <c:pt idx="4445">
                  <c:v>1850.8449992317767</c:v>
                </c:pt>
                <c:pt idx="4446">
                  <c:v>1850.6386770351648</c:v>
                </c:pt>
                <c:pt idx="4447">
                  <c:v>1850.3114551642539</c:v>
                </c:pt>
                <c:pt idx="4448">
                  <c:v>1849.6799614586771</c:v>
                </c:pt>
                <c:pt idx="4449">
                  <c:v>1848.9100771434742</c:v>
                </c:pt>
                <c:pt idx="4450">
                  <c:v>1848.8901678344464</c:v>
                </c:pt>
                <c:pt idx="4451">
                  <c:v>1848.1289664513845</c:v>
                </c:pt>
                <c:pt idx="4452">
                  <c:v>1847.9725155830413</c:v>
                </c:pt>
                <c:pt idx="4453">
                  <c:v>1847.8631554635226</c:v>
                </c:pt>
                <c:pt idx="4454">
                  <c:v>1847.7491206886741</c:v>
                </c:pt>
                <c:pt idx="4455">
                  <c:v>1846.8995951350848</c:v>
                </c:pt>
                <c:pt idx="4456">
                  <c:v>1846.8409668326162</c:v>
                </c:pt>
                <c:pt idx="4457">
                  <c:v>1846.1065846836088</c:v>
                </c:pt>
                <c:pt idx="4458">
                  <c:v>1845.7558844763653</c:v>
                </c:pt>
                <c:pt idx="4459">
                  <c:v>1845.2069656755771</c:v>
                </c:pt>
                <c:pt idx="4460">
                  <c:v>1844.9969163618621</c:v>
                </c:pt>
                <c:pt idx="4461">
                  <c:v>1842.4104001503993</c:v>
                </c:pt>
                <c:pt idx="4462">
                  <c:v>1841.381619775203</c:v>
                </c:pt>
                <c:pt idx="4463">
                  <c:v>1841.1935119248342</c:v>
                </c:pt>
                <c:pt idx="4464">
                  <c:v>1840.8460275442674</c:v>
                </c:pt>
                <c:pt idx="4465">
                  <c:v>1840.4012859189452</c:v>
                </c:pt>
                <c:pt idx="4466">
                  <c:v>1839.4604635062597</c:v>
                </c:pt>
                <c:pt idx="4467">
                  <c:v>1839.246864176039</c:v>
                </c:pt>
                <c:pt idx="4468">
                  <c:v>1838.8475923788124</c:v>
                </c:pt>
                <c:pt idx="4469">
                  <c:v>1838.8210312913941</c:v>
                </c:pt>
                <c:pt idx="4470">
                  <c:v>1838.4821337884077</c:v>
                </c:pt>
                <c:pt idx="4471">
                  <c:v>1838.4392504294942</c:v>
                </c:pt>
                <c:pt idx="4472">
                  <c:v>1837.5982257046078</c:v>
                </c:pt>
                <c:pt idx="4473">
                  <c:v>1837.5561167855979</c:v>
                </c:pt>
                <c:pt idx="4474">
                  <c:v>1837.4956754532791</c:v>
                </c:pt>
                <c:pt idx="4475">
                  <c:v>1835.667054747049</c:v>
                </c:pt>
                <c:pt idx="4476">
                  <c:v>1835.2148939074102</c:v>
                </c:pt>
                <c:pt idx="4477">
                  <c:v>1834.7653645625337</c:v>
                </c:pt>
                <c:pt idx="4478">
                  <c:v>1833.9461312157396</c:v>
                </c:pt>
                <c:pt idx="4479">
                  <c:v>1833.8895650846416</c:v>
                </c:pt>
                <c:pt idx="4480">
                  <c:v>1831.2108715139352</c:v>
                </c:pt>
                <c:pt idx="4481">
                  <c:v>1830.8951111534725</c:v>
                </c:pt>
                <c:pt idx="4482">
                  <c:v>1829.5726349510694</c:v>
                </c:pt>
                <c:pt idx="4483">
                  <c:v>1828.6021717015844</c:v>
                </c:pt>
                <c:pt idx="4484">
                  <c:v>1827.8474049735823</c:v>
                </c:pt>
                <c:pt idx="4485">
                  <c:v>1824.7953333139806</c:v>
                </c:pt>
                <c:pt idx="4486">
                  <c:v>1824.5751402383323</c:v>
                </c:pt>
                <c:pt idx="4487">
                  <c:v>1823.9429461349098</c:v>
                </c:pt>
                <c:pt idx="4488">
                  <c:v>1823.6591049053816</c:v>
                </c:pt>
                <c:pt idx="4489">
                  <c:v>1823.1542411290436</c:v>
                </c:pt>
                <c:pt idx="4490">
                  <c:v>1822.4520662746554</c:v>
                </c:pt>
                <c:pt idx="4491">
                  <c:v>1821.8458839466277</c:v>
                </c:pt>
                <c:pt idx="4492">
                  <c:v>1821.4441527523975</c:v>
                </c:pt>
                <c:pt idx="4493">
                  <c:v>1820.5738283845167</c:v>
                </c:pt>
                <c:pt idx="4494">
                  <c:v>1820.2234913835848</c:v>
                </c:pt>
                <c:pt idx="4495">
                  <c:v>1820.004760138296</c:v>
                </c:pt>
                <c:pt idx="4496">
                  <c:v>1819.3181721376623</c:v>
                </c:pt>
                <c:pt idx="4497">
                  <c:v>1818.9768002291469</c:v>
                </c:pt>
                <c:pt idx="4498">
                  <c:v>1818.8191286674155</c:v>
                </c:pt>
                <c:pt idx="4499">
                  <c:v>1818.5385763060547</c:v>
                </c:pt>
                <c:pt idx="4500">
                  <c:v>1818.4516609357634</c:v>
                </c:pt>
                <c:pt idx="4501">
                  <c:v>1817.0623377624647</c:v>
                </c:pt>
                <c:pt idx="4502">
                  <c:v>1816.9844975471085</c:v>
                </c:pt>
                <c:pt idx="4503">
                  <c:v>1816.5800418052615</c:v>
                </c:pt>
                <c:pt idx="4504">
                  <c:v>1815.9106535745648</c:v>
                </c:pt>
                <c:pt idx="4505">
                  <c:v>1814.949450585159</c:v>
                </c:pt>
                <c:pt idx="4506">
                  <c:v>1812.8139645710987</c:v>
                </c:pt>
                <c:pt idx="4507">
                  <c:v>1812.4175313862822</c:v>
                </c:pt>
                <c:pt idx="4508">
                  <c:v>1812.0763876073488</c:v>
                </c:pt>
                <c:pt idx="4509">
                  <c:v>1811.1858797747125</c:v>
                </c:pt>
                <c:pt idx="4510">
                  <c:v>1810.9183538127002</c:v>
                </c:pt>
                <c:pt idx="4511">
                  <c:v>1810.5879301230691</c:v>
                </c:pt>
                <c:pt idx="4512">
                  <c:v>1810.5405412048767</c:v>
                </c:pt>
                <c:pt idx="4513">
                  <c:v>1810.5012088630383</c:v>
                </c:pt>
                <c:pt idx="4514">
                  <c:v>1810.3686065413176</c:v>
                </c:pt>
                <c:pt idx="4515">
                  <c:v>1810.1705710517808</c:v>
                </c:pt>
                <c:pt idx="4516">
                  <c:v>1810.1507257791263</c:v>
                </c:pt>
                <c:pt idx="4517">
                  <c:v>1810.1262508767177</c:v>
                </c:pt>
                <c:pt idx="4518">
                  <c:v>1809.2399614402443</c:v>
                </c:pt>
                <c:pt idx="4519">
                  <c:v>1808.8178556727037</c:v>
                </c:pt>
                <c:pt idx="4520">
                  <c:v>1807.2480960065752</c:v>
                </c:pt>
                <c:pt idx="4521">
                  <c:v>1806.9935364098108</c:v>
                </c:pt>
                <c:pt idx="4522">
                  <c:v>1806.8878063522654</c:v>
                </c:pt>
                <c:pt idx="4523">
                  <c:v>1806.3566616476473</c:v>
                </c:pt>
                <c:pt idx="4524">
                  <c:v>1806.0837646347311</c:v>
                </c:pt>
                <c:pt idx="4525">
                  <c:v>1806.0486116668901</c:v>
                </c:pt>
                <c:pt idx="4526">
                  <c:v>1805.9389934007381</c:v>
                </c:pt>
                <c:pt idx="4527">
                  <c:v>1804.6578496763041</c:v>
                </c:pt>
                <c:pt idx="4528">
                  <c:v>1804.0023653433987</c:v>
                </c:pt>
                <c:pt idx="4529">
                  <c:v>1803.1731833455021</c:v>
                </c:pt>
                <c:pt idx="4530">
                  <c:v>1803.1292714023261</c:v>
                </c:pt>
                <c:pt idx="4531">
                  <c:v>1803.0281109404364</c:v>
                </c:pt>
                <c:pt idx="4532">
                  <c:v>1801.4347828868238</c:v>
                </c:pt>
                <c:pt idx="4533">
                  <c:v>1800.9772329860525</c:v>
                </c:pt>
                <c:pt idx="4534">
                  <c:v>1798.6097982188014</c:v>
                </c:pt>
                <c:pt idx="4535">
                  <c:v>1798.462644631566</c:v>
                </c:pt>
                <c:pt idx="4536">
                  <c:v>1797.6617046759168</c:v>
                </c:pt>
                <c:pt idx="4537">
                  <c:v>1797.2635194959194</c:v>
                </c:pt>
                <c:pt idx="4538">
                  <c:v>1796.535182780882</c:v>
                </c:pt>
                <c:pt idx="4539">
                  <c:v>1794.9208087725965</c:v>
                </c:pt>
                <c:pt idx="4540">
                  <c:v>1793.9240335772115</c:v>
                </c:pt>
                <c:pt idx="4541">
                  <c:v>1793.3166445637535</c:v>
                </c:pt>
                <c:pt idx="4542">
                  <c:v>1793.2942368355552</c:v>
                </c:pt>
                <c:pt idx="4543">
                  <c:v>1793.2631691882866</c:v>
                </c:pt>
                <c:pt idx="4544">
                  <c:v>1793.2216716165394</c:v>
                </c:pt>
                <c:pt idx="4545">
                  <c:v>1792.2369102453322</c:v>
                </c:pt>
                <c:pt idx="4546">
                  <c:v>1788.8668269464813</c:v>
                </c:pt>
                <c:pt idx="4547">
                  <c:v>1788.1715680205277</c:v>
                </c:pt>
                <c:pt idx="4548">
                  <c:v>1787.2160352519609</c:v>
                </c:pt>
                <c:pt idx="4549">
                  <c:v>1785.8951469515289</c:v>
                </c:pt>
                <c:pt idx="4550">
                  <c:v>1785.47751472508</c:v>
                </c:pt>
                <c:pt idx="4551">
                  <c:v>1785.0563655008812</c:v>
                </c:pt>
                <c:pt idx="4552">
                  <c:v>1784.9187363237711</c:v>
                </c:pt>
                <c:pt idx="4553">
                  <c:v>1783.9256762386694</c:v>
                </c:pt>
                <c:pt idx="4554">
                  <c:v>1781.3322000737639</c:v>
                </c:pt>
                <c:pt idx="4555">
                  <c:v>1780.8938380722395</c:v>
                </c:pt>
                <c:pt idx="4556">
                  <c:v>1779.831151437367</c:v>
                </c:pt>
                <c:pt idx="4557">
                  <c:v>1779.4256681118245</c:v>
                </c:pt>
                <c:pt idx="4558">
                  <c:v>1779.2504816011287</c:v>
                </c:pt>
                <c:pt idx="4559">
                  <c:v>1778.9833438596361</c:v>
                </c:pt>
                <c:pt idx="4560">
                  <c:v>1778.5989455109325</c:v>
                </c:pt>
                <c:pt idx="4561">
                  <c:v>1778.4720424265331</c:v>
                </c:pt>
                <c:pt idx="4562">
                  <c:v>1777.0691845651645</c:v>
                </c:pt>
                <c:pt idx="4563">
                  <c:v>1776.999777139861</c:v>
                </c:pt>
                <c:pt idx="4564">
                  <c:v>1776.4119312274163</c:v>
                </c:pt>
                <c:pt idx="4565">
                  <c:v>1776.2999155994976</c:v>
                </c:pt>
                <c:pt idx="4566">
                  <c:v>1775.4372675919972</c:v>
                </c:pt>
                <c:pt idx="4567">
                  <c:v>1774.8417953475882</c:v>
                </c:pt>
                <c:pt idx="4568">
                  <c:v>1774.6473438938815</c:v>
                </c:pt>
                <c:pt idx="4569">
                  <c:v>1773.8863556318797</c:v>
                </c:pt>
                <c:pt idx="4570">
                  <c:v>1773.0318862700724</c:v>
                </c:pt>
                <c:pt idx="4571">
                  <c:v>1772.8391768058625</c:v>
                </c:pt>
                <c:pt idx="4572">
                  <c:v>1771.2137755337917</c:v>
                </c:pt>
                <c:pt idx="4573">
                  <c:v>1771.141015203948</c:v>
                </c:pt>
                <c:pt idx="4574">
                  <c:v>1770.6469495612421</c:v>
                </c:pt>
                <c:pt idx="4575">
                  <c:v>1769.7298696349346</c:v>
                </c:pt>
                <c:pt idx="4576">
                  <c:v>1769.6420927752945</c:v>
                </c:pt>
                <c:pt idx="4577">
                  <c:v>1769.0900872211464</c:v>
                </c:pt>
                <c:pt idx="4578">
                  <c:v>1768.6809538222637</c:v>
                </c:pt>
                <c:pt idx="4579">
                  <c:v>1768.4820648479229</c:v>
                </c:pt>
                <c:pt idx="4580">
                  <c:v>1768.4405352579888</c:v>
                </c:pt>
                <c:pt idx="4581">
                  <c:v>1768.3316984357164</c:v>
                </c:pt>
                <c:pt idx="4582">
                  <c:v>1767.7981193483017</c:v>
                </c:pt>
                <c:pt idx="4583">
                  <c:v>1767.4463745477015</c:v>
                </c:pt>
                <c:pt idx="4584">
                  <c:v>1766.9642406825699</c:v>
                </c:pt>
                <c:pt idx="4585">
                  <c:v>1766.4885844969383</c:v>
                </c:pt>
                <c:pt idx="4586">
                  <c:v>1765.940992449782</c:v>
                </c:pt>
                <c:pt idx="4587">
                  <c:v>1765.488896647086</c:v>
                </c:pt>
                <c:pt idx="4588">
                  <c:v>1764.3358186674732</c:v>
                </c:pt>
                <c:pt idx="4589">
                  <c:v>1763.8479845644536</c:v>
                </c:pt>
                <c:pt idx="4590">
                  <c:v>1763.6179789149965</c:v>
                </c:pt>
                <c:pt idx="4591">
                  <c:v>1763.0194619410984</c:v>
                </c:pt>
                <c:pt idx="4592">
                  <c:v>1762.820271795686</c:v>
                </c:pt>
                <c:pt idx="4593">
                  <c:v>1762.7805802498094</c:v>
                </c:pt>
                <c:pt idx="4594">
                  <c:v>1762.1635097369972</c:v>
                </c:pt>
                <c:pt idx="4595">
                  <c:v>1761.7901986861807</c:v>
                </c:pt>
                <c:pt idx="4596">
                  <c:v>1761.7608420107922</c:v>
                </c:pt>
                <c:pt idx="4597">
                  <c:v>1761.4354741930338</c:v>
                </c:pt>
                <c:pt idx="4598">
                  <c:v>1761.203042165329</c:v>
                </c:pt>
                <c:pt idx="4599">
                  <c:v>1760.9100977649523</c:v>
                </c:pt>
                <c:pt idx="4600">
                  <c:v>1760.6543574975346</c:v>
                </c:pt>
                <c:pt idx="4601">
                  <c:v>1760.2630312135757</c:v>
                </c:pt>
                <c:pt idx="4602">
                  <c:v>1759.1021818195895</c:v>
                </c:pt>
                <c:pt idx="4603">
                  <c:v>1758.9715346084249</c:v>
                </c:pt>
                <c:pt idx="4604">
                  <c:v>1758.4583981329699</c:v>
                </c:pt>
                <c:pt idx="4605">
                  <c:v>1757.946560395231</c:v>
                </c:pt>
                <c:pt idx="4606">
                  <c:v>1757.4891335643676</c:v>
                </c:pt>
                <c:pt idx="4607">
                  <c:v>1756.4216492042556</c:v>
                </c:pt>
                <c:pt idx="4608">
                  <c:v>1755.4852533059518</c:v>
                </c:pt>
                <c:pt idx="4609">
                  <c:v>1755.475521778179</c:v>
                </c:pt>
                <c:pt idx="4610">
                  <c:v>1754.7261080908488</c:v>
                </c:pt>
                <c:pt idx="4611">
                  <c:v>1754.3818925670832</c:v>
                </c:pt>
                <c:pt idx="4612">
                  <c:v>1753.7067610740571</c:v>
                </c:pt>
                <c:pt idx="4613">
                  <c:v>1753.6535058236282</c:v>
                </c:pt>
                <c:pt idx="4614">
                  <c:v>1753.5316776218999</c:v>
                </c:pt>
                <c:pt idx="4615">
                  <c:v>1753.131558343282</c:v>
                </c:pt>
                <c:pt idx="4616">
                  <c:v>1752.9587601892367</c:v>
                </c:pt>
                <c:pt idx="4617">
                  <c:v>1752.1706975482525</c:v>
                </c:pt>
                <c:pt idx="4618">
                  <c:v>1752.1007828347965</c:v>
                </c:pt>
                <c:pt idx="4619">
                  <c:v>1751.4268870436817</c:v>
                </c:pt>
                <c:pt idx="4620">
                  <c:v>1750.7543460221134</c:v>
                </c:pt>
                <c:pt idx="4621">
                  <c:v>1750.4213058462483</c:v>
                </c:pt>
                <c:pt idx="4622">
                  <c:v>1749.419332698285</c:v>
                </c:pt>
                <c:pt idx="4623">
                  <c:v>1748.7398427295263</c:v>
                </c:pt>
                <c:pt idx="4624">
                  <c:v>1747.9561525722313</c:v>
                </c:pt>
                <c:pt idx="4625">
                  <c:v>1747.4924891988401</c:v>
                </c:pt>
                <c:pt idx="4626">
                  <c:v>1747.0456163629326</c:v>
                </c:pt>
                <c:pt idx="4627">
                  <c:v>1746.0869828330485</c:v>
                </c:pt>
                <c:pt idx="4628">
                  <c:v>1745.8380614389359</c:v>
                </c:pt>
                <c:pt idx="4629">
                  <c:v>1745.5961170079279</c:v>
                </c:pt>
                <c:pt idx="4630">
                  <c:v>1744.9507784380917</c:v>
                </c:pt>
                <c:pt idx="4631">
                  <c:v>1744.589686327965</c:v>
                </c:pt>
                <c:pt idx="4632">
                  <c:v>1744.3524065466045</c:v>
                </c:pt>
                <c:pt idx="4633">
                  <c:v>1741.8159007424115</c:v>
                </c:pt>
                <c:pt idx="4634">
                  <c:v>1741.0526091720674</c:v>
                </c:pt>
                <c:pt idx="4635">
                  <c:v>1739.6557777338708</c:v>
                </c:pt>
                <c:pt idx="4636">
                  <c:v>1739.0738551860566</c:v>
                </c:pt>
                <c:pt idx="4637">
                  <c:v>1739.0178353652775</c:v>
                </c:pt>
                <c:pt idx="4638">
                  <c:v>1738.8113330663627</c:v>
                </c:pt>
                <c:pt idx="4639">
                  <c:v>1738.2719596876323</c:v>
                </c:pt>
                <c:pt idx="4640">
                  <c:v>1737.1918941810884</c:v>
                </c:pt>
                <c:pt idx="4641">
                  <c:v>1736.5146174695203</c:v>
                </c:pt>
                <c:pt idx="4642">
                  <c:v>1734.9345959743946</c:v>
                </c:pt>
                <c:pt idx="4643">
                  <c:v>1733.7214098517256</c:v>
                </c:pt>
                <c:pt idx="4644">
                  <c:v>1733.0709903958077</c:v>
                </c:pt>
                <c:pt idx="4645">
                  <c:v>1732.8332073285667</c:v>
                </c:pt>
                <c:pt idx="4646">
                  <c:v>1731.9174471519125</c:v>
                </c:pt>
                <c:pt idx="4647">
                  <c:v>1731.0024774242549</c:v>
                </c:pt>
                <c:pt idx="4648">
                  <c:v>1730.8091165900491</c:v>
                </c:pt>
                <c:pt idx="4649">
                  <c:v>1730.211587177113</c:v>
                </c:pt>
                <c:pt idx="4650">
                  <c:v>1728.921794539863</c:v>
                </c:pt>
                <c:pt idx="4651">
                  <c:v>1728.4756501177121</c:v>
                </c:pt>
                <c:pt idx="4652">
                  <c:v>1728.1865258872958</c:v>
                </c:pt>
                <c:pt idx="4653">
                  <c:v>1727.2211475261649</c:v>
                </c:pt>
                <c:pt idx="4654">
                  <c:v>1726.560788424259</c:v>
                </c:pt>
                <c:pt idx="4655">
                  <c:v>1725.8528252819654</c:v>
                </c:pt>
                <c:pt idx="4656">
                  <c:v>1724.5496820612191</c:v>
                </c:pt>
                <c:pt idx="4657">
                  <c:v>1723.9992283885817</c:v>
                </c:pt>
                <c:pt idx="4658">
                  <c:v>1722.7683572203259</c:v>
                </c:pt>
                <c:pt idx="4659">
                  <c:v>1722.4349728489472</c:v>
                </c:pt>
                <c:pt idx="4660">
                  <c:v>1720.8508160048314</c:v>
                </c:pt>
                <c:pt idx="4661">
                  <c:v>1719.2229663420087</c:v>
                </c:pt>
                <c:pt idx="4662">
                  <c:v>1718.028448823613</c:v>
                </c:pt>
                <c:pt idx="4663">
                  <c:v>1717.8660735900701</c:v>
                </c:pt>
                <c:pt idx="4664">
                  <c:v>1717.3784886285678</c:v>
                </c:pt>
                <c:pt idx="4665">
                  <c:v>1717.0899347221109</c:v>
                </c:pt>
                <c:pt idx="4666">
                  <c:v>1715.1554999105958</c:v>
                </c:pt>
                <c:pt idx="4667">
                  <c:v>1715.0934956905155</c:v>
                </c:pt>
                <c:pt idx="4668">
                  <c:v>1714.9086026662549</c:v>
                </c:pt>
                <c:pt idx="4669">
                  <c:v>1714.8839186450609</c:v>
                </c:pt>
                <c:pt idx="4670">
                  <c:v>1713.0019516366824</c:v>
                </c:pt>
                <c:pt idx="4671">
                  <c:v>1711.8105188705104</c:v>
                </c:pt>
                <c:pt idx="4672">
                  <c:v>1711.1489790979501</c:v>
                </c:pt>
                <c:pt idx="4673">
                  <c:v>1710.8031566614127</c:v>
                </c:pt>
                <c:pt idx="4674">
                  <c:v>1709.7393764053334</c:v>
                </c:pt>
                <c:pt idx="4675">
                  <c:v>1707.2353800674</c:v>
                </c:pt>
                <c:pt idx="4676">
                  <c:v>1707.1392014353241</c:v>
                </c:pt>
                <c:pt idx="4677">
                  <c:v>1706.895486998905</c:v>
                </c:pt>
                <c:pt idx="4678">
                  <c:v>1706.8334567640475</c:v>
                </c:pt>
                <c:pt idx="4679">
                  <c:v>1706.0562572936385</c:v>
                </c:pt>
                <c:pt idx="4680">
                  <c:v>1705.9117642176459</c:v>
                </c:pt>
                <c:pt idx="4681">
                  <c:v>1705.6829962712382</c:v>
                </c:pt>
                <c:pt idx="4682">
                  <c:v>1705.4370585719448</c:v>
                </c:pt>
                <c:pt idx="4683">
                  <c:v>1705.2562638756472</c:v>
                </c:pt>
                <c:pt idx="4684">
                  <c:v>1705.080958297317</c:v>
                </c:pt>
                <c:pt idx="4685">
                  <c:v>1704.8785093007884</c:v>
                </c:pt>
                <c:pt idx="4686">
                  <c:v>1704.7738548542202</c:v>
                </c:pt>
                <c:pt idx="4687">
                  <c:v>1704.658908561604</c:v>
                </c:pt>
                <c:pt idx="4688">
                  <c:v>1704.6091573015365</c:v>
                </c:pt>
                <c:pt idx="4689">
                  <c:v>1704.1914940574695</c:v>
                </c:pt>
                <c:pt idx="4690">
                  <c:v>1703.770458898063</c:v>
                </c:pt>
                <c:pt idx="4691">
                  <c:v>1703.748598480752</c:v>
                </c:pt>
                <c:pt idx="4692">
                  <c:v>1703.3801932165552</c:v>
                </c:pt>
                <c:pt idx="4693">
                  <c:v>1703.0778274645957</c:v>
                </c:pt>
                <c:pt idx="4694">
                  <c:v>1702.2518983144041</c:v>
                </c:pt>
                <c:pt idx="4695">
                  <c:v>1700.6923034221441</c:v>
                </c:pt>
                <c:pt idx="4696">
                  <c:v>1700.4123494006562</c:v>
                </c:pt>
                <c:pt idx="4697">
                  <c:v>1700.3538091482023</c:v>
                </c:pt>
                <c:pt idx="4698">
                  <c:v>1699.8721275399662</c:v>
                </c:pt>
                <c:pt idx="4699">
                  <c:v>1699.8414731274268</c:v>
                </c:pt>
                <c:pt idx="4700">
                  <c:v>1699.3851749376608</c:v>
                </c:pt>
                <c:pt idx="4701">
                  <c:v>1699.3752653087229</c:v>
                </c:pt>
                <c:pt idx="4702">
                  <c:v>1698.4928090495978</c:v>
                </c:pt>
                <c:pt idx="4703">
                  <c:v>1697.8688836430213</c:v>
                </c:pt>
                <c:pt idx="4704">
                  <c:v>1697.1850592121709</c:v>
                </c:pt>
                <c:pt idx="4705">
                  <c:v>1696.9289707469661</c:v>
                </c:pt>
                <c:pt idx="4706">
                  <c:v>1696.7456796326353</c:v>
                </c:pt>
                <c:pt idx="4707">
                  <c:v>1696.5254465342528</c:v>
                </c:pt>
                <c:pt idx="4708">
                  <c:v>1695.7493206736835</c:v>
                </c:pt>
                <c:pt idx="4709">
                  <c:v>1695.2619988616568</c:v>
                </c:pt>
                <c:pt idx="4710">
                  <c:v>1695.1743710867011</c:v>
                </c:pt>
                <c:pt idx="4711">
                  <c:v>1695.0144362393637</c:v>
                </c:pt>
                <c:pt idx="4712">
                  <c:v>1694.6335979128498</c:v>
                </c:pt>
                <c:pt idx="4713">
                  <c:v>1694.6054058990198</c:v>
                </c:pt>
                <c:pt idx="4714">
                  <c:v>1693.609841391338</c:v>
                </c:pt>
                <c:pt idx="4715">
                  <c:v>1693.5931038839792</c:v>
                </c:pt>
                <c:pt idx="4716">
                  <c:v>1693.1249239450583</c:v>
                </c:pt>
                <c:pt idx="4717">
                  <c:v>1692.853879984727</c:v>
                </c:pt>
                <c:pt idx="4718">
                  <c:v>1692.7527565438659</c:v>
                </c:pt>
                <c:pt idx="4719">
                  <c:v>1692.3384361986555</c:v>
                </c:pt>
                <c:pt idx="4720">
                  <c:v>1691.1871662460517</c:v>
                </c:pt>
                <c:pt idx="4721">
                  <c:v>1690.0847360357486</c:v>
                </c:pt>
                <c:pt idx="4722">
                  <c:v>1688.6337708481115</c:v>
                </c:pt>
                <c:pt idx="4723">
                  <c:v>1688.5968188583779</c:v>
                </c:pt>
                <c:pt idx="4724">
                  <c:v>1686.3513973979977</c:v>
                </c:pt>
                <c:pt idx="4725">
                  <c:v>1686.1250007985805</c:v>
                </c:pt>
                <c:pt idx="4726">
                  <c:v>1685.4132294931458</c:v>
                </c:pt>
                <c:pt idx="4727">
                  <c:v>1685.2912331959353</c:v>
                </c:pt>
                <c:pt idx="4728">
                  <c:v>1685.115872586347</c:v>
                </c:pt>
                <c:pt idx="4729">
                  <c:v>1684.5089328280781</c:v>
                </c:pt>
                <c:pt idx="4730">
                  <c:v>1684.4355471430163</c:v>
                </c:pt>
                <c:pt idx="4731">
                  <c:v>1684.0325982571035</c:v>
                </c:pt>
                <c:pt idx="4732">
                  <c:v>1683.2221959265673</c:v>
                </c:pt>
                <c:pt idx="4733">
                  <c:v>1682.2846964013736</c:v>
                </c:pt>
                <c:pt idx="4734">
                  <c:v>1681.7439982701492</c:v>
                </c:pt>
                <c:pt idx="4735">
                  <c:v>1681.1247745342482</c:v>
                </c:pt>
                <c:pt idx="4736">
                  <c:v>1679.556867920704</c:v>
                </c:pt>
                <c:pt idx="4737">
                  <c:v>1679.3550152629125</c:v>
                </c:pt>
                <c:pt idx="4738">
                  <c:v>1678.9437056278675</c:v>
                </c:pt>
                <c:pt idx="4739">
                  <c:v>1678.4027743642166</c:v>
                </c:pt>
                <c:pt idx="4740">
                  <c:v>1677.9337219296933</c:v>
                </c:pt>
                <c:pt idx="4741">
                  <c:v>1677.4099674229076</c:v>
                </c:pt>
                <c:pt idx="4742">
                  <c:v>1677.0935266759682</c:v>
                </c:pt>
                <c:pt idx="4743">
                  <c:v>1676.7918543178748</c:v>
                </c:pt>
                <c:pt idx="4744">
                  <c:v>1676.6394647564643</c:v>
                </c:pt>
                <c:pt idx="4745">
                  <c:v>1676.4643572906687</c:v>
                </c:pt>
                <c:pt idx="4746">
                  <c:v>1676.165295415399</c:v>
                </c:pt>
                <c:pt idx="4747">
                  <c:v>1674.9390308638276</c:v>
                </c:pt>
                <c:pt idx="4748">
                  <c:v>1674.5735112387511</c:v>
                </c:pt>
                <c:pt idx="4749">
                  <c:v>1673.2088570781218</c:v>
                </c:pt>
                <c:pt idx="4750">
                  <c:v>1671.4560264227005</c:v>
                </c:pt>
                <c:pt idx="4751">
                  <c:v>1671.3003690050582</c:v>
                </c:pt>
                <c:pt idx="4752">
                  <c:v>1671.2367288557257</c:v>
                </c:pt>
                <c:pt idx="4753">
                  <c:v>1670.7733096210122</c:v>
                </c:pt>
                <c:pt idx="4754">
                  <c:v>1670.4608021082577</c:v>
                </c:pt>
                <c:pt idx="4755">
                  <c:v>1669.9144057402791</c:v>
                </c:pt>
                <c:pt idx="4756">
                  <c:v>1669.5852907940505</c:v>
                </c:pt>
                <c:pt idx="4757">
                  <c:v>1669.5165277347642</c:v>
                </c:pt>
                <c:pt idx="4758">
                  <c:v>1667.9079730320022</c:v>
                </c:pt>
                <c:pt idx="4759">
                  <c:v>1667.6560669425019</c:v>
                </c:pt>
                <c:pt idx="4760">
                  <c:v>1667.1429384715923</c:v>
                </c:pt>
                <c:pt idx="4761">
                  <c:v>1667.1254745516121</c:v>
                </c:pt>
                <c:pt idx="4762">
                  <c:v>1666.974901021757</c:v>
                </c:pt>
                <c:pt idx="4763">
                  <c:v>1666.7662044764506</c:v>
                </c:pt>
                <c:pt idx="4764">
                  <c:v>1664.7825376998417</c:v>
                </c:pt>
                <c:pt idx="4765">
                  <c:v>1664.417664441919</c:v>
                </c:pt>
                <c:pt idx="4766">
                  <c:v>1664.3968726316077</c:v>
                </c:pt>
                <c:pt idx="4767">
                  <c:v>1663.6474209226803</c:v>
                </c:pt>
                <c:pt idx="4768">
                  <c:v>1663.2930936551681</c:v>
                </c:pt>
                <c:pt idx="4769">
                  <c:v>1663.1987640734042</c:v>
                </c:pt>
                <c:pt idx="4770">
                  <c:v>1662.8208544104496</c:v>
                </c:pt>
                <c:pt idx="4771">
                  <c:v>1662.6920322359558</c:v>
                </c:pt>
                <c:pt idx="4772">
                  <c:v>1662.4162335748254</c:v>
                </c:pt>
                <c:pt idx="4773">
                  <c:v>1661.8885958622734</c:v>
                </c:pt>
                <c:pt idx="4774">
                  <c:v>1661.4966852463986</c:v>
                </c:pt>
                <c:pt idx="4775">
                  <c:v>1660.5977436231392</c:v>
                </c:pt>
                <c:pt idx="4776">
                  <c:v>1660.3609941430043</c:v>
                </c:pt>
                <c:pt idx="4777">
                  <c:v>1660.0374483602113</c:v>
                </c:pt>
                <c:pt idx="4778">
                  <c:v>1659.6727672114132</c:v>
                </c:pt>
                <c:pt idx="4779">
                  <c:v>1659.6448863743401</c:v>
                </c:pt>
                <c:pt idx="4780">
                  <c:v>1659.4296180961119</c:v>
                </c:pt>
                <c:pt idx="4781">
                  <c:v>1659.0631009043914</c:v>
                </c:pt>
                <c:pt idx="4782">
                  <c:v>1658.9288666556938</c:v>
                </c:pt>
                <c:pt idx="4783">
                  <c:v>1658.6949157652325</c:v>
                </c:pt>
                <c:pt idx="4784">
                  <c:v>1657.9910089270293</c:v>
                </c:pt>
                <c:pt idx="4785">
                  <c:v>1657.3468410221628</c:v>
                </c:pt>
                <c:pt idx="4786">
                  <c:v>1657.1195679248694</c:v>
                </c:pt>
                <c:pt idx="4787">
                  <c:v>1656.1519282792676</c:v>
                </c:pt>
                <c:pt idx="4788">
                  <c:v>1655.8056205670823</c:v>
                </c:pt>
                <c:pt idx="4789">
                  <c:v>1655.4628278515081</c:v>
                </c:pt>
                <c:pt idx="4790">
                  <c:v>1654.9045917582446</c:v>
                </c:pt>
                <c:pt idx="4791">
                  <c:v>1654.6462390068643</c:v>
                </c:pt>
                <c:pt idx="4792">
                  <c:v>1654.3106343743175</c:v>
                </c:pt>
                <c:pt idx="4793">
                  <c:v>1652.6664544354535</c:v>
                </c:pt>
                <c:pt idx="4794">
                  <c:v>1652.647212505515</c:v>
                </c:pt>
                <c:pt idx="4795">
                  <c:v>1652.4538286582358</c:v>
                </c:pt>
                <c:pt idx="4796">
                  <c:v>1652.3953014131714</c:v>
                </c:pt>
                <c:pt idx="4797">
                  <c:v>1651.6030343839798</c:v>
                </c:pt>
                <c:pt idx="4798">
                  <c:v>1651.0178709952809</c:v>
                </c:pt>
                <c:pt idx="4799">
                  <c:v>1650.859217876</c:v>
                </c:pt>
                <c:pt idx="4800">
                  <c:v>1650.773009907532</c:v>
                </c:pt>
                <c:pt idx="4801">
                  <c:v>1650.3538898359479</c:v>
                </c:pt>
                <c:pt idx="4802">
                  <c:v>1649.991759135874</c:v>
                </c:pt>
                <c:pt idx="4803">
                  <c:v>1649.5382415255535</c:v>
                </c:pt>
                <c:pt idx="4804">
                  <c:v>1649.1897685834567</c:v>
                </c:pt>
                <c:pt idx="4805">
                  <c:v>1648.3497944553371</c:v>
                </c:pt>
                <c:pt idx="4806">
                  <c:v>1648.206100833457</c:v>
                </c:pt>
                <c:pt idx="4807">
                  <c:v>1648.1906550598369</c:v>
                </c:pt>
                <c:pt idx="4808">
                  <c:v>1647.7327119357039</c:v>
                </c:pt>
                <c:pt idx="4809">
                  <c:v>1647.3795773456648</c:v>
                </c:pt>
                <c:pt idx="4810">
                  <c:v>1647.3287274615489</c:v>
                </c:pt>
                <c:pt idx="4811">
                  <c:v>1646.8351571001785</c:v>
                </c:pt>
                <c:pt idx="4812">
                  <c:v>1645.8779483796256</c:v>
                </c:pt>
                <c:pt idx="4813">
                  <c:v>1645.475841972265</c:v>
                </c:pt>
                <c:pt idx="4814">
                  <c:v>1645.1693148565366</c:v>
                </c:pt>
                <c:pt idx="4815">
                  <c:v>1644.7495324087047</c:v>
                </c:pt>
                <c:pt idx="4816">
                  <c:v>1644.3930579215139</c:v>
                </c:pt>
                <c:pt idx="4817">
                  <c:v>1643.7336933845475</c:v>
                </c:pt>
                <c:pt idx="4818">
                  <c:v>1643.5742668259309</c:v>
                </c:pt>
                <c:pt idx="4819">
                  <c:v>1642.8957153902847</c:v>
                </c:pt>
                <c:pt idx="4820">
                  <c:v>1642.3837275672959</c:v>
                </c:pt>
                <c:pt idx="4821">
                  <c:v>1642.2197174050682</c:v>
                </c:pt>
                <c:pt idx="4822">
                  <c:v>1640.8500674066663</c:v>
                </c:pt>
                <c:pt idx="4823">
                  <c:v>1640.5312032831846</c:v>
                </c:pt>
                <c:pt idx="4824">
                  <c:v>1639.7883733355968</c:v>
                </c:pt>
                <c:pt idx="4825">
                  <c:v>1639.4331335497493</c:v>
                </c:pt>
                <c:pt idx="4826">
                  <c:v>1638.9941962214248</c:v>
                </c:pt>
                <c:pt idx="4827">
                  <c:v>1637.9176026870559</c:v>
                </c:pt>
                <c:pt idx="4828">
                  <c:v>1637.8638051285814</c:v>
                </c:pt>
                <c:pt idx="4829">
                  <c:v>1637.8292825188009</c:v>
                </c:pt>
                <c:pt idx="4830">
                  <c:v>1637.7942246049531</c:v>
                </c:pt>
                <c:pt idx="4831">
                  <c:v>1637.3128521723363</c:v>
                </c:pt>
                <c:pt idx="4832">
                  <c:v>1636.5409347022478</c:v>
                </c:pt>
                <c:pt idx="4833">
                  <c:v>1636.3300889361244</c:v>
                </c:pt>
                <c:pt idx="4834">
                  <c:v>1635.8037419567447</c:v>
                </c:pt>
                <c:pt idx="4835">
                  <c:v>1635.4147269856749</c:v>
                </c:pt>
                <c:pt idx="4836">
                  <c:v>1635.2754688832899</c:v>
                </c:pt>
                <c:pt idx="4837">
                  <c:v>1634.9408648190931</c:v>
                </c:pt>
                <c:pt idx="4838">
                  <c:v>1634.4396531172331</c:v>
                </c:pt>
                <c:pt idx="4839">
                  <c:v>1634.0160755136478</c:v>
                </c:pt>
                <c:pt idx="4840">
                  <c:v>1633.8821584451164</c:v>
                </c:pt>
                <c:pt idx="4841">
                  <c:v>1633.5964691658455</c:v>
                </c:pt>
                <c:pt idx="4842">
                  <c:v>1633.3501952755871</c:v>
                </c:pt>
                <c:pt idx="4843">
                  <c:v>1631.6133947256999</c:v>
                </c:pt>
                <c:pt idx="4844">
                  <c:v>1631.1511811758496</c:v>
                </c:pt>
                <c:pt idx="4845">
                  <c:v>1630.7652009285835</c:v>
                </c:pt>
                <c:pt idx="4846">
                  <c:v>1630.5380689114297</c:v>
                </c:pt>
                <c:pt idx="4847">
                  <c:v>1630.2224106089407</c:v>
                </c:pt>
                <c:pt idx="4848">
                  <c:v>1629.493756713736</c:v>
                </c:pt>
                <c:pt idx="4849">
                  <c:v>1629.2434955586023</c:v>
                </c:pt>
                <c:pt idx="4850">
                  <c:v>1629.1326926195236</c:v>
                </c:pt>
                <c:pt idx="4851">
                  <c:v>1628.9722845033564</c:v>
                </c:pt>
                <c:pt idx="4852">
                  <c:v>1628.6688101216648</c:v>
                </c:pt>
                <c:pt idx="4853">
                  <c:v>1628.3996042053916</c:v>
                </c:pt>
                <c:pt idx="4854">
                  <c:v>1627.7459148921071</c:v>
                </c:pt>
                <c:pt idx="4855">
                  <c:v>1627.5516335350194</c:v>
                </c:pt>
                <c:pt idx="4856">
                  <c:v>1627.2049065846932</c:v>
                </c:pt>
                <c:pt idx="4857">
                  <c:v>1627.0327097722268</c:v>
                </c:pt>
                <c:pt idx="4858">
                  <c:v>1626.695657317277</c:v>
                </c:pt>
                <c:pt idx="4859">
                  <c:v>1626.5580051270947</c:v>
                </c:pt>
                <c:pt idx="4860">
                  <c:v>1626.4236898323588</c:v>
                </c:pt>
                <c:pt idx="4861">
                  <c:v>1626.1965528123624</c:v>
                </c:pt>
                <c:pt idx="4862">
                  <c:v>1625.7880047459635</c:v>
                </c:pt>
                <c:pt idx="4863">
                  <c:v>1625.1207927514279</c:v>
                </c:pt>
                <c:pt idx="4864">
                  <c:v>1624.9432699136346</c:v>
                </c:pt>
                <c:pt idx="4865">
                  <c:v>1624.7768733958935</c:v>
                </c:pt>
                <c:pt idx="4866">
                  <c:v>1624.2191485930557</c:v>
                </c:pt>
                <c:pt idx="4867">
                  <c:v>1623.4832025557166</c:v>
                </c:pt>
                <c:pt idx="4868">
                  <c:v>1623.2733633613548</c:v>
                </c:pt>
                <c:pt idx="4869">
                  <c:v>1622.6549620926378</c:v>
                </c:pt>
                <c:pt idx="4870">
                  <c:v>1622.5446044064743</c:v>
                </c:pt>
                <c:pt idx="4871">
                  <c:v>1622.0764524834663</c:v>
                </c:pt>
                <c:pt idx="4872">
                  <c:v>1621.2212487044908</c:v>
                </c:pt>
                <c:pt idx="4873">
                  <c:v>1621.1272673205121</c:v>
                </c:pt>
                <c:pt idx="4874">
                  <c:v>1620.2451472523533</c:v>
                </c:pt>
                <c:pt idx="4875">
                  <c:v>1619.9644478074445</c:v>
                </c:pt>
                <c:pt idx="4876">
                  <c:v>1619.2721965899505</c:v>
                </c:pt>
                <c:pt idx="4877">
                  <c:v>1619.1438746996316</c:v>
                </c:pt>
                <c:pt idx="4878">
                  <c:v>1619.0316589580416</c:v>
                </c:pt>
                <c:pt idx="4879">
                  <c:v>1618.4359815971211</c:v>
                </c:pt>
                <c:pt idx="4880">
                  <c:v>1617.3223160048149</c:v>
                </c:pt>
                <c:pt idx="4881">
                  <c:v>1617.2216388174393</c:v>
                </c:pt>
                <c:pt idx="4882">
                  <c:v>1616.7641289394012</c:v>
                </c:pt>
                <c:pt idx="4883">
                  <c:v>1616.6216580120442</c:v>
                </c:pt>
                <c:pt idx="4884">
                  <c:v>1616.0135595956269</c:v>
                </c:pt>
                <c:pt idx="4885">
                  <c:v>1614.6322349657175</c:v>
                </c:pt>
                <c:pt idx="4886">
                  <c:v>1614.1360861397081</c:v>
                </c:pt>
                <c:pt idx="4887">
                  <c:v>1613.1207183832432</c:v>
                </c:pt>
                <c:pt idx="4888">
                  <c:v>1611.1954958045258</c:v>
                </c:pt>
                <c:pt idx="4889">
                  <c:v>1609.571582377592</c:v>
                </c:pt>
                <c:pt idx="4890">
                  <c:v>1609.4274184885876</c:v>
                </c:pt>
                <c:pt idx="4891">
                  <c:v>1608.1231606346992</c:v>
                </c:pt>
                <c:pt idx="4892">
                  <c:v>1607.8707982860317</c:v>
                </c:pt>
                <c:pt idx="4893">
                  <c:v>1607.6925480350474</c:v>
                </c:pt>
                <c:pt idx="4894">
                  <c:v>1607.0146379637135</c:v>
                </c:pt>
                <c:pt idx="4895">
                  <c:v>1605.9416444742672</c:v>
                </c:pt>
                <c:pt idx="4896">
                  <c:v>1605.6730118836592</c:v>
                </c:pt>
                <c:pt idx="4897">
                  <c:v>1605.3292906406566</c:v>
                </c:pt>
                <c:pt idx="4898">
                  <c:v>1604.652485196782</c:v>
                </c:pt>
                <c:pt idx="4899">
                  <c:v>1604.5211756093697</c:v>
                </c:pt>
                <c:pt idx="4900">
                  <c:v>1604.32751360409</c:v>
                </c:pt>
                <c:pt idx="4901">
                  <c:v>1604.2827251630392</c:v>
                </c:pt>
                <c:pt idx="4902">
                  <c:v>1603.6733960475513</c:v>
                </c:pt>
                <c:pt idx="4903">
                  <c:v>1602.5386014533985</c:v>
                </c:pt>
                <c:pt idx="4904">
                  <c:v>1602.2040744329647</c:v>
                </c:pt>
                <c:pt idx="4905">
                  <c:v>1601.0435512242605</c:v>
                </c:pt>
                <c:pt idx="4906">
                  <c:v>1600.6248954163893</c:v>
                </c:pt>
                <c:pt idx="4907">
                  <c:v>1600.3273634101288</c:v>
                </c:pt>
                <c:pt idx="4908">
                  <c:v>1598.6186988422442</c:v>
                </c:pt>
                <c:pt idx="4909">
                  <c:v>1598.4374989157645</c:v>
                </c:pt>
                <c:pt idx="4910">
                  <c:v>1598.4097041275688</c:v>
                </c:pt>
                <c:pt idx="4911">
                  <c:v>1598.0405664473403</c:v>
                </c:pt>
                <c:pt idx="4912">
                  <c:v>1597.8177768968244</c:v>
                </c:pt>
                <c:pt idx="4913">
                  <c:v>1597.6891598388429</c:v>
                </c:pt>
                <c:pt idx="4914">
                  <c:v>1597.6575698948961</c:v>
                </c:pt>
                <c:pt idx="4915">
                  <c:v>1596.8440607996336</c:v>
                </c:pt>
                <c:pt idx="4916">
                  <c:v>1596.8290212567654</c:v>
                </c:pt>
                <c:pt idx="4917">
                  <c:v>1596.4801731015375</c:v>
                </c:pt>
                <c:pt idx="4918">
                  <c:v>1596.1578360053109</c:v>
                </c:pt>
                <c:pt idx="4919">
                  <c:v>1595.4170412137487</c:v>
                </c:pt>
                <c:pt idx="4920">
                  <c:v>1594.7140528972895</c:v>
                </c:pt>
                <c:pt idx="4921">
                  <c:v>1594.3561135780344</c:v>
                </c:pt>
                <c:pt idx="4922">
                  <c:v>1594.0153330054127</c:v>
                </c:pt>
                <c:pt idx="4923">
                  <c:v>1593.8866479087826</c:v>
                </c:pt>
                <c:pt idx="4924">
                  <c:v>1593.3751843836089</c:v>
                </c:pt>
                <c:pt idx="4925">
                  <c:v>1593.2384417100561</c:v>
                </c:pt>
                <c:pt idx="4926">
                  <c:v>1592.9321817460766</c:v>
                </c:pt>
                <c:pt idx="4927">
                  <c:v>1592.638826112109</c:v>
                </c:pt>
                <c:pt idx="4928">
                  <c:v>1592.432885132039</c:v>
                </c:pt>
                <c:pt idx="4929">
                  <c:v>1592.0241049337831</c:v>
                </c:pt>
                <c:pt idx="4930">
                  <c:v>1591.8036046836523</c:v>
                </c:pt>
                <c:pt idx="4931">
                  <c:v>1591.219584944577</c:v>
                </c:pt>
                <c:pt idx="4932">
                  <c:v>1590.9039396494763</c:v>
                </c:pt>
                <c:pt idx="4933">
                  <c:v>1590.7200712072063</c:v>
                </c:pt>
                <c:pt idx="4934">
                  <c:v>1590.6415656138968</c:v>
                </c:pt>
                <c:pt idx="4935">
                  <c:v>1590.1631838800788</c:v>
                </c:pt>
                <c:pt idx="4936">
                  <c:v>1590.1239095712044</c:v>
                </c:pt>
                <c:pt idx="4937">
                  <c:v>1590.0345848323263</c:v>
                </c:pt>
                <c:pt idx="4938">
                  <c:v>1589.9660799196754</c:v>
                </c:pt>
                <c:pt idx="4939">
                  <c:v>1589.4393096998831</c:v>
                </c:pt>
                <c:pt idx="4940">
                  <c:v>1589.3266086826445</c:v>
                </c:pt>
                <c:pt idx="4941">
                  <c:v>1589.3039408066732</c:v>
                </c:pt>
                <c:pt idx="4942">
                  <c:v>1588.9352553833396</c:v>
                </c:pt>
                <c:pt idx="4943">
                  <c:v>1588.7937980317215</c:v>
                </c:pt>
                <c:pt idx="4944">
                  <c:v>1588.7081593866458</c:v>
                </c:pt>
                <c:pt idx="4945">
                  <c:v>1588.4636184807694</c:v>
                </c:pt>
                <c:pt idx="4946">
                  <c:v>1588.1290814546519</c:v>
                </c:pt>
                <c:pt idx="4947">
                  <c:v>1587.5952552268539</c:v>
                </c:pt>
                <c:pt idx="4948">
                  <c:v>1586.9787920590304</c:v>
                </c:pt>
                <c:pt idx="4949">
                  <c:v>1586.839693047014</c:v>
                </c:pt>
                <c:pt idx="4950">
                  <c:v>1586.7321939846261</c:v>
                </c:pt>
                <c:pt idx="4951">
                  <c:v>1586.0231092052115</c:v>
                </c:pt>
                <c:pt idx="4952">
                  <c:v>1585.4099989419296</c:v>
                </c:pt>
                <c:pt idx="4953">
                  <c:v>1585.2968716825728</c:v>
                </c:pt>
                <c:pt idx="4954">
                  <c:v>1584.5451867050883</c:v>
                </c:pt>
                <c:pt idx="4955">
                  <c:v>1584.4426284492138</c:v>
                </c:pt>
                <c:pt idx="4956">
                  <c:v>1584.0760041966807</c:v>
                </c:pt>
                <c:pt idx="4957">
                  <c:v>1584.0480313073194</c:v>
                </c:pt>
                <c:pt idx="4958">
                  <c:v>1583.2771114038751</c:v>
                </c:pt>
                <c:pt idx="4959">
                  <c:v>1583.1536652831246</c:v>
                </c:pt>
                <c:pt idx="4960">
                  <c:v>1582.6276705038031</c:v>
                </c:pt>
                <c:pt idx="4961">
                  <c:v>1582.3594431433771</c:v>
                </c:pt>
                <c:pt idx="4962">
                  <c:v>1581.815168980869</c:v>
                </c:pt>
                <c:pt idx="4963">
                  <c:v>1581.7924000474973</c:v>
                </c:pt>
                <c:pt idx="4964">
                  <c:v>1581.2747580127611</c:v>
                </c:pt>
                <c:pt idx="4965">
                  <c:v>1581.244081587718</c:v>
                </c:pt>
                <c:pt idx="4966">
                  <c:v>1581.1751894551153</c:v>
                </c:pt>
                <c:pt idx="4967">
                  <c:v>1581.1113792091628</c:v>
                </c:pt>
                <c:pt idx="4968">
                  <c:v>1580.958005088497</c:v>
                </c:pt>
                <c:pt idx="4969">
                  <c:v>1580.5812060564117</c:v>
                </c:pt>
                <c:pt idx="4970">
                  <c:v>1579.9861170296804</c:v>
                </c:pt>
                <c:pt idx="4971">
                  <c:v>1579.6009552473263</c:v>
                </c:pt>
                <c:pt idx="4972">
                  <c:v>1579.3932062402482</c:v>
                </c:pt>
                <c:pt idx="4973">
                  <c:v>1579.3534966841419</c:v>
                </c:pt>
                <c:pt idx="4974">
                  <c:v>1578.8074665241793</c:v>
                </c:pt>
                <c:pt idx="4975">
                  <c:v>1578.4681687938528</c:v>
                </c:pt>
                <c:pt idx="4976">
                  <c:v>1577.7442655971752</c:v>
                </c:pt>
                <c:pt idx="4977">
                  <c:v>1577.7099220891289</c:v>
                </c:pt>
                <c:pt idx="4978">
                  <c:v>1577.056897153228</c:v>
                </c:pt>
                <c:pt idx="4979">
                  <c:v>1576.7510454211374</c:v>
                </c:pt>
                <c:pt idx="4980">
                  <c:v>1576.4858477816745</c:v>
                </c:pt>
                <c:pt idx="4981">
                  <c:v>1576.0241425205452</c:v>
                </c:pt>
                <c:pt idx="4982">
                  <c:v>1575.6357709149243</c:v>
                </c:pt>
                <c:pt idx="4983">
                  <c:v>1575.3085560479926</c:v>
                </c:pt>
                <c:pt idx="4984">
                  <c:v>1575.2327149681985</c:v>
                </c:pt>
                <c:pt idx="4985">
                  <c:v>1575.1491925251826</c:v>
                </c:pt>
                <c:pt idx="4986">
                  <c:v>1575.132952300293</c:v>
                </c:pt>
                <c:pt idx="4987">
                  <c:v>1574.8959816945528</c:v>
                </c:pt>
                <c:pt idx="4988">
                  <c:v>1574.890178398123</c:v>
                </c:pt>
                <c:pt idx="4989">
                  <c:v>1574.5461659897317</c:v>
                </c:pt>
                <c:pt idx="4990">
                  <c:v>1573.7543272037935</c:v>
                </c:pt>
                <c:pt idx="4991">
                  <c:v>1573.5205033855136</c:v>
                </c:pt>
                <c:pt idx="4992">
                  <c:v>1573.4069688948387</c:v>
                </c:pt>
                <c:pt idx="4993">
                  <c:v>1572.4599769777078</c:v>
                </c:pt>
                <c:pt idx="4994">
                  <c:v>1572.1649644025522</c:v>
                </c:pt>
                <c:pt idx="4995">
                  <c:v>1571.6838361086131</c:v>
                </c:pt>
                <c:pt idx="4996">
                  <c:v>1571.3688772034006</c:v>
                </c:pt>
                <c:pt idx="4997">
                  <c:v>1571.1745938451754</c:v>
                </c:pt>
                <c:pt idx="4998">
                  <c:v>1570.9113102929659</c:v>
                </c:pt>
                <c:pt idx="4999">
                  <c:v>1570.0761348906531</c:v>
                </c:pt>
                <c:pt idx="5000">
                  <c:v>1569.6134260594695</c:v>
                </c:pt>
                <c:pt idx="5001">
                  <c:v>1568.4114563080029</c:v>
                </c:pt>
                <c:pt idx="5002">
                  <c:v>1567.9428020996829</c:v>
                </c:pt>
                <c:pt idx="5003">
                  <c:v>1567.5627772352373</c:v>
                </c:pt>
                <c:pt idx="5004">
                  <c:v>1567.3295327460328</c:v>
                </c:pt>
                <c:pt idx="5005">
                  <c:v>1567.2814544362461</c:v>
                </c:pt>
                <c:pt idx="5006">
                  <c:v>1566.4450673456615</c:v>
                </c:pt>
                <c:pt idx="5007">
                  <c:v>1565.6245792861571</c:v>
                </c:pt>
                <c:pt idx="5008">
                  <c:v>1565.1242871066104</c:v>
                </c:pt>
                <c:pt idx="5009">
                  <c:v>1564.5555430445356</c:v>
                </c:pt>
                <c:pt idx="5010">
                  <c:v>1564.0416581439533</c:v>
                </c:pt>
                <c:pt idx="5011">
                  <c:v>1563.7658664868011</c:v>
                </c:pt>
                <c:pt idx="5012">
                  <c:v>1563.6266844276122</c:v>
                </c:pt>
                <c:pt idx="5013">
                  <c:v>1562.2741831701608</c:v>
                </c:pt>
                <c:pt idx="5014">
                  <c:v>1561.9702565315756</c:v>
                </c:pt>
                <c:pt idx="5015">
                  <c:v>1561.7774249980262</c:v>
                </c:pt>
                <c:pt idx="5016">
                  <c:v>1561.688327388164</c:v>
                </c:pt>
                <c:pt idx="5017">
                  <c:v>1561.2046036199249</c:v>
                </c:pt>
                <c:pt idx="5018">
                  <c:v>1561.0967913796442</c:v>
                </c:pt>
                <c:pt idx="5019">
                  <c:v>1560.5280533209789</c:v>
                </c:pt>
                <c:pt idx="5020">
                  <c:v>1559.807652113526</c:v>
                </c:pt>
                <c:pt idx="5021">
                  <c:v>1559.3607382543144</c:v>
                </c:pt>
                <c:pt idx="5022">
                  <c:v>1558.9194625977564</c:v>
                </c:pt>
                <c:pt idx="5023">
                  <c:v>1558.3689138711256</c:v>
                </c:pt>
                <c:pt idx="5024">
                  <c:v>1557.1114305864642</c:v>
                </c:pt>
                <c:pt idx="5025">
                  <c:v>1556.972897896133</c:v>
                </c:pt>
                <c:pt idx="5026">
                  <c:v>1556.8690078837835</c:v>
                </c:pt>
                <c:pt idx="5027">
                  <c:v>1556.2736757189448</c:v>
                </c:pt>
                <c:pt idx="5028">
                  <c:v>1556.2256474375765</c:v>
                </c:pt>
                <c:pt idx="5029">
                  <c:v>1556.1972282947311</c:v>
                </c:pt>
                <c:pt idx="5030">
                  <c:v>1555.8795018174617</c:v>
                </c:pt>
                <c:pt idx="5031">
                  <c:v>1555.8514158638773</c:v>
                </c:pt>
                <c:pt idx="5032">
                  <c:v>1555.6794922065706</c:v>
                </c:pt>
                <c:pt idx="5033">
                  <c:v>1555.4839981606426</c:v>
                </c:pt>
                <c:pt idx="5034">
                  <c:v>1555.4663191184661</c:v>
                </c:pt>
                <c:pt idx="5035">
                  <c:v>1555.3460968289398</c:v>
                </c:pt>
                <c:pt idx="5036">
                  <c:v>1555.1086719651689</c:v>
                </c:pt>
                <c:pt idx="5037">
                  <c:v>1554.226541891326</c:v>
                </c:pt>
                <c:pt idx="5038">
                  <c:v>1554.0067730566591</c:v>
                </c:pt>
                <c:pt idx="5039">
                  <c:v>1553.4251056537757</c:v>
                </c:pt>
                <c:pt idx="5040">
                  <c:v>1552.8573531549348</c:v>
                </c:pt>
                <c:pt idx="5041">
                  <c:v>1549.8678530376685</c:v>
                </c:pt>
                <c:pt idx="5042">
                  <c:v>1549.6621692036636</c:v>
                </c:pt>
                <c:pt idx="5043">
                  <c:v>1549.5357654028721</c:v>
                </c:pt>
                <c:pt idx="5044">
                  <c:v>1548.2526065337809</c:v>
                </c:pt>
                <c:pt idx="5045">
                  <c:v>1547.9703111823537</c:v>
                </c:pt>
                <c:pt idx="5046">
                  <c:v>1547.456299209591</c:v>
                </c:pt>
                <c:pt idx="5047">
                  <c:v>1547.0159680895556</c:v>
                </c:pt>
                <c:pt idx="5048">
                  <c:v>1545.8890539717272</c:v>
                </c:pt>
                <c:pt idx="5049">
                  <c:v>1545.8627620371942</c:v>
                </c:pt>
                <c:pt idx="5050">
                  <c:v>1545.8429818014836</c:v>
                </c:pt>
                <c:pt idx="5051">
                  <c:v>1544.9557618364443</c:v>
                </c:pt>
                <c:pt idx="5052">
                  <c:v>1544.7494586506314</c:v>
                </c:pt>
                <c:pt idx="5053">
                  <c:v>1544.6203313027906</c:v>
                </c:pt>
                <c:pt idx="5054">
                  <c:v>1543.2885758295083</c:v>
                </c:pt>
                <c:pt idx="5055">
                  <c:v>1543.1649776223703</c:v>
                </c:pt>
                <c:pt idx="5056">
                  <c:v>1543.0437307508537</c:v>
                </c:pt>
                <c:pt idx="5057">
                  <c:v>1542.9989833331042</c:v>
                </c:pt>
                <c:pt idx="5058">
                  <c:v>1542.733436495289</c:v>
                </c:pt>
                <c:pt idx="5059">
                  <c:v>1542.4438900250291</c:v>
                </c:pt>
                <c:pt idx="5060">
                  <c:v>1541.6771374887621</c:v>
                </c:pt>
                <c:pt idx="5061">
                  <c:v>1540.3605276185945</c:v>
                </c:pt>
                <c:pt idx="5062">
                  <c:v>1540.1871721479779</c:v>
                </c:pt>
                <c:pt idx="5063">
                  <c:v>1540.0746102097401</c:v>
                </c:pt>
                <c:pt idx="5064">
                  <c:v>1539.853027344654</c:v>
                </c:pt>
                <c:pt idx="5065">
                  <c:v>1539.0695663175106</c:v>
                </c:pt>
                <c:pt idx="5066">
                  <c:v>1538.6962632712409</c:v>
                </c:pt>
                <c:pt idx="5067">
                  <c:v>1538.6490524542151</c:v>
                </c:pt>
                <c:pt idx="5068">
                  <c:v>1538.5965386249327</c:v>
                </c:pt>
                <c:pt idx="5069">
                  <c:v>1537.9342754414567</c:v>
                </c:pt>
                <c:pt idx="5070">
                  <c:v>1537.4466744708611</c:v>
                </c:pt>
                <c:pt idx="5071">
                  <c:v>1537.1851999462292</c:v>
                </c:pt>
                <c:pt idx="5072">
                  <c:v>1535.9297047908792</c:v>
                </c:pt>
                <c:pt idx="5073">
                  <c:v>1535.545440518335</c:v>
                </c:pt>
                <c:pt idx="5074">
                  <c:v>1534.0328993538712</c:v>
                </c:pt>
                <c:pt idx="5075">
                  <c:v>1532.4167653458567</c:v>
                </c:pt>
                <c:pt idx="5076">
                  <c:v>1530.765660473442</c:v>
                </c:pt>
                <c:pt idx="5077">
                  <c:v>1530.7503988044</c:v>
                </c:pt>
                <c:pt idx="5078">
                  <c:v>1530.5986285947981</c:v>
                </c:pt>
                <c:pt idx="5079">
                  <c:v>1530.3827659789692</c:v>
                </c:pt>
                <c:pt idx="5080">
                  <c:v>1530.3266821218153</c:v>
                </c:pt>
                <c:pt idx="5081">
                  <c:v>1530.1701442040262</c:v>
                </c:pt>
                <c:pt idx="5082">
                  <c:v>1529.4846718371034</c:v>
                </c:pt>
                <c:pt idx="5083">
                  <c:v>1529.4634167636443</c:v>
                </c:pt>
                <c:pt idx="5084">
                  <c:v>1529.2775101636464</c:v>
                </c:pt>
                <c:pt idx="5085">
                  <c:v>1528.280684939843</c:v>
                </c:pt>
                <c:pt idx="5086">
                  <c:v>1527.681828773274</c:v>
                </c:pt>
                <c:pt idx="5087">
                  <c:v>1527.4780240066316</c:v>
                </c:pt>
                <c:pt idx="5088">
                  <c:v>1527.2526820062546</c:v>
                </c:pt>
                <c:pt idx="5089">
                  <c:v>1526.8190677015521</c:v>
                </c:pt>
                <c:pt idx="5090">
                  <c:v>1526.0810044615839</c:v>
                </c:pt>
                <c:pt idx="5091">
                  <c:v>1525.6331610743755</c:v>
                </c:pt>
                <c:pt idx="5092">
                  <c:v>1525.1006626007795</c:v>
                </c:pt>
                <c:pt idx="5093">
                  <c:v>1524.9796718747612</c:v>
                </c:pt>
                <c:pt idx="5094">
                  <c:v>1524.7855356000846</c:v>
                </c:pt>
                <c:pt idx="5095">
                  <c:v>1524.6940286216338</c:v>
                </c:pt>
                <c:pt idx="5096">
                  <c:v>1524.6510482075912</c:v>
                </c:pt>
                <c:pt idx="5097">
                  <c:v>1524.2909366544477</c:v>
                </c:pt>
                <c:pt idx="5098">
                  <c:v>1524.1692035067149</c:v>
                </c:pt>
                <c:pt idx="5099">
                  <c:v>1523.9721305639296</c:v>
                </c:pt>
                <c:pt idx="5100">
                  <c:v>1523.3218001585947</c:v>
                </c:pt>
                <c:pt idx="5101">
                  <c:v>1522.5393717179888</c:v>
                </c:pt>
                <c:pt idx="5102">
                  <c:v>1522.3663214207199</c:v>
                </c:pt>
                <c:pt idx="5103">
                  <c:v>1522.1381968397609</c:v>
                </c:pt>
                <c:pt idx="5104">
                  <c:v>1521.8239573431922</c:v>
                </c:pt>
                <c:pt idx="5105">
                  <c:v>1520.7096543888467</c:v>
                </c:pt>
                <c:pt idx="5106">
                  <c:v>1520.7063855320478</c:v>
                </c:pt>
                <c:pt idx="5107">
                  <c:v>1520.5088873477152</c:v>
                </c:pt>
                <c:pt idx="5108">
                  <c:v>1519.4342609307212</c:v>
                </c:pt>
                <c:pt idx="5109">
                  <c:v>1519.4236709153047</c:v>
                </c:pt>
                <c:pt idx="5110">
                  <c:v>1519.0809932650914</c:v>
                </c:pt>
                <c:pt idx="5111">
                  <c:v>1518.7088929019787</c:v>
                </c:pt>
                <c:pt idx="5112">
                  <c:v>1518.5197684741661</c:v>
                </c:pt>
                <c:pt idx="5113">
                  <c:v>1518.2434315072639</c:v>
                </c:pt>
                <c:pt idx="5114">
                  <c:v>1517.921352557672</c:v>
                </c:pt>
                <c:pt idx="5115">
                  <c:v>1517.1109922510072</c:v>
                </c:pt>
                <c:pt idx="5116">
                  <c:v>1516.7589802986574</c:v>
                </c:pt>
                <c:pt idx="5117">
                  <c:v>1516.4170270599288</c:v>
                </c:pt>
                <c:pt idx="5118">
                  <c:v>1515.8502501152304</c:v>
                </c:pt>
                <c:pt idx="5119">
                  <c:v>1514.9407745083827</c:v>
                </c:pt>
                <c:pt idx="5120">
                  <c:v>1514.0686451151983</c:v>
                </c:pt>
                <c:pt idx="5121">
                  <c:v>1513.9191021707443</c:v>
                </c:pt>
                <c:pt idx="5122">
                  <c:v>1512.5969371450969</c:v>
                </c:pt>
                <c:pt idx="5123">
                  <c:v>1511.7203702312811</c:v>
                </c:pt>
                <c:pt idx="5124">
                  <c:v>1511.1598478393375</c:v>
                </c:pt>
                <c:pt idx="5125">
                  <c:v>1510.9533415381493</c:v>
                </c:pt>
                <c:pt idx="5126">
                  <c:v>1510.7512137240603</c:v>
                </c:pt>
                <c:pt idx="5127">
                  <c:v>1510.6241195311072</c:v>
                </c:pt>
                <c:pt idx="5128">
                  <c:v>1510.1139677510396</c:v>
                </c:pt>
                <c:pt idx="5129">
                  <c:v>1508.9126793866194</c:v>
                </c:pt>
                <c:pt idx="5130">
                  <c:v>1508.7556401840868</c:v>
                </c:pt>
                <c:pt idx="5131">
                  <c:v>1508.5616249781808</c:v>
                </c:pt>
                <c:pt idx="5132">
                  <c:v>1508.2807444304005</c:v>
                </c:pt>
                <c:pt idx="5133">
                  <c:v>1508.2742507418086</c:v>
                </c:pt>
                <c:pt idx="5134">
                  <c:v>1507.9920654529001</c:v>
                </c:pt>
                <c:pt idx="5135">
                  <c:v>1507.8038705530848</c:v>
                </c:pt>
                <c:pt idx="5136">
                  <c:v>1507.6298036783717</c:v>
                </c:pt>
                <c:pt idx="5137">
                  <c:v>1507.3393306818207</c:v>
                </c:pt>
                <c:pt idx="5138">
                  <c:v>1507.0558926813376</c:v>
                </c:pt>
                <c:pt idx="5139">
                  <c:v>1507.0518163658794</c:v>
                </c:pt>
                <c:pt idx="5140">
                  <c:v>1506.9950661302039</c:v>
                </c:pt>
                <c:pt idx="5141">
                  <c:v>1506.9738280664078</c:v>
                </c:pt>
                <c:pt idx="5142">
                  <c:v>1506.6419135299343</c:v>
                </c:pt>
                <c:pt idx="5143">
                  <c:v>1506.0662865581796</c:v>
                </c:pt>
                <c:pt idx="5144">
                  <c:v>1505.9796713583944</c:v>
                </c:pt>
                <c:pt idx="5145">
                  <c:v>1505.8975997394857</c:v>
                </c:pt>
                <c:pt idx="5146">
                  <c:v>1505.3021365001914</c:v>
                </c:pt>
                <c:pt idx="5147">
                  <c:v>1505.262325886682</c:v>
                </c:pt>
                <c:pt idx="5148">
                  <c:v>1505.0768245168647</c:v>
                </c:pt>
                <c:pt idx="5149">
                  <c:v>1504.0068417375842</c:v>
                </c:pt>
                <c:pt idx="5150">
                  <c:v>1503.6874603202643</c:v>
                </c:pt>
                <c:pt idx="5151">
                  <c:v>1503.5060812920497</c:v>
                </c:pt>
                <c:pt idx="5152">
                  <c:v>1503.1405806777718</c:v>
                </c:pt>
                <c:pt idx="5153">
                  <c:v>1503.0898688720899</c:v>
                </c:pt>
                <c:pt idx="5154">
                  <c:v>1503.0831780715334</c:v>
                </c:pt>
                <c:pt idx="5155">
                  <c:v>1502.5299228075153</c:v>
                </c:pt>
                <c:pt idx="5156">
                  <c:v>1502.2091055746132</c:v>
                </c:pt>
                <c:pt idx="5157">
                  <c:v>1502.1667445123787</c:v>
                </c:pt>
                <c:pt idx="5158">
                  <c:v>1501.6719334462543</c:v>
                </c:pt>
                <c:pt idx="5159">
                  <c:v>1501.5724799539687</c:v>
                </c:pt>
                <c:pt idx="5160">
                  <c:v>1500.4204075455484</c:v>
                </c:pt>
                <c:pt idx="5161">
                  <c:v>1498.8059164707661</c:v>
                </c:pt>
                <c:pt idx="5162">
                  <c:v>1498.1206162015988</c:v>
                </c:pt>
                <c:pt idx="5163">
                  <c:v>1497.6109647057069</c:v>
                </c:pt>
                <c:pt idx="5164">
                  <c:v>1497.2306486758707</c:v>
                </c:pt>
                <c:pt idx="5165">
                  <c:v>1497.2214624578496</c:v>
                </c:pt>
                <c:pt idx="5166">
                  <c:v>1496.3889885900817</c:v>
                </c:pt>
                <c:pt idx="5167">
                  <c:v>1496.3700748465617</c:v>
                </c:pt>
                <c:pt idx="5168">
                  <c:v>1495.9914267641655</c:v>
                </c:pt>
                <c:pt idx="5169">
                  <c:v>1495.8381426946512</c:v>
                </c:pt>
                <c:pt idx="5170">
                  <c:v>1495.6216147008688</c:v>
                </c:pt>
                <c:pt idx="5171">
                  <c:v>1494.9400105311877</c:v>
                </c:pt>
                <c:pt idx="5172">
                  <c:v>1494.8615849833463</c:v>
                </c:pt>
                <c:pt idx="5173">
                  <c:v>1493.6747598344241</c:v>
                </c:pt>
                <c:pt idx="5174">
                  <c:v>1493.664652092953</c:v>
                </c:pt>
                <c:pt idx="5175">
                  <c:v>1493.3120728183496</c:v>
                </c:pt>
                <c:pt idx="5176">
                  <c:v>1493.229890136354</c:v>
                </c:pt>
                <c:pt idx="5177">
                  <c:v>1492.878379468747</c:v>
                </c:pt>
                <c:pt idx="5178">
                  <c:v>1492.0750751700855</c:v>
                </c:pt>
                <c:pt idx="5179">
                  <c:v>1491.0797327885775</c:v>
                </c:pt>
                <c:pt idx="5180">
                  <c:v>1489.8355520601306</c:v>
                </c:pt>
                <c:pt idx="5181">
                  <c:v>1489.6805650232832</c:v>
                </c:pt>
                <c:pt idx="5182">
                  <c:v>1489.6565353737899</c:v>
                </c:pt>
                <c:pt idx="5183">
                  <c:v>1489.5906669587403</c:v>
                </c:pt>
                <c:pt idx="5184">
                  <c:v>1489.5151130420638</c:v>
                </c:pt>
                <c:pt idx="5185">
                  <c:v>1489.2550413142581</c:v>
                </c:pt>
                <c:pt idx="5186">
                  <c:v>1488.5546434692581</c:v>
                </c:pt>
                <c:pt idx="5187">
                  <c:v>1488.4112860383445</c:v>
                </c:pt>
                <c:pt idx="5188">
                  <c:v>1488.4072237308435</c:v>
                </c:pt>
                <c:pt idx="5189">
                  <c:v>1488.3812419724986</c:v>
                </c:pt>
                <c:pt idx="5190">
                  <c:v>1488.0405644584171</c:v>
                </c:pt>
                <c:pt idx="5191">
                  <c:v>1486.9082512737723</c:v>
                </c:pt>
                <c:pt idx="5192">
                  <c:v>1486.6431757036482</c:v>
                </c:pt>
                <c:pt idx="5193">
                  <c:v>1485.6970022514286</c:v>
                </c:pt>
                <c:pt idx="5194">
                  <c:v>1485.4205081952937</c:v>
                </c:pt>
                <c:pt idx="5195">
                  <c:v>1484.9951926044864</c:v>
                </c:pt>
                <c:pt idx="5196">
                  <c:v>1484.5645980150639</c:v>
                </c:pt>
                <c:pt idx="5197">
                  <c:v>1484.5397088773586</c:v>
                </c:pt>
                <c:pt idx="5198">
                  <c:v>1484.2489857387184</c:v>
                </c:pt>
                <c:pt idx="5199">
                  <c:v>1482.9027740539161</c:v>
                </c:pt>
                <c:pt idx="5200">
                  <c:v>1482.6711144649767</c:v>
                </c:pt>
                <c:pt idx="5201">
                  <c:v>1481.4263143847204</c:v>
                </c:pt>
                <c:pt idx="5202">
                  <c:v>1481.3376590260682</c:v>
                </c:pt>
                <c:pt idx="5203">
                  <c:v>1481.0133317993939</c:v>
                </c:pt>
                <c:pt idx="5204">
                  <c:v>1480.9179316094951</c:v>
                </c:pt>
                <c:pt idx="5205">
                  <c:v>1480.7659362720156</c:v>
                </c:pt>
                <c:pt idx="5206">
                  <c:v>1480.2194798699363</c:v>
                </c:pt>
                <c:pt idx="5207">
                  <c:v>1479.8620868609992</c:v>
                </c:pt>
                <c:pt idx="5208">
                  <c:v>1479.542285204973</c:v>
                </c:pt>
                <c:pt idx="5209">
                  <c:v>1479.3499209368438</c:v>
                </c:pt>
                <c:pt idx="5210">
                  <c:v>1479.021069140091</c:v>
                </c:pt>
                <c:pt idx="5211">
                  <c:v>1478.8197387789767</c:v>
                </c:pt>
                <c:pt idx="5212">
                  <c:v>1478.788436998716</c:v>
                </c:pt>
                <c:pt idx="5213">
                  <c:v>1478.5914060798016</c:v>
                </c:pt>
                <c:pt idx="5214">
                  <c:v>1478.5753909827924</c:v>
                </c:pt>
                <c:pt idx="5215">
                  <c:v>1478.4662559911517</c:v>
                </c:pt>
                <c:pt idx="5216">
                  <c:v>1478.3675399177416</c:v>
                </c:pt>
                <c:pt idx="5217">
                  <c:v>1477.2197469401542</c:v>
                </c:pt>
                <c:pt idx="5218">
                  <c:v>1476.7769574236816</c:v>
                </c:pt>
                <c:pt idx="5219">
                  <c:v>1476.1284390476292</c:v>
                </c:pt>
                <c:pt idx="5220">
                  <c:v>1475.7213057848783</c:v>
                </c:pt>
                <c:pt idx="5221">
                  <c:v>1475.2678001813767</c:v>
                </c:pt>
                <c:pt idx="5222">
                  <c:v>1475.211049945701</c:v>
                </c:pt>
                <c:pt idx="5223">
                  <c:v>1475.1879758389823</c:v>
                </c:pt>
                <c:pt idx="5224">
                  <c:v>1474.2535930841982</c:v>
                </c:pt>
                <c:pt idx="5225">
                  <c:v>1474.11105611933</c:v>
                </c:pt>
                <c:pt idx="5226">
                  <c:v>1473.6088798695812</c:v>
                </c:pt>
                <c:pt idx="5227">
                  <c:v>1473.6047395177475</c:v>
                </c:pt>
                <c:pt idx="5228">
                  <c:v>1470.2319436781006</c:v>
                </c:pt>
                <c:pt idx="5229">
                  <c:v>1470.1502432700495</c:v>
                </c:pt>
                <c:pt idx="5230">
                  <c:v>1469.5403508345798</c:v>
                </c:pt>
                <c:pt idx="5231">
                  <c:v>1468.4183094846164</c:v>
                </c:pt>
                <c:pt idx="5232">
                  <c:v>1468.0121637828265</c:v>
                </c:pt>
                <c:pt idx="5233">
                  <c:v>1467.9620803340672</c:v>
                </c:pt>
                <c:pt idx="5234">
                  <c:v>1467.4039182828619</c:v>
                </c:pt>
                <c:pt idx="5235">
                  <c:v>1466.7081740812573</c:v>
                </c:pt>
                <c:pt idx="5236">
                  <c:v>1466.6483390933588</c:v>
                </c:pt>
                <c:pt idx="5237">
                  <c:v>1465.7452601199736</c:v>
                </c:pt>
                <c:pt idx="5238">
                  <c:v>1465.3934362744715</c:v>
                </c:pt>
                <c:pt idx="5239">
                  <c:v>1465.3341816162176</c:v>
                </c:pt>
                <c:pt idx="5240">
                  <c:v>1465.1464199624979</c:v>
                </c:pt>
                <c:pt idx="5241">
                  <c:v>1465.0413242652876</c:v>
                </c:pt>
                <c:pt idx="5242">
                  <c:v>1465.0382215028333</c:v>
                </c:pt>
                <c:pt idx="5243">
                  <c:v>1464.7764047838266</c:v>
                </c:pt>
                <c:pt idx="5244">
                  <c:v>1464.6761378294732</c:v>
                </c:pt>
                <c:pt idx="5245">
                  <c:v>1462.6642390163004</c:v>
                </c:pt>
                <c:pt idx="5246">
                  <c:v>1462.2185798697997</c:v>
                </c:pt>
                <c:pt idx="5247">
                  <c:v>1460.909661368539</c:v>
                </c:pt>
                <c:pt idx="5248">
                  <c:v>1460.5895245221136</c:v>
                </c:pt>
                <c:pt idx="5249">
                  <c:v>1459.0819641868966</c:v>
                </c:pt>
                <c:pt idx="5250">
                  <c:v>1458.482786837887</c:v>
                </c:pt>
                <c:pt idx="5251">
                  <c:v>1458.016675073744</c:v>
                </c:pt>
                <c:pt idx="5252">
                  <c:v>1457.2997688515377</c:v>
                </c:pt>
                <c:pt idx="5253">
                  <c:v>1454.6881443779009</c:v>
                </c:pt>
                <c:pt idx="5254">
                  <c:v>1454.3499462721907</c:v>
                </c:pt>
                <c:pt idx="5255">
                  <c:v>1454.3218002845056</c:v>
                </c:pt>
                <c:pt idx="5256">
                  <c:v>1453.6376356604155</c:v>
                </c:pt>
                <c:pt idx="5257">
                  <c:v>1453.6018653419026</c:v>
                </c:pt>
                <c:pt idx="5258">
                  <c:v>1453.4861105900604</c:v>
                </c:pt>
                <c:pt idx="5259">
                  <c:v>1453.4465170998824</c:v>
                </c:pt>
                <c:pt idx="5260">
                  <c:v>1453.3756378385365</c:v>
                </c:pt>
                <c:pt idx="5261">
                  <c:v>1452.0711508544973</c:v>
                </c:pt>
                <c:pt idx="5262">
                  <c:v>1451.8620760943545</c:v>
                </c:pt>
                <c:pt idx="5263">
                  <c:v>1451.4237751275009</c:v>
                </c:pt>
                <c:pt idx="5264">
                  <c:v>1451.0963571451935</c:v>
                </c:pt>
                <c:pt idx="5265">
                  <c:v>1451.0106184432811</c:v>
                </c:pt>
                <c:pt idx="5266">
                  <c:v>1449.7443451656652</c:v>
                </c:pt>
                <c:pt idx="5267">
                  <c:v>1449.285267397024</c:v>
                </c:pt>
                <c:pt idx="5268">
                  <c:v>1448.258980438155</c:v>
                </c:pt>
                <c:pt idx="5269">
                  <c:v>1447.7380015079727</c:v>
                </c:pt>
                <c:pt idx="5270">
                  <c:v>1446.6996176777527</c:v>
                </c:pt>
                <c:pt idx="5271">
                  <c:v>1446.2593605997738</c:v>
                </c:pt>
                <c:pt idx="5272">
                  <c:v>1444.4144776561513</c:v>
                </c:pt>
                <c:pt idx="5273">
                  <c:v>1443.8470493414573</c:v>
                </c:pt>
                <c:pt idx="5274">
                  <c:v>1443.8055387623208</c:v>
                </c:pt>
                <c:pt idx="5275">
                  <c:v>1443.6916280579462</c:v>
                </c:pt>
                <c:pt idx="5276">
                  <c:v>1442.3402214222706</c:v>
                </c:pt>
                <c:pt idx="5277">
                  <c:v>1442.3079530929836</c:v>
                </c:pt>
                <c:pt idx="5278">
                  <c:v>1441.8069044837632</c:v>
                </c:pt>
                <c:pt idx="5279">
                  <c:v>1441.5197433684505</c:v>
                </c:pt>
                <c:pt idx="5280">
                  <c:v>1441.3780889048667</c:v>
                </c:pt>
                <c:pt idx="5281">
                  <c:v>1441.2971149094392</c:v>
                </c:pt>
                <c:pt idx="5282">
                  <c:v>1440.7948896318396</c:v>
                </c:pt>
                <c:pt idx="5283">
                  <c:v>1440.7942312578659</c:v>
                </c:pt>
                <c:pt idx="5284">
                  <c:v>1440.1176959674449</c:v>
                </c:pt>
                <c:pt idx="5285">
                  <c:v>1439.1317559267216</c:v>
                </c:pt>
                <c:pt idx="5286">
                  <c:v>1439.0108202319618</c:v>
                </c:pt>
                <c:pt idx="5287">
                  <c:v>1438.3604047783181</c:v>
                </c:pt>
                <c:pt idx="5288">
                  <c:v>1438.2017926823387</c:v>
                </c:pt>
                <c:pt idx="5289">
                  <c:v>1438.1945495680532</c:v>
                </c:pt>
                <c:pt idx="5290">
                  <c:v>1438.0389541856503</c:v>
                </c:pt>
                <c:pt idx="5291">
                  <c:v>1438.0255385652142</c:v>
                </c:pt>
                <c:pt idx="5292">
                  <c:v>1437.4469399054583</c:v>
                </c:pt>
                <c:pt idx="5293">
                  <c:v>1435.4910218909006</c:v>
                </c:pt>
                <c:pt idx="5294">
                  <c:v>1435.3949032929256</c:v>
                </c:pt>
                <c:pt idx="5295">
                  <c:v>1434.5169906146787</c:v>
                </c:pt>
                <c:pt idx="5296">
                  <c:v>1434.2943671585092</c:v>
                </c:pt>
                <c:pt idx="5297">
                  <c:v>1434.2489503605343</c:v>
                </c:pt>
                <c:pt idx="5298">
                  <c:v>1434.2171412921193</c:v>
                </c:pt>
                <c:pt idx="5299">
                  <c:v>1433.9965800073194</c:v>
                </c:pt>
                <c:pt idx="5300">
                  <c:v>1433.9554356361994</c:v>
                </c:pt>
                <c:pt idx="5301">
                  <c:v>1433.8563053274906</c:v>
                </c:pt>
                <c:pt idx="5302">
                  <c:v>1433.63963125073</c:v>
                </c:pt>
                <c:pt idx="5303">
                  <c:v>1433.5497822140364</c:v>
                </c:pt>
                <c:pt idx="5304">
                  <c:v>1433.3926299472803</c:v>
                </c:pt>
                <c:pt idx="5305">
                  <c:v>1433.3132238424564</c:v>
                </c:pt>
                <c:pt idx="5306">
                  <c:v>1433.1779339941475</c:v>
                </c:pt>
                <c:pt idx="5307">
                  <c:v>1432.4619552988015</c:v>
                </c:pt>
                <c:pt idx="5308">
                  <c:v>1431.6630434951971</c:v>
                </c:pt>
                <c:pt idx="5309">
                  <c:v>1431.1053547128213</c:v>
                </c:pt>
                <c:pt idx="5310">
                  <c:v>1431.0958152941719</c:v>
                </c:pt>
                <c:pt idx="5311">
                  <c:v>1430.4667409628655</c:v>
                </c:pt>
                <c:pt idx="5312">
                  <c:v>1430.2486450784795</c:v>
                </c:pt>
                <c:pt idx="5313">
                  <c:v>1430.0509697935474</c:v>
                </c:pt>
                <c:pt idx="5314">
                  <c:v>1429.8613190667843</c:v>
                </c:pt>
                <c:pt idx="5315">
                  <c:v>1429.8040295247681</c:v>
                </c:pt>
                <c:pt idx="5316">
                  <c:v>1429.3513233753786</c:v>
                </c:pt>
                <c:pt idx="5317">
                  <c:v>1429.1033635274493</c:v>
                </c:pt>
                <c:pt idx="5318">
                  <c:v>1429.0632507422988</c:v>
                </c:pt>
                <c:pt idx="5319">
                  <c:v>1428.9748595336912</c:v>
                </c:pt>
                <c:pt idx="5320">
                  <c:v>1428.7245663603701</c:v>
                </c:pt>
                <c:pt idx="5321">
                  <c:v>1428.0393141184834</c:v>
                </c:pt>
                <c:pt idx="5322">
                  <c:v>1427.6978001292625</c:v>
                </c:pt>
                <c:pt idx="5323">
                  <c:v>1427.306102634446</c:v>
                </c:pt>
                <c:pt idx="5324">
                  <c:v>1426.656418596265</c:v>
                </c:pt>
                <c:pt idx="5325">
                  <c:v>1426.1224993156134</c:v>
                </c:pt>
                <c:pt idx="5326">
                  <c:v>1425.7382470498885</c:v>
                </c:pt>
                <c:pt idx="5327">
                  <c:v>1425.3874657966085</c:v>
                </c:pt>
                <c:pt idx="5328">
                  <c:v>1425.2548154476065</c:v>
                </c:pt>
                <c:pt idx="5329">
                  <c:v>1425.143631291987</c:v>
                </c:pt>
                <c:pt idx="5330">
                  <c:v>1424.8501525881118</c:v>
                </c:pt>
                <c:pt idx="5331">
                  <c:v>1424.6886378433496</c:v>
                </c:pt>
                <c:pt idx="5332">
                  <c:v>1424.5833090137137</c:v>
                </c:pt>
                <c:pt idx="5333">
                  <c:v>1424.5406547849525</c:v>
                </c:pt>
                <c:pt idx="5334">
                  <c:v>1423.7819988477745</c:v>
                </c:pt>
                <c:pt idx="5335">
                  <c:v>1423.5969787513338</c:v>
                </c:pt>
                <c:pt idx="5336">
                  <c:v>1421.9723239032519</c:v>
                </c:pt>
                <c:pt idx="5337">
                  <c:v>1421.5854501484507</c:v>
                </c:pt>
                <c:pt idx="5338">
                  <c:v>1421.3120338405618</c:v>
                </c:pt>
                <c:pt idx="5339">
                  <c:v>1421.0120274287706</c:v>
                </c:pt>
                <c:pt idx="5340">
                  <c:v>1420.7563281846551</c:v>
                </c:pt>
                <c:pt idx="5341">
                  <c:v>1419.5679841729786</c:v>
                </c:pt>
                <c:pt idx="5342">
                  <c:v>1419.3068728546582</c:v>
                </c:pt>
                <c:pt idx="5343">
                  <c:v>1418.8798803112954</c:v>
                </c:pt>
                <c:pt idx="5344">
                  <c:v>1418.3979105393737</c:v>
                </c:pt>
                <c:pt idx="5345">
                  <c:v>1417.7650060324233</c:v>
                </c:pt>
                <c:pt idx="5346">
                  <c:v>1417.7347828648428</c:v>
                </c:pt>
                <c:pt idx="5347">
                  <c:v>1417.5286928000885</c:v>
                </c:pt>
                <c:pt idx="5348">
                  <c:v>1416.9341941086839</c:v>
                </c:pt>
                <c:pt idx="5349">
                  <c:v>1415.9966025312012</c:v>
                </c:pt>
                <c:pt idx="5350">
                  <c:v>1415.5759746031129</c:v>
                </c:pt>
                <c:pt idx="5351">
                  <c:v>1414.7348758361677</c:v>
                </c:pt>
                <c:pt idx="5352">
                  <c:v>1414.695554500581</c:v>
                </c:pt>
                <c:pt idx="5353">
                  <c:v>1414.4364303110033</c:v>
                </c:pt>
                <c:pt idx="5354">
                  <c:v>1414.124447096063</c:v>
                </c:pt>
                <c:pt idx="5355">
                  <c:v>1413.1606636408828</c:v>
                </c:pt>
                <c:pt idx="5356">
                  <c:v>1413.0125074841617</c:v>
                </c:pt>
                <c:pt idx="5357">
                  <c:v>1412.8576415160846</c:v>
                </c:pt>
                <c:pt idx="5358">
                  <c:v>1411.6850454496691</c:v>
                </c:pt>
                <c:pt idx="5359">
                  <c:v>1411.6602673750508</c:v>
                </c:pt>
                <c:pt idx="5360">
                  <c:v>1411.5411387067311</c:v>
                </c:pt>
                <c:pt idx="5361">
                  <c:v>1411.4704895761056</c:v>
                </c:pt>
                <c:pt idx="5362">
                  <c:v>1408.6342625221021</c:v>
                </c:pt>
                <c:pt idx="5363">
                  <c:v>1407.6466995595156</c:v>
                </c:pt>
                <c:pt idx="5364">
                  <c:v>1407.574682651956</c:v>
                </c:pt>
                <c:pt idx="5365">
                  <c:v>1407.3371157074785</c:v>
                </c:pt>
                <c:pt idx="5366">
                  <c:v>1407.1533803407997</c:v>
                </c:pt>
                <c:pt idx="5367">
                  <c:v>1407.0295870228326</c:v>
                </c:pt>
                <c:pt idx="5368">
                  <c:v>1406.9898294394457</c:v>
                </c:pt>
                <c:pt idx="5369">
                  <c:v>1406.9724445643642</c:v>
                </c:pt>
                <c:pt idx="5370">
                  <c:v>1406.9694628706811</c:v>
                </c:pt>
                <c:pt idx="5371">
                  <c:v>1406.0267653929093</c:v>
                </c:pt>
                <c:pt idx="5372">
                  <c:v>1405.9347491251683</c:v>
                </c:pt>
                <c:pt idx="5373">
                  <c:v>1405.8315845248733</c:v>
                </c:pt>
                <c:pt idx="5374">
                  <c:v>1404.832658107536</c:v>
                </c:pt>
                <c:pt idx="5375">
                  <c:v>1404.8016665034629</c:v>
                </c:pt>
                <c:pt idx="5376">
                  <c:v>1404.0631750202424</c:v>
                </c:pt>
                <c:pt idx="5377">
                  <c:v>1404.0117948349011</c:v>
                </c:pt>
                <c:pt idx="5378">
                  <c:v>1403.5288555122486</c:v>
                </c:pt>
                <c:pt idx="5379">
                  <c:v>1403.3423025450959</c:v>
                </c:pt>
                <c:pt idx="5380">
                  <c:v>1403.1405289322036</c:v>
                </c:pt>
                <c:pt idx="5381">
                  <c:v>1402.2985916889802</c:v>
                </c:pt>
                <c:pt idx="5382">
                  <c:v>1402.186499017299</c:v>
                </c:pt>
                <c:pt idx="5383">
                  <c:v>1401.5722381004139</c:v>
                </c:pt>
                <c:pt idx="5384">
                  <c:v>1400.8797187306011</c:v>
                </c:pt>
                <c:pt idx="5385">
                  <c:v>1400.0664047461676</c:v>
                </c:pt>
                <c:pt idx="5386">
                  <c:v>1399.4133678034466</c:v>
                </c:pt>
                <c:pt idx="5387">
                  <c:v>1398.8702042718071</c:v>
                </c:pt>
                <c:pt idx="5388">
                  <c:v>1398.6475578025647</c:v>
                </c:pt>
                <c:pt idx="5389">
                  <c:v>1398.004430488782</c:v>
                </c:pt>
                <c:pt idx="5390">
                  <c:v>1397.9433507938559</c:v>
                </c:pt>
                <c:pt idx="5391">
                  <c:v>1397.3030050600867</c:v>
                </c:pt>
                <c:pt idx="5392">
                  <c:v>1397.0038021046807</c:v>
                </c:pt>
                <c:pt idx="5393">
                  <c:v>1396.3861632690455</c:v>
                </c:pt>
                <c:pt idx="5394">
                  <c:v>1396.2723566237805</c:v>
                </c:pt>
                <c:pt idx="5395">
                  <c:v>1395.8375866626341</c:v>
                </c:pt>
                <c:pt idx="5396">
                  <c:v>1394.5512890106295</c:v>
                </c:pt>
                <c:pt idx="5397">
                  <c:v>1394.4968470861377</c:v>
                </c:pt>
                <c:pt idx="5398">
                  <c:v>1394.4182334314455</c:v>
                </c:pt>
                <c:pt idx="5399">
                  <c:v>1394.4092593339153</c:v>
                </c:pt>
                <c:pt idx="5400">
                  <c:v>1394.253278732697</c:v>
                </c:pt>
                <c:pt idx="5401">
                  <c:v>1393.9946308136534</c:v>
                </c:pt>
                <c:pt idx="5402">
                  <c:v>1392.1329793450536</c:v>
                </c:pt>
                <c:pt idx="5403">
                  <c:v>1391.7490782788202</c:v>
                </c:pt>
                <c:pt idx="5404">
                  <c:v>1391.5012635133025</c:v>
                </c:pt>
                <c:pt idx="5405">
                  <c:v>1391.2113438310485</c:v>
                </c:pt>
                <c:pt idx="5406">
                  <c:v>1390.8925567513286</c:v>
                </c:pt>
                <c:pt idx="5407">
                  <c:v>1389.9490338046669</c:v>
                </c:pt>
                <c:pt idx="5408">
                  <c:v>1389.7938036297112</c:v>
                </c:pt>
                <c:pt idx="5409">
                  <c:v>1388.9815272346559</c:v>
                </c:pt>
                <c:pt idx="5410">
                  <c:v>1388.5567249354117</c:v>
                </c:pt>
                <c:pt idx="5411">
                  <c:v>1388.2200917186012</c:v>
                </c:pt>
                <c:pt idx="5412">
                  <c:v>1388.1911012512278</c:v>
                </c:pt>
                <c:pt idx="5413">
                  <c:v>1387.6844604654998</c:v>
                </c:pt>
                <c:pt idx="5414">
                  <c:v>1387.1391477130455</c:v>
                </c:pt>
                <c:pt idx="5415">
                  <c:v>1387.0029833679989</c:v>
                </c:pt>
                <c:pt idx="5416">
                  <c:v>1386.1748279532292</c:v>
                </c:pt>
                <c:pt idx="5417">
                  <c:v>1385.7967281822896</c:v>
                </c:pt>
                <c:pt idx="5418">
                  <c:v>1385.7483236872217</c:v>
                </c:pt>
                <c:pt idx="5419">
                  <c:v>1385.0526325157398</c:v>
                </c:pt>
                <c:pt idx="5420">
                  <c:v>1384.9460259603213</c:v>
                </c:pt>
                <c:pt idx="5421">
                  <c:v>1384.7017452022151</c:v>
                </c:pt>
                <c:pt idx="5422">
                  <c:v>1384.4211478152781</c:v>
                </c:pt>
                <c:pt idx="5423">
                  <c:v>1381.8150544834791</c:v>
                </c:pt>
                <c:pt idx="5424">
                  <c:v>1381.6878392217554</c:v>
                </c:pt>
                <c:pt idx="5425">
                  <c:v>1381.6688404299257</c:v>
                </c:pt>
                <c:pt idx="5426">
                  <c:v>1381.3788397016347</c:v>
                </c:pt>
                <c:pt idx="5427">
                  <c:v>1381.0616935540088</c:v>
                </c:pt>
                <c:pt idx="5428">
                  <c:v>1380.8701577564739</c:v>
                </c:pt>
                <c:pt idx="5429">
                  <c:v>1380.0689366411173</c:v>
                </c:pt>
                <c:pt idx="5430">
                  <c:v>1380.061246272779</c:v>
                </c:pt>
                <c:pt idx="5431">
                  <c:v>1379.7511461274739</c:v>
                </c:pt>
                <c:pt idx="5432">
                  <c:v>1379.4284098044757</c:v>
                </c:pt>
                <c:pt idx="5433">
                  <c:v>1379.2862120322791</c:v>
                </c:pt>
                <c:pt idx="5434">
                  <c:v>1379.0921888218249</c:v>
                </c:pt>
                <c:pt idx="5435">
                  <c:v>1379.0115840361173</c:v>
                </c:pt>
                <c:pt idx="5436">
                  <c:v>1378.9688157425651</c:v>
                </c:pt>
                <c:pt idx="5437">
                  <c:v>1378.7575087144339</c:v>
                </c:pt>
                <c:pt idx="5438">
                  <c:v>1377.8277645945197</c:v>
                </c:pt>
                <c:pt idx="5439">
                  <c:v>1376.5468810178575</c:v>
                </c:pt>
                <c:pt idx="5440">
                  <c:v>1376.1055363220828</c:v>
                </c:pt>
                <c:pt idx="5441">
                  <c:v>1375.257467596012</c:v>
                </c:pt>
                <c:pt idx="5442">
                  <c:v>1374.0537648601628</c:v>
                </c:pt>
                <c:pt idx="5443">
                  <c:v>1373.7297738244542</c:v>
                </c:pt>
                <c:pt idx="5444">
                  <c:v>1373.4364462063998</c:v>
                </c:pt>
                <c:pt idx="5445">
                  <c:v>1373.0417910315409</c:v>
                </c:pt>
                <c:pt idx="5446">
                  <c:v>1372.5459713925184</c:v>
                </c:pt>
                <c:pt idx="5447">
                  <c:v>1372.5217206174202</c:v>
                </c:pt>
                <c:pt idx="5448">
                  <c:v>1372.5103861791508</c:v>
                </c:pt>
                <c:pt idx="5449">
                  <c:v>1372.4400402207359</c:v>
                </c:pt>
                <c:pt idx="5450">
                  <c:v>1372.4065251832837</c:v>
                </c:pt>
                <c:pt idx="5451">
                  <c:v>1372.3756176269524</c:v>
                </c:pt>
                <c:pt idx="5452">
                  <c:v>1371.4921437898167</c:v>
                </c:pt>
                <c:pt idx="5453">
                  <c:v>1371.4388715297257</c:v>
                </c:pt>
                <c:pt idx="5454">
                  <c:v>1371.1514382598223</c:v>
                </c:pt>
                <c:pt idx="5455">
                  <c:v>1371.1317320661681</c:v>
                </c:pt>
                <c:pt idx="5456">
                  <c:v>1370.7550791170622</c:v>
                </c:pt>
                <c:pt idx="5457">
                  <c:v>1370.4978369965509</c:v>
                </c:pt>
                <c:pt idx="5458">
                  <c:v>1369.8461408154187</c:v>
                </c:pt>
                <c:pt idx="5459">
                  <c:v>1369.374364833847</c:v>
                </c:pt>
                <c:pt idx="5460">
                  <c:v>1368.7211788064415</c:v>
                </c:pt>
                <c:pt idx="5461">
                  <c:v>1368.2161109141607</c:v>
                </c:pt>
                <c:pt idx="5462">
                  <c:v>1368.0484686888233</c:v>
                </c:pt>
                <c:pt idx="5463">
                  <c:v>1367.7691350197117</c:v>
                </c:pt>
                <c:pt idx="5464">
                  <c:v>1367.4922107191871</c:v>
                </c:pt>
                <c:pt idx="5465">
                  <c:v>1367.1549791625032</c:v>
                </c:pt>
                <c:pt idx="5466">
                  <c:v>1367.111136258543</c:v>
                </c:pt>
                <c:pt idx="5467">
                  <c:v>1366.8918567017993</c:v>
                </c:pt>
                <c:pt idx="5468">
                  <c:v>1366.7377211486182</c:v>
                </c:pt>
                <c:pt idx="5469">
                  <c:v>1366.5346918224454</c:v>
                </c:pt>
                <c:pt idx="5470">
                  <c:v>1366.4978999236473</c:v>
                </c:pt>
                <c:pt idx="5471">
                  <c:v>1366.4012290119445</c:v>
                </c:pt>
                <c:pt idx="5472">
                  <c:v>1365.9717180380449</c:v>
                </c:pt>
                <c:pt idx="5473">
                  <c:v>1364.8516728219399</c:v>
                </c:pt>
                <c:pt idx="5474">
                  <c:v>1364.540327969607</c:v>
                </c:pt>
                <c:pt idx="5475">
                  <c:v>1363.8874451144118</c:v>
                </c:pt>
                <c:pt idx="5476">
                  <c:v>1363.7024210156987</c:v>
                </c:pt>
                <c:pt idx="5477">
                  <c:v>1362.2696061379299</c:v>
                </c:pt>
                <c:pt idx="5478">
                  <c:v>1361.908962282424</c:v>
                </c:pt>
                <c:pt idx="5479">
                  <c:v>1361.9043076384603</c:v>
                </c:pt>
                <c:pt idx="5480">
                  <c:v>1361.5412884336909</c:v>
                </c:pt>
                <c:pt idx="5481">
                  <c:v>1361.4165325689712</c:v>
                </c:pt>
                <c:pt idx="5482">
                  <c:v>1361.3781727795692</c:v>
                </c:pt>
                <c:pt idx="5483">
                  <c:v>1360.8557540315317</c:v>
                </c:pt>
                <c:pt idx="5484">
                  <c:v>1360.7978251263391</c:v>
                </c:pt>
                <c:pt idx="5485">
                  <c:v>1360.7970156665444</c:v>
                </c:pt>
                <c:pt idx="5486">
                  <c:v>1360.7488383004916</c:v>
                </c:pt>
                <c:pt idx="5487">
                  <c:v>1360.4043986494137</c:v>
                </c:pt>
                <c:pt idx="5488">
                  <c:v>1359.3922317111019</c:v>
                </c:pt>
                <c:pt idx="5489">
                  <c:v>1359.3622736941336</c:v>
                </c:pt>
                <c:pt idx="5490">
                  <c:v>1359.2615424760659</c:v>
                </c:pt>
                <c:pt idx="5491">
                  <c:v>1358.8144505156883</c:v>
                </c:pt>
                <c:pt idx="5492">
                  <c:v>1358.7145607756029</c:v>
                </c:pt>
                <c:pt idx="5493">
                  <c:v>1358.6295524885868</c:v>
                </c:pt>
                <c:pt idx="5494">
                  <c:v>1358.5641083145185</c:v>
                </c:pt>
                <c:pt idx="5495">
                  <c:v>1358.3979639400011</c:v>
                </c:pt>
                <c:pt idx="5496">
                  <c:v>1358.2563394934684</c:v>
                </c:pt>
                <c:pt idx="5497">
                  <c:v>1358.1106127167009</c:v>
                </c:pt>
                <c:pt idx="5498">
                  <c:v>1356.6939950393828</c:v>
                </c:pt>
                <c:pt idx="5499">
                  <c:v>1356.0966527327271</c:v>
                </c:pt>
                <c:pt idx="5500">
                  <c:v>1355.9244899395851</c:v>
                </c:pt>
                <c:pt idx="5501">
                  <c:v>1355.0627564515569</c:v>
                </c:pt>
                <c:pt idx="5502">
                  <c:v>1354.5651187798435</c:v>
                </c:pt>
                <c:pt idx="5503">
                  <c:v>1354.4950119572632</c:v>
                </c:pt>
                <c:pt idx="5504">
                  <c:v>1354.2224281222423</c:v>
                </c:pt>
                <c:pt idx="5505">
                  <c:v>1353.5877015803255</c:v>
                </c:pt>
                <c:pt idx="5506">
                  <c:v>1353.577596840559</c:v>
                </c:pt>
                <c:pt idx="5507">
                  <c:v>1353.3234224626092</c:v>
                </c:pt>
                <c:pt idx="5508">
                  <c:v>1352.7978889452959</c:v>
                </c:pt>
                <c:pt idx="5509">
                  <c:v>1352.4351699110323</c:v>
                </c:pt>
                <c:pt idx="5510">
                  <c:v>1352.1679661320284</c:v>
                </c:pt>
                <c:pt idx="5511">
                  <c:v>1352.1118432527087</c:v>
                </c:pt>
                <c:pt idx="5512">
                  <c:v>1351.6674898479055</c:v>
                </c:pt>
                <c:pt idx="5513">
                  <c:v>1351.5031625055117</c:v>
                </c:pt>
                <c:pt idx="5514">
                  <c:v>1351.3673663696179</c:v>
                </c:pt>
                <c:pt idx="5515">
                  <c:v>1351.0231178270947</c:v>
                </c:pt>
                <c:pt idx="5516">
                  <c:v>1350.929858853465</c:v>
                </c:pt>
                <c:pt idx="5517">
                  <c:v>1350.0145029064247</c:v>
                </c:pt>
                <c:pt idx="5518">
                  <c:v>1350.0141296944296</c:v>
                </c:pt>
                <c:pt idx="5519">
                  <c:v>1349.8035440760789</c:v>
                </c:pt>
                <c:pt idx="5520">
                  <c:v>1348.9769205314535</c:v>
                </c:pt>
                <c:pt idx="5521">
                  <c:v>1348.1558261275291</c:v>
                </c:pt>
                <c:pt idx="5522">
                  <c:v>1347.9286660944588</c:v>
                </c:pt>
                <c:pt idx="5523">
                  <c:v>1347.5994070663887</c:v>
                </c:pt>
                <c:pt idx="5524">
                  <c:v>1347.1469060335112</c:v>
                </c:pt>
                <c:pt idx="5525">
                  <c:v>1346.5058138757533</c:v>
                </c:pt>
                <c:pt idx="5526">
                  <c:v>1345.7838417759897</c:v>
                </c:pt>
                <c:pt idx="5527">
                  <c:v>1344.7571776028537</c:v>
                </c:pt>
                <c:pt idx="5528">
                  <c:v>1344.6563623370441</c:v>
                </c:pt>
                <c:pt idx="5529">
                  <c:v>1344.5849607790208</c:v>
                </c:pt>
                <c:pt idx="5530">
                  <c:v>1344.2936573107379</c:v>
                </c:pt>
                <c:pt idx="5531">
                  <c:v>1343.5185100060146</c:v>
                </c:pt>
                <c:pt idx="5532">
                  <c:v>1343.2691963891082</c:v>
                </c:pt>
                <c:pt idx="5533">
                  <c:v>1343.1997429376618</c:v>
                </c:pt>
                <c:pt idx="5534">
                  <c:v>1342.9737755820659</c:v>
                </c:pt>
                <c:pt idx="5535">
                  <c:v>1342.7783835941095</c:v>
                </c:pt>
                <c:pt idx="5536">
                  <c:v>1342.0237409365818</c:v>
                </c:pt>
                <c:pt idx="5537">
                  <c:v>1341.5308729741919</c:v>
                </c:pt>
                <c:pt idx="5538">
                  <c:v>1340.9711190187422</c:v>
                </c:pt>
                <c:pt idx="5539">
                  <c:v>1340.910524599466</c:v>
                </c:pt>
                <c:pt idx="5540">
                  <c:v>1339.6615901707873</c:v>
                </c:pt>
                <c:pt idx="5541">
                  <c:v>1339.305004620509</c:v>
                </c:pt>
                <c:pt idx="5542">
                  <c:v>1338.948001833229</c:v>
                </c:pt>
                <c:pt idx="5543">
                  <c:v>1338.9204271700712</c:v>
                </c:pt>
                <c:pt idx="5544">
                  <c:v>1338.1448136004972</c:v>
                </c:pt>
                <c:pt idx="5545">
                  <c:v>1337.4957729277653</c:v>
                </c:pt>
                <c:pt idx="5546">
                  <c:v>1336.9981462623032</c:v>
                </c:pt>
                <c:pt idx="5547">
                  <c:v>1336.7892446004846</c:v>
                </c:pt>
                <c:pt idx="5548">
                  <c:v>1335.7833442217482</c:v>
                </c:pt>
                <c:pt idx="5549">
                  <c:v>1335.7542536975395</c:v>
                </c:pt>
                <c:pt idx="5550">
                  <c:v>1334.1032088592267</c:v>
                </c:pt>
                <c:pt idx="5551">
                  <c:v>1333.5042816523055</c:v>
                </c:pt>
                <c:pt idx="5552">
                  <c:v>1332.5067230119016</c:v>
                </c:pt>
                <c:pt idx="5553">
                  <c:v>1332.487807267245</c:v>
                </c:pt>
                <c:pt idx="5554">
                  <c:v>1332.1056371842581</c:v>
                </c:pt>
                <c:pt idx="5555">
                  <c:v>1331.4159954490203</c:v>
                </c:pt>
                <c:pt idx="5556">
                  <c:v>1331.3429549600387</c:v>
                </c:pt>
                <c:pt idx="5557">
                  <c:v>1330.8326971197264</c:v>
                </c:pt>
                <c:pt idx="5558">
                  <c:v>1330.6364516469671</c:v>
                </c:pt>
                <c:pt idx="5559">
                  <c:v>1330.5195632511832</c:v>
                </c:pt>
                <c:pt idx="5560">
                  <c:v>1329.5577829338395</c:v>
                </c:pt>
                <c:pt idx="5561">
                  <c:v>1329.4036613886158</c:v>
                </c:pt>
                <c:pt idx="5562">
                  <c:v>1328.7220772303006</c:v>
                </c:pt>
                <c:pt idx="5563">
                  <c:v>1328.1977083745478</c:v>
                </c:pt>
                <c:pt idx="5564">
                  <c:v>1327.8200328445878</c:v>
                </c:pt>
                <c:pt idx="5565">
                  <c:v>1327.080701884521</c:v>
                </c:pt>
                <c:pt idx="5566">
                  <c:v>1327.04099533012</c:v>
                </c:pt>
                <c:pt idx="5567">
                  <c:v>1326.8333473804441</c:v>
                </c:pt>
                <c:pt idx="5568">
                  <c:v>1326.7434563198806</c:v>
                </c:pt>
                <c:pt idx="5569">
                  <c:v>1326.711132959334</c:v>
                </c:pt>
                <c:pt idx="5570">
                  <c:v>1326.4990695015301</c:v>
                </c:pt>
                <c:pt idx="5571">
                  <c:v>1326.2722726747718</c:v>
                </c:pt>
                <c:pt idx="5572">
                  <c:v>1322.6024731289513</c:v>
                </c:pt>
                <c:pt idx="5573">
                  <c:v>1322.4279950206467</c:v>
                </c:pt>
                <c:pt idx="5574">
                  <c:v>1322.1820643253322</c:v>
                </c:pt>
                <c:pt idx="5575">
                  <c:v>1321.5836564133849</c:v>
                </c:pt>
                <c:pt idx="5576">
                  <c:v>1321.5134445311282</c:v>
                </c:pt>
                <c:pt idx="5577">
                  <c:v>1321.3803499297796</c:v>
                </c:pt>
                <c:pt idx="5578">
                  <c:v>1320.7198767630816</c:v>
                </c:pt>
                <c:pt idx="5579">
                  <c:v>1320.572225893377</c:v>
                </c:pt>
                <c:pt idx="5580">
                  <c:v>1320.5228218305269</c:v>
                </c:pt>
                <c:pt idx="5581">
                  <c:v>1320.0511679182946</c:v>
                </c:pt>
                <c:pt idx="5582">
                  <c:v>1319.8524820593295</c:v>
                </c:pt>
                <c:pt idx="5583">
                  <c:v>1319.7602786853085</c:v>
                </c:pt>
                <c:pt idx="5584">
                  <c:v>1316.3742233138862</c:v>
                </c:pt>
                <c:pt idx="5585">
                  <c:v>1315.6747920179128</c:v>
                </c:pt>
                <c:pt idx="5586">
                  <c:v>1315.4274165019003</c:v>
                </c:pt>
                <c:pt idx="5587">
                  <c:v>1315.2992336905813</c:v>
                </c:pt>
                <c:pt idx="5588">
                  <c:v>1315.2394867526984</c:v>
                </c:pt>
                <c:pt idx="5589">
                  <c:v>1314.2656295753695</c:v>
                </c:pt>
                <c:pt idx="5590">
                  <c:v>1314.2258729925516</c:v>
                </c:pt>
                <c:pt idx="5591">
                  <c:v>1314.1533878190037</c:v>
                </c:pt>
                <c:pt idx="5592">
                  <c:v>1313.4580618549694</c:v>
                </c:pt>
                <c:pt idx="5593">
                  <c:v>1312.9889063619066</c:v>
                </c:pt>
                <c:pt idx="5594">
                  <c:v>1312.9680415101034</c:v>
                </c:pt>
                <c:pt idx="5595">
                  <c:v>1311.4820364188495</c:v>
                </c:pt>
                <c:pt idx="5596">
                  <c:v>1311.3003412110365</c:v>
                </c:pt>
                <c:pt idx="5597">
                  <c:v>1311.2216745262231</c:v>
                </c:pt>
                <c:pt idx="5598">
                  <c:v>1311.2150347546526</c:v>
                </c:pt>
                <c:pt idx="5599">
                  <c:v>1311.048855360242</c:v>
                </c:pt>
                <c:pt idx="5600">
                  <c:v>1310.7211562182288</c:v>
                </c:pt>
                <c:pt idx="5601">
                  <c:v>1309.6277881554718</c:v>
                </c:pt>
                <c:pt idx="5602">
                  <c:v>1309.3038551527277</c:v>
                </c:pt>
                <c:pt idx="5603">
                  <c:v>1309.2582042217587</c:v>
                </c:pt>
                <c:pt idx="5604">
                  <c:v>1309.2028367715432</c:v>
                </c:pt>
                <c:pt idx="5605">
                  <c:v>1308.9579406639016</c:v>
                </c:pt>
                <c:pt idx="5606">
                  <c:v>1308.8315188528793</c:v>
                </c:pt>
                <c:pt idx="5607">
                  <c:v>1308.5562955185499</c:v>
                </c:pt>
                <c:pt idx="5608">
                  <c:v>1307.8600560356122</c:v>
                </c:pt>
                <c:pt idx="5609">
                  <c:v>1306.7647978992418</c:v>
                </c:pt>
                <c:pt idx="5610">
                  <c:v>1306.4147030358506</c:v>
                </c:pt>
                <c:pt idx="5611">
                  <c:v>1306.3137316813782</c:v>
                </c:pt>
                <c:pt idx="5612">
                  <c:v>1305.9391439053472</c:v>
                </c:pt>
                <c:pt idx="5613">
                  <c:v>1305.4024370412706</c:v>
                </c:pt>
                <c:pt idx="5614">
                  <c:v>1304.2202805442703</c:v>
                </c:pt>
                <c:pt idx="5615">
                  <c:v>1304.1075104878159</c:v>
                </c:pt>
                <c:pt idx="5616">
                  <c:v>1304.1000192325787</c:v>
                </c:pt>
                <c:pt idx="5617">
                  <c:v>1303.9089176817079</c:v>
                </c:pt>
                <c:pt idx="5618">
                  <c:v>1303.8666246581217</c:v>
                </c:pt>
                <c:pt idx="5619">
                  <c:v>1303.519150283239</c:v>
                </c:pt>
                <c:pt idx="5620">
                  <c:v>1303.1192271160164</c:v>
                </c:pt>
                <c:pt idx="5621">
                  <c:v>1302.1265242338166</c:v>
                </c:pt>
                <c:pt idx="5622">
                  <c:v>1301.5105653524408</c:v>
                </c:pt>
                <c:pt idx="5623">
                  <c:v>1301.1183995916369</c:v>
                </c:pt>
                <c:pt idx="5624">
                  <c:v>1301.0860041901692</c:v>
                </c:pt>
                <c:pt idx="5625">
                  <c:v>1300.7643034554135</c:v>
                </c:pt>
                <c:pt idx="5626">
                  <c:v>1300.4586008080068</c:v>
                </c:pt>
                <c:pt idx="5627">
                  <c:v>1298.3846507480405</c:v>
                </c:pt>
                <c:pt idx="5628">
                  <c:v>1298.3108528288176</c:v>
                </c:pt>
                <c:pt idx="5629">
                  <c:v>1297.9161426227001</c:v>
                </c:pt>
                <c:pt idx="5630">
                  <c:v>1296.9858611975826</c:v>
                </c:pt>
                <c:pt idx="5631">
                  <c:v>1296.8685795784368</c:v>
                </c:pt>
                <c:pt idx="5632">
                  <c:v>1296.7518012451724</c:v>
                </c:pt>
                <c:pt idx="5633">
                  <c:v>1296.0948580836125</c:v>
                </c:pt>
                <c:pt idx="5634">
                  <c:v>1295.7577235820581</c:v>
                </c:pt>
                <c:pt idx="5635">
                  <c:v>1291.936579068185</c:v>
                </c:pt>
                <c:pt idx="5636">
                  <c:v>1290.8969305195712</c:v>
                </c:pt>
                <c:pt idx="5637">
                  <c:v>1290.8813496692253</c:v>
                </c:pt>
                <c:pt idx="5638">
                  <c:v>1290.7049894918541</c:v>
                </c:pt>
                <c:pt idx="5639">
                  <c:v>1289.5443232018758</c:v>
                </c:pt>
                <c:pt idx="5640">
                  <c:v>1289.489413011396</c:v>
                </c:pt>
                <c:pt idx="5641">
                  <c:v>1289.0842448648834</c:v>
                </c:pt>
                <c:pt idx="5642">
                  <c:v>1289.065483207753</c:v>
                </c:pt>
                <c:pt idx="5643">
                  <c:v>1288.4064928833493</c:v>
                </c:pt>
                <c:pt idx="5644">
                  <c:v>1288.2461247899162</c:v>
                </c:pt>
                <c:pt idx="5645">
                  <c:v>1288.1367916857432</c:v>
                </c:pt>
                <c:pt idx="5646">
                  <c:v>1287.7851069192434</c:v>
                </c:pt>
                <c:pt idx="5647">
                  <c:v>1286.8160444654482</c:v>
                </c:pt>
                <c:pt idx="5648">
                  <c:v>1286.6014515708553</c:v>
                </c:pt>
                <c:pt idx="5649">
                  <c:v>1286.3099669997016</c:v>
                </c:pt>
                <c:pt idx="5650">
                  <c:v>1285.7932675003517</c:v>
                </c:pt>
                <c:pt idx="5651">
                  <c:v>1285.3946120532287</c:v>
                </c:pt>
                <c:pt idx="5652">
                  <c:v>1285.0480301853152</c:v>
                </c:pt>
                <c:pt idx="5653">
                  <c:v>1283.0409781252297</c:v>
                </c:pt>
                <c:pt idx="5654">
                  <c:v>1282.9377674987904</c:v>
                </c:pt>
                <c:pt idx="5655">
                  <c:v>1282.6805243777105</c:v>
                </c:pt>
                <c:pt idx="5656">
                  <c:v>1282.4090951985643</c:v>
                </c:pt>
                <c:pt idx="5657">
                  <c:v>1281.9772448958622</c:v>
                </c:pt>
                <c:pt idx="5658">
                  <c:v>1281.3796384391628</c:v>
                </c:pt>
                <c:pt idx="5659">
                  <c:v>1281.2504350481277</c:v>
                </c:pt>
                <c:pt idx="5660">
                  <c:v>1280.6184720759934</c:v>
                </c:pt>
                <c:pt idx="5661">
                  <c:v>1280.546359113873</c:v>
                </c:pt>
                <c:pt idx="5662">
                  <c:v>1280.5241895209417</c:v>
                </c:pt>
                <c:pt idx="5663">
                  <c:v>1279.8721461425928</c:v>
                </c:pt>
                <c:pt idx="5664">
                  <c:v>1279.5809437317132</c:v>
                </c:pt>
                <c:pt idx="5665">
                  <c:v>1278.7941688221952</c:v>
                </c:pt>
                <c:pt idx="5666">
                  <c:v>1278.5412611637755</c:v>
                </c:pt>
                <c:pt idx="5667">
                  <c:v>1278.2523540566908</c:v>
                </c:pt>
                <c:pt idx="5668">
                  <c:v>1278.1905659593738</c:v>
                </c:pt>
                <c:pt idx="5669">
                  <c:v>1278.0900728765723</c:v>
                </c:pt>
                <c:pt idx="5670">
                  <c:v>1276.6745328113675</c:v>
                </c:pt>
                <c:pt idx="5671">
                  <c:v>1276.5694441181354</c:v>
                </c:pt>
                <c:pt idx="5672">
                  <c:v>1276.182703438925</c:v>
                </c:pt>
                <c:pt idx="5673">
                  <c:v>1275.7017422399003</c:v>
                </c:pt>
                <c:pt idx="5674">
                  <c:v>1274.979007707055</c:v>
                </c:pt>
                <c:pt idx="5675">
                  <c:v>1273.2291647487255</c:v>
                </c:pt>
                <c:pt idx="5676">
                  <c:v>1272.9466172540745</c:v>
                </c:pt>
                <c:pt idx="5677">
                  <c:v>1272.505847885101</c:v>
                </c:pt>
                <c:pt idx="5678">
                  <c:v>1271.867541309628</c:v>
                </c:pt>
                <c:pt idx="5679">
                  <c:v>1269.6796775435828</c:v>
                </c:pt>
                <c:pt idx="5680">
                  <c:v>1269.2534654435326</c:v>
                </c:pt>
                <c:pt idx="5681">
                  <c:v>1268.4600877834728</c:v>
                </c:pt>
                <c:pt idx="5682">
                  <c:v>1268.0122253854659</c:v>
                </c:pt>
                <c:pt idx="5683">
                  <c:v>1267.3367747111363</c:v>
                </c:pt>
                <c:pt idx="5684">
                  <c:v>1267.0900345560262</c:v>
                </c:pt>
                <c:pt idx="5685">
                  <c:v>1266.4874722842897</c:v>
                </c:pt>
                <c:pt idx="5686">
                  <c:v>1266.2211460037279</c:v>
                </c:pt>
                <c:pt idx="5687">
                  <c:v>1263.7379674908857</c:v>
                </c:pt>
                <c:pt idx="5688">
                  <c:v>1263.7338921759961</c:v>
                </c:pt>
                <c:pt idx="5689">
                  <c:v>1262.9256710844631</c:v>
                </c:pt>
                <c:pt idx="5690">
                  <c:v>1262.6497173352382</c:v>
                </c:pt>
                <c:pt idx="5691">
                  <c:v>1262.6290065709616</c:v>
                </c:pt>
                <c:pt idx="5692">
                  <c:v>1261.4858992549566</c:v>
                </c:pt>
                <c:pt idx="5693">
                  <c:v>1261.4271038575748</c:v>
                </c:pt>
                <c:pt idx="5694">
                  <c:v>1260.8035966885668</c:v>
                </c:pt>
                <c:pt idx="5695">
                  <c:v>1260.6200924531781</c:v>
                </c:pt>
                <c:pt idx="5696">
                  <c:v>1260.5802998498966</c:v>
                </c:pt>
                <c:pt idx="5697">
                  <c:v>1259.8624290798016</c:v>
                </c:pt>
                <c:pt idx="5698">
                  <c:v>1259.438694386987</c:v>
                </c:pt>
                <c:pt idx="5699">
                  <c:v>1259.096413962408</c:v>
                </c:pt>
                <c:pt idx="5700">
                  <c:v>1258.9195054735819</c:v>
                </c:pt>
                <c:pt idx="5701">
                  <c:v>1258.4981971590153</c:v>
                </c:pt>
                <c:pt idx="5702">
                  <c:v>1258.2613726362538</c:v>
                </c:pt>
                <c:pt idx="5703">
                  <c:v>1256.5329358372053</c:v>
                </c:pt>
                <c:pt idx="5704">
                  <c:v>1255.1528789273952</c:v>
                </c:pt>
                <c:pt idx="5705">
                  <c:v>1255.0608936772746</c:v>
                </c:pt>
                <c:pt idx="5706">
                  <c:v>1254.5780714211187</c:v>
                </c:pt>
                <c:pt idx="5707">
                  <c:v>1254.3353985763515</c:v>
                </c:pt>
                <c:pt idx="5708">
                  <c:v>1254.0404850574628</c:v>
                </c:pt>
                <c:pt idx="5709">
                  <c:v>1254.0134066762068</c:v>
                </c:pt>
                <c:pt idx="5710">
                  <c:v>1253.78211529642</c:v>
                </c:pt>
                <c:pt idx="5711">
                  <c:v>1253.6709691623976</c:v>
                </c:pt>
                <c:pt idx="5712">
                  <c:v>1253.1940302481396</c:v>
                </c:pt>
                <c:pt idx="5713">
                  <c:v>1252.3482688326833</c:v>
                </c:pt>
                <c:pt idx="5714">
                  <c:v>1252.2548687789151</c:v>
                </c:pt>
                <c:pt idx="5715">
                  <c:v>1251.4234815283751</c:v>
                </c:pt>
                <c:pt idx="5716">
                  <c:v>1251.1316287480697</c:v>
                </c:pt>
                <c:pt idx="5717">
                  <c:v>1250.8103842724813</c:v>
                </c:pt>
                <c:pt idx="5718">
                  <c:v>1250.4875488932171</c:v>
                </c:pt>
                <c:pt idx="5719">
                  <c:v>1250.0855405415546</c:v>
                </c:pt>
                <c:pt idx="5720">
                  <c:v>1249.7885398370877</c:v>
                </c:pt>
                <c:pt idx="5721">
                  <c:v>1249.3489991660476</c:v>
                </c:pt>
                <c:pt idx="5722">
                  <c:v>1247.6142257676377</c:v>
                </c:pt>
                <c:pt idx="5723">
                  <c:v>1246.7138803469836</c:v>
                </c:pt>
                <c:pt idx="5724">
                  <c:v>1246.6840223868512</c:v>
                </c:pt>
                <c:pt idx="5725">
                  <c:v>1245.1303238438775</c:v>
                </c:pt>
                <c:pt idx="5726">
                  <c:v>1244.5117314666056</c:v>
                </c:pt>
                <c:pt idx="5727">
                  <c:v>1243.0291813378631</c:v>
                </c:pt>
                <c:pt idx="5728">
                  <c:v>1242.7442054638266</c:v>
                </c:pt>
                <c:pt idx="5729">
                  <c:v>1240.9052458848362</c:v>
                </c:pt>
                <c:pt idx="5730">
                  <c:v>1240.5587830845554</c:v>
                </c:pt>
                <c:pt idx="5731">
                  <c:v>1239.2422812757698</c:v>
                </c:pt>
                <c:pt idx="5732">
                  <c:v>1238.7699789952458</c:v>
                </c:pt>
                <c:pt idx="5733">
                  <c:v>1238.1833627813025</c:v>
                </c:pt>
                <c:pt idx="5734">
                  <c:v>1237.5625501428613</c:v>
                </c:pt>
                <c:pt idx="5735">
                  <c:v>1237.3527499706656</c:v>
                </c:pt>
                <c:pt idx="5736">
                  <c:v>1237.2393895788834</c:v>
                </c:pt>
                <c:pt idx="5737">
                  <c:v>1236.685281830632</c:v>
                </c:pt>
                <c:pt idx="5738">
                  <c:v>1236.3719858700165</c:v>
                </c:pt>
                <c:pt idx="5739">
                  <c:v>1236.0190073686401</c:v>
                </c:pt>
                <c:pt idx="5740">
                  <c:v>1235.662006582497</c:v>
                </c:pt>
                <c:pt idx="5741">
                  <c:v>1235.571099945058</c:v>
                </c:pt>
                <c:pt idx="5742">
                  <c:v>1235.3890775513937</c:v>
                </c:pt>
                <c:pt idx="5743">
                  <c:v>1233.7585853875582</c:v>
                </c:pt>
                <c:pt idx="5744">
                  <c:v>1233.0791594551745</c:v>
                </c:pt>
                <c:pt idx="5745">
                  <c:v>1232.560295726483</c:v>
                </c:pt>
                <c:pt idx="5746">
                  <c:v>1231.6317642954098</c:v>
                </c:pt>
                <c:pt idx="5747">
                  <c:v>1230.1707383930134</c:v>
                </c:pt>
                <c:pt idx="5748">
                  <c:v>1229.7109242060653</c:v>
                </c:pt>
                <c:pt idx="5749">
                  <c:v>1229.0604537211623</c:v>
                </c:pt>
                <c:pt idx="5750">
                  <c:v>1228.7196231201235</c:v>
                </c:pt>
                <c:pt idx="5751">
                  <c:v>1228.3024561579573</c:v>
                </c:pt>
                <c:pt idx="5752">
                  <c:v>1227.7714775476843</c:v>
                </c:pt>
                <c:pt idx="5753">
                  <c:v>1226.8619028845703</c:v>
                </c:pt>
                <c:pt idx="5754">
                  <c:v>1226.5337394788423</c:v>
                </c:pt>
                <c:pt idx="5755">
                  <c:v>1226.4648653564702</c:v>
                </c:pt>
                <c:pt idx="5756">
                  <c:v>1223.4390326012785</c:v>
                </c:pt>
                <c:pt idx="5757">
                  <c:v>1223.0410285241514</c:v>
                </c:pt>
                <c:pt idx="5758">
                  <c:v>1222.5938214984139</c:v>
                </c:pt>
                <c:pt idx="5759">
                  <c:v>1221.818073852681</c:v>
                </c:pt>
                <c:pt idx="5760">
                  <c:v>1221.5511012049653</c:v>
                </c:pt>
                <c:pt idx="5761">
                  <c:v>1220.9400521124837</c:v>
                </c:pt>
                <c:pt idx="5762">
                  <c:v>1220.4901955817552</c:v>
                </c:pt>
                <c:pt idx="5763">
                  <c:v>1220.1803225654653</c:v>
                </c:pt>
                <c:pt idx="5764">
                  <c:v>1219.7740107693294</c:v>
                </c:pt>
                <c:pt idx="5765">
                  <c:v>1218.7521353163161</c:v>
                </c:pt>
                <c:pt idx="5766">
                  <c:v>1218.4076756538716</c:v>
                </c:pt>
                <c:pt idx="5767">
                  <c:v>1216.8816338206607</c:v>
                </c:pt>
                <c:pt idx="5768">
                  <c:v>1216.5068479320958</c:v>
                </c:pt>
                <c:pt idx="5769">
                  <c:v>1216.0603853292105</c:v>
                </c:pt>
                <c:pt idx="5770">
                  <c:v>1215.6217861929883</c:v>
                </c:pt>
                <c:pt idx="5771">
                  <c:v>1215.0672311906842</c:v>
                </c:pt>
                <c:pt idx="5772">
                  <c:v>1214.7087875849797</c:v>
                </c:pt>
                <c:pt idx="5773">
                  <c:v>1214.2223662844692</c:v>
                </c:pt>
                <c:pt idx="5774">
                  <c:v>1212.5516122507972</c:v>
                </c:pt>
                <c:pt idx="5775">
                  <c:v>1212.4697307398749</c:v>
                </c:pt>
                <c:pt idx="5776">
                  <c:v>1212.4291466870309</c:v>
                </c:pt>
                <c:pt idx="5777">
                  <c:v>1212.3172971534575</c:v>
                </c:pt>
                <c:pt idx="5778">
                  <c:v>1212.1185782757379</c:v>
                </c:pt>
                <c:pt idx="5779">
                  <c:v>1210.5136266196041</c:v>
                </c:pt>
                <c:pt idx="5780">
                  <c:v>1209.7283725739769</c:v>
                </c:pt>
                <c:pt idx="5781">
                  <c:v>1209.7031172282548</c:v>
                </c:pt>
                <c:pt idx="5782">
                  <c:v>1209.6394530652813</c:v>
                </c:pt>
                <c:pt idx="5783">
                  <c:v>1207.0410440984103</c:v>
                </c:pt>
                <c:pt idx="5784">
                  <c:v>1206.7607048581069</c:v>
                </c:pt>
                <c:pt idx="5785">
                  <c:v>1205.6747349977297</c:v>
                </c:pt>
                <c:pt idx="5786">
                  <c:v>1205.3940045352015</c:v>
                </c:pt>
                <c:pt idx="5787">
                  <c:v>1205.0287020334581</c:v>
                </c:pt>
                <c:pt idx="5788">
                  <c:v>1204.0107317987151</c:v>
                </c:pt>
                <c:pt idx="5789">
                  <c:v>1203.9851622745314</c:v>
                </c:pt>
                <c:pt idx="5790">
                  <c:v>1202.7983741466392</c:v>
                </c:pt>
                <c:pt idx="5791">
                  <c:v>1202.3204076486859</c:v>
                </c:pt>
                <c:pt idx="5792">
                  <c:v>1202.0369026101237</c:v>
                </c:pt>
                <c:pt idx="5793">
                  <c:v>1201.9823646310701</c:v>
                </c:pt>
                <c:pt idx="5794">
                  <c:v>1201.5476376943623</c:v>
                </c:pt>
                <c:pt idx="5795">
                  <c:v>1201.0491805571694</c:v>
                </c:pt>
                <c:pt idx="5796">
                  <c:v>1200.3368239192503</c:v>
                </c:pt>
                <c:pt idx="5797">
                  <c:v>1199.1522410440023</c:v>
                </c:pt>
                <c:pt idx="5798">
                  <c:v>1197.7666389843962</c:v>
                </c:pt>
                <c:pt idx="5799">
                  <c:v>1197.6110125843738</c:v>
                </c:pt>
                <c:pt idx="5800">
                  <c:v>1196.5738454452674</c:v>
                </c:pt>
                <c:pt idx="5801">
                  <c:v>1195.4723777817173</c:v>
                </c:pt>
                <c:pt idx="5802">
                  <c:v>1195.3267060362086</c:v>
                </c:pt>
                <c:pt idx="5803">
                  <c:v>1194.0929182112122</c:v>
                </c:pt>
                <c:pt idx="5804">
                  <c:v>1193.2367168655921</c:v>
                </c:pt>
                <c:pt idx="5805">
                  <c:v>1193.2193409956262</c:v>
                </c:pt>
                <c:pt idx="5806">
                  <c:v>1193.0673746746279</c:v>
                </c:pt>
                <c:pt idx="5807">
                  <c:v>1192.9001446834509</c:v>
                </c:pt>
                <c:pt idx="5808">
                  <c:v>1192.5815647213794</c:v>
                </c:pt>
                <c:pt idx="5809">
                  <c:v>1191.9889320899472</c:v>
                </c:pt>
                <c:pt idx="5810">
                  <c:v>1191.0724284910091</c:v>
                </c:pt>
                <c:pt idx="5811">
                  <c:v>1190.7191998475453</c:v>
                </c:pt>
                <c:pt idx="5812">
                  <c:v>1190.3269880605969</c:v>
                </c:pt>
                <c:pt idx="5813">
                  <c:v>1189.6811231918086</c:v>
                </c:pt>
                <c:pt idx="5814">
                  <c:v>1189.5984382245015</c:v>
                </c:pt>
                <c:pt idx="5815">
                  <c:v>1188.8434093475921</c:v>
                </c:pt>
                <c:pt idx="5816">
                  <c:v>1188.3277154194338</c:v>
                </c:pt>
                <c:pt idx="5817">
                  <c:v>1187.3991699804037</c:v>
                </c:pt>
                <c:pt idx="5818">
                  <c:v>1186.782238546592</c:v>
                </c:pt>
                <c:pt idx="5819">
                  <c:v>1186.463468476534</c:v>
                </c:pt>
                <c:pt idx="5820">
                  <c:v>1185.283792388474</c:v>
                </c:pt>
                <c:pt idx="5821">
                  <c:v>1183.5555587047995</c:v>
                </c:pt>
                <c:pt idx="5822">
                  <c:v>1183.4490401993951</c:v>
                </c:pt>
                <c:pt idx="5823">
                  <c:v>1183.3443817505531</c:v>
                </c:pt>
                <c:pt idx="5824">
                  <c:v>1182.9412097379002</c:v>
                </c:pt>
                <c:pt idx="5825">
                  <c:v>1182.9260041006837</c:v>
                </c:pt>
                <c:pt idx="5826">
                  <c:v>1181.5586654151714</c:v>
                </c:pt>
                <c:pt idx="5827">
                  <c:v>1180.5917001526379</c:v>
                </c:pt>
                <c:pt idx="5828">
                  <c:v>1180.3711828928454</c:v>
                </c:pt>
                <c:pt idx="5829">
                  <c:v>1180.3575281365727</c:v>
                </c:pt>
                <c:pt idx="5830">
                  <c:v>1180.3098730671982</c:v>
                </c:pt>
                <c:pt idx="5831">
                  <c:v>1179.9996158326621</c:v>
                </c:pt>
                <c:pt idx="5832">
                  <c:v>1179.9906187220593</c:v>
                </c:pt>
                <c:pt idx="5833">
                  <c:v>1179.9290687600089</c:v>
                </c:pt>
                <c:pt idx="5834">
                  <c:v>1178.5145292631532</c:v>
                </c:pt>
                <c:pt idx="5835">
                  <c:v>1176.8293370281913</c:v>
                </c:pt>
                <c:pt idx="5836">
                  <c:v>1175.1386946974267</c:v>
                </c:pt>
                <c:pt idx="5837">
                  <c:v>1174.3925528686007</c:v>
                </c:pt>
                <c:pt idx="5838">
                  <c:v>1173.9343986245462</c:v>
                </c:pt>
                <c:pt idx="5839">
                  <c:v>1173.2854610103545</c:v>
                </c:pt>
                <c:pt idx="5840">
                  <c:v>1172.8026307496525</c:v>
                </c:pt>
                <c:pt idx="5841">
                  <c:v>1172.3697418570036</c:v>
                </c:pt>
                <c:pt idx="5842">
                  <c:v>1172.2969294976056</c:v>
                </c:pt>
                <c:pt idx="5843">
                  <c:v>1172.2299264380479</c:v>
                </c:pt>
                <c:pt idx="5844">
                  <c:v>1171.578748551321</c:v>
                </c:pt>
                <c:pt idx="5845">
                  <c:v>1171.5297907419558</c:v>
                </c:pt>
                <c:pt idx="5846">
                  <c:v>1171.5036348847179</c:v>
                </c:pt>
                <c:pt idx="5847">
                  <c:v>1171.2095038102784</c:v>
                </c:pt>
                <c:pt idx="5848">
                  <c:v>1170.7579443122188</c:v>
                </c:pt>
                <c:pt idx="5849">
                  <c:v>1169.7065711036789</c:v>
                </c:pt>
                <c:pt idx="5850">
                  <c:v>1169.6402704431032</c:v>
                </c:pt>
                <c:pt idx="5851">
                  <c:v>1168.4319971110313</c:v>
                </c:pt>
                <c:pt idx="5852">
                  <c:v>1168.1650995059424</c:v>
                </c:pt>
                <c:pt idx="5853">
                  <c:v>1168.1166159659747</c:v>
                </c:pt>
                <c:pt idx="5854">
                  <c:v>1167.6801970681879</c:v>
                </c:pt>
                <c:pt idx="5855">
                  <c:v>1165.3030587890776</c:v>
                </c:pt>
                <c:pt idx="5856">
                  <c:v>1165.2916643167071</c:v>
                </c:pt>
                <c:pt idx="5857">
                  <c:v>1164.4214069869065</c:v>
                </c:pt>
                <c:pt idx="5858">
                  <c:v>1163.6928881684298</c:v>
                </c:pt>
                <c:pt idx="5859">
                  <c:v>1163.1677738892554</c:v>
                </c:pt>
                <c:pt idx="5860">
                  <c:v>1162.5921659282997</c:v>
                </c:pt>
                <c:pt idx="5861">
                  <c:v>1162.3674572876882</c:v>
                </c:pt>
                <c:pt idx="5862">
                  <c:v>1162.2856598245071</c:v>
                </c:pt>
                <c:pt idx="5863">
                  <c:v>1161.6854288770257</c:v>
                </c:pt>
                <c:pt idx="5864">
                  <c:v>1161.5925000909508</c:v>
                </c:pt>
                <c:pt idx="5865">
                  <c:v>1161.5632534780812</c:v>
                </c:pt>
                <c:pt idx="5866">
                  <c:v>1161.4398423772234</c:v>
                </c:pt>
                <c:pt idx="5867">
                  <c:v>1161.1327829591339</c:v>
                </c:pt>
                <c:pt idx="5868">
                  <c:v>1159.6329980405631</c:v>
                </c:pt>
                <c:pt idx="5869">
                  <c:v>1159.4270080326435</c:v>
                </c:pt>
                <c:pt idx="5870">
                  <c:v>1158.1832425400607</c:v>
                </c:pt>
                <c:pt idx="5871">
                  <c:v>1158.1705323203109</c:v>
                </c:pt>
                <c:pt idx="5872">
                  <c:v>1158.1471810561586</c:v>
                </c:pt>
                <c:pt idx="5873">
                  <c:v>1157.97959386208</c:v>
                </c:pt>
                <c:pt idx="5874">
                  <c:v>1157.6805179788553</c:v>
                </c:pt>
                <c:pt idx="5875">
                  <c:v>1156.523264627519</c:v>
                </c:pt>
                <c:pt idx="5876">
                  <c:v>1156.3401986410659</c:v>
                </c:pt>
                <c:pt idx="5877">
                  <c:v>1155.5236057941488</c:v>
                </c:pt>
                <c:pt idx="5878">
                  <c:v>1155.3858075209866</c:v>
                </c:pt>
                <c:pt idx="5879">
                  <c:v>1155.1374524485602</c:v>
                </c:pt>
                <c:pt idx="5880">
                  <c:v>1154.7514792052741</c:v>
                </c:pt>
                <c:pt idx="5881">
                  <c:v>1154.4240121951177</c:v>
                </c:pt>
                <c:pt idx="5882">
                  <c:v>1153.1524959393482</c:v>
                </c:pt>
                <c:pt idx="5883">
                  <c:v>1152.8368676539085</c:v>
                </c:pt>
                <c:pt idx="5884">
                  <c:v>1152.6097136242499</c:v>
                </c:pt>
                <c:pt idx="5885">
                  <c:v>1152.4403734344226</c:v>
                </c:pt>
                <c:pt idx="5886">
                  <c:v>1151.7855774925422</c:v>
                </c:pt>
                <c:pt idx="5887">
                  <c:v>1149.5475922561404</c:v>
                </c:pt>
                <c:pt idx="5888">
                  <c:v>1149.3902879029947</c:v>
                </c:pt>
                <c:pt idx="5889">
                  <c:v>1148.8653707357862</c:v>
                </c:pt>
                <c:pt idx="5890">
                  <c:v>1147.6877358071606</c:v>
                </c:pt>
                <c:pt idx="5891">
                  <c:v>1147.121410118787</c:v>
                </c:pt>
                <c:pt idx="5892">
                  <c:v>1146.968114042452</c:v>
                </c:pt>
                <c:pt idx="5893">
                  <c:v>1145.1446912888</c:v>
                </c:pt>
                <c:pt idx="5894">
                  <c:v>1145.1224996833662</c:v>
                </c:pt>
                <c:pt idx="5895">
                  <c:v>1143.0441741380048</c:v>
                </c:pt>
                <c:pt idx="5896">
                  <c:v>1141.7824314338777</c:v>
                </c:pt>
                <c:pt idx="5897">
                  <c:v>1141.6552962176213</c:v>
                </c:pt>
                <c:pt idx="5898">
                  <c:v>1141.4143433498482</c:v>
                </c:pt>
                <c:pt idx="5899">
                  <c:v>1140.9324126000924</c:v>
                </c:pt>
                <c:pt idx="5900">
                  <c:v>1140.9256297472475</c:v>
                </c:pt>
                <c:pt idx="5901">
                  <c:v>1140.8507332039771</c:v>
                </c:pt>
                <c:pt idx="5902">
                  <c:v>1140.6389729183832</c:v>
                </c:pt>
                <c:pt idx="5903">
                  <c:v>1139.9713937152628</c:v>
                </c:pt>
                <c:pt idx="5904">
                  <c:v>1139.9698468365934</c:v>
                </c:pt>
                <c:pt idx="5905">
                  <c:v>1139.9244020227047</c:v>
                </c:pt>
                <c:pt idx="5906">
                  <c:v>1139.1900889129131</c:v>
                </c:pt>
                <c:pt idx="5907">
                  <c:v>1138.4574747681795</c:v>
                </c:pt>
                <c:pt idx="5908">
                  <c:v>1137.3409955776744</c:v>
                </c:pt>
                <c:pt idx="5909">
                  <c:v>1137.3395107342426</c:v>
                </c:pt>
                <c:pt idx="5910">
                  <c:v>1136.30841204218</c:v>
                </c:pt>
                <c:pt idx="5911">
                  <c:v>1135.8997048854133</c:v>
                </c:pt>
                <c:pt idx="5912">
                  <c:v>1135.6016635898613</c:v>
                </c:pt>
                <c:pt idx="5913">
                  <c:v>1134.1247346541109</c:v>
                </c:pt>
                <c:pt idx="5914">
                  <c:v>1133.6392819037624</c:v>
                </c:pt>
                <c:pt idx="5915">
                  <c:v>1133.1331954329007</c:v>
                </c:pt>
                <c:pt idx="5916">
                  <c:v>1132.6110088167197</c:v>
                </c:pt>
                <c:pt idx="5917">
                  <c:v>1132.4940974078634</c:v>
                </c:pt>
                <c:pt idx="5918">
                  <c:v>1132.3828412113221</c:v>
                </c:pt>
                <c:pt idx="5919">
                  <c:v>1131.838610073253</c:v>
                </c:pt>
                <c:pt idx="5920">
                  <c:v>1131.6870169642498</c:v>
                </c:pt>
                <c:pt idx="5921">
                  <c:v>1131.4106529820017</c:v>
                </c:pt>
                <c:pt idx="5922">
                  <c:v>1131.0919679602525</c:v>
                </c:pt>
                <c:pt idx="5923">
                  <c:v>1130.4095173097467</c:v>
                </c:pt>
                <c:pt idx="5924">
                  <c:v>1130.309100270141</c:v>
                </c:pt>
                <c:pt idx="5925">
                  <c:v>1128.3428043606561</c:v>
                </c:pt>
                <c:pt idx="5926">
                  <c:v>1128.29276793861</c:v>
                </c:pt>
                <c:pt idx="5927">
                  <c:v>1127.3812651802846</c:v>
                </c:pt>
                <c:pt idx="5928">
                  <c:v>1126.9437016323036</c:v>
                </c:pt>
                <c:pt idx="5929">
                  <c:v>1126.8078214486695</c:v>
                </c:pt>
                <c:pt idx="5930">
                  <c:v>1126.2496183741612</c:v>
                </c:pt>
                <c:pt idx="5931">
                  <c:v>1126.0389967353499</c:v>
                </c:pt>
                <c:pt idx="5932">
                  <c:v>1125.9045393599085</c:v>
                </c:pt>
                <c:pt idx="5933">
                  <c:v>1125.341502539701</c:v>
                </c:pt>
                <c:pt idx="5934">
                  <c:v>1124.0653006223481</c:v>
                </c:pt>
                <c:pt idx="5935">
                  <c:v>1123.4490996034331</c:v>
                </c:pt>
                <c:pt idx="5936">
                  <c:v>1123.3039081307329</c:v>
                </c:pt>
                <c:pt idx="5937">
                  <c:v>1123.0760326912937</c:v>
                </c:pt>
                <c:pt idx="5938">
                  <c:v>1122.9439966912596</c:v>
                </c:pt>
                <c:pt idx="5939">
                  <c:v>1121.5319586152782</c:v>
                </c:pt>
                <c:pt idx="5940">
                  <c:v>1121.0121983773452</c:v>
                </c:pt>
                <c:pt idx="5941">
                  <c:v>1120.7953812193109</c:v>
                </c:pt>
                <c:pt idx="5942">
                  <c:v>1120.7088520684028</c:v>
                </c:pt>
                <c:pt idx="5943">
                  <c:v>1120.6574568745366</c:v>
                </c:pt>
                <c:pt idx="5944">
                  <c:v>1120.4869380151931</c:v>
                </c:pt>
                <c:pt idx="5945">
                  <c:v>1120.3600799563699</c:v>
                </c:pt>
                <c:pt idx="5946">
                  <c:v>1118.6222308108522</c:v>
                </c:pt>
                <c:pt idx="5947">
                  <c:v>1118.3888852642431</c:v>
                </c:pt>
                <c:pt idx="5948">
                  <c:v>1115.6963128099546</c:v>
                </c:pt>
                <c:pt idx="5949">
                  <c:v>1115.5011349436247</c:v>
                </c:pt>
                <c:pt idx="5950">
                  <c:v>1115.3960072282275</c:v>
                </c:pt>
                <c:pt idx="5951">
                  <c:v>1114.8531178523158</c:v>
                </c:pt>
                <c:pt idx="5952">
                  <c:v>1114.520317812854</c:v>
                </c:pt>
                <c:pt idx="5953">
                  <c:v>1114.2743961226543</c:v>
                </c:pt>
                <c:pt idx="5954">
                  <c:v>1113.0916552937381</c:v>
                </c:pt>
                <c:pt idx="5955">
                  <c:v>1110.9882855225767</c:v>
                </c:pt>
                <c:pt idx="5956">
                  <c:v>1110.9735571564652</c:v>
                </c:pt>
                <c:pt idx="5957">
                  <c:v>1110.7346674606288</c:v>
                </c:pt>
                <c:pt idx="5958">
                  <c:v>1108.7507855618253</c:v>
                </c:pt>
                <c:pt idx="5959">
                  <c:v>1108.3860803993862</c:v>
                </c:pt>
                <c:pt idx="5960">
                  <c:v>1107.1717356185675</c:v>
                </c:pt>
                <c:pt idx="5961">
                  <c:v>1106.8910982088958</c:v>
                </c:pt>
                <c:pt idx="5962">
                  <c:v>1106.3181287466787</c:v>
                </c:pt>
                <c:pt idx="5963">
                  <c:v>1106.2224574027559</c:v>
                </c:pt>
                <c:pt idx="5964">
                  <c:v>1105.783414014187</c:v>
                </c:pt>
                <c:pt idx="5965">
                  <c:v>1105.4461814569343</c:v>
                </c:pt>
                <c:pt idx="5966">
                  <c:v>1104.9380348158404</c:v>
                </c:pt>
                <c:pt idx="5967">
                  <c:v>1102.8513915457854</c:v>
                </c:pt>
                <c:pt idx="5968">
                  <c:v>1102.6770845346689</c:v>
                </c:pt>
                <c:pt idx="5969">
                  <c:v>1102.6219322066488</c:v>
                </c:pt>
                <c:pt idx="5970">
                  <c:v>1102.0888323914733</c:v>
                </c:pt>
                <c:pt idx="5971">
                  <c:v>1101.726867785746</c:v>
                </c:pt>
                <c:pt idx="5972">
                  <c:v>1101.412704332371</c:v>
                </c:pt>
                <c:pt idx="5973">
                  <c:v>1099.593927217569</c:v>
                </c:pt>
                <c:pt idx="5974">
                  <c:v>1099.386564429873</c:v>
                </c:pt>
                <c:pt idx="5975">
                  <c:v>1098.5177369122437</c:v>
                </c:pt>
                <c:pt idx="5976">
                  <c:v>1098.4278468522486</c:v>
                </c:pt>
                <c:pt idx="5977">
                  <c:v>1097.8408904450671</c:v>
                </c:pt>
                <c:pt idx="5978">
                  <c:v>1097.2711298055481</c:v>
                </c:pt>
                <c:pt idx="5979">
                  <c:v>1096.5163950957324</c:v>
                </c:pt>
                <c:pt idx="5980">
                  <c:v>1096.2270647482362</c:v>
                </c:pt>
                <c:pt idx="5981">
                  <c:v>1095.8529432370563</c:v>
                </c:pt>
                <c:pt idx="5982">
                  <c:v>1094.8912409640438</c:v>
                </c:pt>
                <c:pt idx="5983">
                  <c:v>1094.6619857408502</c:v>
                </c:pt>
                <c:pt idx="5984">
                  <c:v>1094.4183473476248</c:v>
                </c:pt>
                <c:pt idx="5985">
                  <c:v>1094.2767349079122</c:v>
                </c:pt>
                <c:pt idx="5986">
                  <c:v>1094.1603177798215</c:v>
                </c:pt>
                <c:pt idx="5987">
                  <c:v>1093.3810111124671</c:v>
                </c:pt>
                <c:pt idx="5988">
                  <c:v>1092.6726687547687</c:v>
                </c:pt>
                <c:pt idx="5989">
                  <c:v>1092.6153662053637</c:v>
                </c:pt>
                <c:pt idx="5990">
                  <c:v>1092.2592119000442</c:v>
                </c:pt>
                <c:pt idx="5991">
                  <c:v>1092.1320246542346</c:v>
                </c:pt>
                <c:pt idx="5992">
                  <c:v>1092.0214718572429</c:v>
                </c:pt>
                <c:pt idx="5993">
                  <c:v>1090.9443530244896</c:v>
                </c:pt>
                <c:pt idx="5994">
                  <c:v>1090.7614971573903</c:v>
                </c:pt>
                <c:pt idx="5995">
                  <c:v>1090.5684324914157</c:v>
                </c:pt>
                <c:pt idx="5996">
                  <c:v>1090.3944906877473</c:v>
                </c:pt>
                <c:pt idx="5997">
                  <c:v>1088.8210039045155</c:v>
                </c:pt>
                <c:pt idx="5998">
                  <c:v>1088.7037983285645</c:v>
                </c:pt>
                <c:pt idx="5999">
                  <c:v>1088.6781037333374</c:v>
                </c:pt>
                <c:pt idx="6000">
                  <c:v>1088.6320415687755</c:v>
                </c:pt>
                <c:pt idx="6001">
                  <c:v>1087.8685288728266</c:v>
                </c:pt>
                <c:pt idx="6002">
                  <c:v>1087.1104012357368</c:v>
                </c:pt>
                <c:pt idx="6003">
                  <c:v>1087.0652866094033</c:v>
                </c:pt>
                <c:pt idx="6004">
                  <c:v>1086.825133195742</c:v>
                </c:pt>
                <c:pt idx="6005">
                  <c:v>1085.8913397757153</c:v>
                </c:pt>
                <c:pt idx="6006">
                  <c:v>1085.0243272890734</c:v>
                </c:pt>
                <c:pt idx="6007">
                  <c:v>1082.9578704854807</c:v>
                </c:pt>
                <c:pt idx="6008">
                  <c:v>1082.9392238937098</c:v>
                </c:pt>
                <c:pt idx="6009">
                  <c:v>1082.8252761683068</c:v>
                </c:pt>
                <c:pt idx="6010">
                  <c:v>1081.0494444476547</c:v>
                </c:pt>
                <c:pt idx="6011">
                  <c:v>1080.7910656814979</c:v>
                </c:pt>
                <c:pt idx="6012">
                  <c:v>1080.6415757671657</c:v>
                </c:pt>
                <c:pt idx="6013">
                  <c:v>1078.6131195489372</c:v>
                </c:pt>
                <c:pt idx="6014">
                  <c:v>1078.0257849269185</c:v>
                </c:pt>
                <c:pt idx="6015">
                  <c:v>1078.0136770493152</c:v>
                </c:pt>
                <c:pt idx="6016">
                  <c:v>1076.2226897198661</c:v>
                </c:pt>
                <c:pt idx="6017">
                  <c:v>1075.3869560004134</c:v>
                </c:pt>
                <c:pt idx="6018">
                  <c:v>1075.2409250508676</c:v>
                </c:pt>
                <c:pt idx="6019">
                  <c:v>1075.1301191100833</c:v>
                </c:pt>
                <c:pt idx="6020">
                  <c:v>1074.4922978102604</c:v>
                </c:pt>
                <c:pt idx="6021">
                  <c:v>1074.2857835045259</c:v>
                </c:pt>
                <c:pt idx="6022">
                  <c:v>1073.6730264418711</c:v>
                </c:pt>
                <c:pt idx="6023">
                  <c:v>1073.2542945908058</c:v>
                </c:pt>
                <c:pt idx="6024">
                  <c:v>1073.0690693778536</c:v>
                </c:pt>
                <c:pt idx="6025">
                  <c:v>1072.0571165611675</c:v>
                </c:pt>
                <c:pt idx="6026">
                  <c:v>1070.8672276719587</c:v>
                </c:pt>
                <c:pt idx="6027">
                  <c:v>1070.8343439931364</c:v>
                </c:pt>
                <c:pt idx="6028">
                  <c:v>1070.6225206717359</c:v>
                </c:pt>
                <c:pt idx="6029">
                  <c:v>1070.1615668374379</c:v>
                </c:pt>
                <c:pt idx="6030">
                  <c:v>1070.103666948728</c:v>
                </c:pt>
                <c:pt idx="6031">
                  <c:v>1069.975056894725</c:v>
                </c:pt>
                <c:pt idx="6032">
                  <c:v>1069.0457089998779</c:v>
                </c:pt>
                <c:pt idx="6033">
                  <c:v>1068.7214378050312</c:v>
                </c:pt>
                <c:pt idx="6034">
                  <c:v>1068.5875627603698</c:v>
                </c:pt>
                <c:pt idx="6035">
                  <c:v>1066.2560784139334</c:v>
                </c:pt>
                <c:pt idx="6036">
                  <c:v>1065.9834455510622</c:v>
                </c:pt>
                <c:pt idx="6037">
                  <c:v>1065.6733333989362</c:v>
                </c:pt>
                <c:pt idx="6038">
                  <c:v>1065.4503677483913</c:v>
                </c:pt>
                <c:pt idx="6039">
                  <c:v>1065.2139514575165</c:v>
                </c:pt>
                <c:pt idx="6040">
                  <c:v>1064.17058679805</c:v>
                </c:pt>
                <c:pt idx="6041">
                  <c:v>1064.0504465551287</c:v>
                </c:pt>
                <c:pt idx="6042">
                  <c:v>1063.3844992789877</c:v>
                </c:pt>
                <c:pt idx="6043">
                  <c:v>1062.4512541704175</c:v>
                </c:pt>
                <c:pt idx="6044">
                  <c:v>1061.9887204386951</c:v>
                </c:pt>
                <c:pt idx="6045">
                  <c:v>1061.7175464044778</c:v>
                </c:pt>
                <c:pt idx="6046">
                  <c:v>1061.4365567947473</c:v>
                </c:pt>
                <c:pt idx="6047">
                  <c:v>1060.5648816595942</c:v>
                </c:pt>
                <c:pt idx="6048">
                  <c:v>1059.8920184550182</c:v>
                </c:pt>
                <c:pt idx="6049">
                  <c:v>1059.6705536569971</c:v>
                </c:pt>
                <c:pt idx="6050">
                  <c:v>1059.5706208924726</c:v>
                </c:pt>
                <c:pt idx="6051">
                  <c:v>1058.3083678984869</c:v>
                </c:pt>
                <c:pt idx="6052">
                  <c:v>1057.7123653528524</c:v>
                </c:pt>
                <c:pt idx="6053">
                  <c:v>1057.6591591302736</c:v>
                </c:pt>
                <c:pt idx="6054">
                  <c:v>1056.9210518652978</c:v>
                </c:pt>
                <c:pt idx="6055">
                  <c:v>1056.4249300546335</c:v>
                </c:pt>
                <c:pt idx="6056">
                  <c:v>1055.4183843093113</c:v>
                </c:pt>
                <c:pt idx="6057">
                  <c:v>1055.3026005409856</c:v>
                </c:pt>
                <c:pt idx="6058">
                  <c:v>1054.5681383465105</c:v>
                </c:pt>
                <c:pt idx="6059">
                  <c:v>1053.9259505664083</c:v>
                </c:pt>
                <c:pt idx="6060">
                  <c:v>1053.6108825992449</c:v>
                </c:pt>
                <c:pt idx="6061">
                  <c:v>1053.5235639999089</c:v>
                </c:pt>
                <c:pt idx="6062">
                  <c:v>1052.7602914403633</c:v>
                </c:pt>
                <c:pt idx="6063">
                  <c:v>1052.617626402747</c:v>
                </c:pt>
                <c:pt idx="6064">
                  <c:v>1052.367265190778</c:v>
                </c:pt>
                <c:pt idx="6065">
                  <c:v>1052.0726088179554</c:v>
                </c:pt>
                <c:pt idx="6066">
                  <c:v>1052.0149780821321</c:v>
                </c:pt>
                <c:pt idx="6067">
                  <c:v>1051.8654541484755</c:v>
                </c:pt>
                <c:pt idx="6068">
                  <c:v>1051.7125392886824</c:v>
                </c:pt>
                <c:pt idx="6069">
                  <c:v>1050.5534639023804</c:v>
                </c:pt>
                <c:pt idx="6070">
                  <c:v>1049.7827931404549</c:v>
                </c:pt>
                <c:pt idx="6071">
                  <c:v>1049.7427974217997</c:v>
                </c:pt>
                <c:pt idx="6072">
                  <c:v>1049.3394763244621</c:v>
                </c:pt>
                <c:pt idx="6073">
                  <c:v>1048.8373531048344</c:v>
                </c:pt>
                <c:pt idx="6074">
                  <c:v>1047.5926740933487</c:v>
                </c:pt>
                <c:pt idx="6075">
                  <c:v>1047.517675492106</c:v>
                </c:pt>
                <c:pt idx="6076">
                  <c:v>1046.3954740512065</c:v>
                </c:pt>
                <c:pt idx="6077">
                  <c:v>1046.2741801529776</c:v>
                </c:pt>
                <c:pt idx="6078">
                  <c:v>1045.3386507468645</c:v>
                </c:pt>
                <c:pt idx="6079">
                  <c:v>1045.3012685127401</c:v>
                </c:pt>
                <c:pt idx="6080">
                  <c:v>1044.7578048105959</c:v>
                </c:pt>
                <c:pt idx="6081">
                  <c:v>1044.0741034496521</c:v>
                </c:pt>
                <c:pt idx="6082">
                  <c:v>1042.9044820729416</c:v>
                </c:pt>
                <c:pt idx="6083">
                  <c:v>1041.8720636312248</c:v>
                </c:pt>
                <c:pt idx="6084">
                  <c:v>1040.7784064042137</c:v>
                </c:pt>
                <c:pt idx="6085">
                  <c:v>1039.5894630520954</c:v>
                </c:pt>
                <c:pt idx="6086">
                  <c:v>1039.332285968527</c:v>
                </c:pt>
                <c:pt idx="6087">
                  <c:v>1038.8917527336835</c:v>
                </c:pt>
                <c:pt idx="6088">
                  <c:v>1038.5237807155827</c:v>
                </c:pt>
                <c:pt idx="6089">
                  <c:v>1038.4109366170694</c:v>
                </c:pt>
                <c:pt idx="6090">
                  <c:v>1038.2390950063671</c:v>
                </c:pt>
                <c:pt idx="6091">
                  <c:v>1038.1118997560104</c:v>
                </c:pt>
                <c:pt idx="6092">
                  <c:v>1037.7638630617139</c:v>
                </c:pt>
                <c:pt idx="6093">
                  <c:v>1036.0942947015376</c:v>
                </c:pt>
                <c:pt idx="6094">
                  <c:v>1035.8480768431064</c:v>
                </c:pt>
                <c:pt idx="6095">
                  <c:v>1034.1275615436841</c:v>
                </c:pt>
                <c:pt idx="6096">
                  <c:v>1034.1018289268586</c:v>
                </c:pt>
                <c:pt idx="6097">
                  <c:v>1033.7775897501995</c:v>
                </c:pt>
                <c:pt idx="6098">
                  <c:v>1033.7334806950582</c:v>
                </c:pt>
                <c:pt idx="6099">
                  <c:v>1033.0153908004936</c:v>
                </c:pt>
                <c:pt idx="6100">
                  <c:v>1032.7227305615288</c:v>
                </c:pt>
                <c:pt idx="6101">
                  <c:v>1031.3931493232719</c:v>
                </c:pt>
                <c:pt idx="6102">
                  <c:v>1031.150286370518</c:v>
                </c:pt>
                <c:pt idx="6103">
                  <c:v>1030.5198042395427</c:v>
                </c:pt>
                <c:pt idx="6104">
                  <c:v>1029.5296778208428</c:v>
                </c:pt>
                <c:pt idx="6105">
                  <c:v>1029.484613222927</c:v>
                </c:pt>
                <c:pt idx="6106">
                  <c:v>1029.4740932472953</c:v>
                </c:pt>
                <c:pt idx="6107">
                  <c:v>1028.7507093455908</c:v>
                </c:pt>
                <c:pt idx="6108">
                  <c:v>1028.6647485175056</c:v>
                </c:pt>
                <c:pt idx="6109">
                  <c:v>1026.9068920072614</c:v>
                </c:pt>
                <c:pt idx="6110">
                  <c:v>1024.6565847716297</c:v>
                </c:pt>
                <c:pt idx="6111">
                  <c:v>1024.0481151443539</c:v>
                </c:pt>
                <c:pt idx="6112">
                  <c:v>1023.6821202493127</c:v>
                </c:pt>
                <c:pt idx="6113">
                  <c:v>1022.8703521429788</c:v>
                </c:pt>
                <c:pt idx="6114">
                  <c:v>1021.4522566262073</c:v>
                </c:pt>
                <c:pt idx="6115">
                  <c:v>1021.1697701662251</c:v>
                </c:pt>
                <c:pt idx="6116">
                  <c:v>1020.5150382607188</c:v>
                </c:pt>
                <c:pt idx="6117">
                  <c:v>1020.0627883704979</c:v>
                </c:pt>
                <c:pt idx="6118">
                  <c:v>1019.6838291113453</c:v>
                </c:pt>
                <c:pt idx="6119">
                  <c:v>1019.6051984469918</c:v>
                </c:pt>
                <c:pt idx="6120">
                  <c:v>1018.0461118434539</c:v>
                </c:pt>
                <c:pt idx="6121">
                  <c:v>1017.7981129733594</c:v>
                </c:pt>
                <c:pt idx="6122">
                  <c:v>1017.7898662890186</c:v>
                </c:pt>
                <c:pt idx="6123">
                  <c:v>1016.9453455783168</c:v>
                </c:pt>
                <c:pt idx="6124">
                  <c:v>1016.837200148775</c:v>
                </c:pt>
                <c:pt idx="6125">
                  <c:v>1016.0008410741036</c:v>
                </c:pt>
                <c:pt idx="6126">
                  <c:v>1015.5418173361528</c:v>
                </c:pt>
                <c:pt idx="6127">
                  <c:v>1014.9513819528179</c:v>
                </c:pt>
                <c:pt idx="6128">
                  <c:v>1012.7560999730251</c:v>
                </c:pt>
                <c:pt idx="6129">
                  <c:v>1012.6332231756674</c:v>
                </c:pt>
                <c:pt idx="6130">
                  <c:v>1012.5475325010359</c:v>
                </c:pt>
                <c:pt idx="6131">
                  <c:v>1011.5730719809929</c:v>
                </c:pt>
                <c:pt idx="6132">
                  <c:v>1011.3805796401144</c:v>
                </c:pt>
                <c:pt idx="6133">
                  <c:v>1011.2584052417379</c:v>
                </c:pt>
                <c:pt idx="6134">
                  <c:v>1010.5364751658459</c:v>
                </c:pt>
                <c:pt idx="6135">
                  <c:v>1009.3642733233606</c:v>
                </c:pt>
                <c:pt idx="6136">
                  <c:v>1009.0180886810805</c:v>
                </c:pt>
                <c:pt idx="6137">
                  <c:v>1008.3658371845142</c:v>
                </c:pt>
                <c:pt idx="6138">
                  <c:v>1008.2006483527714</c:v>
                </c:pt>
                <c:pt idx="6139">
                  <c:v>1008.1030078903359</c:v>
                </c:pt>
                <c:pt idx="6140">
                  <c:v>1006.9766891106768</c:v>
                </c:pt>
                <c:pt idx="6141">
                  <c:v>1006.9752803104394</c:v>
                </c:pt>
                <c:pt idx="6142">
                  <c:v>1006.9269698687967</c:v>
                </c:pt>
                <c:pt idx="6143">
                  <c:v>1006.219858210168</c:v>
                </c:pt>
                <c:pt idx="6144">
                  <c:v>1004.6551063886319</c:v>
                </c:pt>
                <c:pt idx="6145">
                  <c:v>1003.2656881613401</c:v>
                </c:pt>
                <c:pt idx="6146">
                  <c:v>1003.1223147213319</c:v>
                </c:pt>
                <c:pt idx="6147">
                  <c:v>1003.0114547498567</c:v>
                </c:pt>
                <c:pt idx="6148">
                  <c:v>1002.894685421707</c:v>
                </c:pt>
                <c:pt idx="6149">
                  <c:v>1001.7817702556636</c:v>
                </c:pt>
                <c:pt idx="6150">
                  <c:v>1001.2118655343024</c:v>
                </c:pt>
                <c:pt idx="6151">
                  <c:v>1000.8630153779384</c:v>
                </c:pt>
                <c:pt idx="6152">
                  <c:v>999.78864710757887</c:v>
                </c:pt>
                <c:pt idx="6153">
                  <c:v>999.78145202057453</c:v>
                </c:pt>
                <c:pt idx="6154">
                  <c:v>998.36754988575751</c:v>
                </c:pt>
                <c:pt idx="6155">
                  <c:v>998.24465307703235</c:v>
                </c:pt>
                <c:pt idx="6156">
                  <c:v>996.74932368932377</c:v>
                </c:pt>
                <c:pt idx="6157">
                  <c:v>996.11598593627798</c:v>
                </c:pt>
                <c:pt idx="6158">
                  <c:v>996.09779660424317</c:v>
                </c:pt>
                <c:pt idx="6159">
                  <c:v>996.08152436116734</c:v>
                </c:pt>
                <c:pt idx="6160">
                  <c:v>994.9937594811696</c:v>
                </c:pt>
                <c:pt idx="6161">
                  <c:v>994.68510215542483</c:v>
                </c:pt>
                <c:pt idx="6162">
                  <c:v>994.56065646689353</c:v>
                </c:pt>
                <c:pt idx="6163">
                  <c:v>993.9234775319519</c:v>
                </c:pt>
                <c:pt idx="6164">
                  <c:v>993.55927965766682</c:v>
                </c:pt>
                <c:pt idx="6165">
                  <c:v>992.75247437034909</c:v>
                </c:pt>
                <c:pt idx="6166">
                  <c:v>991.95100811574787</c:v>
                </c:pt>
                <c:pt idx="6167">
                  <c:v>991.87646177139914</c:v>
                </c:pt>
                <c:pt idx="6168">
                  <c:v>991.57266620726716</c:v>
                </c:pt>
                <c:pt idx="6169">
                  <c:v>991.41638943781754</c:v>
                </c:pt>
                <c:pt idx="6170">
                  <c:v>990.85585003621179</c:v>
                </c:pt>
                <c:pt idx="6171">
                  <c:v>990.33116800256551</c:v>
                </c:pt>
                <c:pt idx="6172">
                  <c:v>989.66306550219849</c:v>
                </c:pt>
                <c:pt idx="6173">
                  <c:v>988.83500314028515</c:v>
                </c:pt>
                <c:pt idx="6174">
                  <c:v>988.39140916685926</c:v>
                </c:pt>
                <c:pt idx="6175">
                  <c:v>988.39063072468355</c:v>
                </c:pt>
                <c:pt idx="6176">
                  <c:v>987.79723566016924</c:v>
                </c:pt>
                <c:pt idx="6177">
                  <c:v>987.31841967968626</c:v>
                </c:pt>
                <c:pt idx="6178">
                  <c:v>986.83269877702105</c:v>
                </c:pt>
                <c:pt idx="6179">
                  <c:v>986.39888936149009</c:v>
                </c:pt>
                <c:pt idx="6180">
                  <c:v>985.96518200393007</c:v>
                </c:pt>
                <c:pt idx="6181">
                  <c:v>985.55161808839341</c:v>
                </c:pt>
                <c:pt idx="6182">
                  <c:v>985.40544505814171</c:v>
                </c:pt>
                <c:pt idx="6183">
                  <c:v>984.59875783788948</c:v>
                </c:pt>
                <c:pt idx="6184">
                  <c:v>984.34780228832119</c:v>
                </c:pt>
                <c:pt idx="6185">
                  <c:v>983.74890309731325</c:v>
                </c:pt>
                <c:pt idx="6186">
                  <c:v>983.69318444760665</c:v>
                </c:pt>
                <c:pt idx="6187">
                  <c:v>983.62704988137705</c:v>
                </c:pt>
                <c:pt idx="6188">
                  <c:v>982.90231020955821</c:v>
                </c:pt>
                <c:pt idx="6189">
                  <c:v>982.63428796564392</c:v>
                </c:pt>
                <c:pt idx="6190">
                  <c:v>982.04777380967209</c:v>
                </c:pt>
                <c:pt idx="6191">
                  <c:v>982.04336830722752</c:v>
                </c:pt>
                <c:pt idx="6192">
                  <c:v>981.68452547475181</c:v>
                </c:pt>
                <c:pt idx="6193">
                  <c:v>980.90293751155912</c:v>
                </c:pt>
                <c:pt idx="6194">
                  <c:v>980.73970879321405</c:v>
                </c:pt>
                <c:pt idx="6195">
                  <c:v>979.74940827562148</c:v>
                </c:pt>
                <c:pt idx="6196">
                  <c:v>978.47163846766409</c:v>
                </c:pt>
                <c:pt idx="6197">
                  <c:v>978.07818497539301</c:v>
                </c:pt>
                <c:pt idx="6198">
                  <c:v>977.88561659132074</c:v>
                </c:pt>
                <c:pt idx="6199">
                  <c:v>977.82784777706524</c:v>
                </c:pt>
                <c:pt idx="6200">
                  <c:v>977.32001131215918</c:v>
                </c:pt>
                <c:pt idx="6201">
                  <c:v>977.00606498211653</c:v>
                </c:pt>
                <c:pt idx="6202">
                  <c:v>976.38932765856532</c:v>
                </c:pt>
                <c:pt idx="6203">
                  <c:v>975.97659021248489</c:v>
                </c:pt>
                <c:pt idx="6204">
                  <c:v>975.78079699662032</c:v>
                </c:pt>
                <c:pt idx="6205">
                  <c:v>975.37625120362213</c:v>
                </c:pt>
                <c:pt idx="6206">
                  <c:v>975.3607093754415</c:v>
                </c:pt>
                <c:pt idx="6207">
                  <c:v>974.32202537471653</c:v>
                </c:pt>
                <c:pt idx="6208">
                  <c:v>974.30424427456876</c:v>
                </c:pt>
                <c:pt idx="6209">
                  <c:v>974.08767525748431</c:v>
                </c:pt>
                <c:pt idx="6210">
                  <c:v>972.55841459589089</c:v>
                </c:pt>
                <c:pt idx="6211">
                  <c:v>972.05386699915164</c:v>
                </c:pt>
                <c:pt idx="6212">
                  <c:v>971.83620135915601</c:v>
                </c:pt>
                <c:pt idx="6213">
                  <c:v>971.41079171492356</c:v>
                </c:pt>
                <c:pt idx="6214">
                  <c:v>970.38409552359929</c:v>
                </c:pt>
                <c:pt idx="6215">
                  <c:v>970.30741096468739</c:v>
                </c:pt>
                <c:pt idx="6216">
                  <c:v>970.26348101128087</c:v>
                </c:pt>
                <c:pt idx="6217">
                  <c:v>970.1244910612138</c:v>
                </c:pt>
                <c:pt idx="6218">
                  <c:v>970.02318951918653</c:v>
                </c:pt>
                <c:pt idx="6219">
                  <c:v>969.76273457370337</c:v>
                </c:pt>
                <c:pt idx="6220">
                  <c:v>969.3028183287837</c:v>
                </c:pt>
                <c:pt idx="6221">
                  <c:v>968.97458388270286</c:v>
                </c:pt>
                <c:pt idx="6222">
                  <c:v>968.78185440712559</c:v>
                </c:pt>
                <c:pt idx="6223">
                  <c:v>967.96342651785517</c:v>
                </c:pt>
                <c:pt idx="6224">
                  <c:v>967.48946829671195</c:v>
                </c:pt>
                <c:pt idx="6225">
                  <c:v>967.07639566023488</c:v>
                </c:pt>
                <c:pt idx="6226">
                  <c:v>966.5591778664791</c:v>
                </c:pt>
                <c:pt idx="6227">
                  <c:v>966.30084512646602</c:v>
                </c:pt>
                <c:pt idx="6228">
                  <c:v>965.99143137104898</c:v>
                </c:pt>
                <c:pt idx="6229">
                  <c:v>965.54013602303326</c:v>
                </c:pt>
                <c:pt idx="6230">
                  <c:v>964.7038429858726</c:v>
                </c:pt>
                <c:pt idx="6231">
                  <c:v>964.31465391590996</c:v>
                </c:pt>
                <c:pt idx="6232">
                  <c:v>963.58781204998775</c:v>
                </c:pt>
                <c:pt idx="6233">
                  <c:v>963.53375834601559</c:v>
                </c:pt>
                <c:pt idx="6234">
                  <c:v>962.63789246986448</c:v>
                </c:pt>
                <c:pt idx="6235">
                  <c:v>962.23801732992411</c:v>
                </c:pt>
                <c:pt idx="6236">
                  <c:v>961.36019570339715</c:v>
                </c:pt>
                <c:pt idx="6237">
                  <c:v>960.85868983444175</c:v>
                </c:pt>
                <c:pt idx="6238">
                  <c:v>960.74754970382844</c:v>
                </c:pt>
                <c:pt idx="6239">
                  <c:v>960.18165225870905</c:v>
                </c:pt>
                <c:pt idx="6240">
                  <c:v>959.84758750085268</c:v>
                </c:pt>
                <c:pt idx="6241">
                  <c:v>959.6154766555884</c:v>
                </c:pt>
                <c:pt idx="6242">
                  <c:v>959.24720846925538</c:v>
                </c:pt>
                <c:pt idx="6243">
                  <c:v>958.96201947415989</c:v>
                </c:pt>
                <c:pt idx="6244">
                  <c:v>957.35445333292751</c:v>
                </c:pt>
                <c:pt idx="6245">
                  <c:v>957.22661871939476</c:v>
                </c:pt>
                <c:pt idx="6246">
                  <c:v>956.72835769359881</c:v>
                </c:pt>
                <c:pt idx="6247">
                  <c:v>955.96665202408929</c:v>
                </c:pt>
                <c:pt idx="6248">
                  <c:v>955.79080813998689</c:v>
                </c:pt>
                <c:pt idx="6249">
                  <c:v>955.71658197751037</c:v>
                </c:pt>
                <c:pt idx="6250">
                  <c:v>955.28226527382571</c:v>
                </c:pt>
                <c:pt idx="6251">
                  <c:v>955.25631153139511</c:v>
                </c:pt>
                <c:pt idx="6252">
                  <c:v>955.17726162890358</c:v>
                </c:pt>
                <c:pt idx="6253">
                  <c:v>954.94479157960097</c:v>
                </c:pt>
                <c:pt idx="6254">
                  <c:v>954.90229644120802</c:v>
                </c:pt>
                <c:pt idx="6255">
                  <c:v>953.77023940206118</c:v>
                </c:pt>
                <c:pt idx="6256">
                  <c:v>953.70207268151307</c:v>
                </c:pt>
                <c:pt idx="6257">
                  <c:v>952.63113736116179</c:v>
                </c:pt>
                <c:pt idx="6258">
                  <c:v>952.17988703872209</c:v>
                </c:pt>
                <c:pt idx="6259">
                  <c:v>949.76556563858912</c:v>
                </c:pt>
                <c:pt idx="6260">
                  <c:v>949.4261338321038</c:v>
                </c:pt>
                <c:pt idx="6261">
                  <c:v>949.38277720436167</c:v>
                </c:pt>
                <c:pt idx="6262">
                  <c:v>949.34326175851527</c:v>
                </c:pt>
                <c:pt idx="6263">
                  <c:v>949.31834360432697</c:v>
                </c:pt>
                <c:pt idx="6264">
                  <c:v>948.91396790794749</c:v>
                </c:pt>
                <c:pt idx="6265">
                  <c:v>948.81800639920436</c:v>
                </c:pt>
                <c:pt idx="6266">
                  <c:v>948.48989702416691</c:v>
                </c:pt>
                <c:pt idx="6267">
                  <c:v>947.95508423597687</c:v>
                </c:pt>
                <c:pt idx="6268">
                  <c:v>947.58513709595297</c:v>
                </c:pt>
                <c:pt idx="6269">
                  <c:v>947.46347398800367</c:v>
                </c:pt>
                <c:pt idx="6270">
                  <c:v>946.87636049159039</c:v>
                </c:pt>
                <c:pt idx="6271">
                  <c:v>946.6621177959197</c:v>
                </c:pt>
                <c:pt idx="6272">
                  <c:v>946.51070078694579</c:v>
                </c:pt>
                <c:pt idx="6273">
                  <c:v>945.00252710332916</c:v>
                </c:pt>
                <c:pt idx="6274">
                  <c:v>944.48467895151316</c:v>
                </c:pt>
                <c:pt idx="6275">
                  <c:v>944.38052178741475</c:v>
                </c:pt>
                <c:pt idx="6276">
                  <c:v>943.14546524175046</c:v>
                </c:pt>
                <c:pt idx="6277">
                  <c:v>942.74190500857685</c:v>
                </c:pt>
                <c:pt idx="6278">
                  <c:v>942.63682732159668</c:v>
                </c:pt>
                <c:pt idx="6279">
                  <c:v>942.5981533537323</c:v>
                </c:pt>
                <c:pt idx="6280">
                  <c:v>942.27507383579109</c:v>
                </c:pt>
                <c:pt idx="6281">
                  <c:v>942.23910040190333</c:v>
                </c:pt>
                <c:pt idx="6282">
                  <c:v>940.65410107923617</c:v>
                </c:pt>
                <c:pt idx="6283">
                  <c:v>940.42782754972575</c:v>
                </c:pt>
                <c:pt idx="6284">
                  <c:v>940.06080807269416</c:v>
                </c:pt>
                <c:pt idx="6285">
                  <c:v>940.0007369506651</c:v>
                </c:pt>
                <c:pt idx="6286">
                  <c:v>939.99188492247197</c:v>
                </c:pt>
                <c:pt idx="6287">
                  <c:v>939.54371534998199</c:v>
                </c:pt>
                <c:pt idx="6288">
                  <c:v>939.41015148207725</c:v>
                </c:pt>
                <c:pt idx="6289">
                  <c:v>939.18679260817009</c:v>
                </c:pt>
                <c:pt idx="6290">
                  <c:v>938.99957926590685</c:v>
                </c:pt>
                <c:pt idx="6291">
                  <c:v>937.78647919211448</c:v>
                </c:pt>
                <c:pt idx="6292">
                  <c:v>936.85251967774263</c:v>
                </c:pt>
                <c:pt idx="6293">
                  <c:v>936.67792650407762</c:v>
                </c:pt>
                <c:pt idx="6294">
                  <c:v>935.55488458576485</c:v>
                </c:pt>
                <c:pt idx="6295">
                  <c:v>935.22738155514776</c:v>
                </c:pt>
                <c:pt idx="6296">
                  <c:v>935.19509921790325</c:v>
                </c:pt>
                <c:pt idx="6297">
                  <c:v>934.58220507738406</c:v>
                </c:pt>
                <c:pt idx="6298">
                  <c:v>934.49478542064435</c:v>
                </c:pt>
                <c:pt idx="6299">
                  <c:v>933.91113589185863</c:v>
                </c:pt>
                <c:pt idx="6300">
                  <c:v>933.46416600082046</c:v>
                </c:pt>
                <c:pt idx="6301">
                  <c:v>933.23920221527976</c:v>
                </c:pt>
                <c:pt idx="6302">
                  <c:v>933.19946364269117</c:v>
                </c:pt>
                <c:pt idx="6303">
                  <c:v>932.72052059002829</c:v>
                </c:pt>
                <c:pt idx="6304">
                  <c:v>932.34238479862813</c:v>
                </c:pt>
                <c:pt idx="6305">
                  <c:v>932.21026575142082</c:v>
                </c:pt>
                <c:pt idx="6306">
                  <c:v>932.12481821489894</c:v>
                </c:pt>
                <c:pt idx="6307">
                  <c:v>931.8769974459716</c:v>
                </c:pt>
                <c:pt idx="6308">
                  <c:v>930.55036088036786</c:v>
                </c:pt>
                <c:pt idx="6309">
                  <c:v>930.43372562837703</c:v>
                </c:pt>
                <c:pt idx="6310">
                  <c:v>930.25187833417465</c:v>
                </c:pt>
                <c:pt idx="6311">
                  <c:v>930.19722929203397</c:v>
                </c:pt>
                <c:pt idx="6312">
                  <c:v>930.07352802635558</c:v>
                </c:pt>
                <c:pt idx="6313">
                  <c:v>929.30762797432249</c:v>
                </c:pt>
                <c:pt idx="6314">
                  <c:v>928.69784860307698</c:v>
                </c:pt>
                <c:pt idx="6315">
                  <c:v>928.49237188672112</c:v>
                </c:pt>
                <c:pt idx="6316">
                  <c:v>928.28421264661847</c:v>
                </c:pt>
                <c:pt idx="6317">
                  <c:v>928.04561511674103</c:v>
                </c:pt>
                <c:pt idx="6318">
                  <c:v>927.84107293122383</c:v>
                </c:pt>
                <c:pt idx="6319">
                  <c:v>926.83381278009892</c:v>
                </c:pt>
                <c:pt idx="6320">
                  <c:v>925.70563894671852</c:v>
                </c:pt>
                <c:pt idx="6321">
                  <c:v>924.30672532578501</c:v>
                </c:pt>
                <c:pt idx="6322">
                  <c:v>923.96810297909451</c:v>
                </c:pt>
                <c:pt idx="6323">
                  <c:v>923.59581751083567</c:v>
                </c:pt>
                <c:pt idx="6324">
                  <c:v>923.03476781937252</c:v>
                </c:pt>
                <c:pt idx="6325">
                  <c:v>922.15956568078593</c:v>
                </c:pt>
                <c:pt idx="6326">
                  <c:v>922.02069179664738</c:v>
                </c:pt>
                <c:pt idx="6327">
                  <c:v>921.50238738566429</c:v>
                </c:pt>
                <c:pt idx="6328">
                  <c:v>921.21136207538314</c:v>
                </c:pt>
                <c:pt idx="6329">
                  <c:v>920.97600338525433</c:v>
                </c:pt>
                <c:pt idx="6330">
                  <c:v>920.10121548196423</c:v>
                </c:pt>
                <c:pt idx="6331">
                  <c:v>920.07471642978339</c:v>
                </c:pt>
                <c:pt idx="6332">
                  <c:v>919.83427085016285</c:v>
                </c:pt>
                <c:pt idx="6333">
                  <c:v>919.65189325473455</c:v>
                </c:pt>
                <c:pt idx="6334">
                  <c:v>919.17489830864986</c:v>
                </c:pt>
                <c:pt idx="6335">
                  <c:v>919.02827602320906</c:v>
                </c:pt>
                <c:pt idx="6336">
                  <c:v>918.98686850261277</c:v>
                </c:pt>
                <c:pt idx="6337">
                  <c:v>918.83560658173315</c:v>
                </c:pt>
                <c:pt idx="6338">
                  <c:v>918.49959371729915</c:v>
                </c:pt>
                <c:pt idx="6339">
                  <c:v>917.90641877782207</c:v>
                </c:pt>
                <c:pt idx="6340">
                  <c:v>917.78963844342013</c:v>
                </c:pt>
                <c:pt idx="6341">
                  <c:v>917.27104486818314</c:v>
                </c:pt>
                <c:pt idx="6342">
                  <c:v>915.63247311492182</c:v>
                </c:pt>
                <c:pt idx="6343">
                  <c:v>915.63171968695349</c:v>
                </c:pt>
                <c:pt idx="6344">
                  <c:v>915.20219570566553</c:v>
                </c:pt>
                <c:pt idx="6345">
                  <c:v>914.93588143192449</c:v>
                </c:pt>
                <c:pt idx="6346">
                  <c:v>914.8103421221864</c:v>
                </c:pt>
                <c:pt idx="6347">
                  <c:v>914.61651002028782</c:v>
                </c:pt>
                <c:pt idx="6348">
                  <c:v>914.42184344438556</c:v>
                </c:pt>
                <c:pt idx="6349">
                  <c:v>914.39882036665199</c:v>
                </c:pt>
                <c:pt idx="6350">
                  <c:v>913.57321440003818</c:v>
                </c:pt>
                <c:pt idx="6351">
                  <c:v>913.11832501050924</c:v>
                </c:pt>
                <c:pt idx="6352">
                  <c:v>912.87815358661692</c:v>
                </c:pt>
                <c:pt idx="6353">
                  <c:v>912.09423229803247</c:v>
                </c:pt>
                <c:pt idx="6354">
                  <c:v>911.90114361841756</c:v>
                </c:pt>
                <c:pt idx="6355">
                  <c:v>911.76345040493231</c:v>
                </c:pt>
                <c:pt idx="6356">
                  <c:v>911.48950079411236</c:v>
                </c:pt>
                <c:pt idx="6357">
                  <c:v>910.83777959877148</c:v>
                </c:pt>
                <c:pt idx="6358">
                  <c:v>910.71798155022645</c:v>
                </c:pt>
                <c:pt idx="6359">
                  <c:v>909.84131658071146</c:v>
                </c:pt>
                <c:pt idx="6360">
                  <c:v>909.29055073074915</c:v>
                </c:pt>
                <c:pt idx="6361">
                  <c:v>909.15499673239594</c:v>
                </c:pt>
                <c:pt idx="6362">
                  <c:v>909.10055981074629</c:v>
                </c:pt>
                <c:pt idx="6363">
                  <c:v>908.57785690129583</c:v>
                </c:pt>
                <c:pt idx="6364">
                  <c:v>908.57270197315643</c:v>
                </c:pt>
                <c:pt idx="6365">
                  <c:v>908.1939978589337</c:v>
                </c:pt>
                <c:pt idx="6366">
                  <c:v>907.31500856914215</c:v>
                </c:pt>
                <c:pt idx="6367">
                  <c:v>906.88363753868032</c:v>
                </c:pt>
                <c:pt idx="6368">
                  <c:v>906.51243468537689</c:v>
                </c:pt>
                <c:pt idx="6369">
                  <c:v>906.40242119472623</c:v>
                </c:pt>
                <c:pt idx="6370">
                  <c:v>905.99957336621742</c:v>
                </c:pt>
                <c:pt idx="6371">
                  <c:v>905.80579429444128</c:v>
                </c:pt>
                <c:pt idx="6372">
                  <c:v>905.67344511651345</c:v>
                </c:pt>
                <c:pt idx="6373">
                  <c:v>904.96376199722567</c:v>
                </c:pt>
                <c:pt idx="6374">
                  <c:v>904.55897106498071</c:v>
                </c:pt>
                <c:pt idx="6375">
                  <c:v>904.37512763692018</c:v>
                </c:pt>
                <c:pt idx="6376">
                  <c:v>904.17834085668414</c:v>
                </c:pt>
                <c:pt idx="6377">
                  <c:v>903.65241511657894</c:v>
                </c:pt>
                <c:pt idx="6378">
                  <c:v>903.64580336092217</c:v>
                </c:pt>
                <c:pt idx="6379">
                  <c:v>903.32671110785498</c:v>
                </c:pt>
                <c:pt idx="6380">
                  <c:v>902.13853519166162</c:v>
                </c:pt>
                <c:pt idx="6381">
                  <c:v>901.30393711728595</c:v>
                </c:pt>
                <c:pt idx="6382">
                  <c:v>899.60022035989232</c:v>
                </c:pt>
                <c:pt idx="6383">
                  <c:v>899.58355989629661</c:v>
                </c:pt>
                <c:pt idx="6384">
                  <c:v>899.5158204184329</c:v>
                </c:pt>
                <c:pt idx="6385">
                  <c:v>899.42123869344437</c:v>
                </c:pt>
                <c:pt idx="6386">
                  <c:v>899.3249530005553</c:v>
                </c:pt>
                <c:pt idx="6387">
                  <c:v>899.18625921871967</c:v>
                </c:pt>
                <c:pt idx="6388">
                  <c:v>897.79829982008209</c:v>
                </c:pt>
                <c:pt idx="6389">
                  <c:v>897.78035762842978</c:v>
                </c:pt>
                <c:pt idx="6390">
                  <c:v>897.76805764170331</c:v>
                </c:pt>
                <c:pt idx="6391">
                  <c:v>897.41801480786592</c:v>
                </c:pt>
                <c:pt idx="6392">
                  <c:v>897.35002418734643</c:v>
                </c:pt>
                <c:pt idx="6393">
                  <c:v>896.7435206768796</c:v>
                </c:pt>
                <c:pt idx="6394">
                  <c:v>895.41903633379707</c:v>
                </c:pt>
                <c:pt idx="6395">
                  <c:v>895.19755052384096</c:v>
                </c:pt>
                <c:pt idx="6396">
                  <c:v>894.49050290158641</c:v>
                </c:pt>
                <c:pt idx="6397">
                  <c:v>894.37555760953876</c:v>
                </c:pt>
                <c:pt idx="6398">
                  <c:v>894.07700802526608</c:v>
                </c:pt>
                <c:pt idx="6399">
                  <c:v>893.37843921920978</c:v>
                </c:pt>
                <c:pt idx="6400">
                  <c:v>893.34193048125462</c:v>
                </c:pt>
                <c:pt idx="6401">
                  <c:v>893.22795373936958</c:v>
                </c:pt>
                <c:pt idx="6402">
                  <c:v>892.94647185001077</c:v>
                </c:pt>
                <c:pt idx="6403">
                  <c:v>892.60757334645587</c:v>
                </c:pt>
                <c:pt idx="6404">
                  <c:v>891.68903058922001</c:v>
                </c:pt>
                <c:pt idx="6405">
                  <c:v>891.67921301257036</c:v>
                </c:pt>
                <c:pt idx="6406">
                  <c:v>891.46240085737736</c:v>
                </c:pt>
                <c:pt idx="6407">
                  <c:v>891.37768273518247</c:v>
                </c:pt>
                <c:pt idx="6408">
                  <c:v>890.85636361176057</c:v>
                </c:pt>
                <c:pt idx="6409">
                  <c:v>890.56539033103354</c:v>
                </c:pt>
                <c:pt idx="6410">
                  <c:v>889.8952826916933</c:v>
                </c:pt>
                <c:pt idx="6411">
                  <c:v>889.84169125029894</c:v>
                </c:pt>
                <c:pt idx="6412">
                  <c:v>889.65885239286149</c:v>
                </c:pt>
                <c:pt idx="6413">
                  <c:v>889.5090503012043</c:v>
                </c:pt>
                <c:pt idx="6414">
                  <c:v>889.4249135092216</c:v>
                </c:pt>
                <c:pt idx="6415">
                  <c:v>888.84335516828787</c:v>
                </c:pt>
                <c:pt idx="6416">
                  <c:v>888.80472522543084</c:v>
                </c:pt>
                <c:pt idx="6417">
                  <c:v>888.41579430210254</c:v>
                </c:pt>
                <c:pt idx="6418">
                  <c:v>888.16287363629431</c:v>
                </c:pt>
                <c:pt idx="6419">
                  <c:v>886.51301747318098</c:v>
                </c:pt>
                <c:pt idx="6420">
                  <c:v>886.24572664473044</c:v>
                </c:pt>
                <c:pt idx="6421">
                  <c:v>885.89199971822791</c:v>
                </c:pt>
                <c:pt idx="6422">
                  <c:v>885.11337743962463</c:v>
                </c:pt>
                <c:pt idx="6423">
                  <c:v>884.85639546688458</c:v>
                </c:pt>
                <c:pt idx="6424">
                  <c:v>884.05224268626318</c:v>
                </c:pt>
                <c:pt idx="6425">
                  <c:v>883.49837007157362</c:v>
                </c:pt>
                <c:pt idx="6426">
                  <c:v>883.09824779125063</c:v>
                </c:pt>
                <c:pt idx="6427">
                  <c:v>882.77153320849334</c:v>
                </c:pt>
                <c:pt idx="6428">
                  <c:v>881.80783780332774</c:v>
                </c:pt>
                <c:pt idx="6429">
                  <c:v>881.57127242776835</c:v>
                </c:pt>
                <c:pt idx="6430">
                  <c:v>880.81208618936409</c:v>
                </c:pt>
                <c:pt idx="6431">
                  <c:v>880.44748808773954</c:v>
                </c:pt>
                <c:pt idx="6432">
                  <c:v>880.04643027600889</c:v>
                </c:pt>
                <c:pt idx="6433">
                  <c:v>879.94023795588691</c:v>
                </c:pt>
                <c:pt idx="6434">
                  <c:v>879.70334039163561</c:v>
                </c:pt>
                <c:pt idx="6435">
                  <c:v>879.51273112039223</c:v>
                </c:pt>
                <c:pt idx="6436">
                  <c:v>879.19380296053487</c:v>
                </c:pt>
                <c:pt idx="6437">
                  <c:v>879.17242881944208</c:v>
                </c:pt>
                <c:pt idx="6438">
                  <c:v>879.02120992300195</c:v>
                </c:pt>
                <c:pt idx="6439">
                  <c:v>878.94565100348302</c:v>
                </c:pt>
                <c:pt idx="6440">
                  <c:v>878.8610099250518</c:v>
                </c:pt>
                <c:pt idx="6441">
                  <c:v>878.71970465982258</c:v>
                </c:pt>
                <c:pt idx="6442">
                  <c:v>878.32708163928282</c:v>
                </c:pt>
                <c:pt idx="6443">
                  <c:v>877.91913891673585</c:v>
                </c:pt>
                <c:pt idx="6444">
                  <c:v>877.79372968088398</c:v>
                </c:pt>
                <c:pt idx="6445">
                  <c:v>877.11173228784014</c:v>
                </c:pt>
                <c:pt idx="6446">
                  <c:v>876.98878044785533</c:v>
                </c:pt>
                <c:pt idx="6447">
                  <c:v>876.82657330979509</c:v>
                </c:pt>
                <c:pt idx="6448">
                  <c:v>876.60178462371573</c:v>
                </c:pt>
                <c:pt idx="6449">
                  <c:v>876.45490819391398</c:v>
                </c:pt>
                <c:pt idx="6450">
                  <c:v>876.19123341948068</c:v>
                </c:pt>
                <c:pt idx="6451">
                  <c:v>876.025287157496</c:v>
                </c:pt>
                <c:pt idx="6452">
                  <c:v>875.81914606375608</c:v>
                </c:pt>
                <c:pt idx="6453">
                  <c:v>875.40285960173833</c:v>
                </c:pt>
                <c:pt idx="6454">
                  <c:v>875.20589472033623</c:v>
                </c:pt>
                <c:pt idx="6455">
                  <c:v>874.64717435199077</c:v>
                </c:pt>
                <c:pt idx="6456">
                  <c:v>874.49729621713948</c:v>
                </c:pt>
                <c:pt idx="6457">
                  <c:v>873.77584341235024</c:v>
                </c:pt>
                <c:pt idx="6458">
                  <c:v>873.76910158280793</c:v>
                </c:pt>
                <c:pt idx="6459">
                  <c:v>873.11619171226744</c:v>
                </c:pt>
                <c:pt idx="6460">
                  <c:v>872.90840068131786</c:v>
                </c:pt>
                <c:pt idx="6461">
                  <c:v>872.88957198610785</c:v>
                </c:pt>
                <c:pt idx="6462">
                  <c:v>872.58968164024543</c:v>
                </c:pt>
                <c:pt idx="6463">
                  <c:v>871.4053659167464</c:v>
                </c:pt>
                <c:pt idx="6464">
                  <c:v>870.90333474940724</c:v>
                </c:pt>
                <c:pt idx="6465">
                  <c:v>870.87063117288778</c:v>
                </c:pt>
                <c:pt idx="6466">
                  <c:v>870.72417998463516</c:v>
                </c:pt>
                <c:pt idx="6467">
                  <c:v>870.66312130164465</c:v>
                </c:pt>
                <c:pt idx="6468">
                  <c:v>870.07910856654792</c:v>
                </c:pt>
                <c:pt idx="6469">
                  <c:v>869.88208164990795</c:v>
                </c:pt>
                <c:pt idx="6470">
                  <c:v>869.47169253774518</c:v>
                </c:pt>
                <c:pt idx="6471">
                  <c:v>868.72163748610274</c:v>
                </c:pt>
                <c:pt idx="6472">
                  <c:v>868.36520502278233</c:v>
                </c:pt>
                <c:pt idx="6473">
                  <c:v>868.08812363302718</c:v>
                </c:pt>
                <c:pt idx="6474">
                  <c:v>868.08689893736664</c:v>
                </c:pt>
                <c:pt idx="6475">
                  <c:v>867.67826182038471</c:v>
                </c:pt>
                <c:pt idx="6476">
                  <c:v>867.29623081639818</c:v>
                </c:pt>
                <c:pt idx="6477">
                  <c:v>867.2853106134263</c:v>
                </c:pt>
                <c:pt idx="6478">
                  <c:v>866.83220923953877</c:v>
                </c:pt>
                <c:pt idx="6479">
                  <c:v>866.5057237869338</c:v>
                </c:pt>
                <c:pt idx="6480">
                  <c:v>865.48999082302134</c:v>
                </c:pt>
                <c:pt idx="6481">
                  <c:v>865.02826154825152</c:v>
                </c:pt>
                <c:pt idx="6482">
                  <c:v>864.34095013670139</c:v>
                </c:pt>
                <c:pt idx="6483">
                  <c:v>864.33436139411651</c:v>
                </c:pt>
                <c:pt idx="6484">
                  <c:v>864.2007394932474</c:v>
                </c:pt>
                <c:pt idx="6485">
                  <c:v>863.69563057766413</c:v>
                </c:pt>
                <c:pt idx="6486">
                  <c:v>863.5685944176746</c:v>
                </c:pt>
                <c:pt idx="6487">
                  <c:v>862.94735053427416</c:v>
                </c:pt>
                <c:pt idx="6488">
                  <c:v>862.73365915176544</c:v>
                </c:pt>
                <c:pt idx="6489">
                  <c:v>861.38783568748192</c:v>
                </c:pt>
                <c:pt idx="6490">
                  <c:v>859.97800586585015</c:v>
                </c:pt>
                <c:pt idx="6491">
                  <c:v>859.96695058615137</c:v>
                </c:pt>
                <c:pt idx="6492">
                  <c:v>859.7185484870115</c:v>
                </c:pt>
                <c:pt idx="6493">
                  <c:v>859.69168722908751</c:v>
                </c:pt>
                <c:pt idx="6494">
                  <c:v>859.46812724094161</c:v>
                </c:pt>
                <c:pt idx="6495">
                  <c:v>859.2694663961862</c:v>
                </c:pt>
                <c:pt idx="6496">
                  <c:v>858.91763254500222</c:v>
                </c:pt>
                <c:pt idx="6497">
                  <c:v>858.51087449538215</c:v>
                </c:pt>
                <c:pt idx="6498">
                  <c:v>858.25285693439946</c:v>
                </c:pt>
                <c:pt idx="6499">
                  <c:v>858.20265741971116</c:v>
                </c:pt>
                <c:pt idx="6500">
                  <c:v>857.67167280602814</c:v>
                </c:pt>
                <c:pt idx="6501">
                  <c:v>857.40956692276757</c:v>
                </c:pt>
                <c:pt idx="6502">
                  <c:v>857.27155953082013</c:v>
                </c:pt>
                <c:pt idx="6503">
                  <c:v>856.90660322572592</c:v>
                </c:pt>
                <c:pt idx="6504">
                  <c:v>856.85660282413983</c:v>
                </c:pt>
                <c:pt idx="6505">
                  <c:v>856.03701627671944</c:v>
                </c:pt>
                <c:pt idx="6506">
                  <c:v>855.90390866798225</c:v>
                </c:pt>
                <c:pt idx="6507">
                  <c:v>855.47027535248071</c:v>
                </c:pt>
                <c:pt idx="6508">
                  <c:v>855.29988456588615</c:v>
                </c:pt>
                <c:pt idx="6509">
                  <c:v>855.25813084864012</c:v>
                </c:pt>
                <c:pt idx="6510">
                  <c:v>854.88109868413005</c:v>
                </c:pt>
                <c:pt idx="6511">
                  <c:v>854.86618821457864</c:v>
                </c:pt>
                <c:pt idx="6512">
                  <c:v>854.00860008122504</c:v>
                </c:pt>
                <c:pt idx="6513">
                  <c:v>853.18297410324396</c:v>
                </c:pt>
                <c:pt idx="6514">
                  <c:v>851.95289438455256</c:v>
                </c:pt>
                <c:pt idx="6515">
                  <c:v>851.63304670238165</c:v>
                </c:pt>
                <c:pt idx="6516">
                  <c:v>850.90328918028763</c:v>
                </c:pt>
                <c:pt idx="6517">
                  <c:v>850.85460352551331</c:v>
                </c:pt>
                <c:pt idx="6518">
                  <c:v>850.3198837901798</c:v>
                </c:pt>
                <c:pt idx="6519">
                  <c:v>850.02501429629774</c:v>
                </c:pt>
                <c:pt idx="6520">
                  <c:v>849.98881673509982</c:v>
                </c:pt>
                <c:pt idx="6521">
                  <c:v>849.72616954436171</c:v>
                </c:pt>
                <c:pt idx="6522">
                  <c:v>849.11226883208235</c:v>
                </c:pt>
                <c:pt idx="6523">
                  <c:v>848.96564454550548</c:v>
                </c:pt>
                <c:pt idx="6524">
                  <c:v>848.44754825273878</c:v>
                </c:pt>
                <c:pt idx="6525">
                  <c:v>848.29424817412996</c:v>
                </c:pt>
                <c:pt idx="6526">
                  <c:v>847.73440216639131</c:v>
                </c:pt>
                <c:pt idx="6527">
                  <c:v>847.38399212396928</c:v>
                </c:pt>
                <c:pt idx="6528">
                  <c:v>847.05028156730907</c:v>
                </c:pt>
                <c:pt idx="6529">
                  <c:v>846.87292282272483</c:v>
                </c:pt>
                <c:pt idx="6530">
                  <c:v>846.72981353276111</c:v>
                </c:pt>
                <c:pt idx="6531">
                  <c:v>846.3434760825952</c:v>
                </c:pt>
                <c:pt idx="6532">
                  <c:v>846.22756824379485</c:v>
                </c:pt>
                <c:pt idx="6533">
                  <c:v>845.7614784921559</c:v>
                </c:pt>
                <c:pt idx="6534">
                  <c:v>845.41137362308132</c:v>
                </c:pt>
                <c:pt idx="6535">
                  <c:v>845.38533883461412</c:v>
                </c:pt>
                <c:pt idx="6536">
                  <c:v>845.33997706789808</c:v>
                </c:pt>
                <c:pt idx="6537">
                  <c:v>843.98151142251379</c:v>
                </c:pt>
                <c:pt idx="6538">
                  <c:v>843.48399281843285</c:v>
                </c:pt>
                <c:pt idx="6539">
                  <c:v>843.4564611797141</c:v>
                </c:pt>
                <c:pt idx="6540">
                  <c:v>842.49948659215556</c:v>
                </c:pt>
                <c:pt idx="6541">
                  <c:v>841.88397296369601</c:v>
                </c:pt>
                <c:pt idx="6542">
                  <c:v>841.61997900795882</c:v>
                </c:pt>
                <c:pt idx="6543">
                  <c:v>841.58040753028445</c:v>
                </c:pt>
                <c:pt idx="6544">
                  <c:v>841.43835684163469</c:v>
                </c:pt>
                <c:pt idx="6545">
                  <c:v>841.1165180284471</c:v>
                </c:pt>
                <c:pt idx="6546">
                  <c:v>841.00300054743468</c:v>
                </c:pt>
                <c:pt idx="6547">
                  <c:v>840.67528939860108</c:v>
                </c:pt>
                <c:pt idx="6548">
                  <c:v>840.50531384787166</c:v>
                </c:pt>
                <c:pt idx="6549">
                  <c:v>840.03299655882233</c:v>
                </c:pt>
                <c:pt idx="6550">
                  <c:v>839.7931593247589</c:v>
                </c:pt>
                <c:pt idx="6551">
                  <c:v>839.63216587610691</c:v>
                </c:pt>
                <c:pt idx="6552">
                  <c:v>838.94332159384453</c:v>
                </c:pt>
                <c:pt idx="6553">
                  <c:v>838.81148370634355</c:v>
                </c:pt>
                <c:pt idx="6554">
                  <c:v>838.7391516197539</c:v>
                </c:pt>
                <c:pt idx="6555">
                  <c:v>838.42571357843246</c:v>
                </c:pt>
                <c:pt idx="6556">
                  <c:v>838.32461815348552</c:v>
                </c:pt>
                <c:pt idx="6557">
                  <c:v>838.31178486382839</c:v>
                </c:pt>
                <c:pt idx="6558">
                  <c:v>838.29892756053073</c:v>
                </c:pt>
                <c:pt idx="6559">
                  <c:v>838.28756610691653</c:v>
                </c:pt>
                <c:pt idx="6560">
                  <c:v>838.06226713097885</c:v>
                </c:pt>
                <c:pt idx="6561">
                  <c:v>836.53427919232672</c:v>
                </c:pt>
                <c:pt idx="6562">
                  <c:v>835.25635929911653</c:v>
                </c:pt>
                <c:pt idx="6563">
                  <c:v>835.04280399390325</c:v>
                </c:pt>
                <c:pt idx="6564">
                  <c:v>834.78692364691585</c:v>
                </c:pt>
                <c:pt idx="6565">
                  <c:v>834.73314810094496</c:v>
                </c:pt>
                <c:pt idx="6566">
                  <c:v>834.6547345599239</c:v>
                </c:pt>
                <c:pt idx="6567">
                  <c:v>834.17279580562115</c:v>
                </c:pt>
                <c:pt idx="6568">
                  <c:v>834.06739893733697</c:v>
                </c:pt>
                <c:pt idx="6569">
                  <c:v>833.0317296490507</c:v>
                </c:pt>
                <c:pt idx="6570">
                  <c:v>832.72679643870492</c:v>
                </c:pt>
                <c:pt idx="6571">
                  <c:v>831.78921686804267</c:v>
                </c:pt>
                <c:pt idx="6572">
                  <c:v>831.22178755277889</c:v>
                </c:pt>
                <c:pt idx="6573">
                  <c:v>831.04992593070915</c:v>
                </c:pt>
                <c:pt idx="6574">
                  <c:v>830.80199609983129</c:v>
                </c:pt>
                <c:pt idx="6575">
                  <c:v>830.32466896505355</c:v>
                </c:pt>
                <c:pt idx="6576">
                  <c:v>829.99329673662703</c:v>
                </c:pt>
                <c:pt idx="6577">
                  <c:v>829.518961301216</c:v>
                </c:pt>
                <c:pt idx="6578">
                  <c:v>829.33197008512639</c:v>
                </c:pt>
                <c:pt idx="6579">
                  <c:v>829.32057861446106</c:v>
                </c:pt>
                <c:pt idx="6580">
                  <c:v>829.24680070660577</c:v>
                </c:pt>
                <c:pt idx="6581">
                  <c:v>829.0196016513712</c:v>
                </c:pt>
                <c:pt idx="6582">
                  <c:v>828.85666309784722</c:v>
                </c:pt>
                <c:pt idx="6583">
                  <c:v>828.53007558727074</c:v>
                </c:pt>
                <c:pt idx="6584">
                  <c:v>828.46236112361646</c:v>
                </c:pt>
                <c:pt idx="6585">
                  <c:v>828.30309265480014</c:v>
                </c:pt>
                <c:pt idx="6586">
                  <c:v>827.44541647143114</c:v>
                </c:pt>
                <c:pt idx="6587">
                  <c:v>827.4361662170362</c:v>
                </c:pt>
                <c:pt idx="6588">
                  <c:v>827.4053106902586</c:v>
                </c:pt>
                <c:pt idx="6589">
                  <c:v>827.26695510052571</c:v>
                </c:pt>
                <c:pt idx="6590">
                  <c:v>827.02083329665606</c:v>
                </c:pt>
                <c:pt idx="6591">
                  <c:v>826.0816778308423</c:v>
                </c:pt>
                <c:pt idx="6592">
                  <c:v>825.89985555084854</c:v>
                </c:pt>
                <c:pt idx="6593">
                  <c:v>824.98460566405311</c:v>
                </c:pt>
                <c:pt idx="6594">
                  <c:v>824.8290903271178</c:v>
                </c:pt>
                <c:pt idx="6595">
                  <c:v>824.52379591159729</c:v>
                </c:pt>
                <c:pt idx="6596">
                  <c:v>824.31414182238007</c:v>
                </c:pt>
                <c:pt idx="6597">
                  <c:v>823.82573939653594</c:v>
                </c:pt>
                <c:pt idx="6598">
                  <c:v>822.27314147874802</c:v>
                </c:pt>
                <c:pt idx="6599">
                  <c:v>822.17792939569813</c:v>
                </c:pt>
                <c:pt idx="6600">
                  <c:v>822.04091456755441</c:v>
                </c:pt>
                <c:pt idx="6601">
                  <c:v>821.64869877833291</c:v>
                </c:pt>
                <c:pt idx="6602">
                  <c:v>821.48831967864828</c:v>
                </c:pt>
                <c:pt idx="6603">
                  <c:v>821.39345579338476</c:v>
                </c:pt>
                <c:pt idx="6604">
                  <c:v>821.11919700694477</c:v>
                </c:pt>
                <c:pt idx="6605">
                  <c:v>821.03107395065535</c:v>
                </c:pt>
                <c:pt idx="6606">
                  <c:v>820.64058114013199</c:v>
                </c:pt>
                <c:pt idx="6607">
                  <c:v>820.56405467101899</c:v>
                </c:pt>
                <c:pt idx="6608">
                  <c:v>820.19819585327321</c:v>
                </c:pt>
                <c:pt idx="6609">
                  <c:v>819.91131989993971</c:v>
                </c:pt>
                <c:pt idx="6610">
                  <c:v>819.45093138675929</c:v>
                </c:pt>
                <c:pt idx="6611">
                  <c:v>819.25785471396478</c:v>
                </c:pt>
                <c:pt idx="6612">
                  <c:v>819.1490609161325</c:v>
                </c:pt>
                <c:pt idx="6613">
                  <c:v>819.06884735264998</c:v>
                </c:pt>
                <c:pt idx="6614">
                  <c:v>818.41914830594396</c:v>
                </c:pt>
                <c:pt idx="6615">
                  <c:v>817.84135110143825</c:v>
                </c:pt>
                <c:pt idx="6616">
                  <c:v>817.6539716648291</c:v>
                </c:pt>
                <c:pt idx="6617">
                  <c:v>817.44753640399347</c:v>
                </c:pt>
                <c:pt idx="6618">
                  <c:v>817.43726857158549</c:v>
                </c:pt>
                <c:pt idx="6619">
                  <c:v>816.87267386645794</c:v>
                </c:pt>
                <c:pt idx="6620">
                  <c:v>815.94597347546483</c:v>
                </c:pt>
                <c:pt idx="6621">
                  <c:v>815.90498019016582</c:v>
                </c:pt>
                <c:pt idx="6622">
                  <c:v>815.19526305155364</c:v>
                </c:pt>
                <c:pt idx="6623">
                  <c:v>814.51190888782742</c:v>
                </c:pt>
                <c:pt idx="6624">
                  <c:v>814.25761644281147</c:v>
                </c:pt>
                <c:pt idx="6625">
                  <c:v>813.7196068387434</c:v>
                </c:pt>
                <c:pt idx="6626">
                  <c:v>813.16912715132867</c:v>
                </c:pt>
                <c:pt idx="6627">
                  <c:v>813.12275781228459</c:v>
                </c:pt>
                <c:pt idx="6628">
                  <c:v>812.98794923735238</c:v>
                </c:pt>
                <c:pt idx="6629">
                  <c:v>812.84889024806921</c:v>
                </c:pt>
                <c:pt idx="6630">
                  <c:v>812.82080229334849</c:v>
                </c:pt>
                <c:pt idx="6631">
                  <c:v>812.15981383394933</c:v>
                </c:pt>
                <c:pt idx="6632">
                  <c:v>811.62253864705053</c:v>
                </c:pt>
                <c:pt idx="6633">
                  <c:v>811.52492319882469</c:v>
                </c:pt>
                <c:pt idx="6634">
                  <c:v>811.22422739544049</c:v>
                </c:pt>
                <c:pt idx="6635">
                  <c:v>811.05730257761013</c:v>
                </c:pt>
                <c:pt idx="6636">
                  <c:v>810.73520361665146</c:v>
                </c:pt>
                <c:pt idx="6637">
                  <c:v>808.77965881408738</c:v>
                </c:pt>
                <c:pt idx="6638">
                  <c:v>808.62372123730859</c:v>
                </c:pt>
                <c:pt idx="6639">
                  <c:v>808.34383525446754</c:v>
                </c:pt>
                <c:pt idx="6640">
                  <c:v>807.54625320620084</c:v>
                </c:pt>
                <c:pt idx="6641">
                  <c:v>806.90921535139637</c:v>
                </c:pt>
                <c:pt idx="6642">
                  <c:v>806.6465211339455</c:v>
                </c:pt>
                <c:pt idx="6643">
                  <c:v>806.56506586514035</c:v>
                </c:pt>
                <c:pt idx="6644">
                  <c:v>806.40290875549761</c:v>
                </c:pt>
                <c:pt idx="6645">
                  <c:v>806.2803291269388</c:v>
                </c:pt>
                <c:pt idx="6646">
                  <c:v>806.23538059495161</c:v>
                </c:pt>
                <c:pt idx="6647">
                  <c:v>805.81880396811312</c:v>
                </c:pt>
                <c:pt idx="6648">
                  <c:v>805.68510402291281</c:v>
                </c:pt>
                <c:pt idx="6649">
                  <c:v>805.5166393303914</c:v>
                </c:pt>
                <c:pt idx="6650">
                  <c:v>805.45263097190468</c:v>
                </c:pt>
                <c:pt idx="6651">
                  <c:v>805.3804099484023</c:v>
                </c:pt>
                <c:pt idx="6652">
                  <c:v>805.3657125999091</c:v>
                </c:pt>
                <c:pt idx="6653">
                  <c:v>804.11188239029377</c:v>
                </c:pt>
                <c:pt idx="6654">
                  <c:v>803.56572916042444</c:v>
                </c:pt>
                <c:pt idx="6655">
                  <c:v>803.39658007915239</c:v>
                </c:pt>
                <c:pt idx="6656">
                  <c:v>803.38793516860824</c:v>
                </c:pt>
                <c:pt idx="6657">
                  <c:v>803.02384635627334</c:v>
                </c:pt>
                <c:pt idx="6658">
                  <c:v>801.61683213397805</c:v>
                </c:pt>
                <c:pt idx="6659">
                  <c:v>801.42213954329861</c:v>
                </c:pt>
                <c:pt idx="6660">
                  <c:v>801.14772566876434</c:v>
                </c:pt>
                <c:pt idx="6661">
                  <c:v>800.57361255692251</c:v>
                </c:pt>
                <c:pt idx="6662">
                  <c:v>800.43568821214876</c:v>
                </c:pt>
                <c:pt idx="6663">
                  <c:v>800.07850932483916</c:v>
                </c:pt>
                <c:pt idx="6664">
                  <c:v>799.82952789662522</c:v>
                </c:pt>
                <c:pt idx="6665">
                  <c:v>799.21009704307551</c:v>
                </c:pt>
                <c:pt idx="6666">
                  <c:v>798.52929132693725</c:v>
                </c:pt>
                <c:pt idx="6667">
                  <c:v>797.02968651066931</c:v>
                </c:pt>
                <c:pt idx="6668">
                  <c:v>796.82624194863229</c:v>
                </c:pt>
                <c:pt idx="6669">
                  <c:v>795.96883491815004</c:v>
                </c:pt>
                <c:pt idx="6670">
                  <c:v>795.39965460827386</c:v>
                </c:pt>
                <c:pt idx="6671">
                  <c:v>795.25468526174791</c:v>
                </c:pt>
                <c:pt idx="6672">
                  <c:v>795.07915655667523</c:v>
                </c:pt>
                <c:pt idx="6673">
                  <c:v>794.36235339300868</c:v>
                </c:pt>
                <c:pt idx="6674">
                  <c:v>794.25515850339991</c:v>
                </c:pt>
                <c:pt idx="6675">
                  <c:v>793.82456391397739</c:v>
                </c:pt>
                <c:pt idx="6676">
                  <c:v>793.37726483595168</c:v>
                </c:pt>
                <c:pt idx="6677">
                  <c:v>793.13396263369236</c:v>
                </c:pt>
                <c:pt idx="6678">
                  <c:v>792.84219790340057</c:v>
                </c:pt>
                <c:pt idx="6679">
                  <c:v>792.58893504321725</c:v>
                </c:pt>
                <c:pt idx="6680">
                  <c:v>792.48920439349911</c:v>
                </c:pt>
                <c:pt idx="6681">
                  <c:v>792.24088233982775</c:v>
                </c:pt>
                <c:pt idx="6682">
                  <c:v>792.07433973910679</c:v>
                </c:pt>
                <c:pt idx="6683">
                  <c:v>791.24540087931928</c:v>
                </c:pt>
                <c:pt idx="6684">
                  <c:v>791.21767412977283</c:v>
                </c:pt>
                <c:pt idx="6685">
                  <c:v>791.06348154419561</c:v>
                </c:pt>
                <c:pt idx="6686">
                  <c:v>791.03661728456643</c:v>
                </c:pt>
                <c:pt idx="6687">
                  <c:v>790.21961320405728</c:v>
                </c:pt>
                <c:pt idx="6688">
                  <c:v>789.86560311671224</c:v>
                </c:pt>
                <c:pt idx="6689">
                  <c:v>789.62035781071722</c:v>
                </c:pt>
                <c:pt idx="6690">
                  <c:v>788.83504773326308</c:v>
                </c:pt>
                <c:pt idx="6691">
                  <c:v>788.62445010809176</c:v>
                </c:pt>
                <c:pt idx="6692">
                  <c:v>788.4646773528267</c:v>
                </c:pt>
                <c:pt idx="6693">
                  <c:v>787.90651630218974</c:v>
                </c:pt>
                <c:pt idx="6694">
                  <c:v>787.7371691083838</c:v>
                </c:pt>
                <c:pt idx="6695">
                  <c:v>786.90534060720097</c:v>
                </c:pt>
                <c:pt idx="6696">
                  <c:v>785.41404651164862</c:v>
                </c:pt>
                <c:pt idx="6697">
                  <c:v>785.35215735692725</c:v>
                </c:pt>
                <c:pt idx="6698">
                  <c:v>785.03563556395216</c:v>
                </c:pt>
                <c:pt idx="6699">
                  <c:v>784.73548707145574</c:v>
                </c:pt>
                <c:pt idx="6700">
                  <c:v>784.62673329635766</c:v>
                </c:pt>
                <c:pt idx="6701">
                  <c:v>784.39217305977184</c:v>
                </c:pt>
                <c:pt idx="6702">
                  <c:v>784.03102491781806</c:v>
                </c:pt>
                <c:pt idx="6703">
                  <c:v>783.67056816859372</c:v>
                </c:pt>
                <c:pt idx="6704">
                  <c:v>783.64889986040589</c:v>
                </c:pt>
                <c:pt idx="6705">
                  <c:v>783.12525641670697</c:v>
                </c:pt>
                <c:pt idx="6706">
                  <c:v>782.9417932046191</c:v>
                </c:pt>
                <c:pt idx="6707">
                  <c:v>782.3699113601981</c:v>
                </c:pt>
                <c:pt idx="6708">
                  <c:v>782.28115794584801</c:v>
                </c:pt>
                <c:pt idx="6709">
                  <c:v>781.71849833990927</c:v>
                </c:pt>
                <c:pt idx="6710">
                  <c:v>781.53919248931606</c:v>
                </c:pt>
                <c:pt idx="6711">
                  <c:v>781.51942125872029</c:v>
                </c:pt>
                <c:pt idx="6712">
                  <c:v>781.31867322838639</c:v>
                </c:pt>
                <c:pt idx="6713">
                  <c:v>780.86772907986142</c:v>
                </c:pt>
                <c:pt idx="6714">
                  <c:v>780.85328087288713</c:v>
                </c:pt>
                <c:pt idx="6715">
                  <c:v>780.76821355233847</c:v>
                </c:pt>
                <c:pt idx="6716">
                  <c:v>780.24077595345614</c:v>
                </c:pt>
                <c:pt idx="6717">
                  <c:v>780.17716181890012</c:v>
                </c:pt>
                <c:pt idx="6718">
                  <c:v>780.11896376082245</c:v>
                </c:pt>
                <c:pt idx="6719">
                  <c:v>780.0668961850248</c:v>
                </c:pt>
                <c:pt idx="6720">
                  <c:v>779.25515009119545</c:v>
                </c:pt>
                <c:pt idx="6721">
                  <c:v>779.11455823119968</c:v>
                </c:pt>
                <c:pt idx="6722">
                  <c:v>778.5126463288907</c:v>
                </c:pt>
                <c:pt idx="6723">
                  <c:v>777.5038122837509</c:v>
                </c:pt>
                <c:pt idx="6724">
                  <c:v>777.33708657902196</c:v>
                </c:pt>
                <c:pt idx="6725">
                  <c:v>777.27038469053764</c:v>
                </c:pt>
                <c:pt idx="6726">
                  <c:v>776.74238877451671</c:v>
                </c:pt>
                <c:pt idx="6727">
                  <c:v>775.42381478867765</c:v>
                </c:pt>
                <c:pt idx="6728">
                  <c:v>775.04304950365338</c:v>
                </c:pt>
                <c:pt idx="6729">
                  <c:v>774.98008273681967</c:v>
                </c:pt>
                <c:pt idx="6730">
                  <c:v>774.85175684422688</c:v>
                </c:pt>
                <c:pt idx="6731">
                  <c:v>774.82359584801623</c:v>
                </c:pt>
                <c:pt idx="6732">
                  <c:v>774.16204707034137</c:v>
                </c:pt>
                <c:pt idx="6733">
                  <c:v>774.15973775859027</c:v>
                </c:pt>
                <c:pt idx="6734">
                  <c:v>774.03941241052394</c:v>
                </c:pt>
                <c:pt idx="6735">
                  <c:v>773.96928857828243</c:v>
                </c:pt>
                <c:pt idx="6736">
                  <c:v>773.85202096709406</c:v>
                </c:pt>
                <c:pt idx="6737">
                  <c:v>772.82159165525673</c:v>
                </c:pt>
                <c:pt idx="6738">
                  <c:v>772.81918328723873</c:v>
                </c:pt>
                <c:pt idx="6739">
                  <c:v>772.31193815822735</c:v>
                </c:pt>
                <c:pt idx="6740">
                  <c:v>772.03427743939756</c:v>
                </c:pt>
                <c:pt idx="6741">
                  <c:v>771.4103400259994</c:v>
                </c:pt>
                <c:pt idx="6742">
                  <c:v>770.97059824072085</c:v>
                </c:pt>
                <c:pt idx="6743">
                  <c:v>770.67414584771007</c:v>
                </c:pt>
                <c:pt idx="6744">
                  <c:v>770.21469286593629</c:v>
                </c:pt>
                <c:pt idx="6745">
                  <c:v>769.25472557844284</c:v>
                </c:pt>
                <c:pt idx="6746">
                  <c:v>769.16984936644917</c:v>
                </c:pt>
                <c:pt idx="6747">
                  <c:v>768.68802067466493</c:v>
                </c:pt>
                <c:pt idx="6748">
                  <c:v>768.06694288561164</c:v>
                </c:pt>
                <c:pt idx="6749">
                  <c:v>767.73124820191219</c:v>
                </c:pt>
                <c:pt idx="6750">
                  <c:v>767.72765015812615</c:v>
                </c:pt>
                <c:pt idx="6751">
                  <c:v>767.6093749746093</c:v>
                </c:pt>
                <c:pt idx="6752">
                  <c:v>767.53926114805108</c:v>
                </c:pt>
                <c:pt idx="6753">
                  <c:v>767.51316832662008</c:v>
                </c:pt>
                <c:pt idx="6754">
                  <c:v>766.69869268233128</c:v>
                </c:pt>
                <c:pt idx="6755">
                  <c:v>766.32612105152555</c:v>
                </c:pt>
                <c:pt idx="6756">
                  <c:v>765.77022328649571</c:v>
                </c:pt>
                <c:pt idx="6757">
                  <c:v>765.65308574919277</c:v>
                </c:pt>
                <c:pt idx="6758">
                  <c:v>765.21555722110463</c:v>
                </c:pt>
                <c:pt idx="6759">
                  <c:v>765.10839034741002</c:v>
                </c:pt>
                <c:pt idx="6760">
                  <c:v>764.26230875008127</c:v>
                </c:pt>
                <c:pt idx="6761">
                  <c:v>763.5565708717977</c:v>
                </c:pt>
                <c:pt idx="6762">
                  <c:v>763.49628362700491</c:v>
                </c:pt>
                <c:pt idx="6763">
                  <c:v>763.22663145724846</c:v>
                </c:pt>
                <c:pt idx="6764">
                  <c:v>763.16241197884028</c:v>
                </c:pt>
                <c:pt idx="6765">
                  <c:v>763.15714898931913</c:v>
                </c:pt>
                <c:pt idx="6766">
                  <c:v>763.06865772387653</c:v>
                </c:pt>
                <c:pt idx="6767">
                  <c:v>762.9268231579905</c:v>
                </c:pt>
                <c:pt idx="6768">
                  <c:v>761.93097949173932</c:v>
                </c:pt>
                <c:pt idx="6769">
                  <c:v>761.17216646532984</c:v>
                </c:pt>
                <c:pt idx="6770">
                  <c:v>760.20968374900417</c:v>
                </c:pt>
                <c:pt idx="6771">
                  <c:v>760.03713173477331</c:v>
                </c:pt>
                <c:pt idx="6772">
                  <c:v>759.41653521909632</c:v>
                </c:pt>
                <c:pt idx="6773">
                  <c:v>759.02802453447441</c:v>
                </c:pt>
                <c:pt idx="6774">
                  <c:v>758.95771859879346</c:v>
                </c:pt>
                <c:pt idx="6775">
                  <c:v>758.51872924091424</c:v>
                </c:pt>
                <c:pt idx="6776">
                  <c:v>758.00044384072976</c:v>
                </c:pt>
                <c:pt idx="6777">
                  <c:v>757.28896470125324</c:v>
                </c:pt>
                <c:pt idx="6778">
                  <c:v>757.00305829865135</c:v>
                </c:pt>
                <c:pt idx="6779">
                  <c:v>756.70240151743315</c:v>
                </c:pt>
                <c:pt idx="6780">
                  <c:v>755.66493420782126</c:v>
                </c:pt>
                <c:pt idx="6781">
                  <c:v>755.42959652962838</c:v>
                </c:pt>
                <c:pt idx="6782">
                  <c:v>755.27505774740223</c:v>
                </c:pt>
                <c:pt idx="6783">
                  <c:v>754.98960460226238</c:v>
                </c:pt>
                <c:pt idx="6784">
                  <c:v>754.89796955106442</c:v>
                </c:pt>
                <c:pt idx="6785">
                  <c:v>754.8239124846391</c:v>
                </c:pt>
                <c:pt idx="6786">
                  <c:v>754.44678826784036</c:v>
                </c:pt>
                <c:pt idx="6787">
                  <c:v>754.31360961875066</c:v>
                </c:pt>
                <c:pt idx="6788">
                  <c:v>754.01532418452211</c:v>
                </c:pt>
                <c:pt idx="6789">
                  <c:v>753.92485379488335</c:v>
                </c:pt>
                <c:pt idx="6790">
                  <c:v>753.42205819332514</c:v>
                </c:pt>
                <c:pt idx="6791">
                  <c:v>753.37831934847316</c:v>
                </c:pt>
                <c:pt idx="6792">
                  <c:v>752.68961914805311</c:v>
                </c:pt>
                <c:pt idx="6793">
                  <c:v>752.02332367412589</c:v>
                </c:pt>
                <c:pt idx="6794">
                  <c:v>752.01994375423976</c:v>
                </c:pt>
                <c:pt idx="6795">
                  <c:v>751.81579579265247</c:v>
                </c:pt>
                <c:pt idx="6796">
                  <c:v>751.56062885089898</c:v>
                </c:pt>
                <c:pt idx="6797">
                  <c:v>751.00134116029881</c:v>
                </c:pt>
                <c:pt idx="6798">
                  <c:v>750.87911473236841</c:v>
                </c:pt>
                <c:pt idx="6799">
                  <c:v>750.57021026624136</c:v>
                </c:pt>
                <c:pt idx="6800">
                  <c:v>750.02492052685795</c:v>
                </c:pt>
                <c:pt idx="6801">
                  <c:v>749.6130525746745</c:v>
                </c:pt>
                <c:pt idx="6802">
                  <c:v>748.970772742284</c:v>
                </c:pt>
                <c:pt idx="6803">
                  <c:v>748.92781133903986</c:v>
                </c:pt>
                <c:pt idx="6804">
                  <c:v>748.51323684946954</c:v>
                </c:pt>
                <c:pt idx="6805">
                  <c:v>748.28750963027801</c:v>
                </c:pt>
                <c:pt idx="6806">
                  <c:v>747.10055941031283</c:v>
                </c:pt>
                <c:pt idx="6807">
                  <c:v>746.7645105254187</c:v>
                </c:pt>
                <c:pt idx="6808">
                  <c:v>746.11080920531333</c:v>
                </c:pt>
                <c:pt idx="6809">
                  <c:v>746.09709341437144</c:v>
                </c:pt>
                <c:pt idx="6810">
                  <c:v>745.67860570198422</c:v>
                </c:pt>
                <c:pt idx="6811">
                  <c:v>745.22241857530503</c:v>
                </c:pt>
                <c:pt idx="6812">
                  <c:v>744.22810177635574</c:v>
                </c:pt>
                <c:pt idx="6813">
                  <c:v>744.08691958103441</c:v>
                </c:pt>
                <c:pt idx="6814">
                  <c:v>743.99391275062862</c:v>
                </c:pt>
                <c:pt idx="6815">
                  <c:v>743.76621741349277</c:v>
                </c:pt>
                <c:pt idx="6816">
                  <c:v>743.54282452026121</c:v>
                </c:pt>
                <c:pt idx="6817">
                  <c:v>743.48317964034925</c:v>
                </c:pt>
                <c:pt idx="6818">
                  <c:v>743.26694681423089</c:v>
                </c:pt>
                <c:pt idx="6819">
                  <c:v>742.44704108550695</c:v>
                </c:pt>
                <c:pt idx="6820">
                  <c:v>741.98360584170075</c:v>
                </c:pt>
                <c:pt idx="6821">
                  <c:v>741.91018013390385</c:v>
                </c:pt>
                <c:pt idx="6822">
                  <c:v>741.79615336360166</c:v>
                </c:pt>
                <c:pt idx="6823">
                  <c:v>739.77500929887515</c:v>
                </c:pt>
                <c:pt idx="6824">
                  <c:v>739.43397458189258</c:v>
                </c:pt>
                <c:pt idx="6825">
                  <c:v>738.54063113855204</c:v>
                </c:pt>
                <c:pt idx="6826">
                  <c:v>738.46172831960746</c:v>
                </c:pt>
                <c:pt idx="6827">
                  <c:v>737.8768260792483</c:v>
                </c:pt>
                <c:pt idx="6828">
                  <c:v>737.86533655288531</c:v>
                </c:pt>
                <c:pt idx="6829">
                  <c:v>737.7304009057724</c:v>
                </c:pt>
                <c:pt idx="6830">
                  <c:v>737.59063351409782</c:v>
                </c:pt>
                <c:pt idx="6831">
                  <c:v>737.57866371492651</c:v>
                </c:pt>
                <c:pt idx="6832">
                  <c:v>737.43426469235965</c:v>
                </c:pt>
                <c:pt idx="6833">
                  <c:v>736.96568252496115</c:v>
                </c:pt>
                <c:pt idx="6834">
                  <c:v>736.36607593213012</c:v>
                </c:pt>
                <c:pt idx="6835">
                  <c:v>736.31082754954787</c:v>
                </c:pt>
                <c:pt idx="6836">
                  <c:v>735.9301333048769</c:v>
                </c:pt>
                <c:pt idx="6837">
                  <c:v>735.78268454997874</c:v>
                </c:pt>
                <c:pt idx="6838">
                  <c:v>735.34108771097988</c:v>
                </c:pt>
                <c:pt idx="6839">
                  <c:v>735.06598044257896</c:v>
                </c:pt>
                <c:pt idx="6840">
                  <c:v>734.93342714870789</c:v>
                </c:pt>
                <c:pt idx="6841">
                  <c:v>734.45578283376312</c:v>
                </c:pt>
                <c:pt idx="6842">
                  <c:v>733.9555046621731</c:v>
                </c:pt>
                <c:pt idx="6843">
                  <c:v>733.440551154594</c:v>
                </c:pt>
                <c:pt idx="6844">
                  <c:v>733.11626395065377</c:v>
                </c:pt>
                <c:pt idx="6845">
                  <c:v>732.71647786129643</c:v>
                </c:pt>
                <c:pt idx="6846">
                  <c:v>732.4491069873776</c:v>
                </c:pt>
                <c:pt idx="6847">
                  <c:v>732.22442736324842</c:v>
                </c:pt>
                <c:pt idx="6848">
                  <c:v>732.22002686364544</c:v>
                </c:pt>
                <c:pt idx="6849">
                  <c:v>731.63037792703346</c:v>
                </c:pt>
                <c:pt idx="6850">
                  <c:v>731.16427716914257</c:v>
                </c:pt>
                <c:pt idx="6851">
                  <c:v>730.99883219190144</c:v>
                </c:pt>
                <c:pt idx="6852">
                  <c:v>730.48303720633965</c:v>
                </c:pt>
                <c:pt idx="6853">
                  <c:v>730.18714913387805</c:v>
                </c:pt>
                <c:pt idx="6854">
                  <c:v>729.42879837004637</c:v>
                </c:pt>
                <c:pt idx="6855">
                  <c:v>729.3742233699636</c:v>
                </c:pt>
                <c:pt idx="6856">
                  <c:v>728.87582326516701</c:v>
                </c:pt>
                <c:pt idx="6857">
                  <c:v>728.54982608991656</c:v>
                </c:pt>
                <c:pt idx="6858">
                  <c:v>728.4791959700899</c:v>
                </c:pt>
                <c:pt idx="6859">
                  <c:v>727.91077409102331</c:v>
                </c:pt>
                <c:pt idx="6860">
                  <c:v>727.865279248717</c:v>
                </c:pt>
                <c:pt idx="6861">
                  <c:v>726.95854920142176</c:v>
                </c:pt>
                <c:pt idx="6862">
                  <c:v>726.90960640058131</c:v>
                </c:pt>
                <c:pt idx="6863">
                  <c:v>726.72774109614886</c:v>
                </c:pt>
                <c:pt idx="6864">
                  <c:v>726.17661103930686</c:v>
                </c:pt>
                <c:pt idx="6865">
                  <c:v>725.67817591461778</c:v>
                </c:pt>
                <c:pt idx="6866">
                  <c:v>724.76801591901881</c:v>
                </c:pt>
                <c:pt idx="6867">
                  <c:v>724.44749485434807</c:v>
                </c:pt>
                <c:pt idx="6868">
                  <c:v>724.14883720869341</c:v>
                </c:pt>
                <c:pt idx="6869">
                  <c:v>723.98619782510582</c:v>
                </c:pt>
                <c:pt idx="6870">
                  <c:v>723.87007586467837</c:v>
                </c:pt>
                <c:pt idx="6871">
                  <c:v>723.09106536555544</c:v>
                </c:pt>
                <c:pt idx="6872">
                  <c:v>723.06500256117454</c:v>
                </c:pt>
                <c:pt idx="6873">
                  <c:v>723.02526498915427</c:v>
                </c:pt>
                <c:pt idx="6874">
                  <c:v>722.86333700966372</c:v>
                </c:pt>
                <c:pt idx="6875">
                  <c:v>722.42645484872992</c:v>
                </c:pt>
                <c:pt idx="6876">
                  <c:v>722.24648261961511</c:v>
                </c:pt>
                <c:pt idx="6877">
                  <c:v>721.97704557205384</c:v>
                </c:pt>
                <c:pt idx="6878">
                  <c:v>721.94387272897825</c:v>
                </c:pt>
                <c:pt idx="6879">
                  <c:v>721.43750509841027</c:v>
                </c:pt>
                <c:pt idx="6880">
                  <c:v>721.37992038873097</c:v>
                </c:pt>
                <c:pt idx="6881">
                  <c:v>721.23473191773564</c:v>
                </c:pt>
                <c:pt idx="6882">
                  <c:v>721.22789603476906</c:v>
                </c:pt>
                <c:pt idx="6883">
                  <c:v>720.74962636460543</c:v>
                </c:pt>
                <c:pt idx="6884">
                  <c:v>720.52040416016723</c:v>
                </c:pt>
                <c:pt idx="6885">
                  <c:v>720.02024705734777</c:v>
                </c:pt>
                <c:pt idx="6886">
                  <c:v>719.93823147026626</c:v>
                </c:pt>
                <c:pt idx="6887">
                  <c:v>719.73662895456175</c:v>
                </c:pt>
                <c:pt idx="6888">
                  <c:v>718.89638467298732</c:v>
                </c:pt>
                <c:pt idx="6889">
                  <c:v>718.88308912075252</c:v>
                </c:pt>
                <c:pt idx="6890">
                  <c:v>718.65360476740693</c:v>
                </c:pt>
                <c:pt idx="6891">
                  <c:v>718.57214749746458</c:v>
                </c:pt>
                <c:pt idx="6892">
                  <c:v>718.5436593154036</c:v>
                </c:pt>
                <c:pt idx="6893">
                  <c:v>718.367358171565</c:v>
                </c:pt>
                <c:pt idx="6894">
                  <c:v>717.85186635821344</c:v>
                </c:pt>
                <c:pt idx="6895">
                  <c:v>717.3951559342878</c:v>
                </c:pt>
                <c:pt idx="6896">
                  <c:v>717.27734901675876</c:v>
                </c:pt>
                <c:pt idx="6897">
                  <c:v>716.95137785628549</c:v>
                </c:pt>
                <c:pt idx="6898">
                  <c:v>716.86357798357301</c:v>
                </c:pt>
                <c:pt idx="6899">
                  <c:v>716.11151479125249</c:v>
                </c:pt>
                <c:pt idx="6900">
                  <c:v>715.52236013540517</c:v>
                </c:pt>
                <c:pt idx="6901">
                  <c:v>715.00119209780416</c:v>
                </c:pt>
                <c:pt idx="6902">
                  <c:v>714.76818174159291</c:v>
                </c:pt>
                <c:pt idx="6903">
                  <c:v>714.66354630582316</c:v>
                </c:pt>
                <c:pt idx="6904">
                  <c:v>714.2199603369445</c:v>
                </c:pt>
                <c:pt idx="6905">
                  <c:v>713.94191339873134</c:v>
                </c:pt>
                <c:pt idx="6906">
                  <c:v>713.92527494763874</c:v>
                </c:pt>
                <c:pt idx="6907">
                  <c:v>713.87847136193125</c:v>
                </c:pt>
                <c:pt idx="6908">
                  <c:v>713.61247026608385</c:v>
                </c:pt>
                <c:pt idx="6909">
                  <c:v>713.58949421506225</c:v>
                </c:pt>
                <c:pt idx="6910">
                  <c:v>712.96882465789577</c:v>
                </c:pt>
                <c:pt idx="6911">
                  <c:v>712.19277083824738</c:v>
                </c:pt>
                <c:pt idx="6912">
                  <c:v>712.01112065600955</c:v>
                </c:pt>
                <c:pt idx="6913">
                  <c:v>711.86825850642833</c:v>
                </c:pt>
                <c:pt idx="6914">
                  <c:v>711.70989655253697</c:v>
                </c:pt>
                <c:pt idx="6915">
                  <c:v>711.5250385481695</c:v>
                </c:pt>
                <c:pt idx="6916">
                  <c:v>711.45851776255665</c:v>
                </c:pt>
                <c:pt idx="6917">
                  <c:v>710.30341263146715</c:v>
                </c:pt>
                <c:pt idx="6918">
                  <c:v>710.14256826749966</c:v>
                </c:pt>
                <c:pt idx="6919">
                  <c:v>710.1247441429125</c:v>
                </c:pt>
                <c:pt idx="6920">
                  <c:v>708.60358508324953</c:v>
                </c:pt>
                <c:pt idx="6921">
                  <c:v>708.53493308705129</c:v>
                </c:pt>
                <c:pt idx="6922">
                  <c:v>707.90552756762031</c:v>
                </c:pt>
                <c:pt idx="6923">
                  <c:v>707.8654548052026</c:v>
                </c:pt>
                <c:pt idx="6924">
                  <c:v>707.84264484852781</c:v>
                </c:pt>
                <c:pt idx="6925">
                  <c:v>707.4780367412194</c:v>
                </c:pt>
                <c:pt idx="6926">
                  <c:v>707.1720779483145</c:v>
                </c:pt>
                <c:pt idx="6927">
                  <c:v>706.68195154320392</c:v>
                </c:pt>
                <c:pt idx="6928">
                  <c:v>706.51518381460471</c:v>
                </c:pt>
                <c:pt idx="6929">
                  <c:v>705.14088917792265</c:v>
                </c:pt>
                <c:pt idx="6930">
                  <c:v>704.62841307757776</c:v>
                </c:pt>
                <c:pt idx="6931">
                  <c:v>704.01059213850294</c:v>
                </c:pt>
                <c:pt idx="6932">
                  <c:v>703.99436191929806</c:v>
                </c:pt>
                <c:pt idx="6933">
                  <c:v>703.92620020159063</c:v>
                </c:pt>
                <c:pt idx="6934">
                  <c:v>703.81252062850558</c:v>
                </c:pt>
                <c:pt idx="6935">
                  <c:v>703.39179864699258</c:v>
                </c:pt>
                <c:pt idx="6936">
                  <c:v>703.33011360821502</c:v>
                </c:pt>
                <c:pt idx="6937">
                  <c:v>702.96921961062208</c:v>
                </c:pt>
                <c:pt idx="6938">
                  <c:v>702.80358452539463</c:v>
                </c:pt>
                <c:pt idx="6939">
                  <c:v>702.4873709074709</c:v>
                </c:pt>
                <c:pt idx="6940">
                  <c:v>701.99147422468548</c:v>
                </c:pt>
                <c:pt idx="6941">
                  <c:v>701.75431050925329</c:v>
                </c:pt>
                <c:pt idx="6942">
                  <c:v>700.40963269573115</c:v>
                </c:pt>
                <c:pt idx="6943">
                  <c:v>700.14962400373167</c:v>
                </c:pt>
                <c:pt idx="6944">
                  <c:v>700.01363375757819</c:v>
                </c:pt>
                <c:pt idx="6945">
                  <c:v>699.93867718020692</c:v>
                </c:pt>
                <c:pt idx="6946">
                  <c:v>699.89686442942798</c:v>
                </c:pt>
                <c:pt idx="6947">
                  <c:v>699.86841627010142</c:v>
                </c:pt>
                <c:pt idx="6948">
                  <c:v>699.49814794763677</c:v>
                </c:pt>
                <c:pt idx="6949">
                  <c:v>698.56443657421562</c:v>
                </c:pt>
                <c:pt idx="6950">
                  <c:v>698.51855351138965</c:v>
                </c:pt>
                <c:pt idx="6951">
                  <c:v>697.91995449088688</c:v>
                </c:pt>
                <c:pt idx="6952">
                  <c:v>697.61617493584845</c:v>
                </c:pt>
                <c:pt idx="6953">
                  <c:v>697.60733191277097</c:v>
                </c:pt>
                <c:pt idx="6954">
                  <c:v>697.39645312789332</c:v>
                </c:pt>
                <c:pt idx="6955">
                  <c:v>697.38604621648517</c:v>
                </c:pt>
                <c:pt idx="6956">
                  <c:v>697.311514880662</c:v>
                </c:pt>
                <c:pt idx="6957">
                  <c:v>697.08943073083242</c:v>
                </c:pt>
                <c:pt idx="6958">
                  <c:v>697.00005696410574</c:v>
                </c:pt>
                <c:pt idx="6959">
                  <c:v>696.58311713095554</c:v>
                </c:pt>
                <c:pt idx="6960">
                  <c:v>696.35395496061824</c:v>
                </c:pt>
                <c:pt idx="6961">
                  <c:v>695.54642626238399</c:v>
                </c:pt>
                <c:pt idx="6962">
                  <c:v>695.24543829304184</c:v>
                </c:pt>
                <c:pt idx="6963">
                  <c:v>695.14592576722464</c:v>
                </c:pt>
                <c:pt idx="6964">
                  <c:v>694.9523548136649</c:v>
                </c:pt>
                <c:pt idx="6965">
                  <c:v>694.49146001289921</c:v>
                </c:pt>
                <c:pt idx="6966">
                  <c:v>694.18417746806756</c:v>
                </c:pt>
                <c:pt idx="6967">
                  <c:v>694.18082356295861</c:v>
                </c:pt>
                <c:pt idx="6968">
                  <c:v>693.7666142808356</c:v>
                </c:pt>
                <c:pt idx="6969">
                  <c:v>693.09287657952132</c:v>
                </c:pt>
                <c:pt idx="6970">
                  <c:v>692.88985225619115</c:v>
                </c:pt>
                <c:pt idx="6971">
                  <c:v>691.33878620854614</c:v>
                </c:pt>
                <c:pt idx="6972">
                  <c:v>691.00015985958271</c:v>
                </c:pt>
                <c:pt idx="6973">
                  <c:v>690.98202856051216</c:v>
                </c:pt>
                <c:pt idx="6974">
                  <c:v>690.68233832832004</c:v>
                </c:pt>
                <c:pt idx="6975">
                  <c:v>690.49780951093976</c:v>
                </c:pt>
                <c:pt idx="6976">
                  <c:v>690.190763100239</c:v>
                </c:pt>
                <c:pt idx="6977">
                  <c:v>690.06171479729767</c:v>
                </c:pt>
                <c:pt idx="6978">
                  <c:v>689.86158912047699</c:v>
                </c:pt>
                <c:pt idx="6979">
                  <c:v>689.7996179191515</c:v>
                </c:pt>
                <c:pt idx="6980">
                  <c:v>689.11461581935316</c:v>
                </c:pt>
                <c:pt idx="6981">
                  <c:v>688.97217290791048</c:v>
                </c:pt>
                <c:pt idx="6982">
                  <c:v>688.78919897374567</c:v>
                </c:pt>
                <c:pt idx="6983">
                  <c:v>688.56323161815033</c:v>
                </c:pt>
                <c:pt idx="6984">
                  <c:v>688.2485878919673</c:v>
                </c:pt>
                <c:pt idx="6985">
                  <c:v>687.61492895648087</c:v>
                </c:pt>
                <c:pt idx="6986">
                  <c:v>687.4926024717148</c:v>
                </c:pt>
                <c:pt idx="6987">
                  <c:v>687.15304359304866</c:v>
                </c:pt>
                <c:pt idx="6988">
                  <c:v>686.92633181460064</c:v>
                </c:pt>
                <c:pt idx="6989">
                  <c:v>685.99876593198485</c:v>
                </c:pt>
                <c:pt idx="6990">
                  <c:v>685.80602244845102</c:v>
                </c:pt>
                <c:pt idx="6991">
                  <c:v>684.46193497025581</c:v>
                </c:pt>
                <c:pt idx="6992">
                  <c:v>683.48841198275636</c:v>
                </c:pt>
                <c:pt idx="6993">
                  <c:v>682.91829414033657</c:v>
                </c:pt>
                <c:pt idx="6994">
                  <c:v>682.26800175659901</c:v>
                </c:pt>
                <c:pt idx="6995">
                  <c:v>681.31325643532443</c:v>
                </c:pt>
                <c:pt idx="6996">
                  <c:v>681.14193011732209</c:v>
                </c:pt>
                <c:pt idx="6997">
                  <c:v>680.36591431927059</c:v>
                </c:pt>
                <c:pt idx="6998">
                  <c:v>680.34115925772358</c:v>
                </c:pt>
                <c:pt idx="6999">
                  <c:v>680.22422483579578</c:v>
                </c:pt>
                <c:pt idx="7000">
                  <c:v>680.16796387804345</c:v>
                </c:pt>
                <c:pt idx="7001">
                  <c:v>679.94093591999695</c:v>
                </c:pt>
                <c:pt idx="7002">
                  <c:v>679.3594286080488</c:v>
                </c:pt>
                <c:pt idx="7003">
                  <c:v>679.04799970797478</c:v>
                </c:pt>
                <c:pt idx="7004">
                  <c:v>678.59683143213931</c:v>
                </c:pt>
                <c:pt idx="7005">
                  <c:v>678.58122156531147</c:v>
                </c:pt>
                <c:pt idx="7006">
                  <c:v>678.21626125794364</c:v>
                </c:pt>
                <c:pt idx="7007">
                  <c:v>677.3538723976468</c:v>
                </c:pt>
                <c:pt idx="7008">
                  <c:v>677.1860650785319</c:v>
                </c:pt>
                <c:pt idx="7009">
                  <c:v>677.0881134393403</c:v>
                </c:pt>
                <c:pt idx="7010">
                  <c:v>676.43103720219017</c:v>
                </c:pt>
                <c:pt idx="7011">
                  <c:v>676.41161216824332</c:v>
                </c:pt>
                <c:pt idx="7012">
                  <c:v>675.57730525925763</c:v>
                </c:pt>
                <c:pt idx="7013">
                  <c:v>675.50784580440074</c:v>
                </c:pt>
                <c:pt idx="7014">
                  <c:v>675.26869496022528</c:v>
                </c:pt>
                <c:pt idx="7015">
                  <c:v>674.65447906891598</c:v>
                </c:pt>
                <c:pt idx="7016">
                  <c:v>674.43840733430227</c:v>
                </c:pt>
                <c:pt idx="7017">
                  <c:v>674.19912041283089</c:v>
                </c:pt>
                <c:pt idx="7018">
                  <c:v>673.03240868888179</c:v>
                </c:pt>
                <c:pt idx="7019">
                  <c:v>672.26843573149119</c:v>
                </c:pt>
                <c:pt idx="7020">
                  <c:v>671.89236711430181</c:v>
                </c:pt>
                <c:pt idx="7021">
                  <c:v>671.87692134068288</c:v>
                </c:pt>
                <c:pt idx="7022">
                  <c:v>671.86377987597427</c:v>
                </c:pt>
                <c:pt idx="7023">
                  <c:v>671.46048579398121</c:v>
                </c:pt>
                <c:pt idx="7024">
                  <c:v>671.09288198503282</c:v>
                </c:pt>
                <c:pt idx="7025">
                  <c:v>670.82671579540749</c:v>
                </c:pt>
                <c:pt idx="7026">
                  <c:v>669.72325399913552</c:v>
                </c:pt>
                <c:pt idx="7027">
                  <c:v>668.99640212752979</c:v>
                </c:pt>
                <c:pt idx="7028">
                  <c:v>668.42395095971813</c:v>
                </c:pt>
                <c:pt idx="7029">
                  <c:v>667.36544069713761</c:v>
                </c:pt>
                <c:pt idx="7030">
                  <c:v>667.20835546846104</c:v>
                </c:pt>
                <c:pt idx="7031">
                  <c:v>666.68453492416404</c:v>
                </c:pt>
                <c:pt idx="7032">
                  <c:v>666.45984829605595</c:v>
                </c:pt>
                <c:pt idx="7033">
                  <c:v>666.39235395743856</c:v>
                </c:pt>
                <c:pt idx="7034">
                  <c:v>665.57345580104311</c:v>
                </c:pt>
                <c:pt idx="7035">
                  <c:v>665.54731395176304</c:v>
                </c:pt>
                <c:pt idx="7036">
                  <c:v>664.90240662688564</c:v>
                </c:pt>
                <c:pt idx="7037">
                  <c:v>664.71569256822863</c:v>
                </c:pt>
                <c:pt idx="7038">
                  <c:v>662.42402784041758</c:v>
                </c:pt>
                <c:pt idx="7039">
                  <c:v>662.33914662558175</c:v>
                </c:pt>
                <c:pt idx="7040">
                  <c:v>661.4395776459678</c:v>
                </c:pt>
                <c:pt idx="7041">
                  <c:v>660.96806381330362</c:v>
                </c:pt>
                <c:pt idx="7042">
                  <c:v>660.6918519174443</c:v>
                </c:pt>
                <c:pt idx="7043">
                  <c:v>660.21597860847908</c:v>
                </c:pt>
                <c:pt idx="7044">
                  <c:v>659.96433867015912</c:v>
                </c:pt>
                <c:pt idx="7045">
                  <c:v>659.57249809406926</c:v>
                </c:pt>
                <c:pt idx="7046">
                  <c:v>659.15402438963815</c:v>
                </c:pt>
                <c:pt idx="7047">
                  <c:v>658.65991972476797</c:v>
                </c:pt>
                <c:pt idx="7048">
                  <c:v>658.51927583521842</c:v>
                </c:pt>
                <c:pt idx="7049">
                  <c:v>658.44885183247231</c:v>
                </c:pt>
                <c:pt idx="7050">
                  <c:v>658.35357571304871</c:v>
                </c:pt>
                <c:pt idx="7051">
                  <c:v>658.27536028456052</c:v>
                </c:pt>
                <c:pt idx="7052">
                  <c:v>658.22625839335308</c:v>
                </c:pt>
                <c:pt idx="7053">
                  <c:v>657.8387422736713</c:v>
                </c:pt>
                <c:pt idx="7054">
                  <c:v>657.40301977145498</c:v>
                </c:pt>
                <c:pt idx="7055">
                  <c:v>657.39000637949505</c:v>
                </c:pt>
                <c:pt idx="7056">
                  <c:v>657.31596932443654</c:v>
                </c:pt>
                <c:pt idx="7057">
                  <c:v>657.23699646570776</c:v>
                </c:pt>
                <c:pt idx="7058">
                  <c:v>656.93316588168329</c:v>
                </c:pt>
                <c:pt idx="7059">
                  <c:v>655.17854020664129</c:v>
                </c:pt>
                <c:pt idx="7060">
                  <c:v>655.03964230886288</c:v>
                </c:pt>
                <c:pt idx="7061">
                  <c:v>654.7398159993752</c:v>
                </c:pt>
                <c:pt idx="7062">
                  <c:v>654.53175881724417</c:v>
                </c:pt>
                <c:pt idx="7063">
                  <c:v>654.06430629151305</c:v>
                </c:pt>
                <c:pt idx="7064">
                  <c:v>653.98106600877156</c:v>
                </c:pt>
                <c:pt idx="7065">
                  <c:v>653.97429616331533</c:v>
                </c:pt>
                <c:pt idx="7066">
                  <c:v>653.86205240581194</c:v>
                </c:pt>
                <c:pt idx="7067">
                  <c:v>652.64228954737791</c:v>
                </c:pt>
                <c:pt idx="7068">
                  <c:v>652.28790124519651</c:v>
                </c:pt>
                <c:pt idx="7069">
                  <c:v>652.22877866196336</c:v>
                </c:pt>
                <c:pt idx="7070">
                  <c:v>651.51690029571546</c:v>
                </c:pt>
                <c:pt idx="7071">
                  <c:v>651.3380497037208</c:v>
                </c:pt>
                <c:pt idx="7072">
                  <c:v>651.0739536900121</c:v>
                </c:pt>
                <c:pt idx="7073">
                  <c:v>650.91034475569313</c:v>
                </c:pt>
                <c:pt idx="7074">
                  <c:v>650.88071792684991</c:v>
                </c:pt>
                <c:pt idx="7075">
                  <c:v>650.11701812461899</c:v>
                </c:pt>
                <c:pt idx="7076">
                  <c:v>650.07820307661711</c:v>
                </c:pt>
                <c:pt idx="7077">
                  <c:v>650.06962020131107</c:v>
                </c:pt>
                <c:pt idx="7078">
                  <c:v>649.83998276100726</c:v>
                </c:pt>
                <c:pt idx="7079">
                  <c:v>649.28667346629925</c:v>
                </c:pt>
                <c:pt idx="7080">
                  <c:v>648.50956704874693</c:v>
                </c:pt>
                <c:pt idx="7081">
                  <c:v>647.39481784091811</c:v>
                </c:pt>
                <c:pt idx="7082">
                  <c:v>647.39182213927802</c:v>
                </c:pt>
                <c:pt idx="7083">
                  <c:v>647.37058407548102</c:v>
                </c:pt>
                <c:pt idx="7084">
                  <c:v>646.70430961348939</c:v>
                </c:pt>
                <c:pt idx="7085">
                  <c:v>645.59973318407538</c:v>
                </c:pt>
                <c:pt idx="7086">
                  <c:v>645.57151615603721</c:v>
                </c:pt>
                <c:pt idx="7087">
                  <c:v>644.89686493581905</c:v>
                </c:pt>
                <c:pt idx="7088">
                  <c:v>644.74177083815914</c:v>
                </c:pt>
                <c:pt idx="7089">
                  <c:v>644.3048296436923</c:v>
                </c:pt>
                <c:pt idx="7090">
                  <c:v>643.69613088626477</c:v>
                </c:pt>
                <c:pt idx="7091">
                  <c:v>643.50110610689296</c:v>
                </c:pt>
                <c:pt idx="7092">
                  <c:v>643.26377129427283</c:v>
                </c:pt>
                <c:pt idx="7093">
                  <c:v>642.97429886607119</c:v>
                </c:pt>
                <c:pt idx="7094">
                  <c:v>642.10593060931478</c:v>
                </c:pt>
                <c:pt idx="7095">
                  <c:v>642.05622537539205</c:v>
                </c:pt>
                <c:pt idx="7096">
                  <c:v>641.16280088601502</c:v>
                </c:pt>
                <c:pt idx="7097">
                  <c:v>640.92245336209328</c:v>
                </c:pt>
                <c:pt idx="7098">
                  <c:v>640.66893635754855</c:v>
                </c:pt>
                <c:pt idx="7099">
                  <c:v>640.14147074275252</c:v>
                </c:pt>
                <c:pt idx="7100">
                  <c:v>640.12736673129075</c:v>
                </c:pt>
                <c:pt idx="7101">
                  <c:v>639.74342664289213</c:v>
                </c:pt>
                <c:pt idx="7102">
                  <c:v>639.59607594369277</c:v>
                </c:pt>
                <c:pt idx="7103">
                  <c:v>639.4605209447717</c:v>
                </c:pt>
                <c:pt idx="7104">
                  <c:v>639.41515817748746</c:v>
                </c:pt>
                <c:pt idx="7105">
                  <c:v>639.05202190622208</c:v>
                </c:pt>
                <c:pt idx="7106">
                  <c:v>637.89433130651628</c:v>
                </c:pt>
                <c:pt idx="7107">
                  <c:v>637.21134034910142</c:v>
                </c:pt>
                <c:pt idx="7108">
                  <c:v>637.17023500014682</c:v>
                </c:pt>
                <c:pt idx="7109">
                  <c:v>637.16321901487629</c:v>
                </c:pt>
                <c:pt idx="7110">
                  <c:v>637.10656083148933</c:v>
                </c:pt>
                <c:pt idx="7111">
                  <c:v>636.77423005858384</c:v>
                </c:pt>
                <c:pt idx="7112">
                  <c:v>636.32035624592982</c:v>
                </c:pt>
                <c:pt idx="7113">
                  <c:v>635.96510845553598</c:v>
                </c:pt>
                <c:pt idx="7114">
                  <c:v>635.64244617459633</c:v>
                </c:pt>
                <c:pt idx="7115">
                  <c:v>635.273812780816</c:v>
                </c:pt>
                <c:pt idx="7116">
                  <c:v>634.9005567612586</c:v>
                </c:pt>
                <c:pt idx="7117">
                  <c:v>634.50180525957467</c:v>
                </c:pt>
                <c:pt idx="7118">
                  <c:v>634.17299948896618</c:v>
                </c:pt>
                <c:pt idx="7119">
                  <c:v>633.84822400767143</c:v>
                </c:pt>
                <c:pt idx="7120">
                  <c:v>633.67272031680784</c:v>
                </c:pt>
                <c:pt idx="7121">
                  <c:v>633.43291410036329</c:v>
                </c:pt>
                <c:pt idx="7122">
                  <c:v>632.61399693316935</c:v>
                </c:pt>
                <c:pt idx="7123">
                  <c:v>632.56950866262332</c:v>
                </c:pt>
                <c:pt idx="7124">
                  <c:v>632.47102772277469</c:v>
                </c:pt>
                <c:pt idx="7125">
                  <c:v>631.19863196742494</c:v>
                </c:pt>
                <c:pt idx="7126">
                  <c:v>631.17991933814358</c:v>
                </c:pt>
                <c:pt idx="7127">
                  <c:v>630.46171537878661</c:v>
                </c:pt>
                <c:pt idx="7128">
                  <c:v>629.72622159834225</c:v>
                </c:pt>
                <c:pt idx="7129">
                  <c:v>629.48428417131208</c:v>
                </c:pt>
                <c:pt idx="7130">
                  <c:v>629.27631704033308</c:v>
                </c:pt>
                <c:pt idx="7131">
                  <c:v>629.20758599923477</c:v>
                </c:pt>
                <c:pt idx="7132">
                  <c:v>628.5884663224416</c:v>
                </c:pt>
                <c:pt idx="7133">
                  <c:v>628.33558467879948</c:v>
                </c:pt>
                <c:pt idx="7134">
                  <c:v>627.58576175901464</c:v>
                </c:pt>
                <c:pt idx="7135">
                  <c:v>627.31483886745377</c:v>
                </c:pt>
                <c:pt idx="7136">
                  <c:v>627.08048975078987</c:v>
                </c:pt>
                <c:pt idx="7137">
                  <c:v>626.3242491856081</c:v>
                </c:pt>
                <c:pt idx="7138">
                  <c:v>625.1587441470889</c:v>
                </c:pt>
                <c:pt idx="7139">
                  <c:v>623.61851925751625</c:v>
                </c:pt>
                <c:pt idx="7140">
                  <c:v>623.41173479832719</c:v>
                </c:pt>
                <c:pt idx="7141">
                  <c:v>622.77318908701864</c:v>
                </c:pt>
                <c:pt idx="7142">
                  <c:v>622.45447304765185</c:v>
                </c:pt>
                <c:pt idx="7143">
                  <c:v>622.13097929441324</c:v>
                </c:pt>
                <c:pt idx="7144">
                  <c:v>621.88876070767697</c:v>
                </c:pt>
                <c:pt idx="7145">
                  <c:v>621.66752303867167</c:v>
                </c:pt>
                <c:pt idx="7146">
                  <c:v>621.48235785982081</c:v>
                </c:pt>
                <c:pt idx="7147">
                  <c:v>620.67687132158869</c:v>
                </c:pt>
                <c:pt idx="7148">
                  <c:v>620.13769205311905</c:v>
                </c:pt>
                <c:pt idx="7149">
                  <c:v>619.92574466124381</c:v>
                </c:pt>
                <c:pt idx="7150">
                  <c:v>619.74431560461119</c:v>
                </c:pt>
                <c:pt idx="7151">
                  <c:v>619.35835336757737</c:v>
                </c:pt>
                <c:pt idx="7152">
                  <c:v>619.23874642758642</c:v>
                </c:pt>
                <c:pt idx="7153">
                  <c:v>619.06365797258832</c:v>
                </c:pt>
                <c:pt idx="7154">
                  <c:v>619.03734402555199</c:v>
                </c:pt>
                <c:pt idx="7155">
                  <c:v>618.483986703563</c:v>
                </c:pt>
                <c:pt idx="7156">
                  <c:v>618.22410308260726</c:v>
                </c:pt>
                <c:pt idx="7157">
                  <c:v>618.17474804760661</c:v>
                </c:pt>
                <c:pt idx="7158">
                  <c:v>617.64890835637937</c:v>
                </c:pt>
                <c:pt idx="7159">
                  <c:v>616.59017296592037</c:v>
                </c:pt>
                <c:pt idx="7160">
                  <c:v>616.44461128293085</c:v>
                </c:pt>
                <c:pt idx="7161">
                  <c:v>615.94260813150549</c:v>
                </c:pt>
                <c:pt idx="7162">
                  <c:v>615.74925830355176</c:v>
                </c:pt>
                <c:pt idx="7163">
                  <c:v>615.17202541959477</c:v>
                </c:pt>
                <c:pt idx="7164">
                  <c:v>614.59744404176558</c:v>
                </c:pt>
                <c:pt idx="7165">
                  <c:v>614.58047640368636</c:v>
                </c:pt>
                <c:pt idx="7166">
                  <c:v>614.53068111861171</c:v>
                </c:pt>
                <c:pt idx="7167">
                  <c:v>614.4749654706103</c:v>
                </c:pt>
                <c:pt idx="7168">
                  <c:v>612.12130953010671</c:v>
                </c:pt>
                <c:pt idx="7169">
                  <c:v>612.05092555009435</c:v>
                </c:pt>
                <c:pt idx="7170">
                  <c:v>611.69164947152319</c:v>
                </c:pt>
                <c:pt idx="7171">
                  <c:v>611.07124006212712</c:v>
                </c:pt>
                <c:pt idx="7172">
                  <c:v>610.39221135537832</c:v>
                </c:pt>
                <c:pt idx="7173">
                  <c:v>610.31344061145603</c:v>
                </c:pt>
                <c:pt idx="7174">
                  <c:v>610.13264491458938</c:v>
                </c:pt>
                <c:pt idx="7175">
                  <c:v>610.09768105416697</c:v>
                </c:pt>
                <c:pt idx="7176">
                  <c:v>609.81485840321943</c:v>
                </c:pt>
                <c:pt idx="7177">
                  <c:v>609.6199186721575</c:v>
                </c:pt>
                <c:pt idx="7178">
                  <c:v>609.54014035590694</c:v>
                </c:pt>
                <c:pt idx="7179">
                  <c:v>609.45914434797442</c:v>
                </c:pt>
                <c:pt idx="7180">
                  <c:v>609.38729053305576</c:v>
                </c:pt>
                <c:pt idx="7181">
                  <c:v>609.00754882945353</c:v>
                </c:pt>
                <c:pt idx="7182">
                  <c:v>608.67665687383521</c:v>
                </c:pt>
                <c:pt idx="7183">
                  <c:v>608.10508820730797</c:v>
                </c:pt>
                <c:pt idx="7184">
                  <c:v>608.05845271708267</c:v>
                </c:pt>
                <c:pt idx="7185">
                  <c:v>607.86437447536969</c:v>
                </c:pt>
                <c:pt idx="7186">
                  <c:v>607.84695958323766</c:v>
                </c:pt>
                <c:pt idx="7187">
                  <c:v>606.97088995189199</c:v>
                </c:pt>
                <c:pt idx="7188">
                  <c:v>606.44002840811584</c:v>
                </c:pt>
                <c:pt idx="7189">
                  <c:v>606.24480651677936</c:v>
                </c:pt>
                <c:pt idx="7190">
                  <c:v>605.6560300757684</c:v>
                </c:pt>
                <c:pt idx="7191">
                  <c:v>605.19488513291526</c:v>
                </c:pt>
                <c:pt idx="7192">
                  <c:v>604.79046741266552</c:v>
                </c:pt>
                <c:pt idx="7193">
                  <c:v>604.65128235177042</c:v>
                </c:pt>
                <c:pt idx="7194">
                  <c:v>604.38453583250202</c:v>
                </c:pt>
                <c:pt idx="7195">
                  <c:v>604.01043733439406</c:v>
                </c:pt>
                <c:pt idx="7196">
                  <c:v>602.80372388838009</c:v>
                </c:pt>
                <c:pt idx="7197">
                  <c:v>602.74230500078386</c:v>
                </c:pt>
                <c:pt idx="7198">
                  <c:v>602.47862622407661</c:v>
                </c:pt>
                <c:pt idx="7199">
                  <c:v>602.45768632964791</c:v>
                </c:pt>
                <c:pt idx="7200">
                  <c:v>601.60721123669475</c:v>
                </c:pt>
                <c:pt idx="7201">
                  <c:v>601.47718838018034</c:v>
                </c:pt>
                <c:pt idx="7202">
                  <c:v>601.37998816781976</c:v>
                </c:pt>
                <c:pt idx="7203">
                  <c:v>601.14222110967273</c:v>
                </c:pt>
                <c:pt idx="7204">
                  <c:v>600.61112943517605</c:v>
                </c:pt>
                <c:pt idx="7205">
                  <c:v>600.30279029016651</c:v>
                </c:pt>
                <c:pt idx="7206">
                  <c:v>599.95818754644824</c:v>
                </c:pt>
                <c:pt idx="7207">
                  <c:v>599.8776117772228</c:v>
                </c:pt>
                <c:pt idx="7208">
                  <c:v>599.85370119536253</c:v>
                </c:pt>
                <c:pt idx="7209">
                  <c:v>599.18663428323794</c:v>
                </c:pt>
                <c:pt idx="7210">
                  <c:v>598.96139334026441</c:v>
                </c:pt>
                <c:pt idx="7211">
                  <c:v>598.89840356035847</c:v>
                </c:pt>
                <c:pt idx="7212">
                  <c:v>598.65600687245592</c:v>
                </c:pt>
                <c:pt idx="7213">
                  <c:v>598.58570994188995</c:v>
                </c:pt>
                <c:pt idx="7214">
                  <c:v>598.30839942198236</c:v>
                </c:pt>
                <c:pt idx="7215">
                  <c:v>596.97415253350937</c:v>
                </c:pt>
                <c:pt idx="7216">
                  <c:v>596.72663593735979</c:v>
                </c:pt>
                <c:pt idx="7217">
                  <c:v>596.58458224700507</c:v>
                </c:pt>
                <c:pt idx="7218">
                  <c:v>595.67559091523867</c:v>
                </c:pt>
                <c:pt idx="7219">
                  <c:v>595.65718846214565</c:v>
                </c:pt>
                <c:pt idx="7220">
                  <c:v>595.61885368695209</c:v>
                </c:pt>
                <c:pt idx="7221">
                  <c:v>595.06644990660061</c:v>
                </c:pt>
                <c:pt idx="7222">
                  <c:v>595.00820482181052</c:v>
                </c:pt>
                <c:pt idx="7223">
                  <c:v>594.910825507715</c:v>
                </c:pt>
                <c:pt idx="7224">
                  <c:v>594.83690051631197</c:v>
                </c:pt>
                <c:pt idx="7225">
                  <c:v>594.73680766085158</c:v>
                </c:pt>
                <c:pt idx="7226">
                  <c:v>594.14265716723264</c:v>
                </c:pt>
                <c:pt idx="7227">
                  <c:v>594.0308516586673</c:v>
                </c:pt>
                <c:pt idx="7228">
                  <c:v>593.77566070327305</c:v>
                </c:pt>
                <c:pt idx="7229">
                  <c:v>593.56468086099198</c:v>
                </c:pt>
                <c:pt idx="7230">
                  <c:v>593.30024765574899</c:v>
                </c:pt>
                <c:pt idx="7231">
                  <c:v>593.15215653597056</c:v>
                </c:pt>
                <c:pt idx="7232">
                  <c:v>592.98103133220673</c:v>
                </c:pt>
                <c:pt idx="7233">
                  <c:v>592.71572863306778</c:v>
                </c:pt>
                <c:pt idx="7234">
                  <c:v>592.62729940286306</c:v>
                </c:pt>
                <c:pt idx="7235">
                  <c:v>592.46444389651174</c:v>
                </c:pt>
                <c:pt idx="7236">
                  <c:v>592.28372224170312</c:v>
                </c:pt>
                <c:pt idx="7237">
                  <c:v>592.16667075327848</c:v>
                </c:pt>
                <c:pt idx="7238">
                  <c:v>591.86838231734464</c:v>
                </c:pt>
                <c:pt idx="7239">
                  <c:v>591.5448545447822</c:v>
                </c:pt>
                <c:pt idx="7240">
                  <c:v>591.52973595701405</c:v>
                </c:pt>
                <c:pt idx="7241">
                  <c:v>591.45521562744261</c:v>
                </c:pt>
                <c:pt idx="7242">
                  <c:v>591.18804086492071</c:v>
                </c:pt>
                <c:pt idx="7243">
                  <c:v>591.02273196497538</c:v>
                </c:pt>
                <c:pt idx="7244">
                  <c:v>590.52550152457934</c:v>
                </c:pt>
                <c:pt idx="7245">
                  <c:v>590.43210647365402</c:v>
                </c:pt>
                <c:pt idx="7246">
                  <c:v>590.3877112559644</c:v>
                </c:pt>
                <c:pt idx="7247">
                  <c:v>590.14784900769223</c:v>
                </c:pt>
                <c:pt idx="7248">
                  <c:v>590.00766838128879</c:v>
                </c:pt>
                <c:pt idx="7249">
                  <c:v>589.97845078490047</c:v>
                </c:pt>
                <c:pt idx="7250">
                  <c:v>589.86290815354755</c:v>
                </c:pt>
                <c:pt idx="7251">
                  <c:v>589.42009262229828</c:v>
                </c:pt>
                <c:pt idx="7252">
                  <c:v>588.56767642674595</c:v>
                </c:pt>
                <c:pt idx="7253">
                  <c:v>588.20854543058545</c:v>
                </c:pt>
                <c:pt idx="7254">
                  <c:v>588.06542413380123</c:v>
                </c:pt>
                <c:pt idx="7255">
                  <c:v>587.81542512757562</c:v>
                </c:pt>
                <c:pt idx="7256">
                  <c:v>587.5451395980532</c:v>
                </c:pt>
                <c:pt idx="7257">
                  <c:v>586.30543341126656</c:v>
                </c:pt>
                <c:pt idx="7258">
                  <c:v>585.98071196066235</c:v>
                </c:pt>
                <c:pt idx="7259">
                  <c:v>585.9719830023771</c:v>
                </c:pt>
                <c:pt idx="7260">
                  <c:v>585.91171176667831</c:v>
                </c:pt>
                <c:pt idx="7261">
                  <c:v>585.28757624074717</c:v>
                </c:pt>
                <c:pt idx="7262">
                  <c:v>585.19478053026296</c:v>
                </c:pt>
                <c:pt idx="7263">
                  <c:v>584.80305301839621</c:v>
                </c:pt>
                <c:pt idx="7264">
                  <c:v>584.68683400283862</c:v>
                </c:pt>
                <c:pt idx="7265">
                  <c:v>584.38572496472625</c:v>
                </c:pt>
                <c:pt idx="7266">
                  <c:v>583.91340067169858</c:v>
                </c:pt>
                <c:pt idx="7267">
                  <c:v>583.33484103410979</c:v>
                </c:pt>
                <c:pt idx="7268">
                  <c:v>583.1158436376403</c:v>
                </c:pt>
                <c:pt idx="7269">
                  <c:v>583.09218619957278</c:v>
                </c:pt>
                <c:pt idx="7270">
                  <c:v>582.98334037218638</c:v>
                </c:pt>
                <c:pt idx="7271">
                  <c:v>581.88568387348084</c:v>
                </c:pt>
                <c:pt idx="7272">
                  <c:v>581.87909312975944</c:v>
                </c:pt>
                <c:pt idx="7273">
                  <c:v>581.85292726683895</c:v>
                </c:pt>
                <c:pt idx="7274">
                  <c:v>581.66502953582392</c:v>
                </c:pt>
                <c:pt idx="7275">
                  <c:v>581.63843242794417</c:v>
                </c:pt>
                <c:pt idx="7276">
                  <c:v>581.40670480035726</c:v>
                </c:pt>
                <c:pt idx="7277">
                  <c:v>580.91979122021849</c:v>
                </c:pt>
                <c:pt idx="7278">
                  <c:v>580.80472786110545</c:v>
                </c:pt>
                <c:pt idx="7279">
                  <c:v>580.7291299194211</c:v>
                </c:pt>
                <c:pt idx="7280">
                  <c:v>580.71387325322019</c:v>
                </c:pt>
                <c:pt idx="7281">
                  <c:v>580.68631660029268</c:v>
                </c:pt>
                <c:pt idx="7282">
                  <c:v>580.68198013706365</c:v>
                </c:pt>
                <c:pt idx="7283">
                  <c:v>580.06085131902444</c:v>
                </c:pt>
                <c:pt idx="7284">
                  <c:v>579.60542662542821</c:v>
                </c:pt>
                <c:pt idx="7285">
                  <c:v>579.25970824799913</c:v>
                </c:pt>
                <c:pt idx="7286">
                  <c:v>578.30946948657265</c:v>
                </c:pt>
                <c:pt idx="7287">
                  <c:v>578.23207152242674</c:v>
                </c:pt>
                <c:pt idx="7288">
                  <c:v>577.61041240316206</c:v>
                </c:pt>
                <c:pt idx="7289">
                  <c:v>577.18831163846255</c:v>
                </c:pt>
                <c:pt idx="7290">
                  <c:v>576.34306051286478</c:v>
                </c:pt>
                <c:pt idx="7291">
                  <c:v>576.03937501125108</c:v>
                </c:pt>
                <c:pt idx="7292">
                  <c:v>575.89018426685595</c:v>
                </c:pt>
                <c:pt idx="7293">
                  <c:v>575.56128344225431</c:v>
                </c:pt>
                <c:pt idx="7294">
                  <c:v>575.45347720538336</c:v>
                </c:pt>
                <c:pt idx="7295">
                  <c:v>575.36969261345939</c:v>
                </c:pt>
                <c:pt idx="7296">
                  <c:v>575.22242296029629</c:v>
                </c:pt>
                <c:pt idx="7297">
                  <c:v>575.2200856326308</c:v>
                </c:pt>
                <c:pt idx="7298">
                  <c:v>575.18868579667117</c:v>
                </c:pt>
                <c:pt idx="7299">
                  <c:v>574.67856503422206</c:v>
                </c:pt>
                <c:pt idx="7300">
                  <c:v>574.45091372209333</c:v>
                </c:pt>
                <c:pt idx="7301">
                  <c:v>573.70257364460304</c:v>
                </c:pt>
                <c:pt idx="7302">
                  <c:v>573.05930324954659</c:v>
                </c:pt>
                <c:pt idx="7303">
                  <c:v>572.17015318816061</c:v>
                </c:pt>
                <c:pt idx="7304">
                  <c:v>571.54720933913416</c:v>
                </c:pt>
                <c:pt idx="7305">
                  <c:v>571.28882456956694</c:v>
                </c:pt>
                <c:pt idx="7306">
                  <c:v>570.94550655560988</c:v>
                </c:pt>
                <c:pt idx="7307">
                  <c:v>569.94700938209417</c:v>
                </c:pt>
                <c:pt idx="7308">
                  <c:v>569.26229544598061</c:v>
                </c:pt>
                <c:pt idx="7309">
                  <c:v>568.94543345976592</c:v>
                </c:pt>
                <c:pt idx="7310">
                  <c:v>568.84846337812553</c:v>
                </c:pt>
                <c:pt idx="7311">
                  <c:v>568.28072488724206</c:v>
                </c:pt>
                <c:pt idx="7312">
                  <c:v>567.55346478374963</c:v>
                </c:pt>
                <c:pt idx="7313">
                  <c:v>566.39212911354502</c:v>
                </c:pt>
                <c:pt idx="7314">
                  <c:v>565.79139187847818</c:v>
                </c:pt>
                <c:pt idx="7315">
                  <c:v>565.21712868138457</c:v>
                </c:pt>
                <c:pt idx="7316">
                  <c:v>564.8323621235287</c:v>
                </c:pt>
                <c:pt idx="7317">
                  <c:v>564.26897610496781</c:v>
                </c:pt>
                <c:pt idx="7318">
                  <c:v>564.02950207721506</c:v>
                </c:pt>
                <c:pt idx="7319">
                  <c:v>564.02322951422912</c:v>
                </c:pt>
                <c:pt idx="7320">
                  <c:v>563.75560549651811</c:v>
                </c:pt>
                <c:pt idx="7321">
                  <c:v>563.25535434027336</c:v>
                </c:pt>
                <c:pt idx="7322">
                  <c:v>563.12855131270953</c:v>
                </c:pt>
                <c:pt idx="7323">
                  <c:v>563.04303473697189</c:v>
                </c:pt>
                <c:pt idx="7324">
                  <c:v>563.00169025218133</c:v>
                </c:pt>
                <c:pt idx="7325">
                  <c:v>562.85517402698588</c:v>
                </c:pt>
                <c:pt idx="7326">
                  <c:v>562.70990450995464</c:v>
                </c:pt>
                <c:pt idx="7327">
                  <c:v>562.63574638612567</c:v>
                </c:pt>
                <c:pt idx="7328">
                  <c:v>561.91753942506421</c:v>
                </c:pt>
                <c:pt idx="7329">
                  <c:v>561.65596084132369</c:v>
                </c:pt>
                <c:pt idx="7330">
                  <c:v>561.62193851571874</c:v>
                </c:pt>
                <c:pt idx="7331">
                  <c:v>559.886047482462</c:v>
                </c:pt>
                <c:pt idx="7332">
                  <c:v>559.30689150613637</c:v>
                </c:pt>
                <c:pt idx="7333">
                  <c:v>559.01714892448035</c:v>
                </c:pt>
                <c:pt idx="7334">
                  <c:v>558.85730512886266</c:v>
                </c:pt>
                <c:pt idx="7335">
                  <c:v>557.34308601127498</c:v>
                </c:pt>
                <c:pt idx="7336">
                  <c:v>557.20601815300836</c:v>
                </c:pt>
                <c:pt idx="7337">
                  <c:v>556.94401532828749</c:v>
                </c:pt>
                <c:pt idx="7338">
                  <c:v>556.69311981281976</c:v>
                </c:pt>
                <c:pt idx="7339">
                  <c:v>555.74627698037341</c:v>
                </c:pt>
                <c:pt idx="7340">
                  <c:v>555.6981286308029</c:v>
                </c:pt>
                <c:pt idx="7341">
                  <c:v>555.12257470053748</c:v>
                </c:pt>
                <c:pt idx="7342">
                  <c:v>554.3270027940855</c:v>
                </c:pt>
                <c:pt idx="7343">
                  <c:v>553.61518946478031</c:v>
                </c:pt>
                <c:pt idx="7344">
                  <c:v>553.26664748346786</c:v>
                </c:pt>
                <c:pt idx="7345">
                  <c:v>552.90960467345383</c:v>
                </c:pt>
                <c:pt idx="7346">
                  <c:v>552.36723959535777</c:v>
                </c:pt>
                <c:pt idx="7347">
                  <c:v>552.1069347351272</c:v>
                </c:pt>
                <c:pt idx="7348">
                  <c:v>552.09456070634246</c:v>
                </c:pt>
                <c:pt idx="7349">
                  <c:v>551.72728208210799</c:v>
                </c:pt>
                <c:pt idx="7350">
                  <c:v>551.31714311203302</c:v>
                </c:pt>
                <c:pt idx="7351">
                  <c:v>550.44038809136703</c:v>
                </c:pt>
                <c:pt idx="7352">
                  <c:v>550.25923319046251</c:v>
                </c:pt>
                <c:pt idx="7353">
                  <c:v>550.10464538038775</c:v>
                </c:pt>
                <c:pt idx="7354">
                  <c:v>549.95851737571206</c:v>
                </c:pt>
                <c:pt idx="7355">
                  <c:v>549.90670594541257</c:v>
                </c:pt>
                <c:pt idx="7356">
                  <c:v>549.55325217406983</c:v>
                </c:pt>
                <c:pt idx="7357">
                  <c:v>549.43338908858152</c:v>
                </c:pt>
                <c:pt idx="7358">
                  <c:v>549.18659190107576</c:v>
                </c:pt>
                <c:pt idx="7359">
                  <c:v>549.13173874299207</c:v>
                </c:pt>
                <c:pt idx="7360">
                  <c:v>548.68382631656766</c:v>
                </c:pt>
                <c:pt idx="7361">
                  <c:v>548.61798091459082</c:v>
                </c:pt>
                <c:pt idx="7362">
                  <c:v>548.49015930844666</c:v>
                </c:pt>
                <c:pt idx="7363">
                  <c:v>548.30564850129679</c:v>
                </c:pt>
                <c:pt idx="7364">
                  <c:v>548.28197905640877</c:v>
                </c:pt>
                <c:pt idx="7365">
                  <c:v>547.75793238366498</c:v>
                </c:pt>
                <c:pt idx="7366">
                  <c:v>547.20050675076493</c:v>
                </c:pt>
                <c:pt idx="7367">
                  <c:v>546.63012976114226</c:v>
                </c:pt>
                <c:pt idx="7368">
                  <c:v>545.59079338985305</c:v>
                </c:pt>
                <c:pt idx="7369">
                  <c:v>545.45182044944818</c:v>
                </c:pt>
                <c:pt idx="7370">
                  <c:v>545.39695128227106</c:v>
                </c:pt>
                <c:pt idx="7371">
                  <c:v>545.11258875663248</c:v>
                </c:pt>
                <c:pt idx="7372">
                  <c:v>545.09321375110301</c:v>
                </c:pt>
                <c:pt idx="7373">
                  <c:v>544.49313088773738</c:v>
                </c:pt>
                <c:pt idx="7374">
                  <c:v>544.4851743682184</c:v>
                </c:pt>
                <c:pt idx="7375">
                  <c:v>544.22507262336217</c:v>
                </c:pt>
                <c:pt idx="7376">
                  <c:v>542.89886129930812</c:v>
                </c:pt>
                <c:pt idx="7377">
                  <c:v>542.75351874078672</c:v>
                </c:pt>
                <c:pt idx="7378">
                  <c:v>541.9070139030465</c:v>
                </c:pt>
                <c:pt idx="7379">
                  <c:v>541.83297484685158</c:v>
                </c:pt>
                <c:pt idx="7380">
                  <c:v>541.05774449495527</c:v>
                </c:pt>
                <c:pt idx="7381">
                  <c:v>541.02260053223006</c:v>
                </c:pt>
                <c:pt idx="7382">
                  <c:v>540.6300215366972</c:v>
                </c:pt>
                <c:pt idx="7383">
                  <c:v>540.38677836797024</c:v>
                </c:pt>
                <c:pt idx="7384">
                  <c:v>540.1997901535857</c:v>
                </c:pt>
                <c:pt idx="7385">
                  <c:v>539.10148528658931</c:v>
                </c:pt>
                <c:pt idx="7386">
                  <c:v>537.44400179094362</c:v>
                </c:pt>
                <c:pt idx="7387">
                  <c:v>537.01494007223346</c:v>
                </c:pt>
                <c:pt idx="7388">
                  <c:v>536.09680054404294</c:v>
                </c:pt>
                <c:pt idx="7389">
                  <c:v>535.40507062265908</c:v>
                </c:pt>
                <c:pt idx="7390">
                  <c:v>534.80454750921922</c:v>
                </c:pt>
                <c:pt idx="7391">
                  <c:v>534.70452069126975</c:v>
                </c:pt>
                <c:pt idx="7392">
                  <c:v>534.5655607582537</c:v>
                </c:pt>
                <c:pt idx="7393">
                  <c:v>533.45680795654653</c:v>
                </c:pt>
                <c:pt idx="7394">
                  <c:v>533.09297128743594</c:v>
                </c:pt>
                <c:pt idx="7395">
                  <c:v>531.93426110858172</c:v>
                </c:pt>
                <c:pt idx="7396">
                  <c:v>531.91869526676089</c:v>
                </c:pt>
                <c:pt idx="7397">
                  <c:v>531.7763303996494</c:v>
                </c:pt>
                <c:pt idx="7398">
                  <c:v>531.5172502350789</c:v>
                </c:pt>
                <c:pt idx="7399">
                  <c:v>531.48827477623138</c:v>
                </c:pt>
                <c:pt idx="7400">
                  <c:v>530.79011120035659</c:v>
                </c:pt>
                <c:pt idx="7401">
                  <c:v>530.50771379095784</c:v>
                </c:pt>
                <c:pt idx="7402">
                  <c:v>530.44130306786326</c:v>
                </c:pt>
                <c:pt idx="7403">
                  <c:v>530.35742942535637</c:v>
                </c:pt>
                <c:pt idx="7404">
                  <c:v>530.10631678655659</c:v>
                </c:pt>
                <c:pt idx="7405">
                  <c:v>529.60464882552844</c:v>
                </c:pt>
                <c:pt idx="7406">
                  <c:v>529.52664951980444</c:v>
                </c:pt>
                <c:pt idx="7407">
                  <c:v>528.95112360545284</c:v>
                </c:pt>
                <c:pt idx="7408">
                  <c:v>528.91800379249935</c:v>
                </c:pt>
                <c:pt idx="7409">
                  <c:v>528.36033302035344</c:v>
                </c:pt>
                <c:pt idx="7410">
                  <c:v>528.25195645952317</c:v>
                </c:pt>
                <c:pt idx="7411">
                  <c:v>527.23490474652533</c:v>
                </c:pt>
                <c:pt idx="7412">
                  <c:v>527.052917372754</c:v>
                </c:pt>
                <c:pt idx="7413">
                  <c:v>526.61891584809962</c:v>
                </c:pt>
                <c:pt idx="7414">
                  <c:v>526.43520149335632</c:v>
                </c:pt>
                <c:pt idx="7415">
                  <c:v>526.20666667937451</c:v>
                </c:pt>
                <c:pt idx="7416">
                  <c:v>526.03731348215842</c:v>
                </c:pt>
                <c:pt idx="7417">
                  <c:v>526.00523726199435</c:v>
                </c:pt>
                <c:pt idx="7418">
                  <c:v>525.54864490513364</c:v>
                </c:pt>
                <c:pt idx="7419">
                  <c:v>525.14007682736792</c:v>
                </c:pt>
                <c:pt idx="7420">
                  <c:v>524.81304306330753</c:v>
                </c:pt>
                <c:pt idx="7421">
                  <c:v>524.67096936158566</c:v>
                </c:pt>
                <c:pt idx="7422">
                  <c:v>524.4511074740617</c:v>
                </c:pt>
                <c:pt idx="7423">
                  <c:v>524.24814918824268</c:v>
                </c:pt>
                <c:pt idx="7424">
                  <c:v>524.12946877454408</c:v>
                </c:pt>
                <c:pt idx="7425">
                  <c:v>523.61638933148402</c:v>
                </c:pt>
                <c:pt idx="7426">
                  <c:v>523.49472222126121</c:v>
                </c:pt>
                <c:pt idx="7427">
                  <c:v>522.98101642241409</c:v>
                </c:pt>
                <c:pt idx="7428">
                  <c:v>522.46674930472273</c:v>
                </c:pt>
                <c:pt idx="7429">
                  <c:v>522.11768902900519</c:v>
                </c:pt>
                <c:pt idx="7430">
                  <c:v>520.97680597644296</c:v>
                </c:pt>
                <c:pt idx="7431">
                  <c:v>520.66297671289703</c:v>
                </c:pt>
                <c:pt idx="7432">
                  <c:v>520.60554509017572</c:v>
                </c:pt>
                <c:pt idx="7433">
                  <c:v>519.92846849227726</c:v>
                </c:pt>
                <c:pt idx="7434">
                  <c:v>519.54852867614193</c:v>
                </c:pt>
                <c:pt idx="7435">
                  <c:v>519.16149382983633</c:v>
                </c:pt>
                <c:pt idx="7436">
                  <c:v>518.96311714649221</c:v>
                </c:pt>
                <c:pt idx="7437">
                  <c:v>518.62002526098229</c:v>
                </c:pt>
                <c:pt idx="7438">
                  <c:v>518.06260763262901</c:v>
                </c:pt>
                <c:pt idx="7439">
                  <c:v>517.85294954113817</c:v>
                </c:pt>
                <c:pt idx="7440">
                  <c:v>517.85175086025492</c:v>
                </c:pt>
                <c:pt idx="7441">
                  <c:v>517.80028362546784</c:v>
                </c:pt>
                <c:pt idx="7442">
                  <c:v>517.64866250055047</c:v>
                </c:pt>
                <c:pt idx="7443">
                  <c:v>516.70968313476612</c:v>
                </c:pt>
                <c:pt idx="7444">
                  <c:v>516.42729172877739</c:v>
                </c:pt>
                <c:pt idx="7445">
                  <c:v>516.34238149745977</c:v>
                </c:pt>
                <c:pt idx="7446">
                  <c:v>516.32313056240582</c:v>
                </c:pt>
                <c:pt idx="7447">
                  <c:v>516.01406000193265</c:v>
                </c:pt>
                <c:pt idx="7448">
                  <c:v>515.5406510928135</c:v>
                </c:pt>
                <c:pt idx="7449">
                  <c:v>514.81457266054235</c:v>
                </c:pt>
                <c:pt idx="7450">
                  <c:v>514.43436669322591</c:v>
                </c:pt>
                <c:pt idx="7451">
                  <c:v>514.27423873619716</c:v>
                </c:pt>
                <c:pt idx="7452">
                  <c:v>513.91622437431511</c:v>
                </c:pt>
                <c:pt idx="7453">
                  <c:v>513.78640063090245</c:v>
                </c:pt>
                <c:pt idx="7454">
                  <c:v>512.76838036774188</c:v>
                </c:pt>
                <c:pt idx="7455">
                  <c:v>512.47283749136045</c:v>
                </c:pt>
                <c:pt idx="7456">
                  <c:v>512.34907719214925</c:v>
                </c:pt>
                <c:pt idx="7457">
                  <c:v>512.13423715717386</c:v>
                </c:pt>
                <c:pt idx="7458">
                  <c:v>511.99010728749295</c:v>
                </c:pt>
                <c:pt idx="7459">
                  <c:v>511.77339618970319</c:v>
                </c:pt>
                <c:pt idx="7460">
                  <c:v>511.51889962874395</c:v>
                </c:pt>
                <c:pt idx="7461">
                  <c:v>511.24573746521565</c:v>
                </c:pt>
                <c:pt idx="7462">
                  <c:v>510.72090834802162</c:v>
                </c:pt>
                <c:pt idx="7463">
                  <c:v>510.49410151558033</c:v>
                </c:pt>
                <c:pt idx="7464">
                  <c:v>510.32967711805651</c:v>
                </c:pt>
                <c:pt idx="7465">
                  <c:v>510.27233754762312</c:v>
                </c:pt>
                <c:pt idx="7466">
                  <c:v>510.21025028036883</c:v>
                </c:pt>
                <c:pt idx="7467">
                  <c:v>510.00922109032894</c:v>
                </c:pt>
                <c:pt idx="7468">
                  <c:v>508.98498229487268</c:v>
                </c:pt>
                <c:pt idx="7469">
                  <c:v>508.85206479412204</c:v>
                </c:pt>
                <c:pt idx="7470">
                  <c:v>508.84436141839547</c:v>
                </c:pt>
                <c:pt idx="7471">
                  <c:v>508.78608031314457</c:v>
                </c:pt>
                <c:pt idx="7472">
                  <c:v>508.61662705909379</c:v>
                </c:pt>
                <c:pt idx="7473">
                  <c:v>508.5019719318671</c:v>
                </c:pt>
                <c:pt idx="7474">
                  <c:v>508.41690861359189</c:v>
                </c:pt>
                <c:pt idx="7475">
                  <c:v>508.29858940506756</c:v>
                </c:pt>
                <c:pt idx="7476">
                  <c:v>507.08183425509327</c:v>
                </c:pt>
                <c:pt idx="7477">
                  <c:v>506.67576559706578</c:v>
                </c:pt>
                <c:pt idx="7478">
                  <c:v>506.35030272531469</c:v>
                </c:pt>
                <c:pt idx="7479">
                  <c:v>506.16367371496762</c:v>
                </c:pt>
                <c:pt idx="7480">
                  <c:v>506.0850780705066</c:v>
                </c:pt>
                <c:pt idx="7481">
                  <c:v>505.74461667918899</c:v>
                </c:pt>
                <c:pt idx="7482">
                  <c:v>505.63171354714336</c:v>
                </c:pt>
                <c:pt idx="7483">
                  <c:v>505.55408645284547</c:v>
                </c:pt>
                <c:pt idx="7484">
                  <c:v>505.36987681676868</c:v>
                </c:pt>
                <c:pt idx="7485">
                  <c:v>505.01553354016272</c:v>
                </c:pt>
                <c:pt idx="7486">
                  <c:v>504.97745290933005</c:v>
                </c:pt>
                <c:pt idx="7487">
                  <c:v>504.57665724650741</c:v>
                </c:pt>
                <c:pt idx="7488">
                  <c:v>504.46914717786819</c:v>
                </c:pt>
                <c:pt idx="7489">
                  <c:v>504.1412429193428</c:v>
                </c:pt>
                <c:pt idx="7490">
                  <c:v>503.80218732655669</c:v>
                </c:pt>
                <c:pt idx="7491">
                  <c:v>503.46010901678534</c:v>
                </c:pt>
                <c:pt idx="7492">
                  <c:v>503.22605606835356</c:v>
                </c:pt>
                <c:pt idx="7493">
                  <c:v>503.10505533665111</c:v>
                </c:pt>
                <c:pt idx="7494">
                  <c:v>501.62305051766015</c:v>
                </c:pt>
                <c:pt idx="7495">
                  <c:v>501.16272804199087</c:v>
                </c:pt>
                <c:pt idx="7496">
                  <c:v>499.89790859018763</c:v>
                </c:pt>
                <c:pt idx="7497">
                  <c:v>499.68467846968736</c:v>
                </c:pt>
                <c:pt idx="7498">
                  <c:v>499.36643169687625</c:v>
                </c:pt>
                <c:pt idx="7499">
                  <c:v>498.76660297787157</c:v>
                </c:pt>
                <c:pt idx="7500">
                  <c:v>497.87407699887291</c:v>
                </c:pt>
                <c:pt idx="7501">
                  <c:v>497.85156120929253</c:v>
                </c:pt>
                <c:pt idx="7502">
                  <c:v>497.54524721462377</c:v>
                </c:pt>
                <c:pt idx="7503">
                  <c:v>496.47229875075334</c:v>
                </c:pt>
                <c:pt idx="7504">
                  <c:v>495.91141015079353</c:v>
                </c:pt>
                <c:pt idx="7505">
                  <c:v>495.27146564493222</c:v>
                </c:pt>
                <c:pt idx="7506">
                  <c:v>495.1452349424647</c:v>
                </c:pt>
                <c:pt idx="7507">
                  <c:v>494.05485957964208</c:v>
                </c:pt>
                <c:pt idx="7508">
                  <c:v>493.66806186803547</c:v>
                </c:pt>
                <c:pt idx="7509">
                  <c:v>493.51503994742859</c:v>
                </c:pt>
                <c:pt idx="7510">
                  <c:v>490.4844905130347</c:v>
                </c:pt>
                <c:pt idx="7511">
                  <c:v>490.35658686028609</c:v>
                </c:pt>
                <c:pt idx="7512">
                  <c:v>490.3091869358413</c:v>
                </c:pt>
                <c:pt idx="7513">
                  <c:v>490.28819000901655</c:v>
                </c:pt>
                <c:pt idx="7514">
                  <c:v>490.01480872101934</c:v>
                </c:pt>
                <c:pt idx="7515">
                  <c:v>489.42778727689449</c:v>
                </c:pt>
                <c:pt idx="7516">
                  <c:v>489.42738004557623</c:v>
                </c:pt>
                <c:pt idx="7517">
                  <c:v>489.11453033844504</c:v>
                </c:pt>
                <c:pt idx="7518">
                  <c:v>489.08018683039961</c:v>
                </c:pt>
                <c:pt idx="7519">
                  <c:v>488.50735944888771</c:v>
                </c:pt>
                <c:pt idx="7520">
                  <c:v>488.33953411954258</c:v>
                </c:pt>
                <c:pt idx="7521">
                  <c:v>488.1982488656804</c:v>
                </c:pt>
                <c:pt idx="7522">
                  <c:v>488.0527762332743</c:v>
                </c:pt>
                <c:pt idx="7523">
                  <c:v>488.05050194141461</c:v>
                </c:pt>
                <c:pt idx="7524">
                  <c:v>487.74705557563664</c:v>
                </c:pt>
                <c:pt idx="7525">
                  <c:v>487.30760295461153</c:v>
                </c:pt>
                <c:pt idx="7526">
                  <c:v>487.24135232245311</c:v>
                </c:pt>
                <c:pt idx="7527">
                  <c:v>486.17476647272014</c:v>
                </c:pt>
                <c:pt idx="7528">
                  <c:v>486.17319157813716</c:v>
                </c:pt>
                <c:pt idx="7529">
                  <c:v>486.14576299795868</c:v>
                </c:pt>
                <c:pt idx="7530">
                  <c:v>486.11582199065327</c:v>
                </c:pt>
                <c:pt idx="7531">
                  <c:v>485.38641466748174</c:v>
                </c:pt>
                <c:pt idx="7532">
                  <c:v>485.0174730986493</c:v>
                </c:pt>
                <c:pt idx="7533">
                  <c:v>484.63004602955112</c:v>
                </c:pt>
                <c:pt idx="7534">
                  <c:v>484.50069055212629</c:v>
                </c:pt>
                <c:pt idx="7535">
                  <c:v>484.36697459783221</c:v>
                </c:pt>
                <c:pt idx="7536">
                  <c:v>484.15177535881941</c:v>
                </c:pt>
                <c:pt idx="7537">
                  <c:v>483.83696053544872</c:v>
                </c:pt>
                <c:pt idx="7538">
                  <c:v>482.75464475068543</c:v>
                </c:pt>
                <c:pt idx="7539">
                  <c:v>482.39470129302458</c:v>
                </c:pt>
                <c:pt idx="7540">
                  <c:v>481.74412674901305</c:v>
                </c:pt>
                <c:pt idx="7541">
                  <c:v>481.3407446170055</c:v>
                </c:pt>
                <c:pt idx="7542">
                  <c:v>480.79923902712221</c:v>
                </c:pt>
                <c:pt idx="7543">
                  <c:v>480.74450493667212</c:v>
                </c:pt>
                <c:pt idx="7544">
                  <c:v>480.2335827189749</c:v>
                </c:pt>
                <c:pt idx="7545">
                  <c:v>480.16102750564289</c:v>
                </c:pt>
                <c:pt idx="7546">
                  <c:v>479.56009215804312</c:v>
                </c:pt>
                <c:pt idx="7547">
                  <c:v>479.45805019543678</c:v>
                </c:pt>
                <c:pt idx="7548">
                  <c:v>479.1976012533633</c:v>
                </c:pt>
                <c:pt idx="7549">
                  <c:v>478.21251569801132</c:v>
                </c:pt>
                <c:pt idx="7550">
                  <c:v>477.10663552803709</c:v>
                </c:pt>
                <c:pt idx="7551">
                  <c:v>476.92929279254628</c:v>
                </c:pt>
                <c:pt idx="7552">
                  <c:v>476.80351234583628</c:v>
                </c:pt>
                <c:pt idx="7553">
                  <c:v>476.76085611593896</c:v>
                </c:pt>
                <c:pt idx="7554">
                  <c:v>475.89294011607706</c:v>
                </c:pt>
                <c:pt idx="7555">
                  <c:v>475.7117471935756</c:v>
                </c:pt>
                <c:pt idx="7556">
                  <c:v>475.58202951040829</c:v>
                </c:pt>
                <c:pt idx="7557">
                  <c:v>475.14076285896448</c:v>
                </c:pt>
                <c:pt idx="7558">
                  <c:v>475.07357669539874</c:v>
                </c:pt>
                <c:pt idx="7559">
                  <c:v>474.21678001161024</c:v>
                </c:pt>
                <c:pt idx="7560">
                  <c:v>473.84602141065443</c:v>
                </c:pt>
                <c:pt idx="7561">
                  <c:v>473.42336633108903</c:v>
                </c:pt>
                <c:pt idx="7562">
                  <c:v>473.03652359390702</c:v>
                </c:pt>
                <c:pt idx="7563">
                  <c:v>472.813082673395</c:v>
                </c:pt>
                <c:pt idx="7564">
                  <c:v>472.16049398529481</c:v>
                </c:pt>
                <c:pt idx="7565">
                  <c:v>472.09811355151407</c:v>
                </c:pt>
                <c:pt idx="7566">
                  <c:v>471.92740258304724</c:v>
                </c:pt>
                <c:pt idx="7567">
                  <c:v>471.87060532065948</c:v>
                </c:pt>
                <c:pt idx="7568">
                  <c:v>471.26130322051677</c:v>
                </c:pt>
                <c:pt idx="7569">
                  <c:v>470.75167974053807</c:v>
                </c:pt>
                <c:pt idx="7570">
                  <c:v>470.64326815981542</c:v>
                </c:pt>
                <c:pt idx="7571">
                  <c:v>470.31289750030749</c:v>
                </c:pt>
                <c:pt idx="7572">
                  <c:v>469.75138754740237</c:v>
                </c:pt>
                <c:pt idx="7573">
                  <c:v>469.26518337022378</c:v>
                </c:pt>
                <c:pt idx="7574">
                  <c:v>468.38504742910317</c:v>
                </c:pt>
                <c:pt idx="7575">
                  <c:v>468.12588821963283</c:v>
                </c:pt>
                <c:pt idx="7576">
                  <c:v>467.75574897048585</c:v>
                </c:pt>
                <c:pt idx="7577">
                  <c:v>467.72435713907294</c:v>
                </c:pt>
                <c:pt idx="7578">
                  <c:v>467.16050585622901</c:v>
                </c:pt>
                <c:pt idx="7579">
                  <c:v>466.76963883314329</c:v>
                </c:pt>
                <c:pt idx="7580">
                  <c:v>466.51897945180605</c:v>
                </c:pt>
                <c:pt idx="7581">
                  <c:v>466.34472747194872</c:v>
                </c:pt>
                <c:pt idx="7582">
                  <c:v>466.27819167781064</c:v>
                </c:pt>
                <c:pt idx="7583">
                  <c:v>465.86426055368889</c:v>
                </c:pt>
                <c:pt idx="7584">
                  <c:v>464.9812539819722</c:v>
                </c:pt>
                <c:pt idx="7585">
                  <c:v>464.66285011993006</c:v>
                </c:pt>
                <c:pt idx="7586">
                  <c:v>464.13220970175951</c:v>
                </c:pt>
                <c:pt idx="7587">
                  <c:v>464.1304306912333</c:v>
                </c:pt>
                <c:pt idx="7588">
                  <c:v>464.06026883739452</c:v>
                </c:pt>
                <c:pt idx="7589">
                  <c:v>463.36340499980673</c:v>
                </c:pt>
                <c:pt idx="7590">
                  <c:v>463.20485894133907</c:v>
                </c:pt>
                <c:pt idx="7591">
                  <c:v>462.4731513115309</c:v>
                </c:pt>
                <c:pt idx="7592">
                  <c:v>462.44502433464419</c:v>
                </c:pt>
                <c:pt idx="7593">
                  <c:v>462.36484679162186</c:v>
                </c:pt>
                <c:pt idx="7594">
                  <c:v>461.78430502813171</c:v>
                </c:pt>
                <c:pt idx="7595">
                  <c:v>460.51662995425727</c:v>
                </c:pt>
                <c:pt idx="7596">
                  <c:v>460.25715556575716</c:v>
                </c:pt>
                <c:pt idx="7597">
                  <c:v>460.18098730011326</c:v>
                </c:pt>
                <c:pt idx="7598">
                  <c:v>459.55256734050727</c:v>
                </c:pt>
                <c:pt idx="7599">
                  <c:v>459.22306017148509</c:v>
                </c:pt>
                <c:pt idx="7600">
                  <c:v>458.776846710119</c:v>
                </c:pt>
                <c:pt idx="7601">
                  <c:v>458.50583476797499</c:v>
                </c:pt>
                <c:pt idx="7602">
                  <c:v>458.11081338509985</c:v>
                </c:pt>
                <c:pt idx="7603">
                  <c:v>457.45304475465167</c:v>
                </c:pt>
                <c:pt idx="7604">
                  <c:v>457.44501519364286</c:v>
                </c:pt>
                <c:pt idx="7605">
                  <c:v>456.9481519618314</c:v>
                </c:pt>
                <c:pt idx="7606">
                  <c:v>456.5555769685725</c:v>
                </c:pt>
                <c:pt idx="7607">
                  <c:v>454.49356969243166</c:v>
                </c:pt>
                <c:pt idx="7608">
                  <c:v>454.31125313167314</c:v>
                </c:pt>
                <c:pt idx="7609">
                  <c:v>454.07618760807082</c:v>
                </c:pt>
                <c:pt idx="7610">
                  <c:v>453.91815684230369</c:v>
                </c:pt>
                <c:pt idx="7611">
                  <c:v>453.4998642407445</c:v>
                </c:pt>
                <c:pt idx="7612">
                  <c:v>453.38669595808591</c:v>
                </c:pt>
                <c:pt idx="7613">
                  <c:v>453.18290720053648</c:v>
                </c:pt>
                <c:pt idx="7614">
                  <c:v>453.02893073772333</c:v>
                </c:pt>
                <c:pt idx="7615">
                  <c:v>452.69426263715195</c:v>
                </c:pt>
                <c:pt idx="7616">
                  <c:v>452.6816004446826</c:v>
                </c:pt>
                <c:pt idx="7617">
                  <c:v>452.29214722467566</c:v>
                </c:pt>
                <c:pt idx="7618">
                  <c:v>451.50133802356953</c:v>
                </c:pt>
                <c:pt idx="7619">
                  <c:v>451.45423526792496</c:v>
                </c:pt>
                <c:pt idx="7620">
                  <c:v>451.03647696986462</c:v>
                </c:pt>
                <c:pt idx="7621">
                  <c:v>450.95611732340262</c:v>
                </c:pt>
                <c:pt idx="7622">
                  <c:v>450.72557536931072</c:v>
                </c:pt>
                <c:pt idx="7623">
                  <c:v>449.90202256895111</c:v>
                </c:pt>
                <c:pt idx="7624">
                  <c:v>449.86232802136971</c:v>
                </c:pt>
                <c:pt idx="7625">
                  <c:v>449.7890363897323</c:v>
                </c:pt>
                <c:pt idx="7626">
                  <c:v>449.28654696208889</c:v>
                </c:pt>
                <c:pt idx="7627">
                  <c:v>448.75943254678373</c:v>
                </c:pt>
                <c:pt idx="7628">
                  <c:v>448.70543787634432</c:v>
                </c:pt>
                <c:pt idx="7629">
                  <c:v>448.55053388667068</c:v>
                </c:pt>
                <c:pt idx="7630">
                  <c:v>448.30092310096461</c:v>
                </c:pt>
                <c:pt idx="7631">
                  <c:v>447.8235959661871</c:v>
                </c:pt>
                <c:pt idx="7632">
                  <c:v>447.68181443042357</c:v>
                </c:pt>
                <c:pt idx="7633">
                  <c:v>446.97089460865521</c:v>
                </c:pt>
                <c:pt idx="7634">
                  <c:v>446.95527273500647</c:v>
                </c:pt>
                <c:pt idx="7635">
                  <c:v>446.94294973520783</c:v>
                </c:pt>
                <c:pt idx="7636">
                  <c:v>446.94208024131177</c:v>
                </c:pt>
                <c:pt idx="7637">
                  <c:v>445.9475923451746</c:v>
                </c:pt>
                <c:pt idx="7638">
                  <c:v>445.23555388799099</c:v>
                </c:pt>
                <c:pt idx="7639">
                  <c:v>444.47079348330857</c:v>
                </c:pt>
                <c:pt idx="7640">
                  <c:v>444.27241980166917</c:v>
                </c:pt>
                <c:pt idx="7641">
                  <c:v>443.71540940463433</c:v>
                </c:pt>
                <c:pt idx="7642">
                  <c:v>443.69979453496438</c:v>
                </c:pt>
                <c:pt idx="7643">
                  <c:v>443.50671185875984</c:v>
                </c:pt>
                <c:pt idx="7644">
                  <c:v>442.72820364494862</c:v>
                </c:pt>
                <c:pt idx="7645">
                  <c:v>442.72774438407612</c:v>
                </c:pt>
                <c:pt idx="7646">
                  <c:v>442.42827427692106</c:v>
                </c:pt>
                <c:pt idx="7647">
                  <c:v>441.91571312826642</c:v>
                </c:pt>
                <c:pt idx="7648">
                  <c:v>441.81977963543665</c:v>
                </c:pt>
                <c:pt idx="7649">
                  <c:v>441.36435194013575</c:v>
                </c:pt>
                <c:pt idx="7650">
                  <c:v>441.20033477393036</c:v>
                </c:pt>
                <c:pt idx="7651">
                  <c:v>440.73022073638793</c:v>
                </c:pt>
                <c:pt idx="7652">
                  <c:v>440.47815255481413</c:v>
                </c:pt>
                <c:pt idx="7653">
                  <c:v>440.44168484016166</c:v>
                </c:pt>
                <c:pt idx="7654">
                  <c:v>439.48727170757905</c:v>
                </c:pt>
                <c:pt idx="7655">
                  <c:v>438.75229522097118</c:v>
                </c:pt>
                <c:pt idx="7656">
                  <c:v>438.25708692921074</c:v>
                </c:pt>
                <c:pt idx="7657">
                  <c:v>438.236944487757</c:v>
                </c:pt>
                <c:pt idx="7658">
                  <c:v>437.49416456858756</c:v>
                </c:pt>
                <c:pt idx="7659">
                  <c:v>436.92001743742225</c:v>
                </c:pt>
                <c:pt idx="7660">
                  <c:v>436.83147214128877</c:v>
                </c:pt>
                <c:pt idx="7661">
                  <c:v>436.62141882530034</c:v>
                </c:pt>
                <c:pt idx="7662">
                  <c:v>436.61374446605555</c:v>
                </c:pt>
                <c:pt idx="7663">
                  <c:v>436.32865352665863</c:v>
                </c:pt>
                <c:pt idx="7664">
                  <c:v>435.74726928461735</c:v>
                </c:pt>
                <c:pt idx="7665">
                  <c:v>435.3845352418287</c:v>
                </c:pt>
                <c:pt idx="7666">
                  <c:v>435.26339643169422</c:v>
                </c:pt>
                <c:pt idx="7667">
                  <c:v>434.85334150936058</c:v>
                </c:pt>
                <c:pt idx="7668">
                  <c:v>433.93042726900416</c:v>
                </c:pt>
                <c:pt idx="7669">
                  <c:v>432.9626165262145</c:v>
                </c:pt>
                <c:pt idx="7670">
                  <c:v>432.69017677303486</c:v>
                </c:pt>
                <c:pt idx="7671">
                  <c:v>432.56514375088221</c:v>
                </c:pt>
                <c:pt idx="7672">
                  <c:v>432.39418864373789</c:v>
                </c:pt>
                <c:pt idx="7673">
                  <c:v>432.3862511350174</c:v>
                </c:pt>
                <c:pt idx="7674">
                  <c:v>432.28307752960706</c:v>
                </c:pt>
                <c:pt idx="7675">
                  <c:v>431.74072145662649</c:v>
                </c:pt>
                <c:pt idx="7676">
                  <c:v>431.32032866210045</c:v>
                </c:pt>
                <c:pt idx="7677">
                  <c:v>430.81534581812883</c:v>
                </c:pt>
                <c:pt idx="7678">
                  <c:v>430.63339146311301</c:v>
                </c:pt>
                <c:pt idx="7679">
                  <c:v>430.15481261732964</c:v>
                </c:pt>
                <c:pt idx="7680">
                  <c:v>429.65648655459046</c:v>
                </c:pt>
                <c:pt idx="7681">
                  <c:v>429.62301654271454</c:v>
                </c:pt>
                <c:pt idx="7682">
                  <c:v>429.31238709675193</c:v>
                </c:pt>
                <c:pt idx="7683">
                  <c:v>428.099870354308</c:v>
                </c:pt>
                <c:pt idx="7684">
                  <c:v>427.678312898223</c:v>
                </c:pt>
                <c:pt idx="7685">
                  <c:v>427.2029949046921</c:v>
                </c:pt>
                <c:pt idx="7686">
                  <c:v>426.58724214039722</c:v>
                </c:pt>
                <c:pt idx="7687">
                  <c:v>426.56599907375846</c:v>
                </c:pt>
                <c:pt idx="7688">
                  <c:v>426.43692875831334</c:v>
                </c:pt>
                <c:pt idx="7689">
                  <c:v>426.0973398625967</c:v>
                </c:pt>
                <c:pt idx="7690">
                  <c:v>424.71716688685871</c:v>
                </c:pt>
                <c:pt idx="7691">
                  <c:v>423.088277633519</c:v>
                </c:pt>
                <c:pt idx="7692">
                  <c:v>423.06069796751984</c:v>
                </c:pt>
                <c:pt idx="7693">
                  <c:v>423.05970940598996</c:v>
                </c:pt>
                <c:pt idx="7694">
                  <c:v>422.7575517722467</c:v>
                </c:pt>
                <c:pt idx="7695">
                  <c:v>422.7114956110965</c:v>
                </c:pt>
                <c:pt idx="7696">
                  <c:v>422.68979428415315</c:v>
                </c:pt>
                <c:pt idx="7697">
                  <c:v>422.53246991964113</c:v>
                </c:pt>
                <c:pt idx="7698">
                  <c:v>422.24678564321238</c:v>
                </c:pt>
                <c:pt idx="7699">
                  <c:v>420.83893694691318</c:v>
                </c:pt>
                <c:pt idx="7700">
                  <c:v>420.11718697332418</c:v>
                </c:pt>
                <c:pt idx="7701">
                  <c:v>419.33015791944467</c:v>
                </c:pt>
                <c:pt idx="7702">
                  <c:v>419.23693296513824</c:v>
                </c:pt>
                <c:pt idx="7703">
                  <c:v>418.62539459473334</c:v>
                </c:pt>
                <c:pt idx="7704">
                  <c:v>418.58327166776661</c:v>
                </c:pt>
                <c:pt idx="7705">
                  <c:v>417.97842309734995</c:v>
                </c:pt>
                <c:pt idx="7706">
                  <c:v>417.91937455617483</c:v>
                </c:pt>
                <c:pt idx="7707">
                  <c:v>417.36600122509202</c:v>
                </c:pt>
                <c:pt idx="7708">
                  <c:v>417.27388189881265</c:v>
                </c:pt>
                <c:pt idx="7709">
                  <c:v>416.85053242481251</c:v>
                </c:pt>
                <c:pt idx="7710">
                  <c:v>415.86585810305223</c:v>
                </c:pt>
                <c:pt idx="7711">
                  <c:v>415.44954962853109</c:v>
                </c:pt>
                <c:pt idx="7712">
                  <c:v>415.44471788396874</c:v>
                </c:pt>
                <c:pt idx="7713">
                  <c:v>414.91321497588052</c:v>
                </c:pt>
                <c:pt idx="7714">
                  <c:v>414.79798051957954</c:v>
                </c:pt>
                <c:pt idx="7715">
                  <c:v>414.73706491786305</c:v>
                </c:pt>
                <c:pt idx="7716">
                  <c:v>414.3807655301332</c:v>
                </c:pt>
                <c:pt idx="7717">
                  <c:v>413.23233018766507</c:v>
                </c:pt>
                <c:pt idx="7718">
                  <c:v>413.09484509239638</c:v>
                </c:pt>
                <c:pt idx="7719">
                  <c:v>412.49046278683096</c:v>
                </c:pt>
                <c:pt idx="7720">
                  <c:v>411.99626006626232</c:v>
                </c:pt>
                <c:pt idx="7721">
                  <c:v>411.41877704021817</c:v>
                </c:pt>
                <c:pt idx="7722">
                  <c:v>411.28863911834367</c:v>
                </c:pt>
                <c:pt idx="7723">
                  <c:v>411.17057105247517</c:v>
                </c:pt>
                <c:pt idx="7724">
                  <c:v>410.88484475217587</c:v>
                </c:pt>
                <c:pt idx="7725">
                  <c:v>410.64019278321229</c:v>
                </c:pt>
                <c:pt idx="7726">
                  <c:v>410.28692611815114</c:v>
                </c:pt>
                <c:pt idx="7727">
                  <c:v>409.67246608816413</c:v>
                </c:pt>
                <c:pt idx="7728">
                  <c:v>408.86295826573337</c:v>
                </c:pt>
                <c:pt idx="7729">
                  <c:v>408.74105402081136</c:v>
                </c:pt>
                <c:pt idx="7730">
                  <c:v>408.68856520573854</c:v>
                </c:pt>
                <c:pt idx="7731">
                  <c:v>408.47885108242031</c:v>
                </c:pt>
                <c:pt idx="7732">
                  <c:v>407.79352579904486</c:v>
                </c:pt>
                <c:pt idx="7733">
                  <c:v>407.3213826088886</c:v>
                </c:pt>
                <c:pt idx="7734">
                  <c:v>406.94300267881084</c:v>
                </c:pt>
                <c:pt idx="7735">
                  <c:v>406.7493236638694</c:v>
                </c:pt>
                <c:pt idx="7736">
                  <c:v>406.70776005461079</c:v>
                </c:pt>
                <c:pt idx="7737">
                  <c:v>406.58333337687804</c:v>
                </c:pt>
                <c:pt idx="7738">
                  <c:v>406.04925200415175</c:v>
                </c:pt>
                <c:pt idx="7739">
                  <c:v>405.73795217739467</c:v>
                </c:pt>
                <c:pt idx="7740">
                  <c:v>405.47522394061997</c:v>
                </c:pt>
                <c:pt idx="7741">
                  <c:v>405.32517370801207</c:v>
                </c:pt>
                <c:pt idx="7742">
                  <c:v>405.24130206664205</c:v>
                </c:pt>
                <c:pt idx="7743">
                  <c:v>404.81086856872378</c:v>
                </c:pt>
                <c:pt idx="7744">
                  <c:v>404.7522032452265</c:v>
                </c:pt>
                <c:pt idx="7745">
                  <c:v>404.66114852367133</c:v>
                </c:pt>
                <c:pt idx="7746">
                  <c:v>403.85275533438255</c:v>
                </c:pt>
                <c:pt idx="7747">
                  <c:v>403.18651189000991</c:v>
                </c:pt>
                <c:pt idx="7748">
                  <c:v>403.174313961255</c:v>
                </c:pt>
                <c:pt idx="7749">
                  <c:v>402.98508147206138</c:v>
                </c:pt>
                <c:pt idx="7750">
                  <c:v>402.30145115147053</c:v>
                </c:pt>
                <c:pt idx="7751">
                  <c:v>401.23350652991832</c:v>
                </c:pt>
                <c:pt idx="7752">
                  <c:v>401.13521569805584</c:v>
                </c:pt>
                <c:pt idx="7753">
                  <c:v>400.79254605238981</c:v>
                </c:pt>
                <c:pt idx="7754">
                  <c:v>400.28663167928437</c:v>
                </c:pt>
                <c:pt idx="7755">
                  <c:v>400.1463559988876</c:v>
                </c:pt>
                <c:pt idx="7756">
                  <c:v>399.36079677991415</c:v>
                </c:pt>
                <c:pt idx="7757">
                  <c:v>399.19279134826553</c:v>
                </c:pt>
                <c:pt idx="7758">
                  <c:v>398.90144885781774</c:v>
                </c:pt>
                <c:pt idx="7759">
                  <c:v>398.81448145797248</c:v>
                </c:pt>
                <c:pt idx="7760">
                  <c:v>398.39315613374424</c:v>
                </c:pt>
                <c:pt idx="7761">
                  <c:v>397.83933354747251</c:v>
                </c:pt>
                <c:pt idx="7762">
                  <c:v>397.67217159494311</c:v>
                </c:pt>
                <c:pt idx="7763">
                  <c:v>397.38379679022114</c:v>
                </c:pt>
                <c:pt idx="7764">
                  <c:v>397.27201729643247</c:v>
                </c:pt>
                <c:pt idx="7765">
                  <c:v>396.92761566695248</c:v>
                </c:pt>
                <c:pt idx="7766">
                  <c:v>396.30307991368119</c:v>
                </c:pt>
                <c:pt idx="7767">
                  <c:v>396.16378579083596</c:v>
                </c:pt>
                <c:pt idx="7768">
                  <c:v>396.1347593030024</c:v>
                </c:pt>
                <c:pt idx="7769">
                  <c:v>396.13135637004439</c:v>
                </c:pt>
                <c:pt idx="7770">
                  <c:v>395.65470561947103</c:v>
                </c:pt>
                <c:pt idx="7771">
                  <c:v>395.57124621226075</c:v>
                </c:pt>
                <c:pt idx="7772">
                  <c:v>395.43258945145448</c:v>
                </c:pt>
                <c:pt idx="7773">
                  <c:v>395.27992073147482</c:v>
                </c:pt>
                <c:pt idx="7774">
                  <c:v>394.95092085060622</c:v>
                </c:pt>
                <c:pt idx="7775">
                  <c:v>394.80965560811148</c:v>
                </c:pt>
                <c:pt idx="7776">
                  <c:v>394.26999106399234</c:v>
                </c:pt>
                <c:pt idx="7777">
                  <c:v>393.19863450436628</c:v>
                </c:pt>
                <c:pt idx="7778">
                  <c:v>392.55491785582552</c:v>
                </c:pt>
                <c:pt idx="7779">
                  <c:v>392.51880134066403</c:v>
                </c:pt>
                <c:pt idx="7780">
                  <c:v>392.4959523618233</c:v>
                </c:pt>
                <c:pt idx="7781">
                  <c:v>392.45956869491232</c:v>
                </c:pt>
                <c:pt idx="7782">
                  <c:v>392.12749706920931</c:v>
                </c:pt>
                <c:pt idx="7783">
                  <c:v>391.7057815233249</c:v>
                </c:pt>
                <c:pt idx="7784">
                  <c:v>390.90068320561238</c:v>
                </c:pt>
                <c:pt idx="7785">
                  <c:v>390.20756949820043</c:v>
                </c:pt>
                <c:pt idx="7786">
                  <c:v>390.13554758779907</c:v>
                </c:pt>
                <c:pt idx="7787">
                  <c:v>390.04331819900096</c:v>
                </c:pt>
                <c:pt idx="7788">
                  <c:v>389.98407454699753</c:v>
                </c:pt>
                <c:pt idx="7789">
                  <c:v>389.77295662628416</c:v>
                </c:pt>
                <c:pt idx="7790">
                  <c:v>389.31780408727934</c:v>
                </c:pt>
                <c:pt idx="7791">
                  <c:v>389.2981159038564</c:v>
                </c:pt>
                <c:pt idx="7792">
                  <c:v>389.17193422923793</c:v>
                </c:pt>
                <c:pt idx="7793">
                  <c:v>388.65158465654673</c:v>
                </c:pt>
                <c:pt idx="7794">
                  <c:v>388.51755152208602</c:v>
                </c:pt>
                <c:pt idx="7795">
                  <c:v>388.13133914296446</c:v>
                </c:pt>
                <c:pt idx="7796">
                  <c:v>388.08938931432226</c:v>
                </c:pt>
                <c:pt idx="7797">
                  <c:v>387.71236615492717</c:v>
                </c:pt>
                <c:pt idx="7798">
                  <c:v>387.39842282658952</c:v>
                </c:pt>
                <c:pt idx="7799">
                  <c:v>387.14830675386673</c:v>
                </c:pt>
                <c:pt idx="7800">
                  <c:v>386.92559124540833</c:v>
                </c:pt>
                <c:pt idx="7801">
                  <c:v>386.37416602090326</c:v>
                </c:pt>
                <c:pt idx="7802">
                  <c:v>386.2181884213901</c:v>
                </c:pt>
                <c:pt idx="7803">
                  <c:v>385.79042243869316</c:v>
                </c:pt>
                <c:pt idx="7804">
                  <c:v>383.91251073383717</c:v>
                </c:pt>
                <c:pt idx="7805">
                  <c:v>383.45429645568117</c:v>
                </c:pt>
                <c:pt idx="7806">
                  <c:v>383.23419843402689</c:v>
                </c:pt>
                <c:pt idx="7807">
                  <c:v>383.11109450765292</c:v>
                </c:pt>
                <c:pt idx="7808">
                  <c:v>383.07576543978274</c:v>
                </c:pt>
                <c:pt idx="7809">
                  <c:v>382.85004322343303</c:v>
                </c:pt>
                <c:pt idx="7810">
                  <c:v>382.8278936418688</c:v>
                </c:pt>
                <c:pt idx="7811">
                  <c:v>382.80936911943712</c:v>
                </c:pt>
                <c:pt idx="7812">
                  <c:v>382.68407394837664</c:v>
                </c:pt>
                <c:pt idx="7813">
                  <c:v>382.62147639126391</c:v>
                </c:pt>
                <c:pt idx="7814">
                  <c:v>382.55531380912004</c:v>
                </c:pt>
                <c:pt idx="7815">
                  <c:v>382.44715537219037</c:v>
                </c:pt>
                <c:pt idx="7816">
                  <c:v>382.43970714139283</c:v>
                </c:pt>
                <c:pt idx="7817">
                  <c:v>381.77203188371112</c:v>
                </c:pt>
                <c:pt idx="7818">
                  <c:v>381.69460690422</c:v>
                </c:pt>
                <c:pt idx="7819">
                  <c:v>381.4963642970344</c:v>
                </c:pt>
                <c:pt idx="7820">
                  <c:v>381.3187574114994</c:v>
                </c:pt>
                <c:pt idx="7821">
                  <c:v>381.30644041511073</c:v>
                </c:pt>
                <c:pt idx="7822">
                  <c:v>381.02941205547785</c:v>
                </c:pt>
                <c:pt idx="7823">
                  <c:v>380.09550357009175</c:v>
                </c:pt>
                <c:pt idx="7824">
                  <c:v>379.77234600781873</c:v>
                </c:pt>
                <c:pt idx="7825">
                  <c:v>379.23149779134127</c:v>
                </c:pt>
                <c:pt idx="7826">
                  <c:v>379.07901017423291</c:v>
                </c:pt>
                <c:pt idx="7827">
                  <c:v>378.72906339495728</c:v>
                </c:pt>
                <c:pt idx="7828">
                  <c:v>378.5706624189005</c:v>
                </c:pt>
                <c:pt idx="7829">
                  <c:v>378.07684491714645</c:v>
                </c:pt>
                <c:pt idx="7830">
                  <c:v>377.72495503413501</c:v>
                </c:pt>
                <c:pt idx="7831">
                  <c:v>377.26622546327889</c:v>
                </c:pt>
                <c:pt idx="7832">
                  <c:v>377.05835738856632</c:v>
                </c:pt>
                <c:pt idx="7833">
                  <c:v>376.630279228544</c:v>
                </c:pt>
                <c:pt idx="7834">
                  <c:v>376.29200207793417</c:v>
                </c:pt>
                <c:pt idx="7835">
                  <c:v>376.24563974286866</c:v>
                </c:pt>
                <c:pt idx="7836">
                  <c:v>375.9429998351809</c:v>
                </c:pt>
                <c:pt idx="7837">
                  <c:v>375.67390298085849</c:v>
                </c:pt>
                <c:pt idx="7838">
                  <c:v>375.64989334273196</c:v>
                </c:pt>
                <c:pt idx="7839">
                  <c:v>375.63290669385401</c:v>
                </c:pt>
                <c:pt idx="7840">
                  <c:v>375.54281151734648</c:v>
                </c:pt>
                <c:pt idx="7841">
                  <c:v>375.07176695123866</c:v>
                </c:pt>
                <c:pt idx="7842">
                  <c:v>374.0417708854967</c:v>
                </c:pt>
                <c:pt idx="7843">
                  <c:v>373.65876933021048</c:v>
                </c:pt>
                <c:pt idx="7844">
                  <c:v>373.47146193452204</c:v>
                </c:pt>
                <c:pt idx="7845">
                  <c:v>373.12934660372173</c:v>
                </c:pt>
                <c:pt idx="7846">
                  <c:v>372.45247212063015</c:v>
                </c:pt>
                <c:pt idx="7847">
                  <c:v>372.38667874820754</c:v>
                </c:pt>
                <c:pt idx="7848">
                  <c:v>372.08984213694987</c:v>
                </c:pt>
                <c:pt idx="7849">
                  <c:v>371.93132409439596</c:v>
                </c:pt>
                <c:pt idx="7850">
                  <c:v>371.41665975106974</c:v>
                </c:pt>
                <c:pt idx="7851">
                  <c:v>370.47147786208376</c:v>
                </c:pt>
                <c:pt idx="7852">
                  <c:v>370.42599602716632</c:v>
                </c:pt>
                <c:pt idx="7853">
                  <c:v>369.7977741800936</c:v>
                </c:pt>
                <c:pt idx="7854">
                  <c:v>369.59353416621821</c:v>
                </c:pt>
                <c:pt idx="7855">
                  <c:v>368.84547825013931</c:v>
                </c:pt>
                <c:pt idx="7856">
                  <c:v>368.25592036524739</c:v>
                </c:pt>
                <c:pt idx="7857">
                  <c:v>366.6758458399994</c:v>
                </c:pt>
                <c:pt idx="7858">
                  <c:v>366.54622621253003</c:v>
                </c:pt>
                <c:pt idx="7859">
                  <c:v>366.44389208396564</c:v>
                </c:pt>
                <c:pt idx="7860">
                  <c:v>366.37099967909978</c:v>
                </c:pt>
                <c:pt idx="7861">
                  <c:v>365.87695204662549</c:v>
                </c:pt>
                <c:pt idx="7862">
                  <c:v>365.82748494796977</c:v>
                </c:pt>
                <c:pt idx="7863">
                  <c:v>365.23084003745464</c:v>
                </c:pt>
                <c:pt idx="7864">
                  <c:v>365.14015552618906</c:v>
                </c:pt>
                <c:pt idx="7865">
                  <c:v>364.67416683195381</c:v>
                </c:pt>
                <c:pt idx="7866">
                  <c:v>364.12188412037233</c:v>
                </c:pt>
                <c:pt idx="7867">
                  <c:v>364.11319818652618</c:v>
                </c:pt>
                <c:pt idx="7868">
                  <c:v>364.09170097552629</c:v>
                </c:pt>
                <c:pt idx="7869">
                  <c:v>363.83543540972454</c:v>
                </c:pt>
                <c:pt idx="7870">
                  <c:v>363.46965963915159</c:v>
                </c:pt>
                <c:pt idx="7871">
                  <c:v>363.41832648052321</c:v>
                </c:pt>
                <c:pt idx="7872">
                  <c:v>362.11636292986287</c:v>
                </c:pt>
                <c:pt idx="7873">
                  <c:v>361.6322129195064</c:v>
                </c:pt>
                <c:pt idx="7874">
                  <c:v>361.6200800276946</c:v>
                </c:pt>
                <c:pt idx="7875">
                  <c:v>360.19424311359887</c:v>
                </c:pt>
                <c:pt idx="7876">
                  <c:v>360.0836853137659</c:v>
                </c:pt>
                <c:pt idx="7877">
                  <c:v>359.89926755947221</c:v>
                </c:pt>
                <c:pt idx="7878">
                  <c:v>359.83616271420613</c:v>
                </c:pt>
                <c:pt idx="7879">
                  <c:v>359.18921923273649</c:v>
                </c:pt>
                <c:pt idx="7880">
                  <c:v>359.11185128564131</c:v>
                </c:pt>
                <c:pt idx="7881">
                  <c:v>358.67901442254623</c:v>
                </c:pt>
                <c:pt idx="7882">
                  <c:v>358.51694136064486</c:v>
                </c:pt>
                <c:pt idx="7883">
                  <c:v>358.18420335642071</c:v>
                </c:pt>
                <c:pt idx="7884">
                  <c:v>357.37409619354833</c:v>
                </c:pt>
                <c:pt idx="7885">
                  <c:v>357.01352638010059</c:v>
                </c:pt>
                <c:pt idx="7886">
                  <c:v>357.00861659120727</c:v>
                </c:pt>
                <c:pt idx="7887">
                  <c:v>356.54929768559276</c:v>
                </c:pt>
                <c:pt idx="7888">
                  <c:v>356.53137350417092</c:v>
                </c:pt>
                <c:pt idx="7889">
                  <c:v>356.53019483465465</c:v>
                </c:pt>
                <c:pt idx="7890">
                  <c:v>356.50257414535281</c:v>
                </c:pt>
                <c:pt idx="7891">
                  <c:v>356.11085663916964</c:v>
                </c:pt>
                <c:pt idx="7892">
                  <c:v>355.44000857925022</c:v>
                </c:pt>
                <c:pt idx="7893">
                  <c:v>354.56663247790203</c:v>
                </c:pt>
                <c:pt idx="7894">
                  <c:v>354.19712658852063</c:v>
                </c:pt>
                <c:pt idx="7895">
                  <c:v>353.75252904503986</c:v>
                </c:pt>
                <c:pt idx="7896">
                  <c:v>353.37539082028434</c:v>
                </c:pt>
                <c:pt idx="7897">
                  <c:v>352.27896101837587</c:v>
                </c:pt>
                <c:pt idx="7898">
                  <c:v>351.95740936830487</c:v>
                </c:pt>
                <c:pt idx="7899">
                  <c:v>351.60800189536963</c:v>
                </c:pt>
                <c:pt idx="7900">
                  <c:v>351.43476249068232</c:v>
                </c:pt>
                <c:pt idx="7901">
                  <c:v>351.22258196638126</c:v>
                </c:pt>
                <c:pt idx="7902">
                  <c:v>350.78397582618027</c:v>
                </c:pt>
                <c:pt idx="7903">
                  <c:v>349.99705083140907</c:v>
                </c:pt>
                <c:pt idx="7904">
                  <c:v>349.12901476334497</c:v>
                </c:pt>
                <c:pt idx="7905">
                  <c:v>348.83126263204696</c:v>
                </c:pt>
                <c:pt idx="7906">
                  <c:v>348.34967007439315</c:v>
                </c:pt>
                <c:pt idx="7907">
                  <c:v>348.13339222269906</c:v>
                </c:pt>
                <c:pt idx="7908">
                  <c:v>347.73408240387602</c:v>
                </c:pt>
                <c:pt idx="7909">
                  <c:v>347.51398638335803</c:v>
                </c:pt>
                <c:pt idx="7910">
                  <c:v>347.2950620283782</c:v>
                </c:pt>
                <c:pt idx="7911">
                  <c:v>346.8309313895686</c:v>
                </c:pt>
                <c:pt idx="7912">
                  <c:v>346.52297246053229</c:v>
                </c:pt>
                <c:pt idx="7913">
                  <c:v>346.11583319437045</c:v>
                </c:pt>
                <c:pt idx="7914">
                  <c:v>345.49856356845669</c:v>
                </c:pt>
                <c:pt idx="7915">
                  <c:v>345.41356728826111</c:v>
                </c:pt>
                <c:pt idx="7916">
                  <c:v>344.63871615176907</c:v>
                </c:pt>
                <c:pt idx="7917">
                  <c:v>344.60023629416492</c:v>
                </c:pt>
                <c:pt idx="7918">
                  <c:v>344.40536059947698</c:v>
                </c:pt>
                <c:pt idx="7919">
                  <c:v>343.22555043525807</c:v>
                </c:pt>
                <c:pt idx="7920">
                  <c:v>342.99837939593743</c:v>
                </c:pt>
                <c:pt idx="7921">
                  <c:v>341.97095278971841</c:v>
                </c:pt>
                <c:pt idx="7922">
                  <c:v>341.75713433502841</c:v>
                </c:pt>
                <c:pt idx="7923">
                  <c:v>341.34058372296653</c:v>
                </c:pt>
                <c:pt idx="7924">
                  <c:v>341.05382483612988</c:v>
                </c:pt>
                <c:pt idx="7925">
                  <c:v>340.65516838843945</c:v>
                </c:pt>
                <c:pt idx="7926">
                  <c:v>340.62662517511905</c:v>
                </c:pt>
                <c:pt idx="7927">
                  <c:v>340.49563376844208</c:v>
                </c:pt>
                <c:pt idx="7928">
                  <c:v>340.22897830089346</c:v>
                </c:pt>
                <c:pt idx="7929">
                  <c:v>340.19191124579959</c:v>
                </c:pt>
                <c:pt idx="7930">
                  <c:v>339.82982657186977</c:v>
                </c:pt>
                <c:pt idx="7931">
                  <c:v>339.57464061931768</c:v>
                </c:pt>
                <c:pt idx="7932">
                  <c:v>339.44398740474281</c:v>
                </c:pt>
                <c:pt idx="7933">
                  <c:v>339.2507336313505</c:v>
                </c:pt>
                <c:pt idx="7934">
                  <c:v>339.22151703553044</c:v>
                </c:pt>
                <c:pt idx="7935">
                  <c:v>338.76566109697558</c:v>
                </c:pt>
                <c:pt idx="7936">
                  <c:v>338.44816875270038</c:v>
                </c:pt>
                <c:pt idx="7937">
                  <c:v>338.38796655621752</c:v>
                </c:pt>
                <c:pt idx="7938">
                  <c:v>337.02155239586028</c:v>
                </c:pt>
                <c:pt idx="7939">
                  <c:v>336.71513334151444</c:v>
                </c:pt>
                <c:pt idx="7940">
                  <c:v>336.22416045557958</c:v>
                </c:pt>
                <c:pt idx="7941">
                  <c:v>335.74260391838664</c:v>
                </c:pt>
                <c:pt idx="7942">
                  <c:v>335.59704123482834</c:v>
                </c:pt>
                <c:pt idx="7943">
                  <c:v>335.47488484668219</c:v>
                </c:pt>
                <c:pt idx="7944">
                  <c:v>335.35385709963447</c:v>
                </c:pt>
                <c:pt idx="7945">
                  <c:v>334.51964224293698</c:v>
                </c:pt>
                <c:pt idx="7946">
                  <c:v>333.85280946380618</c:v>
                </c:pt>
                <c:pt idx="7947">
                  <c:v>332.71190239760347</c:v>
                </c:pt>
                <c:pt idx="7948">
                  <c:v>332.6294695735204</c:v>
                </c:pt>
                <c:pt idx="7949">
                  <c:v>332.57624133843711</c:v>
                </c:pt>
                <c:pt idx="7950">
                  <c:v>332.42452916179997</c:v>
                </c:pt>
                <c:pt idx="7951">
                  <c:v>332.23332955523023</c:v>
                </c:pt>
                <c:pt idx="7952">
                  <c:v>332.1527557871413</c:v>
                </c:pt>
                <c:pt idx="7953">
                  <c:v>331.63159275238206</c:v>
                </c:pt>
                <c:pt idx="7954">
                  <c:v>330.43211341553859</c:v>
                </c:pt>
                <c:pt idx="7955">
                  <c:v>330.02115297884819</c:v>
                </c:pt>
                <c:pt idx="7956">
                  <c:v>329.88959424991663</c:v>
                </c:pt>
                <c:pt idx="7957">
                  <c:v>329.85403505132621</c:v>
                </c:pt>
                <c:pt idx="7958">
                  <c:v>329.75139274770993</c:v>
                </c:pt>
                <c:pt idx="7959">
                  <c:v>329.65201529861946</c:v>
                </c:pt>
                <c:pt idx="7960">
                  <c:v>329.20616404299602</c:v>
                </c:pt>
                <c:pt idx="7961">
                  <c:v>328.52460289775314</c:v>
                </c:pt>
                <c:pt idx="7962">
                  <c:v>328.31823767670232</c:v>
                </c:pt>
                <c:pt idx="7963">
                  <c:v>327.97015595683098</c:v>
                </c:pt>
                <c:pt idx="7964">
                  <c:v>327.79908078148463</c:v>
                </c:pt>
                <c:pt idx="7965">
                  <c:v>327.62431951233714</c:v>
                </c:pt>
                <c:pt idx="7966">
                  <c:v>326.72482057250727</c:v>
                </c:pt>
                <c:pt idx="7967">
                  <c:v>326.54664136187591</c:v>
                </c:pt>
                <c:pt idx="7968">
                  <c:v>326.3010618660519</c:v>
                </c:pt>
                <c:pt idx="7969">
                  <c:v>326.08567151848405</c:v>
                </c:pt>
                <c:pt idx="7970">
                  <c:v>325.02746442811377</c:v>
                </c:pt>
                <c:pt idx="7971">
                  <c:v>324.292249806239</c:v>
                </c:pt>
                <c:pt idx="7972">
                  <c:v>324.07290421198365</c:v>
                </c:pt>
                <c:pt idx="7973">
                  <c:v>323.79374063949194</c:v>
                </c:pt>
                <c:pt idx="7974">
                  <c:v>323.58653694216395</c:v>
                </c:pt>
                <c:pt idx="7975">
                  <c:v>323.257404986273</c:v>
                </c:pt>
                <c:pt idx="7976">
                  <c:v>323.19959414814662</c:v>
                </c:pt>
                <c:pt idx="7977">
                  <c:v>323.08583352902508</c:v>
                </c:pt>
                <c:pt idx="7978">
                  <c:v>322.97819838934231</c:v>
                </c:pt>
                <c:pt idx="7979">
                  <c:v>322.91330853013972</c:v>
                </c:pt>
                <c:pt idx="7980">
                  <c:v>322.90806355084896</c:v>
                </c:pt>
                <c:pt idx="7981">
                  <c:v>322.83380737132222</c:v>
                </c:pt>
                <c:pt idx="7982">
                  <c:v>322.60670337008094</c:v>
                </c:pt>
                <c:pt idx="7983">
                  <c:v>322.41518958504918</c:v>
                </c:pt>
                <c:pt idx="7984">
                  <c:v>321.68087447412069</c:v>
                </c:pt>
                <c:pt idx="7985">
                  <c:v>320.97670148473622</c:v>
                </c:pt>
                <c:pt idx="7986">
                  <c:v>320.75885073959586</c:v>
                </c:pt>
                <c:pt idx="7987">
                  <c:v>320.50735488311824</c:v>
                </c:pt>
                <c:pt idx="7988">
                  <c:v>320.16541665291601</c:v>
                </c:pt>
                <c:pt idx="7989">
                  <c:v>320.14136499091848</c:v>
                </c:pt>
                <c:pt idx="7990">
                  <c:v>319.97099721739579</c:v>
                </c:pt>
                <c:pt idx="7991">
                  <c:v>319.93285855359881</c:v>
                </c:pt>
                <c:pt idx="7992">
                  <c:v>319.51503721973233</c:v>
                </c:pt>
                <c:pt idx="7993">
                  <c:v>319.44103718570312</c:v>
                </c:pt>
                <c:pt idx="7994">
                  <c:v>319.09447432858707</c:v>
                </c:pt>
                <c:pt idx="7995">
                  <c:v>318.57041664959087</c:v>
                </c:pt>
                <c:pt idx="7996">
                  <c:v>318.24340189632886</c:v>
                </c:pt>
                <c:pt idx="7997">
                  <c:v>318.06957315688339</c:v>
                </c:pt>
                <c:pt idx="7998">
                  <c:v>317.21638952540673</c:v>
                </c:pt>
                <c:pt idx="7999">
                  <c:v>316.80669780938393</c:v>
                </c:pt>
                <c:pt idx="8000">
                  <c:v>316.75747584997418</c:v>
                </c:pt>
                <c:pt idx="8001">
                  <c:v>315.49015197559066</c:v>
                </c:pt>
                <c:pt idx="8002">
                  <c:v>315.21387003994687</c:v>
                </c:pt>
                <c:pt idx="8003">
                  <c:v>315.15708578494787</c:v>
                </c:pt>
                <c:pt idx="8004">
                  <c:v>315.04873023605285</c:v>
                </c:pt>
                <c:pt idx="8005">
                  <c:v>315.02991054595776</c:v>
                </c:pt>
                <c:pt idx="8006">
                  <c:v>314.80601236570993</c:v>
                </c:pt>
                <c:pt idx="8007">
                  <c:v>314.70165308680498</c:v>
                </c:pt>
                <c:pt idx="8008">
                  <c:v>314.40660649232524</c:v>
                </c:pt>
                <c:pt idx="8009">
                  <c:v>313.91781584596163</c:v>
                </c:pt>
                <c:pt idx="8010">
                  <c:v>313.72908964435305</c:v>
                </c:pt>
                <c:pt idx="8011">
                  <c:v>313.36695694314261</c:v>
                </c:pt>
                <c:pt idx="8012">
                  <c:v>313.08806252353696</c:v>
                </c:pt>
                <c:pt idx="8013">
                  <c:v>313.05312467789173</c:v>
                </c:pt>
                <c:pt idx="8014">
                  <c:v>312.88748058754908</c:v>
                </c:pt>
                <c:pt idx="8015">
                  <c:v>312.33867985382608</c:v>
                </c:pt>
                <c:pt idx="8016">
                  <c:v>312.1088643123561</c:v>
                </c:pt>
                <c:pt idx="8017">
                  <c:v>311.48230741101793</c:v>
                </c:pt>
                <c:pt idx="8018">
                  <c:v>311.18704069150135</c:v>
                </c:pt>
                <c:pt idx="8019">
                  <c:v>311.03839825856193</c:v>
                </c:pt>
                <c:pt idx="8020">
                  <c:v>311.00723855900634</c:v>
                </c:pt>
                <c:pt idx="8021">
                  <c:v>310.20279061072154</c:v>
                </c:pt>
                <c:pt idx="8022">
                  <c:v>309.41644694616127</c:v>
                </c:pt>
                <c:pt idx="8023">
                  <c:v>308.76180609237531</c:v>
                </c:pt>
                <c:pt idx="8024">
                  <c:v>308.61660061171818</c:v>
                </c:pt>
                <c:pt idx="8025">
                  <c:v>308.52148858550385</c:v>
                </c:pt>
                <c:pt idx="8026">
                  <c:v>307.82642577094623</c:v>
                </c:pt>
                <c:pt idx="8027">
                  <c:v>307.50144217143452</c:v>
                </c:pt>
                <c:pt idx="8028">
                  <c:v>307.49333756779936</c:v>
                </c:pt>
                <c:pt idx="8029">
                  <c:v>305.34015850360686</c:v>
                </c:pt>
                <c:pt idx="8030">
                  <c:v>305.22628582083024</c:v>
                </c:pt>
                <c:pt idx="8031">
                  <c:v>304.85025022239648</c:v>
                </c:pt>
                <c:pt idx="8032">
                  <c:v>304.52250705537551</c:v>
                </c:pt>
                <c:pt idx="8033">
                  <c:v>304.03973282650048</c:v>
                </c:pt>
                <c:pt idx="8034">
                  <c:v>304.00189633434525</c:v>
                </c:pt>
                <c:pt idx="8035">
                  <c:v>303.9328931386558</c:v>
                </c:pt>
                <c:pt idx="8036">
                  <c:v>303.85324189458561</c:v>
                </c:pt>
                <c:pt idx="8037">
                  <c:v>303.84668617075664</c:v>
                </c:pt>
                <c:pt idx="8038">
                  <c:v>303.65191153347217</c:v>
                </c:pt>
                <c:pt idx="8039">
                  <c:v>303.35650173268141</c:v>
                </c:pt>
                <c:pt idx="8040">
                  <c:v>303.30816027341956</c:v>
                </c:pt>
                <c:pt idx="8041">
                  <c:v>302.60249243492001</c:v>
                </c:pt>
                <c:pt idx="8042">
                  <c:v>301.87013643682104</c:v>
                </c:pt>
                <c:pt idx="8043">
                  <c:v>301.7266439291792</c:v>
                </c:pt>
                <c:pt idx="8044">
                  <c:v>301.6381196449812</c:v>
                </c:pt>
                <c:pt idx="8045">
                  <c:v>300.74997315365073</c:v>
                </c:pt>
                <c:pt idx="8046">
                  <c:v>300.46112908237257</c:v>
                </c:pt>
                <c:pt idx="8047">
                  <c:v>300.39229798443949</c:v>
                </c:pt>
                <c:pt idx="8048">
                  <c:v>300.27676035592833</c:v>
                </c:pt>
                <c:pt idx="8049">
                  <c:v>300.27263101034777</c:v>
                </c:pt>
                <c:pt idx="8050">
                  <c:v>299.71842720753466</c:v>
                </c:pt>
                <c:pt idx="8051">
                  <c:v>298.88702194676409</c:v>
                </c:pt>
                <c:pt idx="8052">
                  <c:v>298.74400871136203</c:v>
                </c:pt>
                <c:pt idx="8053">
                  <c:v>297.19107860488111</c:v>
                </c:pt>
                <c:pt idx="8054">
                  <c:v>296.88984749743003</c:v>
                </c:pt>
                <c:pt idx="8055">
                  <c:v>296.85620638836633</c:v>
                </c:pt>
                <c:pt idx="8056">
                  <c:v>296.50162897876669</c:v>
                </c:pt>
                <c:pt idx="8057">
                  <c:v>296.10150069503345</c:v>
                </c:pt>
                <c:pt idx="8058">
                  <c:v>295.6709601363018</c:v>
                </c:pt>
                <c:pt idx="8059">
                  <c:v>295.60129556493303</c:v>
                </c:pt>
                <c:pt idx="8060">
                  <c:v>295.50784848445323</c:v>
                </c:pt>
                <c:pt idx="8061">
                  <c:v>295.44589329222134</c:v>
                </c:pt>
                <c:pt idx="8062">
                  <c:v>294.93662201230143</c:v>
                </c:pt>
                <c:pt idx="8063">
                  <c:v>294.80437389177683</c:v>
                </c:pt>
                <c:pt idx="8064">
                  <c:v>294.09404640647153</c:v>
                </c:pt>
                <c:pt idx="8065">
                  <c:v>293.68530923265473</c:v>
                </c:pt>
                <c:pt idx="8066">
                  <c:v>293.67023266875697</c:v>
                </c:pt>
                <c:pt idx="8067">
                  <c:v>293.41555600549475</c:v>
                </c:pt>
                <c:pt idx="8068">
                  <c:v>292.87061846617098</c:v>
                </c:pt>
                <c:pt idx="8069">
                  <c:v>292.70040077790065</c:v>
                </c:pt>
                <c:pt idx="8070">
                  <c:v>292.22160480878517</c:v>
                </c:pt>
                <c:pt idx="8071">
                  <c:v>292.17497732310699</c:v>
                </c:pt>
                <c:pt idx="8072">
                  <c:v>292.14979601944248</c:v>
                </c:pt>
                <c:pt idx="8073">
                  <c:v>291.84079850045879</c:v>
                </c:pt>
                <c:pt idx="8074">
                  <c:v>291.31209218090856</c:v>
                </c:pt>
                <c:pt idx="8075">
                  <c:v>290.99891828963206</c:v>
                </c:pt>
                <c:pt idx="8076">
                  <c:v>290.90848091874886</c:v>
                </c:pt>
                <c:pt idx="8077">
                  <c:v>290.69427324297084</c:v>
                </c:pt>
                <c:pt idx="8078">
                  <c:v>290.30337720340293</c:v>
                </c:pt>
                <c:pt idx="8079">
                  <c:v>290.12576931729944</c:v>
                </c:pt>
                <c:pt idx="8080">
                  <c:v>289.89167634613369</c:v>
                </c:pt>
                <c:pt idx="8081">
                  <c:v>289.80759258427287</c:v>
                </c:pt>
                <c:pt idx="8082">
                  <c:v>289.59191607415704</c:v>
                </c:pt>
                <c:pt idx="8083">
                  <c:v>289.50298355807229</c:v>
                </c:pt>
                <c:pt idx="8084">
                  <c:v>288.93840286090131</c:v>
                </c:pt>
                <c:pt idx="8085">
                  <c:v>288.77620973079797</c:v>
                </c:pt>
                <c:pt idx="8086">
                  <c:v>288.64603879016806</c:v>
                </c:pt>
                <c:pt idx="8087">
                  <c:v>288.49656788663503</c:v>
                </c:pt>
                <c:pt idx="8088">
                  <c:v>288.33759358491346</c:v>
                </c:pt>
                <c:pt idx="8089">
                  <c:v>288.19522071325531</c:v>
                </c:pt>
                <c:pt idx="8090">
                  <c:v>287.79994618658782</c:v>
                </c:pt>
                <c:pt idx="8091">
                  <c:v>287.0266669429738</c:v>
                </c:pt>
                <c:pt idx="8092">
                  <c:v>286.19172467308584</c:v>
                </c:pt>
                <c:pt idx="8093">
                  <c:v>285.62421231064945</c:v>
                </c:pt>
                <c:pt idx="8094">
                  <c:v>284.52648577215945</c:v>
                </c:pt>
                <c:pt idx="8095">
                  <c:v>284.46784246116596</c:v>
                </c:pt>
                <c:pt idx="8096">
                  <c:v>284.24644169951961</c:v>
                </c:pt>
                <c:pt idx="8097">
                  <c:v>284.07775588139316</c:v>
                </c:pt>
                <c:pt idx="8098">
                  <c:v>283.87581617415435</c:v>
                </c:pt>
                <c:pt idx="8099">
                  <c:v>283.58602956749075</c:v>
                </c:pt>
                <c:pt idx="8100">
                  <c:v>283.34824850138671</c:v>
                </c:pt>
                <c:pt idx="8101">
                  <c:v>283.11727029949429</c:v>
                </c:pt>
                <c:pt idx="8102">
                  <c:v>283.05541016125528</c:v>
                </c:pt>
                <c:pt idx="8103">
                  <c:v>282.8187767470489</c:v>
                </c:pt>
                <c:pt idx="8104">
                  <c:v>282.81171273449775</c:v>
                </c:pt>
                <c:pt idx="8105">
                  <c:v>282.78256617846228</c:v>
                </c:pt>
                <c:pt idx="8106">
                  <c:v>282.58874108054204</c:v>
                </c:pt>
                <c:pt idx="8107">
                  <c:v>282.03885673129582</c:v>
                </c:pt>
                <c:pt idx="8108">
                  <c:v>281.87543690439549</c:v>
                </c:pt>
                <c:pt idx="8109">
                  <c:v>281.55350303721457</c:v>
                </c:pt>
                <c:pt idx="8110">
                  <c:v>281.48043353175063</c:v>
                </c:pt>
                <c:pt idx="8111">
                  <c:v>281.33884810738408</c:v>
                </c:pt>
                <c:pt idx="8112">
                  <c:v>281.26401960276092</c:v>
                </c:pt>
                <c:pt idx="8113">
                  <c:v>280.52446251424681</c:v>
                </c:pt>
                <c:pt idx="8114">
                  <c:v>279.60513831313023</c:v>
                </c:pt>
                <c:pt idx="8115">
                  <c:v>279.20558035335642</c:v>
                </c:pt>
                <c:pt idx="8116">
                  <c:v>279.07107695177098</c:v>
                </c:pt>
                <c:pt idx="8117">
                  <c:v>278.7283622805291</c:v>
                </c:pt>
                <c:pt idx="8118">
                  <c:v>278.55144678772382</c:v>
                </c:pt>
                <c:pt idx="8119">
                  <c:v>278.22372663377479</c:v>
                </c:pt>
                <c:pt idx="8120">
                  <c:v>277.91354444186459</c:v>
                </c:pt>
                <c:pt idx="8121">
                  <c:v>277.12527668436763</c:v>
                </c:pt>
                <c:pt idx="8122">
                  <c:v>276.90371683235378</c:v>
                </c:pt>
                <c:pt idx="8123">
                  <c:v>276.74726796514784</c:v>
                </c:pt>
                <c:pt idx="8124">
                  <c:v>276.71270933490712</c:v>
                </c:pt>
                <c:pt idx="8125">
                  <c:v>276.70866103536304</c:v>
                </c:pt>
                <c:pt idx="8126">
                  <c:v>276.30592126823632</c:v>
                </c:pt>
                <c:pt idx="8127">
                  <c:v>275.51193226091385</c:v>
                </c:pt>
                <c:pt idx="8128">
                  <c:v>275.49093433352078</c:v>
                </c:pt>
                <c:pt idx="8129">
                  <c:v>274.98759942562168</c:v>
                </c:pt>
                <c:pt idx="8130">
                  <c:v>274.94696834606481</c:v>
                </c:pt>
                <c:pt idx="8131">
                  <c:v>274.935914066934</c:v>
                </c:pt>
                <c:pt idx="8132">
                  <c:v>274.85595164610709</c:v>
                </c:pt>
                <c:pt idx="8133">
                  <c:v>274.83164884145384</c:v>
                </c:pt>
                <c:pt idx="8134">
                  <c:v>274.63188937264977</c:v>
                </c:pt>
                <c:pt idx="8135">
                  <c:v>274.40611712788234</c:v>
                </c:pt>
                <c:pt idx="8136">
                  <c:v>273.96509461511624</c:v>
                </c:pt>
                <c:pt idx="8137">
                  <c:v>273.89570820174879</c:v>
                </c:pt>
                <c:pt idx="8138">
                  <c:v>273.26105770302729</c:v>
                </c:pt>
                <c:pt idx="8139">
                  <c:v>272.73063040591524</c:v>
                </c:pt>
                <c:pt idx="8140">
                  <c:v>272.65831332785069</c:v>
                </c:pt>
                <c:pt idx="8141">
                  <c:v>272.64047819701182</c:v>
                </c:pt>
                <c:pt idx="8142">
                  <c:v>272.47195146925293</c:v>
                </c:pt>
                <c:pt idx="8143">
                  <c:v>272.19826500790919</c:v>
                </c:pt>
                <c:pt idx="8144">
                  <c:v>271.85808577686595</c:v>
                </c:pt>
                <c:pt idx="8145">
                  <c:v>271.83344478011054</c:v>
                </c:pt>
                <c:pt idx="8146">
                  <c:v>271.72046460430198</c:v>
                </c:pt>
                <c:pt idx="8147">
                  <c:v>270.20379309368855</c:v>
                </c:pt>
                <c:pt idx="8148">
                  <c:v>270.07087459236936</c:v>
                </c:pt>
                <c:pt idx="8149">
                  <c:v>268.2206045887508</c:v>
                </c:pt>
                <c:pt idx="8150">
                  <c:v>267.62767979136112</c:v>
                </c:pt>
                <c:pt idx="8151">
                  <c:v>267.51837870537537</c:v>
                </c:pt>
                <c:pt idx="8152">
                  <c:v>267.50817290820538</c:v>
                </c:pt>
                <c:pt idx="8153">
                  <c:v>267.19459078504207</c:v>
                </c:pt>
                <c:pt idx="8154">
                  <c:v>267.10906320305236</c:v>
                </c:pt>
                <c:pt idx="8155">
                  <c:v>265.5186237902667</c:v>
                </c:pt>
                <c:pt idx="8156">
                  <c:v>265.42521873365757</c:v>
                </c:pt>
                <c:pt idx="8157">
                  <c:v>265.23994949569817</c:v>
                </c:pt>
                <c:pt idx="8158">
                  <c:v>265.20017090037555</c:v>
                </c:pt>
                <c:pt idx="8159">
                  <c:v>265.0960247425291</c:v>
                </c:pt>
                <c:pt idx="8160">
                  <c:v>264.90948278162858</c:v>
                </c:pt>
                <c:pt idx="8161">
                  <c:v>264.65112902968008</c:v>
                </c:pt>
                <c:pt idx="8162">
                  <c:v>264.59624085170401</c:v>
                </c:pt>
                <c:pt idx="8163">
                  <c:v>264.56987087283983</c:v>
                </c:pt>
                <c:pt idx="8164">
                  <c:v>263.50051144764069</c:v>
                </c:pt>
                <c:pt idx="8165">
                  <c:v>263.34181930619388</c:v>
                </c:pt>
                <c:pt idx="8166">
                  <c:v>262.82211309895212</c:v>
                </c:pt>
                <c:pt idx="8167">
                  <c:v>262.77949389008387</c:v>
                </c:pt>
                <c:pt idx="8168">
                  <c:v>262.6878428297922</c:v>
                </c:pt>
                <c:pt idx="8169">
                  <c:v>262.37323012122829</c:v>
                </c:pt>
                <c:pt idx="8170">
                  <c:v>262.36443412486346</c:v>
                </c:pt>
                <c:pt idx="8171">
                  <c:v>262.03924540884003</c:v>
                </c:pt>
                <c:pt idx="8172">
                  <c:v>261.46923262609693</c:v>
                </c:pt>
                <c:pt idx="8173">
                  <c:v>261.33961900203792</c:v>
                </c:pt>
                <c:pt idx="8174">
                  <c:v>260.76535680551223</c:v>
                </c:pt>
                <c:pt idx="8175">
                  <c:v>260.47545713462495</c:v>
                </c:pt>
                <c:pt idx="8176">
                  <c:v>259.86709156645799</c:v>
                </c:pt>
                <c:pt idx="8177">
                  <c:v>259.22834774261651</c:v>
                </c:pt>
                <c:pt idx="8178">
                  <c:v>258.94135972562788</c:v>
                </c:pt>
                <c:pt idx="8179">
                  <c:v>258.54534878065482</c:v>
                </c:pt>
                <c:pt idx="8180">
                  <c:v>257.90536125035436</c:v>
                </c:pt>
                <c:pt idx="8181">
                  <c:v>257.65830891791927</c:v>
                </c:pt>
                <c:pt idx="8182">
                  <c:v>257.59238547161112</c:v>
                </c:pt>
                <c:pt idx="8183">
                  <c:v>257.3765238563505</c:v>
                </c:pt>
                <c:pt idx="8184">
                  <c:v>256.7615805518505</c:v>
                </c:pt>
                <c:pt idx="8185">
                  <c:v>256.63962227623739</c:v>
                </c:pt>
                <c:pt idx="8186">
                  <c:v>256.6342192071474</c:v>
                </c:pt>
                <c:pt idx="8187">
                  <c:v>256.59602451152273</c:v>
                </c:pt>
                <c:pt idx="8188">
                  <c:v>256.49463792118564</c:v>
                </c:pt>
                <c:pt idx="8189">
                  <c:v>256.409850759775</c:v>
                </c:pt>
                <c:pt idx="8190">
                  <c:v>255.9200125183491</c:v>
                </c:pt>
                <c:pt idx="8191">
                  <c:v>255.91746507132999</c:v>
                </c:pt>
                <c:pt idx="8192">
                  <c:v>255.85924900302186</c:v>
                </c:pt>
                <c:pt idx="8193">
                  <c:v>255.44367994851129</c:v>
                </c:pt>
                <c:pt idx="8194">
                  <c:v>255.2854080457717</c:v>
                </c:pt>
                <c:pt idx="8195">
                  <c:v>254.85567094342505</c:v>
                </c:pt>
                <c:pt idx="8196">
                  <c:v>254.19805640050274</c:v>
                </c:pt>
                <c:pt idx="8197">
                  <c:v>253.63756102390477</c:v>
                </c:pt>
                <c:pt idx="8198">
                  <c:v>252.95510537055696</c:v>
                </c:pt>
                <c:pt idx="8199">
                  <c:v>252.24062952887246</c:v>
                </c:pt>
                <c:pt idx="8200">
                  <c:v>251.06083337261038</c:v>
                </c:pt>
                <c:pt idx="8201">
                  <c:v>250.86782473846372</c:v>
                </c:pt>
                <c:pt idx="8202">
                  <c:v>250.66587002269972</c:v>
                </c:pt>
                <c:pt idx="8203">
                  <c:v>250.50734997900921</c:v>
                </c:pt>
                <c:pt idx="8204">
                  <c:v>250.07877553708533</c:v>
                </c:pt>
                <c:pt idx="8205">
                  <c:v>249.89753558787146</c:v>
                </c:pt>
                <c:pt idx="8206">
                  <c:v>249.7636875585552</c:v>
                </c:pt>
                <c:pt idx="8207">
                  <c:v>249.72816438042531</c:v>
                </c:pt>
                <c:pt idx="8208">
                  <c:v>249.6772874809644</c:v>
                </c:pt>
                <c:pt idx="8209">
                  <c:v>249.66384584575039</c:v>
                </c:pt>
                <c:pt idx="8210">
                  <c:v>248.96980961431979</c:v>
                </c:pt>
                <c:pt idx="8211">
                  <c:v>248.94993132291034</c:v>
                </c:pt>
                <c:pt idx="8212">
                  <c:v>248.88781403860565</c:v>
                </c:pt>
                <c:pt idx="8213">
                  <c:v>248.38467023926131</c:v>
                </c:pt>
                <c:pt idx="8214">
                  <c:v>248.31048710122394</c:v>
                </c:pt>
                <c:pt idx="8215">
                  <c:v>248.2773122570114</c:v>
                </c:pt>
                <c:pt idx="8216">
                  <c:v>248.16168557791698</c:v>
                </c:pt>
                <c:pt idx="8217">
                  <c:v>246.83341608476684</c:v>
                </c:pt>
                <c:pt idx="8218">
                  <c:v>245.73457691427143</c:v>
                </c:pt>
                <c:pt idx="8219">
                  <c:v>245.70800882287398</c:v>
                </c:pt>
                <c:pt idx="8220">
                  <c:v>245.60838723510622</c:v>
                </c:pt>
                <c:pt idx="8221">
                  <c:v>245.33122379874609</c:v>
                </c:pt>
                <c:pt idx="8222">
                  <c:v>245.19449413258195</c:v>
                </c:pt>
                <c:pt idx="8223">
                  <c:v>245.07833915339876</c:v>
                </c:pt>
                <c:pt idx="8224">
                  <c:v>244.99523995079454</c:v>
                </c:pt>
                <c:pt idx="8225">
                  <c:v>244.88926075173092</c:v>
                </c:pt>
                <c:pt idx="8226">
                  <c:v>244.86198826021507</c:v>
                </c:pt>
                <c:pt idx="8227">
                  <c:v>244.79683825324148</c:v>
                </c:pt>
                <c:pt idx="8228">
                  <c:v>243.82354539646238</c:v>
                </c:pt>
                <c:pt idx="8229">
                  <c:v>243.61177810688991</c:v>
                </c:pt>
                <c:pt idx="8230">
                  <c:v>242.98025838653564</c:v>
                </c:pt>
                <c:pt idx="8231">
                  <c:v>241.71335575142754</c:v>
                </c:pt>
                <c:pt idx="8232">
                  <c:v>241.3110702423316</c:v>
                </c:pt>
                <c:pt idx="8233">
                  <c:v>241.23978575080429</c:v>
                </c:pt>
                <c:pt idx="8234">
                  <c:v>241.17688101920803</c:v>
                </c:pt>
                <c:pt idx="8235">
                  <c:v>241.10441885873274</c:v>
                </c:pt>
                <c:pt idx="8236">
                  <c:v>240.90890179973266</c:v>
                </c:pt>
                <c:pt idx="8237">
                  <c:v>240.27793839538086</c:v>
                </c:pt>
                <c:pt idx="8238">
                  <c:v>240.11405930760773</c:v>
                </c:pt>
                <c:pt idx="8239">
                  <c:v>239.54852807050432</c:v>
                </c:pt>
                <c:pt idx="8240">
                  <c:v>238.80176288759694</c:v>
                </c:pt>
                <c:pt idx="8241">
                  <c:v>238.78664029755504</c:v>
                </c:pt>
                <c:pt idx="8242">
                  <c:v>238.69371151148042</c:v>
                </c:pt>
                <c:pt idx="8243">
                  <c:v>238.68055803995148</c:v>
                </c:pt>
                <c:pt idx="8244">
                  <c:v>238.66930164601385</c:v>
                </c:pt>
                <c:pt idx="8245">
                  <c:v>238.66436784348002</c:v>
                </c:pt>
                <c:pt idx="8246">
                  <c:v>238.34570683537208</c:v>
                </c:pt>
                <c:pt idx="8247">
                  <c:v>238.06181757856319</c:v>
                </c:pt>
                <c:pt idx="8248">
                  <c:v>237.95648174494852</c:v>
                </c:pt>
                <c:pt idx="8249">
                  <c:v>237.88280289335972</c:v>
                </c:pt>
                <c:pt idx="8250">
                  <c:v>237.85357529128785</c:v>
                </c:pt>
                <c:pt idx="8251">
                  <c:v>237.63162221591233</c:v>
                </c:pt>
                <c:pt idx="8252">
                  <c:v>237.22403569569809</c:v>
                </c:pt>
                <c:pt idx="8253">
                  <c:v>237.14311773209693</c:v>
                </c:pt>
                <c:pt idx="8254">
                  <c:v>237.06976706692672</c:v>
                </c:pt>
                <c:pt idx="8255">
                  <c:v>236.76100868377867</c:v>
                </c:pt>
                <c:pt idx="8256">
                  <c:v>236.7495741886749</c:v>
                </c:pt>
                <c:pt idx="8257">
                  <c:v>236.39700291861698</c:v>
                </c:pt>
                <c:pt idx="8258">
                  <c:v>234.73379016859931</c:v>
                </c:pt>
                <c:pt idx="8259">
                  <c:v>232.68451612528074</c:v>
                </c:pt>
                <c:pt idx="8260">
                  <c:v>232.45733307913983</c:v>
                </c:pt>
                <c:pt idx="8261">
                  <c:v>232.20436838832447</c:v>
                </c:pt>
                <c:pt idx="8262">
                  <c:v>231.96479530430557</c:v>
                </c:pt>
                <c:pt idx="8263">
                  <c:v>231.34516933992754</c:v>
                </c:pt>
                <c:pt idx="8264">
                  <c:v>230.96822822713725</c:v>
                </c:pt>
                <c:pt idx="8265">
                  <c:v>230.62545952520432</c:v>
                </c:pt>
                <c:pt idx="8266">
                  <c:v>230.16050842034787</c:v>
                </c:pt>
                <c:pt idx="8267">
                  <c:v>230.00010430645426</c:v>
                </c:pt>
                <c:pt idx="8268">
                  <c:v>229.89484951887599</c:v>
                </c:pt>
                <c:pt idx="8269">
                  <c:v>229.80669444439928</c:v>
                </c:pt>
                <c:pt idx="8270">
                  <c:v>229.77856846808081</c:v>
                </c:pt>
                <c:pt idx="8271">
                  <c:v>229.57218823850482</c:v>
                </c:pt>
                <c:pt idx="8272">
                  <c:v>229.52797512425491</c:v>
                </c:pt>
                <c:pt idx="8273">
                  <c:v>228.98490564604063</c:v>
                </c:pt>
                <c:pt idx="8274">
                  <c:v>228.57803153049156</c:v>
                </c:pt>
                <c:pt idx="8275">
                  <c:v>228.38018414780427</c:v>
                </c:pt>
                <c:pt idx="8276">
                  <c:v>228.30810520500711</c:v>
                </c:pt>
                <c:pt idx="8277">
                  <c:v>228.24836126882852</c:v>
                </c:pt>
                <c:pt idx="8278">
                  <c:v>228.19294078849026</c:v>
                </c:pt>
                <c:pt idx="8279">
                  <c:v>228.05921582908124</c:v>
                </c:pt>
                <c:pt idx="8280">
                  <c:v>227.91923631691617</c:v>
                </c:pt>
                <c:pt idx="8281">
                  <c:v>226.86630022061394</c:v>
                </c:pt>
                <c:pt idx="8282">
                  <c:v>226.43069778659964</c:v>
                </c:pt>
                <c:pt idx="8283">
                  <c:v>226.37981588429705</c:v>
                </c:pt>
                <c:pt idx="8284">
                  <c:v>226.3696471081561</c:v>
                </c:pt>
                <c:pt idx="8285">
                  <c:v>226.34762459877248</c:v>
                </c:pt>
                <c:pt idx="8286">
                  <c:v>225.73139056110122</c:v>
                </c:pt>
                <c:pt idx="8287">
                  <c:v>225.6313117135974</c:v>
                </c:pt>
                <c:pt idx="8288">
                  <c:v>225.10784336935956</c:v>
                </c:pt>
                <c:pt idx="8289">
                  <c:v>224.4937335382952</c:v>
                </c:pt>
                <c:pt idx="8290">
                  <c:v>224.40604672980635</c:v>
                </c:pt>
                <c:pt idx="8291">
                  <c:v>224.35178290648079</c:v>
                </c:pt>
                <c:pt idx="8292">
                  <c:v>222.0816984368424</c:v>
                </c:pt>
                <c:pt idx="8293">
                  <c:v>221.85159373111958</c:v>
                </c:pt>
                <c:pt idx="8294">
                  <c:v>220.6636029200711</c:v>
                </c:pt>
                <c:pt idx="8295">
                  <c:v>220.54056303007152</c:v>
                </c:pt>
                <c:pt idx="8296">
                  <c:v>219.92650022571956</c:v>
                </c:pt>
                <c:pt idx="8297">
                  <c:v>219.73663837903362</c:v>
                </c:pt>
                <c:pt idx="8298">
                  <c:v>219.59171505865129</c:v>
                </c:pt>
                <c:pt idx="8299">
                  <c:v>218.74020737916092</c:v>
                </c:pt>
                <c:pt idx="8300">
                  <c:v>218.73088208213892</c:v>
                </c:pt>
                <c:pt idx="8301">
                  <c:v>218.31621153800674</c:v>
                </c:pt>
                <c:pt idx="8302">
                  <c:v>217.70571375868579</c:v>
                </c:pt>
                <c:pt idx="8303">
                  <c:v>217.68682302823782</c:v>
                </c:pt>
                <c:pt idx="8304">
                  <c:v>217.45438699825934</c:v>
                </c:pt>
                <c:pt idx="8305">
                  <c:v>217.32634926935168</c:v>
                </c:pt>
                <c:pt idx="8306">
                  <c:v>217.12542814069332</c:v>
                </c:pt>
                <c:pt idx="8307">
                  <c:v>216.91557293723758</c:v>
                </c:pt>
                <c:pt idx="8308">
                  <c:v>216.81896105906677</c:v>
                </c:pt>
                <c:pt idx="8309">
                  <c:v>216.75259936382133</c:v>
                </c:pt>
                <c:pt idx="8310">
                  <c:v>216.3706914297415</c:v>
                </c:pt>
                <c:pt idx="8311">
                  <c:v>216.31772534356585</c:v>
                </c:pt>
                <c:pt idx="8312">
                  <c:v>216.22232115139334</c:v>
                </c:pt>
                <c:pt idx="8313">
                  <c:v>216.08759162136084</c:v>
                </c:pt>
                <c:pt idx="8314">
                  <c:v>214.48652417156148</c:v>
                </c:pt>
                <c:pt idx="8315">
                  <c:v>213.93903618351359</c:v>
                </c:pt>
                <c:pt idx="8316">
                  <c:v>213.92368346275103</c:v>
                </c:pt>
                <c:pt idx="8317">
                  <c:v>213.83184229447292</c:v>
                </c:pt>
                <c:pt idx="8318">
                  <c:v>212.89795682215873</c:v>
                </c:pt>
                <c:pt idx="8319">
                  <c:v>212.65278655878984</c:v>
                </c:pt>
                <c:pt idx="8320">
                  <c:v>211.45674217309201</c:v>
                </c:pt>
                <c:pt idx="8321">
                  <c:v>210.90804549847738</c:v>
                </c:pt>
                <c:pt idx="8322">
                  <c:v>210.34330170866531</c:v>
                </c:pt>
                <c:pt idx="8323">
                  <c:v>209.17308099151273</c:v>
                </c:pt>
                <c:pt idx="8324">
                  <c:v>209.04161931771128</c:v>
                </c:pt>
                <c:pt idx="8325">
                  <c:v>208.94461621731546</c:v>
                </c:pt>
                <c:pt idx="8326">
                  <c:v>208.87776424357864</c:v>
                </c:pt>
                <c:pt idx="8327">
                  <c:v>207.97437309286727</c:v>
                </c:pt>
                <c:pt idx="8328">
                  <c:v>207.94278715119444</c:v>
                </c:pt>
                <c:pt idx="8329">
                  <c:v>207.33597346453837</c:v>
                </c:pt>
                <c:pt idx="8330">
                  <c:v>207.30959648169571</c:v>
                </c:pt>
                <c:pt idx="8331">
                  <c:v>206.86056241815092</c:v>
                </c:pt>
                <c:pt idx="8332">
                  <c:v>206.48561843978717</c:v>
                </c:pt>
                <c:pt idx="8333">
                  <c:v>205.96961733714525</c:v>
                </c:pt>
                <c:pt idx="8334">
                  <c:v>205.57310110515556</c:v>
                </c:pt>
                <c:pt idx="8335">
                  <c:v>204.83415236219835</c:v>
                </c:pt>
                <c:pt idx="8336">
                  <c:v>204.80078240715741</c:v>
                </c:pt>
                <c:pt idx="8337">
                  <c:v>204.28802214540138</c:v>
                </c:pt>
                <c:pt idx="8338">
                  <c:v>203.9347514780668</c:v>
                </c:pt>
                <c:pt idx="8339">
                  <c:v>203.59012372013956</c:v>
                </c:pt>
                <c:pt idx="8340">
                  <c:v>203.33242934273375</c:v>
                </c:pt>
                <c:pt idx="8341">
                  <c:v>203.30500476482862</c:v>
                </c:pt>
                <c:pt idx="8342">
                  <c:v>202.85414466404526</c:v>
                </c:pt>
                <c:pt idx="8343">
                  <c:v>202.76745742333802</c:v>
                </c:pt>
                <c:pt idx="8344">
                  <c:v>202.49775722630059</c:v>
                </c:pt>
                <c:pt idx="8345">
                  <c:v>202.33702592655661</c:v>
                </c:pt>
                <c:pt idx="8346">
                  <c:v>202.32234258602023</c:v>
                </c:pt>
                <c:pt idx="8347">
                  <c:v>202.00088598994239</c:v>
                </c:pt>
                <c:pt idx="8348">
                  <c:v>201.50049775583395</c:v>
                </c:pt>
                <c:pt idx="8349">
                  <c:v>201.37121531989888</c:v>
                </c:pt>
                <c:pt idx="8350">
                  <c:v>201.09961704470149</c:v>
                </c:pt>
                <c:pt idx="8351">
                  <c:v>201.07148106269943</c:v>
                </c:pt>
                <c:pt idx="8352">
                  <c:v>201.02380097911691</c:v>
                </c:pt>
                <c:pt idx="8353">
                  <c:v>200.69274493028908</c:v>
                </c:pt>
                <c:pt idx="8354">
                  <c:v>200.47707742528823</c:v>
                </c:pt>
                <c:pt idx="8355">
                  <c:v>199.9748801636031</c:v>
                </c:pt>
                <c:pt idx="8356">
                  <c:v>199.92973451965105</c:v>
                </c:pt>
                <c:pt idx="8357">
                  <c:v>199.68128439323098</c:v>
                </c:pt>
                <c:pt idx="8358">
                  <c:v>199.14371403866826</c:v>
                </c:pt>
                <c:pt idx="8359">
                  <c:v>198.84300422732755</c:v>
                </c:pt>
                <c:pt idx="8360">
                  <c:v>198.63676207618389</c:v>
                </c:pt>
                <c:pt idx="8361">
                  <c:v>197.8745451162475</c:v>
                </c:pt>
                <c:pt idx="8362">
                  <c:v>197.16766458890777</c:v>
                </c:pt>
                <c:pt idx="8363">
                  <c:v>196.92398117010711</c:v>
                </c:pt>
                <c:pt idx="8364">
                  <c:v>196.3938290292912</c:v>
                </c:pt>
                <c:pt idx="8365">
                  <c:v>196.08370386977697</c:v>
                </c:pt>
                <c:pt idx="8366">
                  <c:v>194.90616599628089</c:v>
                </c:pt>
                <c:pt idx="8367">
                  <c:v>194.62105904779014</c:v>
                </c:pt>
                <c:pt idx="8368">
                  <c:v>194.40454406139696</c:v>
                </c:pt>
                <c:pt idx="8369">
                  <c:v>194.35531910028192</c:v>
                </c:pt>
                <c:pt idx="8370">
                  <c:v>194.3092339226493</c:v>
                </c:pt>
                <c:pt idx="8371">
                  <c:v>194.08661747045775</c:v>
                </c:pt>
                <c:pt idx="8372">
                  <c:v>194.01707997126957</c:v>
                </c:pt>
                <c:pt idx="8373">
                  <c:v>193.61111637291904</c:v>
                </c:pt>
                <c:pt idx="8374">
                  <c:v>193.40900656906078</c:v>
                </c:pt>
                <c:pt idx="8375">
                  <c:v>193.21133128412967</c:v>
                </c:pt>
                <c:pt idx="8376">
                  <c:v>192.93815111037091</c:v>
                </c:pt>
                <c:pt idx="8377">
                  <c:v>192.85955446534174</c:v>
                </c:pt>
                <c:pt idx="8378">
                  <c:v>192.57281258816701</c:v>
                </c:pt>
                <c:pt idx="8379">
                  <c:v>191.84664010247104</c:v>
                </c:pt>
                <c:pt idx="8380">
                  <c:v>191.49055783807299</c:v>
                </c:pt>
                <c:pt idx="8381">
                  <c:v>191.04823258531522</c:v>
                </c:pt>
                <c:pt idx="8382">
                  <c:v>190.52431498588822</c:v>
                </c:pt>
                <c:pt idx="8383">
                  <c:v>190.02397577962893</c:v>
                </c:pt>
                <c:pt idx="8384">
                  <c:v>189.42797023228945</c:v>
                </c:pt>
                <c:pt idx="8385">
                  <c:v>189.08926483842589</c:v>
                </c:pt>
                <c:pt idx="8386">
                  <c:v>188.991392244134</c:v>
                </c:pt>
                <c:pt idx="8387">
                  <c:v>188.26414714916686</c:v>
                </c:pt>
                <c:pt idx="8388">
                  <c:v>187.8928802594892</c:v>
                </c:pt>
                <c:pt idx="8389">
                  <c:v>186.8783519798699</c:v>
                </c:pt>
                <c:pt idx="8390">
                  <c:v>186.8136052019415</c:v>
                </c:pt>
                <c:pt idx="8391">
                  <c:v>186.65977582267587</c:v>
                </c:pt>
                <c:pt idx="8392">
                  <c:v>186.24689729645834</c:v>
                </c:pt>
                <c:pt idx="8393">
                  <c:v>185.90414160191401</c:v>
                </c:pt>
                <c:pt idx="8394">
                  <c:v>185.46014439944329</c:v>
                </c:pt>
                <c:pt idx="8395">
                  <c:v>185.45786810644708</c:v>
                </c:pt>
                <c:pt idx="8396">
                  <c:v>184.55675224816366</c:v>
                </c:pt>
                <c:pt idx="8397">
                  <c:v>184.40550833751428</c:v>
                </c:pt>
                <c:pt idx="8398">
                  <c:v>184.25241337541755</c:v>
                </c:pt>
                <c:pt idx="8399">
                  <c:v>184.10197392172168</c:v>
                </c:pt>
                <c:pt idx="8400">
                  <c:v>183.67132630217665</c:v>
                </c:pt>
                <c:pt idx="8401">
                  <c:v>183.14823917448004</c:v>
                </c:pt>
                <c:pt idx="8402">
                  <c:v>183.08949480608328</c:v>
                </c:pt>
                <c:pt idx="8403">
                  <c:v>182.12985170273495</c:v>
                </c:pt>
                <c:pt idx="8404">
                  <c:v>181.41858368318057</c:v>
                </c:pt>
                <c:pt idx="8405">
                  <c:v>181.01572985126177</c:v>
                </c:pt>
                <c:pt idx="8406">
                  <c:v>180.64882644015853</c:v>
                </c:pt>
                <c:pt idx="8407">
                  <c:v>179.9357583981425</c:v>
                </c:pt>
                <c:pt idx="8408">
                  <c:v>179.84926326655835</c:v>
                </c:pt>
                <c:pt idx="8409">
                  <c:v>179.43832284123499</c:v>
                </c:pt>
                <c:pt idx="8410">
                  <c:v>179.41740395874146</c:v>
                </c:pt>
                <c:pt idx="8411">
                  <c:v>178.77457981716881</c:v>
                </c:pt>
                <c:pt idx="8412">
                  <c:v>178.7002816137713</c:v>
                </c:pt>
                <c:pt idx="8413">
                  <c:v>178.48797902013152</c:v>
                </c:pt>
                <c:pt idx="8414">
                  <c:v>177.91213892731804</c:v>
                </c:pt>
                <c:pt idx="8415">
                  <c:v>177.75275939541481</c:v>
                </c:pt>
                <c:pt idx="8416">
                  <c:v>177.45397267644304</c:v>
                </c:pt>
                <c:pt idx="8417">
                  <c:v>177.39823601650613</c:v>
                </c:pt>
                <c:pt idx="8418">
                  <c:v>176.22764108679067</c:v>
                </c:pt>
                <c:pt idx="8419">
                  <c:v>176.22044199751247</c:v>
                </c:pt>
                <c:pt idx="8420">
                  <c:v>175.66548876900509</c:v>
                </c:pt>
                <c:pt idx="8421">
                  <c:v>175.09269040397555</c:v>
                </c:pt>
                <c:pt idx="8422">
                  <c:v>175.06695578601349</c:v>
                </c:pt>
                <c:pt idx="8423">
                  <c:v>173.9279337905823</c:v>
                </c:pt>
                <c:pt idx="8424">
                  <c:v>173.67844107194145</c:v>
                </c:pt>
                <c:pt idx="8425">
                  <c:v>173.48224162532671</c:v>
                </c:pt>
                <c:pt idx="8426">
                  <c:v>173.29183446888996</c:v>
                </c:pt>
                <c:pt idx="8427">
                  <c:v>173.23810995190507</c:v>
                </c:pt>
                <c:pt idx="8428">
                  <c:v>172.93387013542554</c:v>
                </c:pt>
                <c:pt idx="8429">
                  <c:v>172.79048168689218</c:v>
                </c:pt>
                <c:pt idx="8430">
                  <c:v>172.62667764174537</c:v>
                </c:pt>
                <c:pt idx="8431">
                  <c:v>172.45420467241408</c:v>
                </c:pt>
                <c:pt idx="8432">
                  <c:v>172.23925357435195</c:v>
                </c:pt>
                <c:pt idx="8433">
                  <c:v>171.76017544496185</c:v>
                </c:pt>
                <c:pt idx="8434">
                  <c:v>171.5631765442354</c:v>
                </c:pt>
                <c:pt idx="8435">
                  <c:v>170.92307795084821</c:v>
                </c:pt>
                <c:pt idx="8436">
                  <c:v>170.89632375373753</c:v>
                </c:pt>
                <c:pt idx="8437">
                  <c:v>170.78460929689172</c:v>
                </c:pt>
                <c:pt idx="8438">
                  <c:v>170.27038520363945</c:v>
                </c:pt>
                <c:pt idx="8439">
                  <c:v>169.61736126830681</c:v>
                </c:pt>
                <c:pt idx="8440">
                  <c:v>168.73619874405912</c:v>
                </c:pt>
                <c:pt idx="8441">
                  <c:v>168.59635530918982</c:v>
                </c:pt>
                <c:pt idx="8442">
                  <c:v>168.386190930114</c:v>
                </c:pt>
                <c:pt idx="8443">
                  <c:v>167.62528171301113</c:v>
                </c:pt>
                <c:pt idx="8444">
                  <c:v>166.9312564878322</c:v>
                </c:pt>
                <c:pt idx="8445">
                  <c:v>166.90758804351299</c:v>
                </c:pt>
                <c:pt idx="8446">
                  <c:v>166.33589230480516</c:v>
                </c:pt>
                <c:pt idx="8447">
                  <c:v>166.17994672347922</c:v>
                </c:pt>
                <c:pt idx="8448">
                  <c:v>166.17336998771461</c:v>
                </c:pt>
                <c:pt idx="8449">
                  <c:v>166.08607139974546</c:v>
                </c:pt>
                <c:pt idx="8450">
                  <c:v>165.33167288089604</c:v>
                </c:pt>
                <c:pt idx="8451">
                  <c:v>163.95495586823873</c:v>
                </c:pt>
                <c:pt idx="8452">
                  <c:v>163.84426199110985</c:v>
                </c:pt>
                <c:pt idx="8453">
                  <c:v>163.19427378015124</c:v>
                </c:pt>
                <c:pt idx="8454">
                  <c:v>162.22201451047778</c:v>
                </c:pt>
                <c:pt idx="8455">
                  <c:v>161.75116805690314</c:v>
                </c:pt>
                <c:pt idx="8456">
                  <c:v>161.37252197564436</c:v>
                </c:pt>
                <c:pt idx="8457">
                  <c:v>161.17650163076416</c:v>
                </c:pt>
                <c:pt idx="8458">
                  <c:v>160.97857220147219</c:v>
                </c:pt>
                <c:pt idx="8459">
                  <c:v>160.24398793765775</c:v>
                </c:pt>
                <c:pt idx="8460">
                  <c:v>159.93084306286335</c:v>
                </c:pt>
                <c:pt idx="8461">
                  <c:v>159.36196592519741</c:v>
                </c:pt>
                <c:pt idx="8462">
                  <c:v>158.995053508979</c:v>
                </c:pt>
                <c:pt idx="8463">
                  <c:v>158.78642900459388</c:v>
                </c:pt>
                <c:pt idx="8464">
                  <c:v>157.66093969609642</c:v>
                </c:pt>
                <c:pt idx="8465">
                  <c:v>157.27457222888063</c:v>
                </c:pt>
                <c:pt idx="8466">
                  <c:v>156.41010418755263</c:v>
                </c:pt>
                <c:pt idx="8467">
                  <c:v>156.12254384546773</c:v>
                </c:pt>
                <c:pt idx="8468">
                  <c:v>154.91291674441868</c:v>
                </c:pt>
                <c:pt idx="8469">
                  <c:v>154.37067273509314</c:v>
                </c:pt>
                <c:pt idx="8470">
                  <c:v>153.76736103766194</c:v>
                </c:pt>
                <c:pt idx="8471">
                  <c:v>153.59572954631307</c:v>
                </c:pt>
                <c:pt idx="8472">
                  <c:v>152.44977061051122</c:v>
                </c:pt>
                <c:pt idx="8473">
                  <c:v>152.33524755830695</c:v>
                </c:pt>
                <c:pt idx="8474">
                  <c:v>152.10979449484324</c:v>
                </c:pt>
                <c:pt idx="8475">
                  <c:v>152.01521377042275</c:v>
                </c:pt>
                <c:pt idx="8476">
                  <c:v>151.54839160275182</c:v>
                </c:pt>
                <c:pt idx="8477">
                  <c:v>151.49867536257693</c:v>
                </c:pt>
                <c:pt idx="8478">
                  <c:v>150.83983112115249</c:v>
                </c:pt>
                <c:pt idx="8479">
                  <c:v>150.6699566278262</c:v>
                </c:pt>
                <c:pt idx="8480">
                  <c:v>149.86964202739517</c:v>
                </c:pt>
                <c:pt idx="8481">
                  <c:v>149.15460486686635</c:v>
                </c:pt>
                <c:pt idx="8482">
                  <c:v>149.007283184149</c:v>
                </c:pt>
                <c:pt idx="8483">
                  <c:v>148.88861877954412</c:v>
                </c:pt>
                <c:pt idx="8484">
                  <c:v>148.47024112967514</c:v>
                </c:pt>
                <c:pt idx="8485">
                  <c:v>148.37077162829655</c:v>
                </c:pt>
                <c:pt idx="8486">
                  <c:v>148.12378533337247</c:v>
                </c:pt>
                <c:pt idx="8487">
                  <c:v>146.98148947830001</c:v>
                </c:pt>
                <c:pt idx="8488">
                  <c:v>146.57844453782641</c:v>
                </c:pt>
                <c:pt idx="8489">
                  <c:v>146.27901845567882</c:v>
                </c:pt>
                <c:pt idx="8490">
                  <c:v>145.65730130344943</c:v>
                </c:pt>
                <c:pt idx="8491">
                  <c:v>145.13064815015349</c:v>
                </c:pt>
                <c:pt idx="8492">
                  <c:v>145.01738581407017</c:v>
                </c:pt>
                <c:pt idx="8493">
                  <c:v>144.51215683028457</c:v>
                </c:pt>
                <c:pt idx="8494">
                  <c:v>144.01004461690903</c:v>
                </c:pt>
                <c:pt idx="8495">
                  <c:v>143.92760779055254</c:v>
                </c:pt>
                <c:pt idx="8496">
                  <c:v>143.64029658998678</c:v>
                </c:pt>
                <c:pt idx="8497">
                  <c:v>143.55864020694324</c:v>
                </c:pt>
                <c:pt idx="8498">
                  <c:v>143.2140514711817</c:v>
                </c:pt>
                <c:pt idx="8499">
                  <c:v>142.80655200041389</c:v>
                </c:pt>
                <c:pt idx="8500">
                  <c:v>142.60252010475529</c:v>
                </c:pt>
                <c:pt idx="8501">
                  <c:v>142.33259177813403</c:v>
                </c:pt>
                <c:pt idx="8502">
                  <c:v>142.27576549926405</c:v>
                </c:pt>
                <c:pt idx="8503">
                  <c:v>141.63675152196828</c:v>
                </c:pt>
                <c:pt idx="8504">
                  <c:v>141.30375537110984</c:v>
                </c:pt>
                <c:pt idx="8505">
                  <c:v>140.932233336503</c:v>
                </c:pt>
                <c:pt idx="8506">
                  <c:v>140.85714368354058</c:v>
                </c:pt>
                <c:pt idx="8507">
                  <c:v>140.43577133259996</c:v>
                </c:pt>
                <c:pt idx="8508">
                  <c:v>140.07823124011605</c:v>
                </c:pt>
                <c:pt idx="8509">
                  <c:v>139.95893647745064</c:v>
                </c:pt>
                <c:pt idx="8510">
                  <c:v>137.67642394833697</c:v>
                </c:pt>
                <c:pt idx="8511">
                  <c:v>137.64969676657185</c:v>
                </c:pt>
                <c:pt idx="8512">
                  <c:v>137.43768834002702</c:v>
                </c:pt>
                <c:pt idx="8513">
                  <c:v>136.90354393149465</c:v>
                </c:pt>
                <c:pt idx="8514">
                  <c:v>136.65440441348142</c:v>
                </c:pt>
                <c:pt idx="8515">
                  <c:v>136.45445983953252</c:v>
                </c:pt>
                <c:pt idx="8516">
                  <c:v>136.29565263272551</c:v>
                </c:pt>
                <c:pt idx="8517">
                  <c:v>135.77367113305581</c:v>
                </c:pt>
                <c:pt idx="8518">
                  <c:v>135.38635212533916</c:v>
                </c:pt>
                <c:pt idx="8519">
                  <c:v>135.14292685317272</c:v>
                </c:pt>
                <c:pt idx="8520">
                  <c:v>135.06559592710633</c:v>
                </c:pt>
                <c:pt idx="8521">
                  <c:v>134.62454940069966</c:v>
                </c:pt>
                <c:pt idx="8522">
                  <c:v>134.52029017862969</c:v>
                </c:pt>
                <c:pt idx="8523">
                  <c:v>133.72349557765398</c:v>
                </c:pt>
                <c:pt idx="8524">
                  <c:v>133.6103463057942</c:v>
                </c:pt>
                <c:pt idx="8525">
                  <c:v>133.29904347733208</c:v>
                </c:pt>
                <c:pt idx="8526">
                  <c:v>133.2665570241443</c:v>
                </c:pt>
                <c:pt idx="8527">
                  <c:v>132.76447082554597</c:v>
                </c:pt>
                <c:pt idx="8528">
                  <c:v>132.18134359343944</c:v>
                </c:pt>
                <c:pt idx="8529">
                  <c:v>131.85138816979656</c:v>
                </c:pt>
                <c:pt idx="8530">
                  <c:v>130.44956989894283</c:v>
                </c:pt>
                <c:pt idx="8531">
                  <c:v>130.39170102785224</c:v>
                </c:pt>
                <c:pt idx="8532">
                  <c:v>130.04338517498692</c:v>
                </c:pt>
                <c:pt idx="8533">
                  <c:v>129.38556151327947</c:v>
                </c:pt>
                <c:pt idx="8534">
                  <c:v>129.13087584490211</c:v>
                </c:pt>
                <c:pt idx="8535">
                  <c:v>129.07229356857795</c:v>
                </c:pt>
                <c:pt idx="8536">
                  <c:v>128.38170429511305</c:v>
                </c:pt>
                <c:pt idx="8537">
                  <c:v>128.01448370384279</c:v>
                </c:pt>
                <c:pt idx="8538">
                  <c:v>127.62372974498064</c:v>
                </c:pt>
                <c:pt idx="8539">
                  <c:v>126.56641416101036</c:v>
                </c:pt>
                <c:pt idx="8540">
                  <c:v>126.31793501810802</c:v>
                </c:pt>
                <c:pt idx="8541">
                  <c:v>126.22727151877784</c:v>
                </c:pt>
                <c:pt idx="8542">
                  <c:v>125.81046976406013</c:v>
                </c:pt>
                <c:pt idx="8543">
                  <c:v>125.44918454424207</c:v>
                </c:pt>
                <c:pt idx="8544">
                  <c:v>124.27109235588001</c:v>
                </c:pt>
                <c:pt idx="8545">
                  <c:v>123.90728170154665</c:v>
                </c:pt>
                <c:pt idx="8546">
                  <c:v>123.39551900643545</c:v>
                </c:pt>
                <c:pt idx="8547">
                  <c:v>122.99825234818312</c:v>
                </c:pt>
                <c:pt idx="8548">
                  <c:v>122.96884964665</c:v>
                </c:pt>
                <c:pt idx="8549">
                  <c:v>122.59149930140438</c:v>
                </c:pt>
                <c:pt idx="8550">
                  <c:v>122.31391662690569</c:v>
                </c:pt>
                <c:pt idx="8551">
                  <c:v>121.74155951251846</c:v>
                </c:pt>
                <c:pt idx="8552">
                  <c:v>121.34997107965236</c:v>
                </c:pt>
                <c:pt idx="8553">
                  <c:v>120.5816756669897</c:v>
                </c:pt>
                <c:pt idx="8554">
                  <c:v>120.23291256007197</c:v>
                </c:pt>
                <c:pt idx="8555">
                  <c:v>117.90957784284669</c:v>
                </c:pt>
                <c:pt idx="8556">
                  <c:v>117.35426240859672</c:v>
                </c:pt>
                <c:pt idx="8557">
                  <c:v>117.28247263005254</c:v>
                </c:pt>
                <c:pt idx="8558">
                  <c:v>117.09394454097723</c:v>
                </c:pt>
                <c:pt idx="8559">
                  <c:v>116.54070828775846</c:v>
                </c:pt>
                <c:pt idx="8560">
                  <c:v>116.33700357795034</c:v>
                </c:pt>
                <c:pt idx="8561">
                  <c:v>116.18843018422722</c:v>
                </c:pt>
                <c:pt idx="8562">
                  <c:v>115.95660049866889</c:v>
                </c:pt>
                <c:pt idx="8563">
                  <c:v>114.44420441661498</c:v>
                </c:pt>
                <c:pt idx="8564">
                  <c:v>113.79341675154468</c:v>
                </c:pt>
                <c:pt idx="8565">
                  <c:v>113.78568535990421</c:v>
                </c:pt>
                <c:pt idx="8566">
                  <c:v>112.95679852967058</c:v>
                </c:pt>
                <c:pt idx="8567">
                  <c:v>112.94147782709543</c:v>
                </c:pt>
                <c:pt idx="8568">
                  <c:v>112.4120070733259</c:v>
                </c:pt>
                <c:pt idx="8569">
                  <c:v>111.90720333108897</c:v>
                </c:pt>
                <c:pt idx="8570">
                  <c:v>111.650000232743</c:v>
                </c:pt>
                <c:pt idx="8571">
                  <c:v>110.64901664687771</c:v>
                </c:pt>
                <c:pt idx="8572">
                  <c:v>110.45811921194955</c:v>
                </c:pt>
                <c:pt idx="8573">
                  <c:v>110.36184052303919</c:v>
                </c:pt>
                <c:pt idx="8574">
                  <c:v>110.32563695843112</c:v>
                </c:pt>
                <c:pt idx="8575">
                  <c:v>109.961781278522</c:v>
                </c:pt>
                <c:pt idx="8576">
                  <c:v>108.23929986229197</c:v>
                </c:pt>
                <c:pt idx="8577">
                  <c:v>107.92842327594694</c:v>
                </c:pt>
                <c:pt idx="8578">
                  <c:v>107.78985656629217</c:v>
                </c:pt>
                <c:pt idx="8579">
                  <c:v>107.68560935104234</c:v>
                </c:pt>
                <c:pt idx="8580">
                  <c:v>107.30606375883686</c:v>
                </c:pt>
                <c:pt idx="8581">
                  <c:v>107.06986058902072</c:v>
                </c:pt>
                <c:pt idx="8582">
                  <c:v>106.73654325572191</c:v>
                </c:pt>
                <c:pt idx="8583">
                  <c:v>105.83072172448848</c:v>
                </c:pt>
                <c:pt idx="8584">
                  <c:v>105.38900181558232</c:v>
                </c:pt>
                <c:pt idx="8585">
                  <c:v>105.2643590150861</c:v>
                </c:pt>
                <c:pt idx="8586">
                  <c:v>104.64439285746919</c:v>
                </c:pt>
                <c:pt idx="8587">
                  <c:v>104.0297557268844</c:v>
                </c:pt>
                <c:pt idx="8588">
                  <c:v>103.572532011395</c:v>
                </c:pt>
                <c:pt idx="8589">
                  <c:v>102.98702642832045</c:v>
                </c:pt>
                <c:pt idx="8590">
                  <c:v>102.79769288172338</c:v>
                </c:pt>
                <c:pt idx="8591">
                  <c:v>102.57885557618981</c:v>
                </c:pt>
                <c:pt idx="8592">
                  <c:v>102.51028162432256</c:v>
                </c:pt>
                <c:pt idx="8593">
                  <c:v>102.45648306527977</c:v>
                </c:pt>
                <c:pt idx="8594">
                  <c:v>102.43663779262586</c:v>
                </c:pt>
                <c:pt idx="8595">
                  <c:v>101.8310888243641</c:v>
                </c:pt>
                <c:pt idx="8596">
                  <c:v>101.03444831091427</c:v>
                </c:pt>
                <c:pt idx="8597">
                  <c:v>101.01090093536538</c:v>
                </c:pt>
                <c:pt idx="8598">
                  <c:v>100.82788497733024</c:v>
                </c:pt>
                <c:pt idx="8599">
                  <c:v>100.61153408414638</c:v>
                </c:pt>
                <c:pt idx="8600">
                  <c:v>100.42083976459332</c:v>
                </c:pt>
                <c:pt idx="8601">
                  <c:v>99.825574637832844</c:v>
                </c:pt>
                <c:pt idx="8602">
                  <c:v>99.347384012569222</c:v>
                </c:pt>
                <c:pt idx="8603">
                  <c:v>98.958328018196895</c:v>
                </c:pt>
                <c:pt idx="8604">
                  <c:v>98.815472872594071</c:v>
                </c:pt>
                <c:pt idx="8605">
                  <c:v>97.893630240940411</c:v>
                </c:pt>
                <c:pt idx="8606">
                  <c:v>97.805177997663705</c:v>
                </c:pt>
                <c:pt idx="8607">
                  <c:v>97.592967456312152</c:v>
                </c:pt>
                <c:pt idx="8608">
                  <c:v>97.583613142808019</c:v>
                </c:pt>
                <c:pt idx="8609">
                  <c:v>95.671917247614559</c:v>
                </c:pt>
                <c:pt idx="8610">
                  <c:v>95.419280743218053</c:v>
                </c:pt>
                <c:pt idx="8611">
                  <c:v>94.942297803952826</c:v>
                </c:pt>
                <c:pt idx="8612">
                  <c:v>94.245463983415519</c:v>
                </c:pt>
                <c:pt idx="8613">
                  <c:v>93.856363964035864</c:v>
                </c:pt>
                <c:pt idx="8614">
                  <c:v>93.313530619952061</c:v>
                </c:pt>
                <c:pt idx="8615">
                  <c:v>92.823631343856761</c:v>
                </c:pt>
                <c:pt idx="8616">
                  <c:v>92.56240796188051</c:v>
                </c:pt>
                <c:pt idx="8617">
                  <c:v>92.482151373958672</c:v>
                </c:pt>
                <c:pt idx="8618">
                  <c:v>91.919082535564485</c:v>
                </c:pt>
                <c:pt idx="8619">
                  <c:v>91.65134745476648</c:v>
                </c:pt>
                <c:pt idx="8620">
                  <c:v>91.591333365133437</c:v>
                </c:pt>
                <c:pt idx="8621">
                  <c:v>90.858050840742351</c:v>
                </c:pt>
                <c:pt idx="8622">
                  <c:v>90.782332830856106</c:v>
                </c:pt>
                <c:pt idx="8623">
                  <c:v>90.71492153941152</c:v>
                </c:pt>
                <c:pt idx="8624">
                  <c:v>90.554028147594906</c:v>
                </c:pt>
                <c:pt idx="8625">
                  <c:v>89.730126148880956</c:v>
                </c:pt>
                <c:pt idx="8626">
                  <c:v>89.485249052038654</c:v>
                </c:pt>
                <c:pt idx="8627">
                  <c:v>89.286490151584559</c:v>
                </c:pt>
                <c:pt idx="8628">
                  <c:v>88.766794950594573</c:v>
                </c:pt>
                <c:pt idx="8629">
                  <c:v>88.373714670318662</c:v>
                </c:pt>
                <c:pt idx="8630">
                  <c:v>88.211839720950522</c:v>
                </c:pt>
                <c:pt idx="8631">
                  <c:v>87.738848048833489</c:v>
                </c:pt>
                <c:pt idx="8632">
                  <c:v>86.713823807222809</c:v>
                </c:pt>
                <c:pt idx="8633">
                  <c:v>86.637022181813478</c:v>
                </c:pt>
                <c:pt idx="8634">
                  <c:v>86.133508172179717</c:v>
                </c:pt>
                <c:pt idx="8635">
                  <c:v>85.647491101282341</c:v>
                </c:pt>
                <c:pt idx="8636">
                  <c:v>84.664161543384537</c:v>
                </c:pt>
                <c:pt idx="8637">
                  <c:v>84.381999267547812</c:v>
                </c:pt>
                <c:pt idx="8638">
                  <c:v>84.36100734356485</c:v>
                </c:pt>
                <c:pt idx="8639">
                  <c:v>84.059069834858704</c:v>
                </c:pt>
                <c:pt idx="8640">
                  <c:v>84.000054312439005</c:v>
                </c:pt>
                <c:pt idx="8641">
                  <c:v>83.682062684557181</c:v>
                </c:pt>
                <c:pt idx="8642">
                  <c:v>83.520703027889354</c:v>
                </c:pt>
                <c:pt idx="8643">
                  <c:v>82.850068089028454</c:v>
                </c:pt>
                <c:pt idx="8644">
                  <c:v>82.455995244949321</c:v>
                </c:pt>
                <c:pt idx="8645">
                  <c:v>82.179546214391081</c:v>
                </c:pt>
                <c:pt idx="8646">
                  <c:v>81.973665268421684</c:v>
                </c:pt>
                <c:pt idx="8647">
                  <c:v>81.672024928515569</c:v>
                </c:pt>
                <c:pt idx="8648">
                  <c:v>81.079202189097444</c:v>
                </c:pt>
                <c:pt idx="8649">
                  <c:v>80.020143615061528</c:v>
                </c:pt>
                <c:pt idx="8650">
                  <c:v>79.395107577615136</c:v>
                </c:pt>
                <c:pt idx="8651">
                  <c:v>79.315358277846755</c:v>
                </c:pt>
                <c:pt idx="8652">
                  <c:v>79.245984871867876</c:v>
                </c:pt>
                <c:pt idx="8653">
                  <c:v>78.755380195085735</c:v>
                </c:pt>
                <c:pt idx="8654">
                  <c:v>77.232369083406653</c:v>
                </c:pt>
                <c:pt idx="8655">
                  <c:v>77.182601814246027</c:v>
                </c:pt>
                <c:pt idx="8656">
                  <c:v>76.680367531531843</c:v>
                </c:pt>
                <c:pt idx="8657">
                  <c:v>74.674273015357599</c:v>
                </c:pt>
                <c:pt idx="8658">
                  <c:v>74.666945853330574</c:v>
                </c:pt>
                <c:pt idx="8659">
                  <c:v>74.376301759590902</c:v>
                </c:pt>
                <c:pt idx="8660">
                  <c:v>72.845787385855147</c:v>
                </c:pt>
                <c:pt idx="8661">
                  <c:v>72.819988731518748</c:v>
                </c:pt>
                <c:pt idx="8662">
                  <c:v>72.373614178648396</c:v>
                </c:pt>
                <c:pt idx="8663">
                  <c:v>71.148983555191151</c:v>
                </c:pt>
                <c:pt idx="8664">
                  <c:v>70.684919954461165</c:v>
                </c:pt>
                <c:pt idx="8665">
                  <c:v>70.647400642472846</c:v>
                </c:pt>
                <c:pt idx="8666">
                  <c:v>70.307617636496346</c:v>
                </c:pt>
                <c:pt idx="8667">
                  <c:v>69.566559695457414</c:v>
                </c:pt>
                <c:pt idx="8668">
                  <c:v>69.498502036858739</c:v>
                </c:pt>
                <c:pt idx="8669">
                  <c:v>69.324784360500104</c:v>
                </c:pt>
                <c:pt idx="8670">
                  <c:v>68.160387951712835</c:v>
                </c:pt>
                <c:pt idx="8671">
                  <c:v>67.957051451057509</c:v>
                </c:pt>
                <c:pt idx="8672">
                  <c:v>67.652074215704104</c:v>
                </c:pt>
                <c:pt idx="8673">
                  <c:v>65.296170998686364</c:v>
                </c:pt>
                <c:pt idx="8674">
                  <c:v>65.007010747809744</c:v>
                </c:pt>
                <c:pt idx="8675">
                  <c:v>64.564235239294348</c:v>
                </c:pt>
                <c:pt idx="8676">
                  <c:v>64.159790503699128</c:v>
                </c:pt>
                <c:pt idx="8677">
                  <c:v>63.972890339329197</c:v>
                </c:pt>
                <c:pt idx="8678">
                  <c:v>63.791190128674238</c:v>
                </c:pt>
                <c:pt idx="8679">
                  <c:v>63.088874194147301</c:v>
                </c:pt>
                <c:pt idx="8680">
                  <c:v>62.439838524257844</c:v>
                </c:pt>
                <c:pt idx="8681">
                  <c:v>62.102914142057301</c:v>
                </c:pt>
                <c:pt idx="8682">
                  <c:v>62.051006657195984</c:v>
                </c:pt>
                <c:pt idx="8683">
                  <c:v>61.38451106959905</c:v>
                </c:pt>
                <c:pt idx="8684">
                  <c:v>61.220538928969397</c:v>
                </c:pt>
                <c:pt idx="8685">
                  <c:v>60.803683143560761</c:v>
                </c:pt>
                <c:pt idx="8686">
                  <c:v>60.656582586448799</c:v>
                </c:pt>
                <c:pt idx="8687">
                  <c:v>59.759529035666425</c:v>
                </c:pt>
                <c:pt idx="8688">
                  <c:v>59.515159226977552</c:v>
                </c:pt>
                <c:pt idx="8689">
                  <c:v>59.314375176183049</c:v>
                </c:pt>
                <c:pt idx="8690">
                  <c:v>58.897201210039093</c:v>
                </c:pt>
                <c:pt idx="8691">
                  <c:v>57.79456388208726</c:v>
                </c:pt>
                <c:pt idx="8692">
                  <c:v>57.788175253172497</c:v>
                </c:pt>
                <c:pt idx="8693">
                  <c:v>57.143858263621652</c:v>
                </c:pt>
                <c:pt idx="8694">
                  <c:v>56.7908827639504</c:v>
                </c:pt>
                <c:pt idx="8695">
                  <c:v>56.250874024318705</c:v>
                </c:pt>
                <c:pt idx="8696">
                  <c:v>55.678682003709255</c:v>
                </c:pt>
                <c:pt idx="8697">
                  <c:v>55.527703243672697</c:v>
                </c:pt>
                <c:pt idx="8698">
                  <c:v>55.497148887968741</c:v>
                </c:pt>
                <c:pt idx="8699">
                  <c:v>55.140851501375494</c:v>
                </c:pt>
                <c:pt idx="8700">
                  <c:v>55.107543581572365</c:v>
                </c:pt>
                <c:pt idx="8701">
                  <c:v>54.620791092937743</c:v>
                </c:pt>
                <c:pt idx="8702">
                  <c:v>52.946141846679446</c:v>
                </c:pt>
                <c:pt idx="8703">
                  <c:v>51.449725841743351</c:v>
                </c:pt>
                <c:pt idx="8704">
                  <c:v>51.102087373650981</c:v>
                </c:pt>
                <c:pt idx="8705">
                  <c:v>50.709043113835627</c:v>
                </c:pt>
                <c:pt idx="8706">
                  <c:v>49.11696877236615</c:v>
                </c:pt>
                <c:pt idx="8707">
                  <c:v>48.910510498458791</c:v>
                </c:pt>
                <c:pt idx="8708">
                  <c:v>48.00758261089355</c:v>
                </c:pt>
                <c:pt idx="8709">
                  <c:v>47.931999677734552</c:v>
                </c:pt>
                <c:pt idx="8710">
                  <c:v>47.065913717384646</c:v>
                </c:pt>
                <c:pt idx="8711">
                  <c:v>46.894075108387298</c:v>
                </c:pt>
                <c:pt idx="8712">
                  <c:v>46.496353191535704</c:v>
                </c:pt>
                <c:pt idx="8713">
                  <c:v>46.207416067401148</c:v>
                </c:pt>
                <c:pt idx="8714">
                  <c:v>45.665622313833047</c:v>
                </c:pt>
                <c:pt idx="8715">
                  <c:v>45.548694895883706</c:v>
                </c:pt>
                <c:pt idx="8716">
                  <c:v>45.206477507111643</c:v>
                </c:pt>
                <c:pt idx="8717">
                  <c:v>45.202094017170289</c:v>
                </c:pt>
                <c:pt idx="8718">
                  <c:v>45.107693395052856</c:v>
                </c:pt>
                <c:pt idx="8719">
                  <c:v>44.848453139546301</c:v>
                </c:pt>
                <c:pt idx="8720">
                  <c:v>44.414821825181534</c:v>
                </c:pt>
                <c:pt idx="8721">
                  <c:v>44.14072212910915</c:v>
                </c:pt>
                <c:pt idx="8722">
                  <c:v>42.581881665384884</c:v>
                </c:pt>
                <c:pt idx="8723">
                  <c:v>41.895948036452495</c:v>
                </c:pt>
                <c:pt idx="8724">
                  <c:v>41.845019107437501</c:v>
                </c:pt>
                <c:pt idx="8725">
                  <c:v>41.207733111682089</c:v>
                </c:pt>
                <c:pt idx="8726">
                  <c:v>41.048515671851646</c:v>
                </c:pt>
                <c:pt idx="8727">
                  <c:v>40.943251879158254</c:v>
                </c:pt>
                <c:pt idx="8728">
                  <c:v>40.516173286917656</c:v>
                </c:pt>
                <c:pt idx="8729">
                  <c:v>40.415103876747459</c:v>
                </c:pt>
                <c:pt idx="8730">
                  <c:v>39.93714338220429</c:v>
                </c:pt>
                <c:pt idx="8731">
                  <c:v>39.877368428406953</c:v>
                </c:pt>
                <c:pt idx="8732">
                  <c:v>39.493625451973202</c:v>
                </c:pt>
                <c:pt idx="8733">
                  <c:v>38.861120171794106</c:v>
                </c:pt>
                <c:pt idx="8734">
                  <c:v>38.449845556641762</c:v>
                </c:pt>
                <c:pt idx="8735">
                  <c:v>37.368780482315898</c:v>
                </c:pt>
                <c:pt idx="8736">
                  <c:v>37.048146353421707</c:v>
                </c:pt>
                <c:pt idx="8737">
                  <c:v>34.69815549478411</c:v>
                </c:pt>
                <c:pt idx="8738">
                  <c:v>34.034659611100444</c:v>
                </c:pt>
                <c:pt idx="8739">
                  <c:v>33.37253450605629</c:v>
                </c:pt>
                <c:pt idx="8740">
                  <c:v>33.204812235250849</c:v>
                </c:pt>
                <c:pt idx="8741">
                  <c:v>32.6557373457998</c:v>
                </c:pt>
                <c:pt idx="8742">
                  <c:v>32.381184392264842</c:v>
                </c:pt>
                <c:pt idx="8743">
                  <c:v>32.373526042113959</c:v>
                </c:pt>
                <c:pt idx="8744">
                  <c:v>32.033997180498346</c:v>
                </c:pt>
                <c:pt idx="8745">
                  <c:v>31.699615242475151</c:v>
                </c:pt>
                <c:pt idx="8746">
                  <c:v>31.638412477642358</c:v>
                </c:pt>
                <c:pt idx="8747">
                  <c:v>30.937738475777746</c:v>
                </c:pt>
                <c:pt idx="8748">
                  <c:v>29.844449457919954</c:v>
                </c:pt>
                <c:pt idx="8749">
                  <c:v>29.658359753913555</c:v>
                </c:pt>
                <c:pt idx="8750">
                  <c:v>28.935075909044002</c:v>
                </c:pt>
                <c:pt idx="8751">
                  <c:v>27.471233406742151</c:v>
                </c:pt>
                <c:pt idx="8752">
                  <c:v>25.591315562344651</c:v>
                </c:pt>
                <c:pt idx="8753">
                  <c:v>24.228486438385392</c:v>
                </c:pt>
                <c:pt idx="8754">
                  <c:v>23.451215927623259</c:v>
                </c:pt>
                <c:pt idx="8755">
                  <c:v>23.321158051216862</c:v>
                </c:pt>
                <c:pt idx="8756">
                  <c:v>22.557222114855151</c:v>
                </c:pt>
                <c:pt idx="8757">
                  <c:v>21.838297746286546</c:v>
                </c:pt>
                <c:pt idx="8758">
                  <c:v>21.815248653775949</c:v>
                </c:pt>
                <c:pt idx="8759">
                  <c:v>21.693716620279901</c:v>
                </c:pt>
                <c:pt idx="8760">
                  <c:v>21.623510741433801</c:v>
                </c:pt>
                <c:pt idx="8761">
                  <c:v>20.946576224241298</c:v>
                </c:pt>
                <c:pt idx="8762">
                  <c:v>20.368396802625448</c:v>
                </c:pt>
                <c:pt idx="8763">
                  <c:v>19.968442617784994</c:v>
                </c:pt>
                <c:pt idx="8764">
                  <c:v>19.761134861348499</c:v>
                </c:pt>
                <c:pt idx="8765">
                  <c:v>19.744794579624649</c:v>
                </c:pt>
                <c:pt idx="8766">
                  <c:v>19.318893656331998</c:v>
                </c:pt>
                <c:pt idx="8767">
                  <c:v>18.536856437950448</c:v>
                </c:pt>
                <c:pt idx="8768">
                  <c:v>18.086195450268697</c:v>
                </c:pt>
                <c:pt idx="8769">
                  <c:v>17.968772750986101</c:v>
                </c:pt>
                <c:pt idx="8770">
                  <c:v>17.779983513571398</c:v>
                </c:pt>
                <c:pt idx="8771">
                  <c:v>17.325043095056699</c:v>
                </c:pt>
                <c:pt idx="8772">
                  <c:v>16.756121932383401</c:v>
                </c:pt>
                <c:pt idx="8773">
                  <c:v>15.516510799589952</c:v>
                </c:pt>
                <c:pt idx="8774">
                  <c:v>15.461607613088747</c:v>
                </c:pt>
                <c:pt idx="8775">
                  <c:v>14.656767442010702</c:v>
                </c:pt>
                <c:pt idx="8776">
                  <c:v>14.563252322883004</c:v>
                </c:pt>
                <c:pt idx="8777">
                  <c:v>14.264027354973749</c:v>
                </c:pt>
                <c:pt idx="8778">
                  <c:v>9.7592325091431498</c:v>
                </c:pt>
                <c:pt idx="8779">
                  <c:v>9.4008769534539489</c:v>
                </c:pt>
                <c:pt idx="8780">
                  <c:v>4.4195074002449504</c:v>
                </c:pt>
                <c:pt idx="8781">
                  <c:v>3.2730011535556991</c:v>
                </c:pt>
                <c:pt idx="8782">
                  <c:v>2.9546263079957997</c:v>
                </c:pt>
                <c:pt idx="8783">
                  <c:v>1.8512185424144501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5F-4E22-8D78-56C8CD352C4B}"/>
            </c:ext>
          </c:extLst>
        </c:ser>
        <c:ser>
          <c:idx val="1"/>
          <c:order val="1"/>
          <c:tx>
            <c:v>Kapasiteetti vuoden 2024 alussa</c:v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2024'!$C$3:$C$8786</c:f>
              <c:numCache>
                <c:formatCode>General</c:formatCode>
                <c:ptCount val="8784"/>
                <c:pt idx="0">
                  <c:v>6945</c:v>
                </c:pt>
                <c:pt idx="1">
                  <c:v>6945</c:v>
                </c:pt>
                <c:pt idx="2">
                  <c:v>6945</c:v>
                </c:pt>
                <c:pt idx="3">
                  <c:v>6945</c:v>
                </c:pt>
                <c:pt idx="4">
                  <c:v>6945</c:v>
                </c:pt>
                <c:pt idx="5">
                  <c:v>6945</c:v>
                </c:pt>
                <c:pt idx="6">
                  <c:v>6945</c:v>
                </c:pt>
                <c:pt idx="7">
                  <c:v>6945</c:v>
                </c:pt>
                <c:pt idx="8">
                  <c:v>6945</c:v>
                </c:pt>
                <c:pt idx="9">
                  <c:v>6945</c:v>
                </c:pt>
                <c:pt idx="10">
                  <c:v>6945</c:v>
                </c:pt>
                <c:pt idx="11">
                  <c:v>6945</c:v>
                </c:pt>
                <c:pt idx="12">
                  <c:v>6945</c:v>
                </c:pt>
                <c:pt idx="13">
                  <c:v>6945</c:v>
                </c:pt>
                <c:pt idx="14">
                  <c:v>6945</c:v>
                </c:pt>
                <c:pt idx="15">
                  <c:v>6945</c:v>
                </c:pt>
                <c:pt idx="16">
                  <c:v>6945</c:v>
                </c:pt>
                <c:pt idx="17">
                  <c:v>6945</c:v>
                </c:pt>
                <c:pt idx="18">
                  <c:v>6945</c:v>
                </c:pt>
                <c:pt idx="19">
                  <c:v>6945</c:v>
                </c:pt>
                <c:pt idx="20">
                  <c:v>6945</c:v>
                </c:pt>
                <c:pt idx="21">
                  <c:v>6945</c:v>
                </c:pt>
                <c:pt idx="22">
                  <c:v>6945</c:v>
                </c:pt>
                <c:pt idx="23">
                  <c:v>6945</c:v>
                </c:pt>
                <c:pt idx="24">
                  <c:v>6945</c:v>
                </c:pt>
                <c:pt idx="25">
                  <c:v>6945</c:v>
                </c:pt>
                <c:pt idx="26">
                  <c:v>6945</c:v>
                </c:pt>
                <c:pt idx="27">
                  <c:v>6945</c:v>
                </c:pt>
                <c:pt idx="28">
                  <c:v>6945</c:v>
                </c:pt>
                <c:pt idx="29">
                  <c:v>6945</c:v>
                </c:pt>
                <c:pt idx="30">
                  <c:v>6945</c:v>
                </c:pt>
                <c:pt idx="31">
                  <c:v>6945</c:v>
                </c:pt>
                <c:pt idx="32">
                  <c:v>6945</c:v>
                </c:pt>
                <c:pt idx="33">
                  <c:v>6945</c:v>
                </c:pt>
                <c:pt idx="34">
                  <c:v>6945</c:v>
                </c:pt>
                <c:pt idx="35">
                  <c:v>6945</c:v>
                </c:pt>
                <c:pt idx="36">
                  <c:v>6945</c:v>
                </c:pt>
                <c:pt idx="37">
                  <c:v>6945</c:v>
                </c:pt>
                <c:pt idx="38">
                  <c:v>6945</c:v>
                </c:pt>
                <c:pt idx="39">
                  <c:v>6945</c:v>
                </c:pt>
                <c:pt idx="40">
                  <c:v>6945</c:v>
                </c:pt>
                <c:pt idx="41">
                  <c:v>6945</c:v>
                </c:pt>
                <c:pt idx="42">
                  <c:v>6945</c:v>
                </c:pt>
                <c:pt idx="43">
                  <c:v>6945</c:v>
                </c:pt>
                <c:pt idx="44">
                  <c:v>6945</c:v>
                </c:pt>
                <c:pt idx="45">
                  <c:v>6945</c:v>
                </c:pt>
                <c:pt idx="46">
                  <c:v>6945</c:v>
                </c:pt>
                <c:pt idx="47">
                  <c:v>6945</c:v>
                </c:pt>
                <c:pt idx="48">
                  <c:v>6945</c:v>
                </c:pt>
                <c:pt idx="49">
                  <c:v>6945</c:v>
                </c:pt>
                <c:pt idx="50">
                  <c:v>6945</c:v>
                </c:pt>
                <c:pt idx="51">
                  <c:v>6945</c:v>
                </c:pt>
                <c:pt idx="52">
                  <c:v>6945</c:v>
                </c:pt>
                <c:pt idx="53">
                  <c:v>6945</c:v>
                </c:pt>
                <c:pt idx="54">
                  <c:v>6945</c:v>
                </c:pt>
                <c:pt idx="55">
                  <c:v>6945</c:v>
                </c:pt>
                <c:pt idx="56">
                  <c:v>6945</c:v>
                </c:pt>
                <c:pt idx="57">
                  <c:v>6945</c:v>
                </c:pt>
                <c:pt idx="58">
                  <c:v>6945</c:v>
                </c:pt>
                <c:pt idx="59">
                  <c:v>6945</c:v>
                </c:pt>
                <c:pt idx="60">
                  <c:v>6945</c:v>
                </c:pt>
                <c:pt idx="61">
                  <c:v>6945</c:v>
                </c:pt>
                <c:pt idx="62">
                  <c:v>6945</c:v>
                </c:pt>
                <c:pt idx="63">
                  <c:v>6945</c:v>
                </c:pt>
                <c:pt idx="64">
                  <c:v>6945</c:v>
                </c:pt>
                <c:pt idx="65">
                  <c:v>6945</c:v>
                </c:pt>
                <c:pt idx="66">
                  <c:v>6945</c:v>
                </c:pt>
                <c:pt idx="67">
                  <c:v>6945</c:v>
                </c:pt>
                <c:pt idx="68">
                  <c:v>6945</c:v>
                </c:pt>
                <c:pt idx="69">
                  <c:v>6945</c:v>
                </c:pt>
                <c:pt idx="70">
                  <c:v>6945</c:v>
                </c:pt>
                <c:pt idx="71">
                  <c:v>6945</c:v>
                </c:pt>
                <c:pt idx="72">
                  <c:v>6945</c:v>
                </c:pt>
                <c:pt idx="73">
                  <c:v>6945</c:v>
                </c:pt>
                <c:pt idx="74">
                  <c:v>6945</c:v>
                </c:pt>
                <c:pt idx="75">
                  <c:v>6945</c:v>
                </c:pt>
                <c:pt idx="76">
                  <c:v>6945</c:v>
                </c:pt>
                <c:pt idx="77">
                  <c:v>6945</c:v>
                </c:pt>
                <c:pt idx="78">
                  <c:v>6945</c:v>
                </c:pt>
                <c:pt idx="79">
                  <c:v>6945</c:v>
                </c:pt>
                <c:pt idx="80">
                  <c:v>6945</c:v>
                </c:pt>
                <c:pt idx="81">
                  <c:v>6945</c:v>
                </c:pt>
                <c:pt idx="82">
                  <c:v>6945</c:v>
                </c:pt>
                <c:pt idx="83">
                  <c:v>6945</c:v>
                </c:pt>
                <c:pt idx="84">
                  <c:v>6945</c:v>
                </c:pt>
                <c:pt idx="85">
                  <c:v>6945</c:v>
                </c:pt>
                <c:pt idx="86">
                  <c:v>6945</c:v>
                </c:pt>
                <c:pt idx="87">
                  <c:v>6945</c:v>
                </c:pt>
                <c:pt idx="88">
                  <c:v>6945</c:v>
                </c:pt>
                <c:pt idx="89">
                  <c:v>6945</c:v>
                </c:pt>
                <c:pt idx="90">
                  <c:v>6945</c:v>
                </c:pt>
                <c:pt idx="91">
                  <c:v>6945</c:v>
                </c:pt>
                <c:pt idx="92">
                  <c:v>6945</c:v>
                </c:pt>
                <c:pt idx="93">
                  <c:v>6945</c:v>
                </c:pt>
                <c:pt idx="94">
                  <c:v>6945</c:v>
                </c:pt>
                <c:pt idx="95">
                  <c:v>6945</c:v>
                </c:pt>
                <c:pt idx="96">
                  <c:v>6945</c:v>
                </c:pt>
                <c:pt idx="97">
                  <c:v>6945</c:v>
                </c:pt>
                <c:pt idx="98">
                  <c:v>6945</c:v>
                </c:pt>
                <c:pt idx="99">
                  <c:v>6945</c:v>
                </c:pt>
                <c:pt idx="100">
                  <c:v>6945</c:v>
                </c:pt>
                <c:pt idx="101">
                  <c:v>6945</c:v>
                </c:pt>
                <c:pt idx="102">
                  <c:v>6945</c:v>
                </c:pt>
                <c:pt idx="103">
                  <c:v>6945</c:v>
                </c:pt>
                <c:pt idx="104">
                  <c:v>6945</c:v>
                </c:pt>
                <c:pt idx="105">
                  <c:v>6945</c:v>
                </c:pt>
                <c:pt idx="106">
                  <c:v>6945</c:v>
                </c:pt>
                <c:pt idx="107">
                  <c:v>6945</c:v>
                </c:pt>
                <c:pt idx="108">
                  <c:v>6945</c:v>
                </c:pt>
                <c:pt idx="109">
                  <c:v>6945</c:v>
                </c:pt>
                <c:pt idx="110">
                  <c:v>6945</c:v>
                </c:pt>
                <c:pt idx="111">
                  <c:v>6945</c:v>
                </c:pt>
                <c:pt idx="112">
                  <c:v>6945</c:v>
                </c:pt>
                <c:pt idx="113">
                  <c:v>6945</c:v>
                </c:pt>
                <c:pt idx="114">
                  <c:v>6945</c:v>
                </c:pt>
                <c:pt idx="115">
                  <c:v>6945</c:v>
                </c:pt>
                <c:pt idx="116">
                  <c:v>6945</c:v>
                </c:pt>
                <c:pt idx="117">
                  <c:v>6945</c:v>
                </c:pt>
                <c:pt idx="118">
                  <c:v>6945</c:v>
                </c:pt>
                <c:pt idx="119">
                  <c:v>6945</c:v>
                </c:pt>
                <c:pt idx="120">
                  <c:v>6945</c:v>
                </c:pt>
                <c:pt idx="121">
                  <c:v>6945</c:v>
                </c:pt>
                <c:pt idx="122">
                  <c:v>6945</c:v>
                </c:pt>
                <c:pt idx="123">
                  <c:v>6945</c:v>
                </c:pt>
                <c:pt idx="124">
                  <c:v>6945</c:v>
                </c:pt>
                <c:pt idx="125">
                  <c:v>6945</c:v>
                </c:pt>
                <c:pt idx="126">
                  <c:v>6945</c:v>
                </c:pt>
                <c:pt idx="127">
                  <c:v>6945</c:v>
                </c:pt>
                <c:pt idx="128">
                  <c:v>6945</c:v>
                </c:pt>
                <c:pt idx="129">
                  <c:v>6945</c:v>
                </c:pt>
                <c:pt idx="130">
                  <c:v>6945</c:v>
                </c:pt>
                <c:pt idx="131">
                  <c:v>6945</c:v>
                </c:pt>
                <c:pt idx="132">
                  <c:v>6945</c:v>
                </c:pt>
                <c:pt idx="133">
                  <c:v>6945</c:v>
                </c:pt>
                <c:pt idx="134">
                  <c:v>6945</c:v>
                </c:pt>
                <c:pt idx="135">
                  <c:v>6945</c:v>
                </c:pt>
                <c:pt idx="136">
                  <c:v>6945</c:v>
                </c:pt>
                <c:pt idx="137">
                  <c:v>6945</c:v>
                </c:pt>
                <c:pt idx="138">
                  <c:v>6945</c:v>
                </c:pt>
                <c:pt idx="139">
                  <c:v>6945</c:v>
                </c:pt>
                <c:pt idx="140">
                  <c:v>6945</c:v>
                </c:pt>
                <c:pt idx="141">
                  <c:v>6945</c:v>
                </c:pt>
                <c:pt idx="142">
                  <c:v>6945</c:v>
                </c:pt>
                <c:pt idx="143">
                  <c:v>6945</c:v>
                </c:pt>
                <c:pt idx="144">
                  <c:v>6945</c:v>
                </c:pt>
                <c:pt idx="145">
                  <c:v>6945</c:v>
                </c:pt>
                <c:pt idx="146">
                  <c:v>6945</c:v>
                </c:pt>
                <c:pt idx="147">
                  <c:v>6945</c:v>
                </c:pt>
                <c:pt idx="148">
                  <c:v>6945</c:v>
                </c:pt>
                <c:pt idx="149">
                  <c:v>6945</c:v>
                </c:pt>
                <c:pt idx="150">
                  <c:v>6945</c:v>
                </c:pt>
                <c:pt idx="151">
                  <c:v>6945</c:v>
                </c:pt>
                <c:pt idx="152">
                  <c:v>6945</c:v>
                </c:pt>
                <c:pt idx="153">
                  <c:v>6945</c:v>
                </c:pt>
                <c:pt idx="154">
                  <c:v>6945</c:v>
                </c:pt>
                <c:pt idx="155">
                  <c:v>6945</c:v>
                </c:pt>
                <c:pt idx="156">
                  <c:v>6945</c:v>
                </c:pt>
                <c:pt idx="157">
                  <c:v>6945</c:v>
                </c:pt>
                <c:pt idx="158">
                  <c:v>6945</c:v>
                </c:pt>
                <c:pt idx="159">
                  <c:v>6945</c:v>
                </c:pt>
                <c:pt idx="160">
                  <c:v>6945</c:v>
                </c:pt>
                <c:pt idx="161">
                  <c:v>6945</c:v>
                </c:pt>
                <c:pt idx="162">
                  <c:v>6945</c:v>
                </c:pt>
                <c:pt idx="163">
                  <c:v>6945</c:v>
                </c:pt>
                <c:pt idx="164">
                  <c:v>6945</c:v>
                </c:pt>
                <c:pt idx="165">
                  <c:v>6945</c:v>
                </c:pt>
                <c:pt idx="166">
                  <c:v>6945</c:v>
                </c:pt>
                <c:pt idx="167">
                  <c:v>6945</c:v>
                </c:pt>
                <c:pt idx="168">
                  <c:v>6945</c:v>
                </c:pt>
                <c:pt idx="169">
                  <c:v>6945</c:v>
                </c:pt>
                <c:pt idx="170">
                  <c:v>6945</c:v>
                </c:pt>
                <c:pt idx="171">
                  <c:v>6945</c:v>
                </c:pt>
                <c:pt idx="172">
                  <c:v>6945</c:v>
                </c:pt>
                <c:pt idx="173">
                  <c:v>6945</c:v>
                </c:pt>
                <c:pt idx="174">
                  <c:v>6945</c:v>
                </c:pt>
                <c:pt idx="175">
                  <c:v>6945</c:v>
                </c:pt>
                <c:pt idx="176">
                  <c:v>6945</c:v>
                </c:pt>
                <c:pt idx="177">
                  <c:v>6945</c:v>
                </c:pt>
                <c:pt idx="178">
                  <c:v>6945</c:v>
                </c:pt>
                <c:pt idx="179">
                  <c:v>6945</c:v>
                </c:pt>
                <c:pt idx="180">
                  <c:v>6945</c:v>
                </c:pt>
                <c:pt idx="181">
                  <c:v>6945</c:v>
                </c:pt>
                <c:pt idx="182">
                  <c:v>6945</c:v>
                </c:pt>
                <c:pt idx="183">
                  <c:v>6945</c:v>
                </c:pt>
                <c:pt idx="184">
                  <c:v>6945</c:v>
                </c:pt>
                <c:pt idx="185">
                  <c:v>6945</c:v>
                </c:pt>
                <c:pt idx="186">
                  <c:v>6945</c:v>
                </c:pt>
                <c:pt idx="187">
                  <c:v>6945</c:v>
                </c:pt>
                <c:pt idx="188">
                  <c:v>6945</c:v>
                </c:pt>
                <c:pt idx="189">
                  <c:v>6945</c:v>
                </c:pt>
                <c:pt idx="190">
                  <c:v>6945</c:v>
                </c:pt>
                <c:pt idx="191">
                  <c:v>6945</c:v>
                </c:pt>
                <c:pt idx="192">
                  <c:v>6945</c:v>
                </c:pt>
                <c:pt idx="193">
                  <c:v>6945</c:v>
                </c:pt>
                <c:pt idx="194">
                  <c:v>6945</c:v>
                </c:pt>
                <c:pt idx="195">
                  <c:v>6945</c:v>
                </c:pt>
                <c:pt idx="196">
                  <c:v>6945</c:v>
                </c:pt>
                <c:pt idx="197">
                  <c:v>6945</c:v>
                </c:pt>
                <c:pt idx="198">
                  <c:v>6945</c:v>
                </c:pt>
                <c:pt idx="199">
                  <c:v>6945</c:v>
                </c:pt>
                <c:pt idx="200">
                  <c:v>6945</c:v>
                </c:pt>
                <c:pt idx="201">
                  <c:v>6945</c:v>
                </c:pt>
                <c:pt idx="202">
                  <c:v>6945</c:v>
                </c:pt>
                <c:pt idx="203">
                  <c:v>6945</c:v>
                </c:pt>
                <c:pt idx="204">
                  <c:v>6945</c:v>
                </c:pt>
                <c:pt idx="205">
                  <c:v>6945</c:v>
                </c:pt>
                <c:pt idx="206">
                  <c:v>6945</c:v>
                </c:pt>
                <c:pt idx="207">
                  <c:v>6945</c:v>
                </c:pt>
                <c:pt idx="208">
                  <c:v>6945</c:v>
                </c:pt>
                <c:pt idx="209">
                  <c:v>6945</c:v>
                </c:pt>
                <c:pt idx="210">
                  <c:v>6945</c:v>
                </c:pt>
                <c:pt idx="211">
                  <c:v>6945</c:v>
                </c:pt>
                <c:pt idx="212">
                  <c:v>6945</c:v>
                </c:pt>
                <c:pt idx="213">
                  <c:v>6945</c:v>
                </c:pt>
                <c:pt idx="214">
                  <c:v>6945</c:v>
                </c:pt>
                <c:pt idx="215">
                  <c:v>6945</c:v>
                </c:pt>
                <c:pt idx="216">
                  <c:v>6945</c:v>
                </c:pt>
                <c:pt idx="217">
                  <c:v>6945</c:v>
                </c:pt>
                <c:pt idx="218">
                  <c:v>6945</c:v>
                </c:pt>
                <c:pt idx="219">
                  <c:v>6945</c:v>
                </c:pt>
                <c:pt idx="220">
                  <c:v>6945</c:v>
                </c:pt>
                <c:pt idx="221">
                  <c:v>6945</c:v>
                </c:pt>
                <c:pt idx="222">
                  <c:v>6945</c:v>
                </c:pt>
                <c:pt idx="223">
                  <c:v>6945</c:v>
                </c:pt>
                <c:pt idx="224">
                  <c:v>6945</c:v>
                </c:pt>
                <c:pt idx="225">
                  <c:v>6945</c:v>
                </c:pt>
                <c:pt idx="226">
                  <c:v>6945</c:v>
                </c:pt>
                <c:pt idx="227">
                  <c:v>6945</c:v>
                </c:pt>
                <c:pt idx="228">
                  <c:v>6945</c:v>
                </c:pt>
                <c:pt idx="229">
                  <c:v>6945</c:v>
                </c:pt>
                <c:pt idx="230">
                  <c:v>6945</c:v>
                </c:pt>
                <c:pt idx="231">
                  <c:v>6945</c:v>
                </c:pt>
                <c:pt idx="232">
                  <c:v>6945</c:v>
                </c:pt>
                <c:pt idx="233">
                  <c:v>6945</c:v>
                </c:pt>
                <c:pt idx="234">
                  <c:v>6945</c:v>
                </c:pt>
                <c:pt idx="235">
                  <c:v>6945</c:v>
                </c:pt>
                <c:pt idx="236">
                  <c:v>6945</c:v>
                </c:pt>
                <c:pt idx="237">
                  <c:v>6945</c:v>
                </c:pt>
                <c:pt idx="238">
                  <c:v>6945</c:v>
                </c:pt>
                <c:pt idx="239">
                  <c:v>6945</c:v>
                </c:pt>
                <c:pt idx="240">
                  <c:v>6945</c:v>
                </c:pt>
                <c:pt idx="241">
                  <c:v>6945</c:v>
                </c:pt>
                <c:pt idx="242">
                  <c:v>6945</c:v>
                </c:pt>
                <c:pt idx="243">
                  <c:v>6945</c:v>
                </c:pt>
                <c:pt idx="244">
                  <c:v>6945</c:v>
                </c:pt>
                <c:pt idx="245">
                  <c:v>6945</c:v>
                </c:pt>
                <c:pt idx="246">
                  <c:v>6945</c:v>
                </c:pt>
                <c:pt idx="247">
                  <c:v>6945</c:v>
                </c:pt>
                <c:pt idx="248">
                  <c:v>6945</c:v>
                </c:pt>
                <c:pt idx="249">
                  <c:v>6945</c:v>
                </c:pt>
                <c:pt idx="250">
                  <c:v>6945</c:v>
                </c:pt>
                <c:pt idx="251">
                  <c:v>6945</c:v>
                </c:pt>
                <c:pt idx="252">
                  <c:v>6945</c:v>
                </c:pt>
                <c:pt idx="253">
                  <c:v>6945</c:v>
                </c:pt>
                <c:pt idx="254">
                  <c:v>6945</c:v>
                </c:pt>
                <c:pt idx="255">
                  <c:v>6945</c:v>
                </c:pt>
                <c:pt idx="256">
                  <c:v>6945</c:v>
                </c:pt>
                <c:pt idx="257">
                  <c:v>6945</c:v>
                </c:pt>
                <c:pt idx="258">
                  <c:v>6945</c:v>
                </c:pt>
                <c:pt idx="259">
                  <c:v>6945</c:v>
                </c:pt>
                <c:pt idx="260">
                  <c:v>6945</c:v>
                </c:pt>
                <c:pt idx="261">
                  <c:v>6945</c:v>
                </c:pt>
                <c:pt idx="262">
                  <c:v>6945</c:v>
                </c:pt>
                <c:pt idx="263">
                  <c:v>6945</c:v>
                </c:pt>
                <c:pt idx="264">
                  <c:v>6945</c:v>
                </c:pt>
                <c:pt idx="265">
                  <c:v>6945</c:v>
                </c:pt>
                <c:pt idx="266">
                  <c:v>6945</c:v>
                </c:pt>
                <c:pt idx="267">
                  <c:v>6945</c:v>
                </c:pt>
                <c:pt idx="268">
                  <c:v>6945</c:v>
                </c:pt>
                <c:pt idx="269">
                  <c:v>6945</c:v>
                </c:pt>
                <c:pt idx="270">
                  <c:v>6945</c:v>
                </c:pt>
                <c:pt idx="271">
                  <c:v>6945</c:v>
                </c:pt>
                <c:pt idx="272">
                  <c:v>6945</c:v>
                </c:pt>
                <c:pt idx="273">
                  <c:v>6945</c:v>
                </c:pt>
                <c:pt idx="274">
                  <c:v>6945</c:v>
                </c:pt>
                <c:pt idx="275">
                  <c:v>6945</c:v>
                </c:pt>
                <c:pt idx="276">
                  <c:v>6945</c:v>
                </c:pt>
                <c:pt idx="277">
                  <c:v>6945</c:v>
                </c:pt>
                <c:pt idx="278">
                  <c:v>6945</c:v>
                </c:pt>
                <c:pt idx="279">
                  <c:v>6945</c:v>
                </c:pt>
                <c:pt idx="280">
                  <c:v>6945</c:v>
                </c:pt>
                <c:pt idx="281">
                  <c:v>6945</c:v>
                </c:pt>
                <c:pt idx="282">
                  <c:v>6945</c:v>
                </c:pt>
                <c:pt idx="283">
                  <c:v>6945</c:v>
                </c:pt>
                <c:pt idx="284">
                  <c:v>6945</c:v>
                </c:pt>
                <c:pt idx="285">
                  <c:v>6945</c:v>
                </c:pt>
                <c:pt idx="286">
                  <c:v>6945</c:v>
                </c:pt>
                <c:pt idx="287">
                  <c:v>6945</c:v>
                </c:pt>
                <c:pt idx="288">
                  <c:v>6945</c:v>
                </c:pt>
                <c:pt idx="289">
                  <c:v>6945</c:v>
                </c:pt>
                <c:pt idx="290">
                  <c:v>6945</c:v>
                </c:pt>
                <c:pt idx="291">
                  <c:v>6945</c:v>
                </c:pt>
                <c:pt idx="292">
                  <c:v>6945</c:v>
                </c:pt>
                <c:pt idx="293">
                  <c:v>6945</c:v>
                </c:pt>
                <c:pt idx="294">
                  <c:v>6945</c:v>
                </c:pt>
                <c:pt idx="295">
                  <c:v>6945</c:v>
                </c:pt>
                <c:pt idx="296">
                  <c:v>6945</c:v>
                </c:pt>
                <c:pt idx="297">
                  <c:v>6945</c:v>
                </c:pt>
                <c:pt idx="298">
                  <c:v>6945</c:v>
                </c:pt>
                <c:pt idx="299">
                  <c:v>6945</c:v>
                </c:pt>
                <c:pt idx="300">
                  <c:v>6945</c:v>
                </c:pt>
                <c:pt idx="301">
                  <c:v>6945</c:v>
                </c:pt>
                <c:pt idx="302">
                  <c:v>6945</c:v>
                </c:pt>
                <c:pt idx="303">
                  <c:v>6945</c:v>
                </c:pt>
                <c:pt idx="304">
                  <c:v>6945</c:v>
                </c:pt>
                <c:pt idx="305">
                  <c:v>6945</c:v>
                </c:pt>
                <c:pt idx="306">
                  <c:v>6945</c:v>
                </c:pt>
                <c:pt idx="307">
                  <c:v>6945</c:v>
                </c:pt>
                <c:pt idx="308">
                  <c:v>6945</c:v>
                </c:pt>
                <c:pt idx="309">
                  <c:v>6945</c:v>
                </c:pt>
                <c:pt idx="310">
                  <c:v>6945</c:v>
                </c:pt>
                <c:pt idx="311">
                  <c:v>6945</c:v>
                </c:pt>
                <c:pt idx="312">
                  <c:v>6945</c:v>
                </c:pt>
                <c:pt idx="313">
                  <c:v>6945</c:v>
                </c:pt>
                <c:pt idx="314">
                  <c:v>6945</c:v>
                </c:pt>
                <c:pt idx="315">
                  <c:v>6945</c:v>
                </c:pt>
                <c:pt idx="316">
                  <c:v>6945</c:v>
                </c:pt>
                <c:pt idx="317">
                  <c:v>6945</c:v>
                </c:pt>
                <c:pt idx="318">
                  <c:v>6945</c:v>
                </c:pt>
                <c:pt idx="319">
                  <c:v>6945</c:v>
                </c:pt>
                <c:pt idx="320">
                  <c:v>6945</c:v>
                </c:pt>
                <c:pt idx="321">
                  <c:v>6945</c:v>
                </c:pt>
                <c:pt idx="322">
                  <c:v>6945</c:v>
                </c:pt>
                <c:pt idx="323">
                  <c:v>6945</c:v>
                </c:pt>
                <c:pt idx="324">
                  <c:v>6945</c:v>
                </c:pt>
                <c:pt idx="325">
                  <c:v>6945</c:v>
                </c:pt>
                <c:pt idx="326">
                  <c:v>6945</c:v>
                </c:pt>
                <c:pt idx="327">
                  <c:v>6945</c:v>
                </c:pt>
                <c:pt idx="328">
                  <c:v>6945</c:v>
                </c:pt>
                <c:pt idx="329">
                  <c:v>6945</c:v>
                </c:pt>
                <c:pt idx="330">
                  <c:v>6945</c:v>
                </c:pt>
                <c:pt idx="331">
                  <c:v>6945</c:v>
                </c:pt>
                <c:pt idx="332">
                  <c:v>6945</c:v>
                </c:pt>
                <c:pt idx="333">
                  <c:v>6945</c:v>
                </c:pt>
                <c:pt idx="334">
                  <c:v>6945</c:v>
                </c:pt>
                <c:pt idx="335">
                  <c:v>6945</c:v>
                </c:pt>
                <c:pt idx="336">
                  <c:v>6945</c:v>
                </c:pt>
                <c:pt idx="337">
                  <c:v>6945</c:v>
                </c:pt>
                <c:pt idx="338">
                  <c:v>6945</c:v>
                </c:pt>
                <c:pt idx="339">
                  <c:v>6945</c:v>
                </c:pt>
                <c:pt idx="340">
                  <c:v>6945</c:v>
                </c:pt>
                <c:pt idx="341">
                  <c:v>6945</c:v>
                </c:pt>
                <c:pt idx="342">
                  <c:v>6945</c:v>
                </c:pt>
                <c:pt idx="343">
                  <c:v>6945</c:v>
                </c:pt>
                <c:pt idx="344">
                  <c:v>6945</c:v>
                </c:pt>
                <c:pt idx="345">
                  <c:v>6945</c:v>
                </c:pt>
                <c:pt idx="346">
                  <c:v>6945</c:v>
                </c:pt>
                <c:pt idx="347">
                  <c:v>6945</c:v>
                </c:pt>
                <c:pt idx="348">
                  <c:v>6945</c:v>
                </c:pt>
                <c:pt idx="349">
                  <c:v>6945</c:v>
                </c:pt>
                <c:pt idx="350">
                  <c:v>6945</c:v>
                </c:pt>
                <c:pt idx="351">
                  <c:v>6945</c:v>
                </c:pt>
                <c:pt idx="352">
                  <c:v>6945</c:v>
                </c:pt>
                <c:pt idx="353">
                  <c:v>6945</c:v>
                </c:pt>
                <c:pt idx="354">
                  <c:v>6945</c:v>
                </c:pt>
                <c:pt idx="355">
                  <c:v>6945</c:v>
                </c:pt>
                <c:pt idx="356">
                  <c:v>6945</c:v>
                </c:pt>
                <c:pt idx="357">
                  <c:v>6945</c:v>
                </c:pt>
                <c:pt idx="358">
                  <c:v>6945</c:v>
                </c:pt>
                <c:pt idx="359">
                  <c:v>6945</c:v>
                </c:pt>
                <c:pt idx="360">
                  <c:v>6945</c:v>
                </c:pt>
                <c:pt idx="361">
                  <c:v>6945</c:v>
                </c:pt>
                <c:pt idx="362">
                  <c:v>6945</c:v>
                </c:pt>
                <c:pt idx="363">
                  <c:v>6945</c:v>
                </c:pt>
                <c:pt idx="364">
                  <c:v>6945</c:v>
                </c:pt>
                <c:pt idx="365">
                  <c:v>6945</c:v>
                </c:pt>
                <c:pt idx="366">
                  <c:v>6945</c:v>
                </c:pt>
                <c:pt idx="367">
                  <c:v>6945</c:v>
                </c:pt>
                <c:pt idx="368">
                  <c:v>6945</c:v>
                </c:pt>
                <c:pt idx="369">
                  <c:v>6945</c:v>
                </c:pt>
                <c:pt idx="370">
                  <c:v>6945</c:v>
                </c:pt>
                <c:pt idx="371">
                  <c:v>6945</c:v>
                </c:pt>
                <c:pt idx="372">
                  <c:v>6945</c:v>
                </c:pt>
                <c:pt idx="373">
                  <c:v>6945</c:v>
                </c:pt>
                <c:pt idx="374">
                  <c:v>6945</c:v>
                </c:pt>
                <c:pt idx="375">
                  <c:v>6945</c:v>
                </c:pt>
                <c:pt idx="376">
                  <c:v>6945</c:v>
                </c:pt>
                <c:pt idx="377">
                  <c:v>6945</c:v>
                </c:pt>
                <c:pt idx="378">
                  <c:v>6945</c:v>
                </c:pt>
                <c:pt idx="379">
                  <c:v>6945</c:v>
                </c:pt>
                <c:pt idx="380">
                  <c:v>6945</c:v>
                </c:pt>
                <c:pt idx="381">
                  <c:v>6945</c:v>
                </c:pt>
                <c:pt idx="382">
                  <c:v>6945</c:v>
                </c:pt>
                <c:pt idx="383">
                  <c:v>6945</c:v>
                </c:pt>
                <c:pt idx="384">
                  <c:v>6945</c:v>
                </c:pt>
                <c:pt idx="385">
                  <c:v>6945</c:v>
                </c:pt>
                <c:pt idx="386">
                  <c:v>6945</c:v>
                </c:pt>
                <c:pt idx="387">
                  <c:v>6945</c:v>
                </c:pt>
                <c:pt idx="388">
                  <c:v>6945</c:v>
                </c:pt>
                <c:pt idx="389">
                  <c:v>6945</c:v>
                </c:pt>
                <c:pt idx="390">
                  <c:v>6945</c:v>
                </c:pt>
                <c:pt idx="391">
                  <c:v>6945</c:v>
                </c:pt>
                <c:pt idx="392">
                  <c:v>6945</c:v>
                </c:pt>
                <c:pt idx="393">
                  <c:v>6945</c:v>
                </c:pt>
                <c:pt idx="394">
                  <c:v>6945</c:v>
                </c:pt>
                <c:pt idx="395">
                  <c:v>6945</c:v>
                </c:pt>
                <c:pt idx="396">
                  <c:v>6945</c:v>
                </c:pt>
                <c:pt idx="397">
                  <c:v>6945</c:v>
                </c:pt>
                <c:pt idx="398">
                  <c:v>6945</c:v>
                </c:pt>
                <c:pt idx="399">
                  <c:v>6945</c:v>
                </c:pt>
                <c:pt idx="400">
                  <c:v>6945</c:v>
                </c:pt>
                <c:pt idx="401">
                  <c:v>6945</c:v>
                </c:pt>
                <c:pt idx="402">
                  <c:v>6945</c:v>
                </c:pt>
                <c:pt idx="403">
                  <c:v>6945</c:v>
                </c:pt>
                <c:pt idx="404">
                  <c:v>6945</c:v>
                </c:pt>
                <c:pt idx="405">
                  <c:v>6945</c:v>
                </c:pt>
                <c:pt idx="406">
                  <c:v>6945</c:v>
                </c:pt>
                <c:pt idx="407">
                  <c:v>6945</c:v>
                </c:pt>
                <c:pt idx="408">
                  <c:v>6945</c:v>
                </c:pt>
                <c:pt idx="409">
                  <c:v>6945</c:v>
                </c:pt>
                <c:pt idx="410">
                  <c:v>6945</c:v>
                </c:pt>
                <c:pt idx="411">
                  <c:v>6945</c:v>
                </c:pt>
                <c:pt idx="412">
                  <c:v>6945</c:v>
                </c:pt>
                <c:pt idx="413">
                  <c:v>6945</c:v>
                </c:pt>
                <c:pt idx="414">
                  <c:v>6945</c:v>
                </c:pt>
                <c:pt idx="415">
                  <c:v>6945</c:v>
                </c:pt>
                <c:pt idx="416">
                  <c:v>6945</c:v>
                </c:pt>
                <c:pt idx="417">
                  <c:v>6945</c:v>
                </c:pt>
                <c:pt idx="418">
                  <c:v>6945</c:v>
                </c:pt>
                <c:pt idx="419">
                  <c:v>6945</c:v>
                </c:pt>
                <c:pt idx="420">
                  <c:v>6945</c:v>
                </c:pt>
                <c:pt idx="421">
                  <c:v>6945</c:v>
                </c:pt>
                <c:pt idx="422">
                  <c:v>6945</c:v>
                </c:pt>
                <c:pt idx="423">
                  <c:v>6945</c:v>
                </c:pt>
                <c:pt idx="424">
                  <c:v>6945</c:v>
                </c:pt>
                <c:pt idx="425">
                  <c:v>6945</c:v>
                </c:pt>
                <c:pt idx="426">
                  <c:v>6945</c:v>
                </c:pt>
                <c:pt idx="427">
                  <c:v>6945</c:v>
                </c:pt>
                <c:pt idx="428">
                  <c:v>6945</c:v>
                </c:pt>
                <c:pt idx="429">
                  <c:v>6945</c:v>
                </c:pt>
                <c:pt idx="430">
                  <c:v>6945</c:v>
                </c:pt>
                <c:pt idx="431">
                  <c:v>6945</c:v>
                </c:pt>
                <c:pt idx="432">
                  <c:v>6945</c:v>
                </c:pt>
                <c:pt idx="433">
                  <c:v>6945</c:v>
                </c:pt>
                <c:pt idx="434">
                  <c:v>6945</c:v>
                </c:pt>
                <c:pt idx="435">
                  <c:v>6945</c:v>
                </c:pt>
                <c:pt idx="436">
                  <c:v>6945</c:v>
                </c:pt>
                <c:pt idx="437">
                  <c:v>6945</c:v>
                </c:pt>
                <c:pt idx="438">
                  <c:v>6945</c:v>
                </c:pt>
                <c:pt idx="439">
                  <c:v>6945</c:v>
                </c:pt>
                <c:pt idx="440">
                  <c:v>6945</c:v>
                </c:pt>
                <c:pt idx="441">
                  <c:v>6945</c:v>
                </c:pt>
                <c:pt idx="442">
                  <c:v>6945</c:v>
                </c:pt>
                <c:pt idx="443">
                  <c:v>6945</c:v>
                </c:pt>
                <c:pt idx="444">
                  <c:v>6945</c:v>
                </c:pt>
                <c:pt idx="445">
                  <c:v>6945</c:v>
                </c:pt>
                <c:pt idx="446">
                  <c:v>6945</c:v>
                </c:pt>
                <c:pt idx="447">
                  <c:v>6945</c:v>
                </c:pt>
                <c:pt idx="448">
                  <c:v>6945</c:v>
                </c:pt>
                <c:pt idx="449">
                  <c:v>6945</c:v>
                </c:pt>
                <c:pt idx="450">
                  <c:v>6945</c:v>
                </c:pt>
                <c:pt idx="451">
                  <c:v>6945</c:v>
                </c:pt>
                <c:pt idx="452">
                  <c:v>6945</c:v>
                </c:pt>
                <c:pt idx="453">
                  <c:v>6945</c:v>
                </c:pt>
                <c:pt idx="454">
                  <c:v>6945</c:v>
                </c:pt>
                <c:pt idx="455">
                  <c:v>6945</c:v>
                </c:pt>
                <c:pt idx="456">
                  <c:v>6945</c:v>
                </c:pt>
                <c:pt idx="457">
                  <c:v>6945</c:v>
                </c:pt>
                <c:pt idx="458">
                  <c:v>6945</c:v>
                </c:pt>
                <c:pt idx="459">
                  <c:v>6945</c:v>
                </c:pt>
                <c:pt idx="460">
                  <c:v>6945</c:v>
                </c:pt>
                <c:pt idx="461">
                  <c:v>6945</c:v>
                </c:pt>
                <c:pt idx="462">
                  <c:v>6945</c:v>
                </c:pt>
                <c:pt idx="463">
                  <c:v>6945</c:v>
                </c:pt>
                <c:pt idx="464">
                  <c:v>6945</c:v>
                </c:pt>
                <c:pt idx="465">
                  <c:v>6945</c:v>
                </c:pt>
                <c:pt idx="466">
                  <c:v>6945</c:v>
                </c:pt>
                <c:pt idx="467">
                  <c:v>6945</c:v>
                </c:pt>
                <c:pt idx="468">
                  <c:v>6945</c:v>
                </c:pt>
                <c:pt idx="469">
                  <c:v>6945</c:v>
                </c:pt>
                <c:pt idx="470">
                  <c:v>6945</c:v>
                </c:pt>
                <c:pt idx="471">
                  <c:v>6945</c:v>
                </c:pt>
                <c:pt idx="472">
                  <c:v>6945</c:v>
                </c:pt>
                <c:pt idx="473">
                  <c:v>6945</c:v>
                </c:pt>
                <c:pt idx="474">
                  <c:v>6945</c:v>
                </c:pt>
                <c:pt idx="475">
                  <c:v>6945</c:v>
                </c:pt>
                <c:pt idx="476">
                  <c:v>6945</c:v>
                </c:pt>
                <c:pt idx="477">
                  <c:v>6945</c:v>
                </c:pt>
                <c:pt idx="478">
                  <c:v>6945</c:v>
                </c:pt>
                <c:pt idx="479">
                  <c:v>6945</c:v>
                </c:pt>
                <c:pt idx="480">
                  <c:v>6945</c:v>
                </c:pt>
                <c:pt idx="481">
                  <c:v>6945</c:v>
                </c:pt>
                <c:pt idx="482">
                  <c:v>6945</c:v>
                </c:pt>
                <c:pt idx="483">
                  <c:v>6945</c:v>
                </c:pt>
                <c:pt idx="484">
                  <c:v>6945</c:v>
                </c:pt>
                <c:pt idx="485">
                  <c:v>6945</c:v>
                </c:pt>
                <c:pt idx="486">
                  <c:v>6945</c:v>
                </c:pt>
                <c:pt idx="487">
                  <c:v>6945</c:v>
                </c:pt>
                <c:pt idx="488">
                  <c:v>6945</c:v>
                </c:pt>
                <c:pt idx="489">
                  <c:v>6945</c:v>
                </c:pt>
                <c:pt idx="490">
                  <c:v>6945</c:v>
                </c:pt>
                <c:pt idx="491">
                  <c:v>6945</c:v>
                </c:pt>
                <c:pt idx="492">
                  <c:v>6945</c:v>
                </c:pt>
                <c:pt idx="493">
                  <c:v>6945</c:v>
                </c:pt>
                <c:pt idx="494">
                  <c:v>6945</c:v>
                </c:pt>
                <c:pt idx="495">
                  <c:v>6945</c:v>
                </c:pt>
                <c:pt idx="496">
                  <c:v>6945</c:v>
                </c:pt>
                <c:pt idx="497">
                  <c:v>6945</c:v>
                </c:pt>
                <c:pt idx="498">
                  <c:v>6945</c:v>
                </c:pt>
                <c:pt idx="499">
                  <c:v>6945</c:v>
                </c:pt>
                <c:pt idx="500">
                  <c:v>6945</c:v>
                </c:pt>
                <c:pt idx="501">
                  <c:v>6945</c:v>
                </c:pt>
                <c:pt idx="502">
                  <c:v>6945</c:v>
                </c:pt>
                <c:pt idx="503">
                  <c:v>6945</c:v>
                </c:pt>
                <c:pt idx="504">
                  <c:v>6945</c:v>
                </c:pt>
                <c:pt idx="505">
                  <c:v>6945</c:v>
                </c:pt>
                <c:pt idx="506">
                  <c:v>6945</c:v>
                </c:pt>
                <c:pt idx="507">
                  <c:v>6945</c:v>
                </c:pt>
                <c:pt idx="508">
                  <c:v>6945</c:v>
                </c:pt>
                <c:pt idx="509">
                  <c:v>6945</c:v>
                </c:pt>
                <c:pt idx="510">
                  <c:v>6945</c:v>
                </c:pt>
                <c:pt idx="511">
                  <c:v>6945</c:v>
                </c:pt>
                <c:pt idx="512">
                  <c:v>6945</c:v>
                </c:pt>
                <c:pt idx="513">
                  <c:v>6945</c:v>
                </c:pt>
                <c:pt idx="514">
                  <c:v>6945</c:v>
                </c:pt>
                <c:pt idx="515">
                  <c:v>6945</c:v>
                </c:pt>
                <c:pt idx="516">
                  <c:v>6945</c:v>
                </c:pt>
                <c:pt idx="517">
                  <c:v>6945</c:v>
                </c:pt>
                <c:pt idx="518">
                  <c:v>6945</c:v>
                </c:pt>
                <c:pt idx="519">
                  <c:v>6945</c:v>
                </c:pt>
                <c:pt idx="520">
                  <c:v>6945</c:v>
                </c:pt>
                <c:pt idx="521">
                  <c:v>6945</c:v>
                </c:pt>
                <c:pt idx="522">
                  <c:v>6945</c:v>
                </c:pt>
                <c:pt idx="523">
                  <c:v>6945</c:v>
                </c:pt>
                <c:pt idx="524">
                  <c:v>6945</c:v>
                </c:pt>
                <c:pt idx="525">
                  <c:v>6945</c:v>
                </c:pt>
                <c:pt idx="526">
                  <c:v>6945</c:v>
                </c:pt>
                <c:pt idx="527">
                  <c:v>6945</c:v>
                </c:pt>
                <c:pt idx="528">
                  <c:v>6945</c:v>
                </c:pt>
                <c:pt idx="529">
                  <c:v>6945</c:v>
                </c:pt>
                <c:pt idx="530">
                  <c:v>6945</c:v>
                </c:pt>
                <c:pt idx="531">
                  <c:v>6945</c:v>
                </c:pt>
                <c:pt idx="532">
                  <c:v>6945</c:v>
                </c:pt>
                <c:pt idx="533">
                  <c:v>6945</c:v>
                </c:pt>
                <c:pt idx="534">
                  <c:v>6945</c:v>
                </c:pt>
                <c:pt idx="535">
                  <c:v>6945</c:v>
                </c:pt>
                <c:pt idx="536">
                  <c:v>6945</c:v>
                </c:pt>
                <c:pt idx="537">
                  <c:v>6945</c:v>
                </c:pt>
                <c:pt idx="538">
                  <c:v>6945</c:v>
                </c:pt>
                <c:pt idx="539">
                  <c:v>6945</c:v>
                </c:pt>
                <c:pt idx="540">
                  <c:v>6945</c:v>
                </c:pt>
                <c:pt idx="541">
                  <c:v>6945</c:v>
                </c:pt>
                <c:pt idx="542">
                  <c:v>6945</c:v>
                </c:pt>
                <c:pt idx="543">
                  <c:v>6945</c:v>
                </c:pt>
                <c:pt idx="544">
                  <c:v>6945</c:v>
                </c:pt>
                <c:pt idx="545">
                  <c:v>6945</c:v>
                </c:pt>
                <c:pt idx="546">
                  <c:v>6945</c:v>
                </c:pt>
                <c:pt idx="547">
                  <c:v>6945</c:v>
                </c:pt>
                <c:pt idx="548">
                  <c:v>6945</c:v>
                </c:pt>
                <c:pt idx="549">
                  <c:v>6945</c:v>
                </c:pt>
                <c:pt idx="550">
                  <c:v>6945</c:v>
                </c:pt>
                <c:pt idx="551">
                  <c:v>6945</c:v>
                </c:pt>
                <c:pt idx="552">
                  <c:v>6945</c:v>
                </c:pt>
                <c:pt idx="553">
                  <c:v>6945</c:v>
                </c:pt>
                <c:pt idx="554">
                  <c:v>6945</c:v>
                </c:pt>
                <c:pt idx="555">
                  <c:v>6945</c:v>
                </c:pt>
                <c:pt idx="556">
                  <c:v>6945</c:v>
                </c:pt>
                <c:pt idx="557">
                  <c:v>6945</c:v>
                </c:pt>
                <c:pt idx="558">
                  <c:v>6945</c:v>
                </c:pt>
                <c:pt idx="559">
                  <c:v>6945</c:v>
                </c:pt>
                <c:pt idx="560">
                  <c:v>6945</c:v>
                </c:pt>
                <c:pt idx="561">
                  <c:v>6945</c:v>
                </c:pt>
                <c:pt idx="562">
                  <c:v>6945</c:v>
                </c:pt>
                <c:pt idx="563">
                  <c:v>6945</c:v>
                </c:pt>
                <c:pt idx="564">
                  <c:v>6945</c:v>
                </c:pt>
                <c:pt idx="565">
                  <c:v>6945</c:v>
                </c:pt>
                <c:pt idx="566">
                  <c:v>6945</c:v>
                </c:pt>
                <c:pt idx="567">
                  <c:v>6945</c:v>
                </c:pt>
                <c:pt idx="568">
                  <c:v>6945</c:v>
                </c:pt>
                <c:pt idx="569">
                  <c:v>6945</c:v>
                </c:pt>
                <c:pt idx="570">
                  <c:v>6945</c:v>
                </c:pt>
                <c:pt idx="571">
                  <c:v>6945</c:v>
                </c:pt>
                <c:pt idx="572">
                  <c:v>6945</c:v>
                </c:pt>
                <c:pt idx="573">
                  <c:v>6945</c:v>
                </c:pt>
                <c:pt idx="574">
                  <c:v>6945</c:v>
                </c:pt>
                <c:pt idx="575">
                  <c:v>6945</c:v>
                </c:pt>
                <c:pt idx="576">
                  <c:v>6945</c:v>
                </c:pt>
                <c:pt idx="577">
                  <c:v>6945</c:v>
                </c:pt>
                <c:pt idx="578">
                  <c:v>6945</c:v>
                </c:pt>
                <c:pt idx="579">
                  <c:v>6945</c:v>
                </c:pt>
                <c:pt idx="580">
                  <c:v>6945</c:v>
                </c:pt>
                <c:pt idx="581">
                  <c:v>6945</c:v>
                </c:pt>
                <c:pt idx="582">
                  <c:v>6945</c:v>
                </c:pt>
                <c:pt idx="583">
                  <c:v>6945</c:v>
                </c:pt>
                <c:pt idx="584">
                  <c:v>6945</c:v>
                </c:pt>
                <c:pt idx="585">
                  <c:v>6945</c:v>
                </c:pt>
                <c:pt idx="586">
                  <c:v>6945</c:v>
                </c:pt>
                <c:pt idx="587">
                  <c:v>6945</c:v>
                </c:pt>
                <c:pt idx="588">
                  <c:v>6945</c:v>
                </c:pt>
                <c:pt idx="589">
                  <c:v>6945</c:v>
                </c:pt>
                <c:pt idx="590">
                  <c:v>6945</c:v>
                </c:pt>
                <c:pt idx="591">
                  <c:v>6945</c:v>
                </c:pt>
                <c:pt idx="592">
                  <c:v>6945</c:v>
                </c:pt>
                <c:pt idx="593">
                  <c:v>6945</c:v>
                </c:pt>
                <c:pt idx="594">
                  <c:v>6945</c:v>
                </c:pt>
                <c:pt idx="595">
                  <c:v>6945</c:v>
                </c:pt>
                <c:pt idx="596">
                  <c:v>6945</c:v>
                </c:pt>
                <c:pt idx="597">
                  <c:v>6945</c:v>
                </c:pt>
                <c:pt idx="598">
                  <c:v>6945</c:v>
                </c:pt>
                <c:pt idx="599">
                  <c:v>6945</c:v>
                </c:pt>
                <c:pt idx="600">
                  <c:v>6945</c:v>
                </c:pt>
                <c:pt idx="601">
                  <c:v>6945</c:v>
                </c:pt>
                <c:pt idx="602">
                  <c:v>6945</c:v>
                </c:pt>
                <c:pt idx="603">
                  <c:v>6945</c:v>
                </c:pt>
                <c:pt idx="604">
                  <c:v>6945</c:v>
                </c:pt>
                <c:pt idx="605">
                  <c:v>6945</c:v>
                </c:pt>
                <c:pt idx="606">
                  <c:v>6945</c:v>
                </c:pt>
                <c:pt idx="607">
                  <c:v>6945</c:v>
                </c:pt>
                <c:pt idx="608">
                  <c:v>6945</c:v>
                </c:pt>
                <c:pt idx="609">
                  <c:v>6945</c:v>
                </c:pt>
                <c:pt idx="610">
                  <c:v>6945</c:v>
                </c:pt>
                <c:pt idx="611">
                  <c:v>6945</c:v>
                </c:pt>
                <c:pt idx="612">
                  <c:v>6945</c:v>
                </c:pt>
                <c:pt idx="613">
                  <c:v>6945</c:v>
                </c:pt>
                <c:pt idx="614">
                  <c:v>6945</c:v>
                </c:pt>
                <c:pt idx="615">
                  <c:v>6945</c:v>
                </c:pt>
                <c:pt idx="616">
                  <c:v>6945</c:v>
                </c:pt>
                <c:pt idx="617">
                  <c:v>6945</c:v>
                </c:pt>
                <c:pt idx="618">
                  <c:v>6945</c:v>
                </c:pt>
                <c:pt idx="619">
                  <c:v>6945</c:v>
                </c:pt>
                <c:pt idx="620">
                  <c:v>6945</c:v>
                </c:pt>
                <c:pt idx="621">
                  <c:v>6945</c:v>
                </c:pt>
                <c:pt idx="622">
                  <c:v>6945</c:v>
                </c:pt>
                <c:pt idx="623">
                  <c:v>6945</c:v>
                </c:pt>
                <c:pt idx="624">
                  <c:v>6945</c:v>
                </c:pt>
                <c:pt idx="625">
                  <c:v>6945</c:v>
                </c:pt>
                <c:pt idx="626">
                  <c:v>6945</c:v>
                </c:pt>
                <c:pt idx="627">
                  <c:v>6945</c:v>
                </c:pt>
                <c:pt idx="628">
                  <c:v>6945</c:v>
                </c:pt>
                <c:pt idx="629">
                  <c:v>6945</c:v>
                </c:pt>
                <c:pt idx="630">
                  <c:v>6945</c:v>
                </c:pt>
                <c:pt idx="631">
                  <c:v>6945</c:v>
                </c:pt>
                <c:pt idx="632">
                  <c:v>6945</c:v>
                </c:pt>
                <c:pt idx="633">
                  <c:v>6945</c:v>
                </c:pt>
                <c:pt idx="634">
                  <c:v>6945</c:v>
                </c:pt>
                <c:pt idx="635">
                  <c:v>6945</c:v>
                </c:pt>
                <c:pt idx="636">
                  <c:v>6945</c:v>
                </c:pt>
                <c:pt idx="637">
                  <c:v>6945</c:v>
                </c:pt>
                <c:pt idx="638">
                  <c:v>6945</c:v>
                </c:pt>
                <c:pt idx="639">
                  <c:v>6945</c:v>
                </c:pt>
                <c:pt idx="640">
                  <c:v>6945</c:v>
                </c:pt>
                <c:pt idx="641">
                  <c:v>6945</c:v>
                </c:pt>
                <c:pt idx="642">
                  <c:v>6945</c:v>
                </c:pt>
                <c:pt idx="643">
                  <c:v>6945</c:v>
                </c:pt>
                <c:pt idx="644">
                  <c:v>6945</c:v>
                </c:pt>
                <c:pt idx="645">
                  <c:v>6945</c:v>
                </c:pt>
                <c:pt idx="646">
                  <c:v>6945</c:v>
                </c:pt>
                <c:pt idx="647">
                  <c:v>6945</c:v>
                </c:pt>
                <c:pt idx="648">
                  <c:v>6945</c:v>
                </c:pt>
                <c:pt idx="649">
                  <c:v>6945</c:v>
                </c:pt>
                <c:pt idx="650">
                  <c:v>6945</c:v>
                </c:pt>
                <c:pt idx="651">
                  <c:v>6945</c:v>
                </c:pt>
                <c:pt idx="652">
                  <c:v>6945</c:v>
                </c:pt>
                <c:pt idx="653">
                  <c:v>6945</c:v>
                </c:pt>
                <c:pt idx="654">
                  <c:v>6945</c:v>
                </c:pt>
                <c:pt idx="655">
                  <c:v>6945</c:v>
                </c:pt>
                <c:pt idx="656">
                  <c:v>6945</c:v>
                </c:pt>
                <c:pt idx="657">
                  <c:v>6945</c:v>
                </c:pt>
                <c:pt idx="658">
                  <c:v>6945</c:v>
                </c:pt>
                <c:pt idx="659">
                  <c:v>6945</c:v>
                </c:pt>
                <c:pt idx="660">
                  <c:v>6945</c:v>
                </c:pt>
                <c:pt idx="661">
                  <c:v>6945</c:v>
                </c:pt>
                <c:pt idx="662">
                  <c:v>6945</c:v>
                </c:pt>
                <c:pt idx="663">
                  <c:v>6945</c:v>
                </c:pt>
                <c:pt idx="664">
                  <c:v>6945</c:v>
                </c:pt>
                <c:pt idx="665">
                  <c:v>6945</c:v>
                </c:pt>
                <c:pt idx="666">
                  <c:v>6945</c:v>
                </c:pt>
                <c:pt idx="667">
                  <c:v>6945</c:v>
                </c:pt>
                <c:pt idx="668">
                  <c:v>6945</c:v>
                </c:pt>
                <c:pt idx="669">
                  <c:v>6945</c:v>
                </c:pt>
                <c:pt idx="670">
                  <c:v>6945</c:v>
                </c:pt>
                <c:pt idx="671">
                  <c:v>6945</c:v>
                </c:pt>
                <c:pt idx="672">
                  <c:v>6945</c:v>
                </c:pt>
                <c:pt idx="673">
                  <c:v>6945</c:v>
                </c:pt>
                <c:pt idx="674">
                  <c:v>6945</c:v>
                </c:pt>
                <c:pt idx="675">
                  <c:v>6945</c:v>
                </c:pt>
                <c:pt idx="676">
                  <c:v>6945</c:v>
                </c:pt>
                <c:pt idx="677">
                  <c:v>6945</c:v>
                </c:pt>
                <c:pt idx="678">
                  <c:v>6945</c:v>
                </c:pt>
                <c:pt idx="679">
                  <c:v>6945</c:v>
                </c:pt>
                <c:pt idx="680">
                  <c:v>6945</c:v>
                </c:pt>
                <c:pt idx="681">
                  <c:v>6945</c:v>
                </c:pt>
                <c:pt idx="682">
                  <c:v>6945</c:v>
                </c:pt>
                <c:pt idx="683">
                  <c:v>6945</c:v>
                </c:pt>
                <c:pt idx="684">
                  <c:v>6945</c:v>
                </c:pt>
                <c:pt idx="685">
                  <c:v>6945</c:v>
                </c:pt>
                <c:pt idx="686">
                  <c:v>6945</c:v>
                </c:pt>
                <c:pt idx="687">
                  <c:v>6945</c:v>
                </c:pt>
                <c:pt idx="688">
                  <c:v>6945</c:v>
                </c:pt>
                <c:pt idx="689">
                  <c:v>6945</c:v>
                </c:pt>
                <c:pt idx="690">
                  <c:v>6945</c:v>
                </c:pt>
                <c:pt idx="691">
                  <c:v>6945</c:v>
                </c:pt>
                <c:pt idx="692">
                  <c:v>6945</c:v>
                </c:pt>
                <c:pt idx="693">
                  <c:v>6945</c:v>
                </c:pt>
                <c:pt idx="694">
                  <c:v>6945</c:v>
                </c:pt>
                <c:pt idx="695">
                  <c:v>6945</c:v>
                </c:pt>
                <c:pt idx="696">
                  <c:v>6945</c:v>
                </c:pt>
                <c:pt idx="697">
                  <c:v>6945</c:v>
                </c:pt>
                <c:pt idx="698">
                  <c:v>6945</c:v>
                </c:pt>
                <c:pt idx="699">
                  <c:v>6945</c:v>
                </c:pt>
                <c:pt idx="700">
                  <c:v>6945</c:v>
                </c:pt>
                <c:pt idx="701">
                  <c:v>6945</c:v>
                </c:pt>
                <c:pt idx="702">
                  <c:v>6945</c:v>
                </c:pt>
                <c:pt idx="703">
                  <c:v>6945</c:v>
                </c:pt>
                <c:pt idx="704">
                  <c:v>6945</c:v>
                </c:pt>
                <c:pt idx="705">
                  <c:v>6945</c:v>
                </c:pt>
                <c:pt idx="706">
                  <c:v>6945</c:v>
                </c:pt>
                <c:pt idx="707">
                  <c:v>6945</c:v>
                </c:pt>
                <c:pt idx="708">
                  <c:v>6945</c:v>
                </c:pt>
                <c:pt idx="709">
                  <c:v>6945</c:v>
                </c:pt>
                <c:pt idx="710">
                  <c:v>6945</c:v>
                </c:pt>
                <c:pt idx="711">
                  <c:v>6945</c:v>
                </c:pt>
                <c:pt idx="712">
                  <c:v>6945</c:v>
                </c:pt>
                <c:pt idx="713">
                  <c:v>6945</c:v>
                </c:pt>
                <c:pt idx="714">
                  <c:v>6945</c:v>
                </c:pt>
                <c:pt idx="715">
                  <c:v>6945</c:v>
                </c:pt>
                <c:pt idx="716">
                  <c:v>6945</c:v>
                </c:pt>
                <c:pt idx="717">
                  <c:v>6945</c:v>
                </c:pt>
                <c:pt idx="718">
                  <c:v>6945</c:v>
                </c:pt>
                <c:pt idx="719">
                  <c:v>6945</c:v>
                </c:pt>
                <c:pt idx="720">
                  <c:v>6945</c:v>
                </c:pt>
                <c:pt idx="721">
                  <c:v>6945</c:v>
                </c:pt>
                <c:pt idx="722">
                  <c:v>6945</c:v>
                </c:pt>
                <c:pt idx="723">
                  <c:v>6945</c:v>
                </c:pt>
                <c:pt idx="724">
                  <c:v>6945</c:v>
                </c:pt>
                <c:pt idx="725">
                  <c:v>6945</c:v>
                </c:pt>
                <c:pt idx="726">
                  <c:v>6945</c:v>
                </c:pt>
                <c:pt idx="727">
                  <c:v>6945</c:v>
                </c:pt>
                <c:pt idx="728">
                  <c:v>6945</c:v>
                </c:pt>
                <c:pt idx="729">
                  <c:v>6945</c:v>
                </c:pt>
                <c:pt idx="730">
                  <c:v>6945</c:v>
                </c:pt>
                <c:pt idx="731">
                  <c:v>6945</c:v>
                </c:pt>
                <c:pt idx="732">
                  <c:v>6945</c:v>
                </c:pt>
                <c:pt idx="733">
                  <c:v>6945</c:v>
                </c:pt>
                <c:pt idx="734">
                  <c:v>6945</c:v>
                </c:pt>
                <c:pt idx="735">
                  <c:v>6945</c:v>
                </c:pt>
                <c:pt idx="736">
                  <c:v>6945</c:v>
                </c:pt>
                <c:pt idx="737">
                  <c:v>6945</c:v>
                </c:pt>
                <c:pt idx="738">
                  <c:v>6945</c:v>
                </c:pt>
                <c:pt idx="739">
                  <c:v>6945</c:v>
                </c:pt>
                <c:pt idx="740">
                  <c:v>6945</c:v>
                </c:pt>
                <c:pt idx="741">
                  <c:v>6945</c:v>
                </c:pt>
                <c:pt idx="742">
                  <c:v>6945</c:v>
                </c:pt>
                <c:pt idx="743">
                  <c:v>6945</c:v>
                </c:pt>
                <c:pt idx="744">
                  <c:v>6945</c:v>
                </c:pt>
                <c:pt idx="745">
                  <c:v>6945</c:v>
                </c:pt>
                <c:pt idx="746">
                  <c:v>6945</c:v>
                </c:pt>
                <c:pt idx="747">
                  <c:v>6945</c:v>
                </c:pt>
                <c:pt idx="748">
                  <c:v>6945</c:v>
                </c:pt>
                <c:pt idx="749">
                  <c:v>6945</c:v>
                </c:pt>
                <c:pt idx="750">
                  <c:v>6945</c:v>
                </c:pt>
                <c:pt idx="751">
                  <c:v>6945</c:v>
                </c:pt>
                <c:pt idx="752">
                  <c:v>6945</c:v>
                </c:pt>
                <c:pt idx="753">
                  <c:v>6945</c:v>
                </c:pt>
                <c:pt idx="754">
                  <c:v>6945</c:v>
                </c:pt>
                <c:pt idx="755">
                  <c:v>6945</c:v>
                </c:pt>
                <c:pt idx="756">
                  <c:v>6945</c:v>
                </c:pt>
                <c:pt idx="757">
                  <c:v>6945</c:v>
                </c:pt>
                <c:pt idx="758">
                  <c:v>6945</c:v>
                </c:pt>
                <c:pt idx="759">
                  <c:v>6945</c:v>
                </c:pt>
                <c:pt idx="760">
                  <c:v>6945</c:v>
                </c:pt>
                <c:pt idx="761">
                  <c:v>6945</c:v>
                </c:pt>
                <c:pt idx="762">
                  <c:v>6945</c:v>
                </c:pt>
                <c:pt idx="763">
                  <c:v>6945</c:v>
                </c:pt>
                <c:pt idx="764">
                  <c:v>6945</c:v>
                </c:pt>
                <c:pt idx="765">
                  <c:v>6945</c:v>
                </c:pt>
                <c:pt idx="766">
                  <c:v>6945</c:v>
                </c:pt>
                <c:pt idx="767">
                  <c:v>6945</c:v>
                </c:pt>
                <c:pt idx="768">
                  <c:v>6945</c:v>
                </c:pt>
                <c:pt idx="769">
                  <c:v>6945</c:v>
                </c:pt>
                <c:pt idx="770">
                  <c:v>6945</c:v>
                </c:pt>
                <c:pt idx="771">
                  <c:v>6945</c:v>
                </c:pt>
                <c:pt idx="772">
                  <c:v>6945</c:v>
                </c:pt>
                <c:pt idx="773">
                  <c:v>6945</c:v>
                </c:pt>
                <c:pt idx="774">
                  <c:v>6945</c:v>
                </c:pt>
                <c:pt idx="775">
                  <c:v>6945</c:v>
                </c:pt>
                <c:pt idx="776">
                  <c:v>6945</c:v>
                </c:pt>
                <c:pt idx="777">
                  <c:v>6945</c:v>
                </c:pt>
                <c:pt idx="778">
                  <c:v>6945</c:v>
                </c:pt>
                <c:pt idx="779">
                  <c:v>6945</c:v>
                </c:pt>
                <c:pt idx="780">
                  <c:v>6945</c:v>
                </c:pt>
                <c:pt idx="781">
                  <c:v>6945</c:v>
                </c:pt>
                <c:pt idx="782">
                  <c:v>6945</c:v>
                </c:pt>
                <c:pt idx="783">
                  <c:v>6945</c:v>
                </c:pt>
                <c:pt idx="784">
                  <c:v>6945</c:v>
                </c:pt>
                <c:pt idx="785">
                  <c:v>6945</c:v>
                </c:pt>
                <c:pt idx="786">
                  <c:v>6945</c:v>
                </c:pt>
                <c:pt idx="787">
                  <c:v>6945</c:v>
                </c:pt>
                <c:pt idx="788">
                  <c:v>6945</c:v>
                </c:pt>
                <c:pt idx="789">
                  <c:v>6945</c:v>
                </c:pt>
                <c:pt idx="790">
                  <c:v>6945</c:v>
                </c:pt>
                <c:pt idx="791">
                  <c:v>6945</c:v>
                </c:pt>
                <c:pt idx="792">
                  <c:v>6945</c:v>
                </c:pt>
                <c:pt idx="793">
                  <c:v>6945</c:v>
                </c:pt>
                <c:pt idx="794">
                  <c:v>6945</c:v>
                </c:pt>
                <c:pt idx="795">
                  <c:v>6945</c:v>
                </c:pt>
                <c:pt idx="796">
                  <c:v>6945</c:v>
                </c:pt>
                <c:pt idx="797">
                  <c:v>6945</c:v>
                </c:pt>
                <c:pt idx="798">
                  <c:v>6945</c:v>
                </c:pt>
                <c:pt idx="799">
                  <c:v>6945</c:v>
                </c:pt>
                <c:pt idx="800">
                  <c:v>6945</c:v>
                </c:pt>
                <c:pt idx="801">
                  <c:v>6945</c:v>
                </c:pt>
                <c:pt idx="802">
                  <c:v>6945</c:v>
                </c:pt>
                <c:pt idx="803">
                  <c:v>6945</c:v>
                </c:pt>
                <c:pt idx="804">
                  <c:v>6945</c:v>
                </c:pt>
                <c:pt idx="805">
                  <c:v>6945</c:v>
                </c:pt>
                <c:pt idx="806">
                  <c:v>6945</c:v>
                </c:pt>
                <c:pt idx="807">
                  <c:v>6945</c:v>
                </c:pt>
                <c:pt idx="808">
                  <c:v>6945</c:v>
                </c:pt>
                <c:pt idx="809">
                  <c:v>6945</c:v>
                </c:pt>
                <c:pt idx="810">
                  <c:v>6945</c:v>
                </c:pt>
                <c:pt idx="811">
                  <c:v>6945</c:v>
                </c:pt>
                <c:pt idx="812">
                  <c:v>6945</c:v>
                </c:pt>
                <c:pt idx="813">
                  <c:v>6945</c:v>
                </c:pt>
                <c:pt idx="814">
                  <c:v>6945</c:v>
                </c:pt>
                <c:pt idx="815">
                  <c:v>6945</c:v>
                </c:pt>
                <c:pt idx="816">
                  <c:v>6945</c:v>
                </c:pt>
                <c:pt idx="817">
                  <c:v>6945</c:v>
                </c:pt>
                <c:pt idx="818">
                  <c:v>6945</c:v>
                </c:pt>
                <c:pt idx="819">
                  <c:v>6945</c:v>
                </c:pt>
                <c:pt idx="820">
                  <c:v>6945</c:v>
                </c:pt>
                <c:pt idx="821">
                  <c:v>6945</c:v>
                </c:pt>
                <c:pt idx="822">
                  <c:v>6945</c:v>
                </c:pt>
                <c:pt idx="823">
                  <c:v>6945</c:v>
                </c:pt>
                <c:pt idx="824">
                  <c:v>6945</c:v>
                </c:pt>
                <c:pt idx="825">
                  <c:v>6945</c:v>
                </c:pt>
                <c:pt idx="826">
                  <c:v>6945</c:v>
                </c:pt>
                <c:pt idx="827">
                  <c:v>6945</c:v>
                </c:pt>
                <c:pt idx="828">
                  <c:v>6945</c:v>
                </c:pt>
                <c:pt idx="829">
                  <c:v>6945</c:v>
                </c:pt>
                <c:pt idx="830">
                  <c:v>6945</c:v>
                </c:pt>
                <c:pt idx="831">
                  <c:v>6945</c:v>
                </c:pt>
                <c:pt idx="832">
                  <c:v>6945</c:v>
                </c:pt>
                <c:pt idx="833">
                  <c:v>6945</c:v>
                </c:pt>
                <c:pt idx="834">
                  <c:v>6945</c:v>
                </c:pt>
                <c:pt idx="835">
                  <c:v>6945</c:v>
                </c:pt>
                <c:pt idx="836">
                  <c:v>6945</c:v>
                </c:pt>
                <c:pt idx="837">
                  <c:v>6945</c:v>
                </c:pt>
                <c:pt idx="838">
                  <c:v>6945</c:v>
                </c:pt>
                <c:pt idx="839">
                  <c:v>6945</c:v>
                </c:pt>
                <c:pt idx="840">
                  <c:v>6945</c:v>
                </c:pt>
                <c:pt idx="841">
                  <c:v>6945</c:v>
                </c:pt>
                <c:pt idx="842">
                  <c:v>6945</c:v>
                </c:pt>
                <c:pt idx="843">
                  <c:v>6945</c:v>
                </c:pt>
                <c:pt idx="844">
                  <c:v>6945</c:v>
                </c:pt>
                <c:pt idx="845">
                  <c:v>6945</c:v>
                </c:pt>
                <c:pt idx="846">
                  <c:v>6945</c:v>
                </c:pt>
                <c:pt idx="847">
                  <c:v>6945</c:v>
                </c:pt>
                <c:pt idx="848">
                  <c:v>6945</c:v>
                </c:pt>
                <c:pt idx="849">
                  <c:v>6945</c:v>
                </c:pt>
                <c:pt idx="850">
                  <c:v>6945</c:v>
                </c:pt>
                <c:pt idx="851">
                  <c:v>6945</c:v>
                </c:pt>
                <c:pt idx="852">
                  <c:v>6945</c:v>
                </c:pt>
                <c:pt idx="853">
                  <c:v>6945</c:v>
                </c:pt>
                <c:pt idx="854">
                  <c:v>6945</c:v>
                </c:pt>
                <c:pt idx="855">
                  <c:v>6945</c:v>
                </c:pt>
                <c:pt idx="856">
                  <c:v>6945</c:v>
                </c:pt>
                <c:pt idx="857">
                  <c:v>6945</c:v>
                </c:pt>
                <c:pt idx="858">
                  <c:v>6945</c:v>
                </c:pt>
                <c:pt idx="859">
                  <c:v>6945</c:v>
                </c:pt>
                <c:pt idx="860">
                  <c:v>6945</c:v>
                </c:pt>
                <c:pt idx="861">
                  <c:v>6945</c:v>
                </c:pt>
                <c:pt idx="862">
                  <c:v>6945</c:v>
                </c:pt>
                <c:pt idx="863">
                  <c:v>6945</c:v>
                </c:pt>
                <c:pt idx="864">
                  <c:v>6945</c:v>
                </c:pt>
                <c:pt idx="865">
                  <c:v>6945</c:v>
                </c:pt>
                <c:pt idx="866">
                  <c:v>6945</c:v>
                </c:pt>
                <c:pt idx="867">
                  <c:v>6945</c:v>
                </c:pt>
                <c:pt idx="868">
                  <c:v>6945</c:v>
                </c:pt>
                <c:pt idx="869">
                  <c:v>6945</c:v>
                </c:pt>
                <c:pt idx="870">
                  <c:v>6945</c:v>
                </c:pt>
                <c:pt idx="871">
                  <c:v>6945</c:v>
                </c:pt>
                <c:pt idx="872">
                  <c:v>6945</c:v>
                </c:pt>
                <c:pt idx="873">
                  <c:v>6945</c:v>
                </c:pt>
                <c:pt idx="874">
                  <c:v>6945</c:v>
                </c:pt>
                <c:pt idx="875">
                  <c:v>6945</c:v>
                </c:pt>
                <c:pt idx="876">
                  <c:v>6945</c:v>
                </c:pt>
                <c:pt idx="877">
                  <c:v>6945</c:v>
                </c:pt>
                <c:pt idx="878">
                  <c:v>6945</c:v>
                </c:pt>
                <c:pt idx="879">
                  <c:v>6945</c:v>
                </c:pt>
                <c:pt idx="880">
                  <c:v>6945</c:v>
                </c:pt>
                <c:pt idx="881">
                  <c:v>6945</c:v>
                </c:pt>
                <c:pt idx="882">
                  <c:v>6945</c:v>
                </c:pt>
                <c:pt idx="883">
                  <c:v>6945</c:v>
                </c:pt>
                <c:pt idx="884">
                  <c:v>6945</c:v>
                </c:pt>
                <c:pt idx="885">
                  <c:v>6945</c:v>
                </c:pt>
                <c:pt idx="886">
                  <c:v>6945</c:v>
                </c:pt>
                <c:pt idx="887">
                  <c:v>6945</c:v>
                </c:pt>
                <c:pt idx="888">
                  <c:v>6945</c:v>
                </c:pt>
                <c:pt idx="889">
                  <c:v>6945</c:v>
                </c:pt>
                <c:pt idx="890">
                  <c:v>6945</c:v>
                </c:pt>
                <c:pt idx="891">
                  <c:v>6945</c:v>
                </c:pt>
                <c:pt idx="892">
                  <c:v>6945</c:v>
                </c:pt>
                <c:pt idx="893">
                  <c:v>6945</c:v>
                </c:pt>
                <c:pt idx="894">
                  <c:v>6945</c:v>
                </c:pt>
                <c:pt idx="895">
                  <c:v>6945</c:v>
                </c:pt>
                <c:pt idx="896">
                  <c:v>6945</c:v>
                </c:pt>
                <c:pt idx="897">
                  <c:v>6945</c:v>
                </c:pt>
                <c:pt idx="898">
                  <c:v>6945</c:v>
                </c:pt>
                <c:pt idx="899">
                  <c:v>6945</c:v>
                </c:pt>
                <c:pt idx="900">
                  <c:v>6945</c:v>
                </c:pt>
                <c:pt idx="901">
                  <c:v>6945</c:v>
                </c:pt>
                <c:pt idx="902">
                  <c:v>6945</c:v>
                </c:pt>
                <c:pt idx="903">
                  <c:v>6945</c:v>
                </c:pt>
                <c:pt idx="904">
                  <c:v>6945</c:v>
                </c:pt>
                <c:pt idx="905">
                  <c:v>6945</c:v>
                </c:pt>
                <c:pt idx="906">
                  <c:v>6945</c:v>
                </c:pt>
                <c:pt idx="907">
                  <c:v>6945</c:v>
                </c:pt>
                <c:pt idx="908">
                  <c:v>6945</c:v>
                </c:pt>
                <c:pt idx="909">
                  <c:v>6945</c:v>
                </c:pt>
                <c:pt idx="910">
                  <c:v>6945</c:v>
                </c:pt>
                <c:pt idx="911">
                  <c:v>6945</c:v>
                </c:pt>
                <c:pt idx="912">
                  <c:v>6945</c:v>
                </c:pt>
                <c:pt idx="913">
                  <c:v>6945</c:v>
                </c:pt>
                <c:pt idx="914">
                  <c:v>6945</c:v>
                </c:pt>
                <c:pt idx="915">
                  <c:v>6945</c:v>
                </c:pt>
                <c:pt idx="916">
                  <c:v>6945</c:v>
                </c:pt>
                <c:pt idx="917">
                  <c:v>6945</c:v>
                </c:pt>
                <c:pt idx="918">
                  <c:v>6945</c:v>
                </c:pt>
                <c:pt idx="919">
                  <c:v>6945</c:v>
                </c:pt>
                <c:pt idx="920">
                  <c:v>6945</c:v>
                </c:pt>
                <c:pt idx="921">
                  <c:v>6945</c:v>
                </c:pt>
                <c:pt idx="922">
                  <c:v>6945</c:v>
                </c:pt>
                <c:pt idx="923">
                  <c:v>6945</c:v>
                </c:pt>
                <c:pt idx="924">
                  <c:v>6945</c:v>
                </c:pt>
                <c:pt idx="925">
                  <c:v>6945</c:v>
                </c:pt>
                <c:pt idx="926">
                  <c:v>6945</c:v>
                </c:pt>
                <c:pt idx="927">
                  <c:v>6945</c:v>
                </c:pt>
                <c:pt idx="928">
                  <c:v>6945</c:v>
                </c:pt>
                <c:pt idx="929">
                  <c:v>6945</c:v>
                </c:pt>
                <c:pt idx="930">
                  <c:v>6945</c:v>
                </c:pt>
                <c:pt idx="931">
                  <c:v>6945</c:v>
                </c:pt>
                <c:pt idx="932">
                  <c:v>6945</c:v>
                </c:pt>
                <c:pt idx="933">
                  <c:v>6945</c:v>
                </c:pt>
                <c:pt idx="934">
                  <c:v>6945</c:v>
                </c:pt>
                <c:pt idx="935">
                  <c:v>6945</c:v>
                </c:pt>
                <c:pt idx="936">
                  <c:v>6945</c:v>
                </c:pt>
                <c:pt idx="937">
                  <c:v>6945</c:v>
                </c:pt>
                <c:pt idx="938">
                  <c:v>6945</c:v>
                </c:pt>
                <c:pt idx="939">
                  <c:v>6945</c:v>
                </c:pt>
                <c:pt idx="940">
                  <c:v>6945</c:v>
                </c:pt>
                <c:pt idx="941">
                  <c:v>6945</c:v>
                </c:pt>
                <c:pt idx="942">
                  <c:v>6945</c:v>
                </c:pt>
                <c:pt idx="943">
                  <c:v>6945</c:v>
                </c:pt>
                <c:pt idx="944">
                  <c:v>6945</c:v>
                </c:pt>
                <c:pt idx="945">
                  <c:v>6945</c:v>
                </c:pt>
                <c:pt idx="946">
                  <c:v>6945</c:v>
                </c:pt>
                <c:pt idx="947">
                  <c:v>6945</c:v>
                </c:pt>
                <c:pt idx="948">
                  <c:v>6945</c:v>
                </c:pt>
                <c:pt idx="949">
                  <c:v>6945</c:v>
                </c:pt>
                <c:pt idx="950">
                  <c:v>6945</c:v>
                </c:pt>
                <c:pt idx="951">
                  <c:v>6945</c:v>
                </c:pt>
                <c:pt idx="952">
                  <c:v>6945</c:v>
                </c:pt>
                <c:pt idx="953">
                  <c:v>6945</c:v>
                </c:pt>
                <c:pt idx="954">
                  <c:v>6945</c:v>
                </c:pt>
                <c:pt idx="955">
                  <c:v>6945</c:v>
                </c:pt>
                <c:pt idx="956">
                  <c:v>6945</c:v>
                </c:pt>
                <c:pt idx="957">
                  <c:v>6945</c:v>
                </c:pt>
                <c:pt idx="958">
                  <c:v>6945</c:v>
                </c:pt>
                <c:pt idx="959">
                  <c:v>6945</c:v>
                </c:pt>
                <c:pt idx="960">
                  <c:v>6945</c:v>
                </c:pt>
                <c:pt idx="961">
                  <c:v>6945</c:v>
                </c:pt>
                <c:pt idx="962">
                  <c:v>6945</c:v>
                </c:pt>
                <c:pt idx="963">
                  <c:v>6945</c:v>
                </c:pt>
                <c:pt idx="964">
                  <c:v>6945</c:v>
                </c:pt>
                <c:pt idx="965">
                  <c:v>6945</c:v>
                </c:pt>
                <c:pt idx="966">
                  <c:v>6945</c:v>
                </c:pt>
                <c:pt idx="967">
                  <c:v>6945</c:v>
                </c:pt>
                <c:pt idx="968">
                  <c:v>6945</c:v>
                </c:pt>
                <c:pt idx="969">
                  <c:v>6945</c:v>
                </c:pt>
                <c:pt idx="970">
                  <c:v>6945</c:v>
                </c:pt>
                <c:pt idx="971">
                  <c:v>6945</c:v>
                </c:pt>
                <c:pt idx="972">
                  <c:v>6945</c:v>
                </c:pt>
                <c:pt idx="973">
                  <c:v>6945</c:v>
                </c:pt>
                <c:pt idx="974">
                  <c:v>6945</c:v>
                </c:pt>
                <c:pt idx="975">
                  <c:v>6945</c:v>
                </c:pt>
                <c:pt idx="976">
                  <c:v>6945</c:v>
                </c:pt>
                <c:pt idx="977">
                  <c:v>6945</c:v>
                </c:pt>
                <c:pt idx="978">
                  <c:v>6945</c:v>
                </c:pt>
                <c:pt idx="979">
                  <c:v>6945</c:v>
                </c:pt>
                <c:pt idx="980">
                  <c:v>6945</c:v>
                </c:pt>
                <c:pt idx="981">
                  <c:v>6945</c:v>
                </c:pt>
                <c:pt idx="982">
                  <c:v>6945</c:v>
                </c:pt>
                <c:pt idx="983">
                  <c:v>6945</c:v>
                </c:pt>
                <c:pt idx="984">
                  <c:v>6945</c:v>
                </c:pt>
                <c:pt idx="985">
                  <c:v>6945</c:v>
                </c:pt>
                <c:pt idx="986">
                  <c:v>6945</c:v>
                </c:pt>
                <c:pt idx="987">
                  <c:v>6945</c:v>
                </c:pt>
                <c:pt idx="988">
                  <c:v>6945</c:v>
                </c:pt>
                <c:pt idx="989">
                  <c:v>6945</c:v>
                </c:pt>
                <c:pt idx="990">
                  <c:v>6945</c:v>
                </c:pt>
                <c:pt idx="991">
                  <c:v>6945</c:v>
                </c:pt>
                <c:pt idx="992">
                  <c:v>6945</c:v>
                </c:pt>
                <c:pt idx="993">
                  <c:v>6945</c:v>
                </c:pt>
                <c:pt idx="994">
                  <c:v>6945</c:v>
                </c:pt>
                <c:pt idx="995">
                  <c:v>6945</c:v>
                </c:pt>
                <c:pt idx="996">
                  <c:v>6945</c:v>
                </c:pt>
                <c:pt idx="997">
                  <c:v>6945</c:v>
                </c:pt>
                <c:pt idx="998">
                  <c:v>6945</c:v>
                </c:pt>
                <c:pt idx="999">
                  <c:v>6945</c:v>
                </c:pt>
                <c:pt idx="1000">
                  <c:v>6945</c:v>
                </c:pt>
                <c:pt idx="1001">
                  <c:v>6945</c:v>
                </c:pt>
                <c:pt idx="1002">
                  <c:v>6945</c:v>
                </c:pt>
                <c:pt idx="1003">
                  <c:v>6945</c:v>
                </c:pt>
                <c:pt idx="1004">
                  <c:v>6945</c:v>
                </c:pt>
                <c:pt idx="1005">
                  <c:v>6945</c:v>
                </c:pt>
                <c:pt idx="1006">
                  <c:v>6945</c:v>
                </c:pt>
                <c:pt idx="1007">
                  <c:v>6945</c:v>
                </c:pt>
                <c:pt idx="1008">
                  <c:v>6945</c:v>
                </c:pt>
                <c:pt idx="1009">
                  <c:v>6945</c:v>
                </c:pt>
                <c:pt idx="1010">
                  <c:v>6945</c:v>
                </c:pt>
                <c:pt idx="1011">
                  <c:v>6945</c:v>
                </c:pt>
                <c:pt idx="1012">
                  <c:v>6945</c:v>
                </c:pt>
                <c:pt idx="1013">
                  <c:v>6945</c:v>
                </c:pt>
                <c:pt idx="1014">
                  <c:v>6945</c:v>
                </c:pt>
                <c:pt idx="1015">
                  <c:v>6945</c:v>
                </c:pt>
                <c:pt idx="1016">
                  <c:v>6945</c:v>
                </c:pt>
                <c:pt idx="1017">
                  <c:v>6945</c:v>
                </c:pt>
                <c:pt idx="1018">
                  <c:v>6945</c:v>
                </c:pt>
                <c:pt idx="1019">
                  <c:v>6945</c:v>
                </c:pt>
                <c:pt idx="1020">
                  <c:v>6945</c:v>
                </c:pt>
                <c:pt idx="1021">
                  <c:v>6945</c:v>
                </c:pt>
                <c:pt idx="1022">
                  <c:v>6945</c:v>
                </c:pt>
                <c:pt idx="1023">
                  <c:v>6945</c:v>
                </c:pt>
                <c:pt idx="1024">
                  <c:v>6945</c:v>
                </c:pt>
                <c:pt idx="1025">
                  <c:v>6945</c:v>
                </c:pt>
                <c:pt idx="1026">
                  <c:v>6945</c:v>
                </c:pt>
                <c:pt idx="1027">
                  <c:v>6945</c:v>
                </c:pt>
                <c:pt idx="1028">
                  <c:v>6945</c:v>
                </c:pt>
                <c:pt idx="1029">
                  <c:v>6945</c:v>
                </c:pt>
                <c:pt idx="1030">
                  <c:v>6945</c:v>
                </c:pt>
                <c:pt idx="1031">
                  <c:v>6945</c:v>
                </c:pt>
                <c:pt idx="1032">
                  <c:v>6945</c:v>
                </c:pt>
                <c:pt idx="1033">
                  <c:v>6945</c:v>
                </c:pt>
                <c:pt idx="1034">
                  <c:v>6945</c:v>
                </c:pt>
                <c:pt idx="1035">
                  <c:v>6945</c:v>
                </c:pt>
                <c:pt idx="1036">
                  <c:v>6945</c:v>
                </c:pt>
                <c:pt idx="1037">
                  <c:v>6945</c:v>
                </c:pt>
                <c:pt idx="1038">
                  <c:v>6945</c:v>
                </c:pt>
                <c:pt idx="1039">
                  <c:v>6945</c:v>
                </c:pt>
                <c:pt idx="1040">
                  <c:v>6945</c:v>
                </c:pt>
                <c:pt idx="1041">
                  <c:v>6945</c:v>
                </c:pt>
                <c:pt idx="1042">
                  <c:v>6945</c:v>
                </c:pt>
                <c:pt idx="1043">
                  <c:v>6945</c:v>
                </c:pt>
                <c:pt idx="1044">
                  <c:v>6945</c:v>
                </c:pt>
                <c:pt idx="1045">
                  <c:v>6945</c:v>
                </c:pt>
                <c:pt idx="1046">
                  <c:v>6945</c:v>
                </c:pt>
                <c:pt idx="1047">
                  <c:v>6945</c:v>
                </c:pt>
                <c:pt idx="1048">
                  <c:v>6945</c:v>
                </c:pt>
                <c:pt idx="1049">
                  <c:v>6945</c:v>
                </c:pt>
                <c:pt idx="1050">
                  <c:v>6945</c:v>
                </c:pt>
                <c:pt idx="1051">
                  <c:v>6945</c:v>
                </c:pt>
                <c:pt idx="1052">
                  <c:v>6945</c:v>
                </c:pt>
                <c:pt idx="1053">
                  <c:v>6945</c:v>
                </c:pt>
                <c:pt idx="1054">
                  <c:v>6945</c:v>
                </c:pt>
                <c:pt idx="1055">
                  <c:v>6945</c:v>
                </c:pt>
                <c:pt idx="1056">
                  <c:v>6945</c:v>
                </c:pt>
                <c:pt idx="1057">
                  <c:v>6945</c:v>
                </c:pt>
                <c:pt idx="1058">
                  <c:v>6945</c:v>
                </c:pt>
                <c:pt idx="1059">
                  <c:v>6945</c:v>
                </c:pt>
                <c:pt idx="1060">
                  <c:v>6945</c:v>
                </c:pt>
                <c:pt idx="1061">
                  <c:v>6945</c:v>
                </c:pt>
                <c:pt idx="1062">
                  <c:v>6945</c:v>
                </c:pt>
                <c:pt idx="1063">
                  <c:v>6945</c:v>
                </c:pt>
                <c:pt idx="1064">
                  <c:v>6945</c:v>
                </c:pt>
                <c:pt idx="1065">
                  <c:v>6945</c:v>
                </c:pt>
                <c:pt idx="1066">
                  <c:v>6945</c:v>
                </c:pt>
                <c:pt idx="1067">
                  <c:v>6945</c:v>
                </c:pt>
                <c:pt idx="1068">
                  <c:v>6945</c:v>
                </c:pt>
                <c:pt idx="1069">
                  <c:v>6945</c:v>
                </c:pt>
                <c:pt idx="1070">
                  <c:v>6945</c:v>
                </c:pt>
                <c:pt idx="1071">
                  <c:v>6945</c:v>
                </c:pt>
                <c:pt idx="1072">
                  <c:v>6945</c:v>
                </c:pt>
                <c:pt idx="1073">
                  <c:v>6945</c:v>
                </c:pt>
                <c:pt idx="1074">
                  <c:v>6945</c:v>
                </c:pt>
                <c:pt idx="1075">
                  <c:v>6945</c:v>
                </c:pt>
                <c:pt idx="1076">
                  <c:v>6945</c:v>
                </c:pt>
                <c:pt idx="1077">
                  <c:v>6945</c:v>
                </c:pt>
                <c:pt idx="1078">
                  <c:v>6945</c:v>
                </c:pt>
                <c:pt idx="1079">
                  <c:v>6945</c:v>
                </c:pt>
                <c:pt idx="1080">
                  <c:v>6945</c:v>
                </c:pt>
                <c:pt idx="1081">
                  <c:v>6945</c:v>
                </c:pt>
                <c:pt idx="1082">
                  <c:v>6945</c:v>
                </c:pt>
                <c:pt idx="1083">
                  <c:v>6945</c:v>
                </c:pt>
                <c:pt idx="1084">
                  <c:v>6945</c:v>
                </c:pt>
                <c:pt idx="1085">
                  <c:v>6945</c:v>
                </c:pt>
                <c:pt idx="1086">
                  <c:v>6945</c:v>
                </c:pt>
                <c:pt idx="1087">
                  <c:v>6945</c:v>
                </c:pt>
                <c:pt idx="1088">
                  <c:v>6945</c:v>
                </c:pt>
                <c:pt idx="1089">
                  <c:v>6945</c:v>
                </c:pt>
                <c:pt idx="1090">
                  <c:v>6945</c:v>
                </c:pt>
                <c:pt idx="1091">
                  <c:v>6945</c:v>
                </c:pt>
                <c:pt idx="1092">
                  <c:v>6945</c:v>
                </c:pt>
                <c:pt idx="1093">
                  <c:v>6945</c:v>
                </c:pt>
                <c:pt idx="1094">
                  <c:v>6945</c:v>
                </c:pt>
                <c:pt idx="1095">
                  <c:v>6945</c:v>
                </c:pt>
                <c:pt idx="1096">
                  <c:v>6945</c:v>
                </c:pt>
                <c:pt idx="1097">
                  <c:v>6945</c:v>
                </c:pt>
                <c:pt idx="1098">
                  <c:v>6945</c:v>
                </c:pt>
                <c:pt idx="1099">
                  <c:v>6945</c:v>
                </c:pt>
                <c:pt idx="1100">
                  <c:v>6945</c:v>
                </c:pt>
                <c:pt idx="1101">
                  <c:v>6945</c:v>
                </c:pt>
                <c:pt idx="1102">
                  <c:v>6945</c:v>
                </c:pt>
                <c:pt idx="1103">
                  <c:v>6945</c:v>
                </c:pt>
                <c:pt idx="1104">
                  <c:v>6945</c:v>
                </c:pt>
                <c:pt idx="1105">
                  <c:v>6945</c:v>
                </c:pt>
                <c:pt idx="1106">
                  <c:v>6945</c:v>
                </c:pt>
                <c:pt idx="1107">
                  <c:v>6945</c:v>
                </c:pt>
                <c:pt idx="1108">
                  <c:v>6945</c:v>
                </c:pt>
                <c:pt idx="1109">
                  <c:v>6945</c:v>
                </c:pt>
                <c:pt idx="1110">
                  <c:v>6945</c:v>
                </c:pt>
                <c:pt idx="1111">
                  <c:v>6945</c:v>
                </c:pt>
                <c:pt idx="1112">
                  <c:v>6945</c:v>
                </c:pt>
                <c:pt idx="1113">
                  <c:v>6945</c:v>
                </c:pt>
                <c:pt idx="1114">
                  <c:v>6945</c:v>
                </c:pt>
                <c:pt idx="1115">
                  <c:v>6945</c:v>
                </c:pt>
                <c:pt idx="1116">
                  <c:v>6945</c:v>
                </c:pt>
                <c:pt idx="1117">
                  <c:v>6945</c:v>
                </c:pt>
                <c:pt idx="1118">
                  <c:v>6945</c:v>
                </c:pt>
                <c:pt idx="1119">
                  <c:v>6945</c:v>
                </c:pt>
                <c:pt idx="1120">
                  <c:v>6945</c:v>
                </c:pt>
                <c:pt idx="1121">
                  <c:v>6945</c:v>
                </c:pt>
                <c:pt idx="1122">
                  <c:v>6945</c:v>
                </c:pt>
                <c:pt idx="1123">
                  <c:v>6945</c:v>
                </c:pt>
                <c:pt idx="1124">
                  <c:v>6945</c:v>
                </c:pt>
                <c:pt idx="1125">
                  <c:v>6945</c:v>
                </c:pt>
                <c:pt idx="1126">
                  <c:v>6945</c:v>
                </c:pt>
                <c:pt idx="1127">
                  <c:v>6945</c:v>
                </c:pt>
                <c:pt idx="1128">
                  <c:v>6945</c:v>
                </c:pt>
                <c:pt idx="1129">
                  <c:v>6945</c:v>
                </c:pt>
                <c:pt idx="1130">
                  <c:v>6945</c:v>
                </c:pt>
                <c:pt idx="1131">
                  <c:v>6945</c:v>
                </c:pt>
                <c:pt idx="1132">
                  <c:v>6945</c:v>
                </c:pt>
                <c:pt idx="1133">
                  <c:v>6945</c:v>
                </c:pt>
                <c:pt idx="1134">
                  <c:v>6945</c:v>
                </c:pt>
                <c:pt idx="1135">
                  <c:v>6945</c:v>
                </c:pt>
                <c:pt idx="1136">
                  <c:v>6945</c:v>
                </c:pt>
                <c:pt idx="1137">
                  <c:v>6945</c:v>
                </c:pt>
                <c:pt idx="1138">
                  <c:v>6945</c:v>
                </c:pt>
                <c:pt idx="1139">
                  <c:v>6945</c:v>
                </c:pt>
                <c:pt idx="1140">
                  <c:v>6945</c:v>
                </c:pt>
                <c:pt idx="1141">
                  <c:v>6945</c:v>
                </c:pt>
                <c:pt idx="1142">
                  <c:v>6945</c:v>
                </c:pt>
                <c:pt idx="1143">
                  <c:v>6945</c:v>
                </c:pt>
                <c:pt idx="1144">
                  <c:v>6945</c:v>
                </c:pt>
                <c:pt idx="1145">
                  <c:v>6945</c:v>
                </c:pt>
                <c:pt idx="1146">
                  <c:v>6945</c:v>
                </c:pt>
                <c:pt idx="1147">
                  <c:v>6945</c:v>
                </c:pt>
                <c:pt idx="1148">
                  <c:v>6945</c:v>
                </c:pt>
                <c:pt idx="1149">
                  <c:v>6945</c:v>
                </c:pt>
                <c:pt idx="1150">
                  <c:v>6945</c:v>
                </c:pt>
                <c:pt idx="1151">
                  <c:v>6945</c:v>
                </c:pt>
                <c:pt idx="1152">
                  <c:v>6945</c:v>
                </c:pt>
                <c:pt idx="1153">
                  <c:v>6945</c:v>
                </c:pt>
                <c:pt idx="1154">
                  <c:v>6945</c:v>
                </c:pt>
                <c:pt idx="1155">
                  <c:v>6945</c:v>
                </c:pt>
                <c:pt idx="1156">
                  <c:v>6945</c:v>
                </c:pt>
                <c:pt idx="1157">
                  <c:v>6945</c:v>
                </c:pt>
                <c:pt idx="1158">
                  <c:v>6945</c:v>
                </c:pt>
                <c:pt idx="1159">
                  <c:v>6945</c:v>
                </c:pt>
                <c:pt idx="1160">
                  <c:v>6945</c:v>
                </c:pt>
                <c:pt idx="1161">
                  <c:v>6945</c:v>
                </c:pt>
                <c:pt idx="1162">
                  <c:v>6945</c:v>
                </c:pt>
                <c:pt idx="1163">
                  <c:v>6945</c:v>
                </c:pt>
                <c:pt idx="1164">
                  <c:v>6945</c:v>
                </c:pt>
                <c:pt idx="1165">
                  <c:v>6945</c:v>
                </c:pt>
                <c:pt idx="1166">
                  <c:v>6945</c:v>
                </c:pt>
                <c:pt idx="1167">
                  <c:v>6945</c:v>
                </c:pt>
                <c:pt idx="1168">
                  <c:v>6945</c:v>
                </c:pt>
                <c:pt idx="1169">
                  <c:v>6945</c:v>
                </c:pt>
                <c:pt idx="1170">
                  <c:v>6945</c:v>
                </c:pt>
                <c:pt idx="1171">
                  <c:v>6945</c:v>
                </c:pt>
                <c:pt idx="1172">
                  <c:v>6945</c:v>
                </c:pt>
                <c:pt idx="1173">
                  <c:v>6945</c:v>
                </c:pt>
                <c:pt idx="1174">
                  <c:v>6945</c:v>
                </c:pt>
                <c:pt idx="1175">
                  <c:v>6945</c:v>
                </c:pt>
                <c:pt idx="1176">
                  <c:v>6945</c:v>
                </c:pt>
                <c:pt idx="1177">
                  <c:v>6945</c:v>
                </c:pt>
                <c:pt idx="1178">
                  <c:v>6945</c:v>
                </c:pt>
                <c:pt idx="1179">
                  <c:v>6945</c:v>
                </c:pt>
                <c:pt idx="1180">
                  <c:v>6945</c:v>
                </c:pt>
                <c:pt idx="1181">
                  <c:v>6945</c:v>
                </c:pt>
                <c:pt idx="1182">
                  <c:v>6945</c:v>
                </c:pt>
                <c:pt idx="1183">
                  <c:v>6945</c:v>
                </c:pt>
                <c:pt idx="1184">
                  <c:v>6945</c:v>
                </c:pt>
                <c:pt idx="1185">
                  <c:v>6945</c:v>
                </c:pt>
                <c:pt idx="1186">
                  <c:v>6945</c:v>
                </c:pt>
                <c:pt idx="1187">
                  <c:v>6945</c:v>
                </c:pt>
                <c:pt idx="1188">
                  <c:v>6945</c:v>
                </c:pt>
                <c:pt idx="1189">
                  <c:v>6945</c:v>
                </c:pt>
                <c:pt idx="1190">
                  <c:v>6945</c:v>
                </c:pt>
                <c:pt idx="1191">
                  <c:v>6945</c:v>
                </c:pt>
                <c:pt idx="1192">
                  <c:v>6945</c:v>
                </c:pt>
                <c:pt idx="1193">
                  <c:v>6945</c:v>
                </c:pt>
                <c:pt idx="1194">
                  <c:v>6945</c:v>
                </c:pt>
                <c:pt idx="1195">
                  <c:v>6945</c:v>
                </c:pt>
                <c:pt idx="1196">
                  <c:v>6945</c:v>
                </c:pt>
                <c:pt idx="1197">
                  <c:v>6945</c:v>
                </c:pt>
                <c:pt idx="1198">
                  <c:v>6945</c:v>
                </c:pt>
                <c:pt idx="1199">
                  <c:v>6945</c:v>
                </c:pt>
                <c:pt idx="1200">
                  <c:v>6945</c:v>
                </c:pt>
                <c:pt idx="1201">
                  <c:v>6945</c:v>
                </c:pt>
                <c:pt idx="1202">
                  <c:v>6945</c:v>
                </c:pt>
                <c:pt idx="1203">
                  <c:v>6945</c:v>
                </c:pt>
                <c:pt idx="1204">
                  <c:v>6945</c:v>
                </c:pt>
                <c:pt idx="1205">
                  <c:v>6945</c:v>
                </c:pt>
                <c:pt idx="1206">
                  <c:v>6945</c:v>
                </c:pt>
                <c:pt idx="1207">
                  <c:v>6945</c:v>
                </c:pt>
                <c:pt idx="1208">
                  <c:v>6945</c:v>
                </c:pt>
                <c:pt idx="1209">
                  <c:v>6945</c:v>
                </c:pt>
                <c:pt idx="1210">
                  <c:v>6945</c:v>
                </c:pt>
                <c:pt idx="1211">
                  <c:v>6945</c:v>
                </c:pt>
                <c:pt idx="1212">
                  <c:v>6945</c:v>
                </c:pt>
                <c:pt idx="1213">
                  <c:v>6945</c:v>
                </c:pt>
                <c:pt idx="1214">
                  <c:v>6945</c:v>
                </c:pt>
                <c:pt idx="1215">
                  <c:v>6945</c:v>
                </c:pt>
                <c:pt idx="1216">
                  <c:v>6945</c:v>
                </c:pt>
                <c:pt idx="1217">
                  <c:v>6945</c:v>
                </c:pt>
                <c:pt idx="1218">
                  <c:v>6945</c:v>
                </c:pt>
                <c:pt idx="1219">
                  <c:v>6945</c:v>
                </c:pt>
                <c:pt idx="1220">
                  <c:v>6945</c:v>
                </c:pt>
                <c:pt idx="1221">
                  <c:v>6945</c:v>
                </c:pt>
                <c:pt idx="1222">
                  <c:v>6945</c:v>
                </c:pt>
                <c:pt idx="1223">
                  <c:v>6945</c:v>
                </c:pt>
                <c:pt idx="1224">
                  <c:v>6945</c:v>
                </c:pt>
                <c:pt idx="1225">
                  <c:v>6945</c:v>
                </c:pt>
                <c:pt idx="1226">
                  <c:v>6945</c:v>
                </c:pt>
                <c:pt idx="1227">
                  <c:v>6945</c:v>
                </c:pt>
                <c:pt idx="1228">
                  <c:v>6945</c:v>
                </c:pt>
                <c:pt idx="1229">
                  <c:v>6945</c:v>
                </c:pt>
                <c:pt idx="1230">
                  <c:v>6945</c:v>
                </c:pt>
                <c:pt idx="1231">
                  <c:v>6945</c:v>
                </c:pt>
                <c:pt idx="1232">
                  <c:v>6945</c:v>
                </c:pt>
                <c:pt idx="1233">
                  <c:v>6945</c:v>
                </c:pt>
                <c:pt idx="1234">
                  <c:v>6945</c:v>
                </c:pt>
                <c:pt idx="1235">
                  <c:v>6945</c:v>
                </c:pt>
                <c:pt idx="1236">
                  <c:v>6945</c:v>
                </c:pt>
                <c:pt idx="1237">
                  <c:v>6945</c:v>
                </c:pt>
                <c:pt idx="1238">
                  <c:v>6945</c:v>
                </c:pt>
                <c:pt idx="1239">
                  <c:v>6945</c:v>
                </c:pt>
                <c:pt idx="1240">
                  <c:v>6945</c:v>
                </c:pt>
                <c:pt idx="1241">
                  <c:v>6945</c:v>
                </c:pt>
                <c:pt idx="1242">
                  <c:v>6945</c:v>
                </c:pt>
                <c:pt idx="1243">
                  <c:v>6945</c:v>
                </c:pt>
                <c:pt idx="1244">
                  <c:v>6945</c:v>
                </c:pt>
                <c:pt idx="1245">
                  <c:v>6945</c:v>
                </c:pt>
                <c:pt idx="1246">
                  <c:v>6945</c:v>
                </c:pt>
                <c:pt idx="1247">
                  <c:v>6945</c:v>
                </c:pt>
                <c:pt idx="1248">
                  <c:v>6945</c:v>
                </c:pt>
                <c:pt idx="1249">
                  <c:v>6945</c:v>
                </c:pt>
                <c:pt idx="1250">
                  <c:v>6945</c:v>
                </c:pt>
                <c:pt idx="1251">
                  <c:v>6945</c:v>
                </c:pt>
                <c:pt idx="1252">
                  <c:v>6945</c:v>
                </c:pt>
                <c:pt idx="1253">
                  <c:v>6945</c:v>
                </c:pt>
                <c:pt idx="1254">
                  <c:v>6945</c:v>
                </c:pt>
                <c:pt idx="1255">
                  <c:v>6945</c:v>
                </c:pt>
                <c:pt idx="1256">
                  <c:v>6945</c:v>
                </c:pt>
                <c:pt idx="1257">
                  <c:v>6945</c:v>
                </c:pt>
                <c:pt idx="1258">
                  <c:v>6945</c:v>
                </c:pt>
                <c:pt idx="1259">
                  <c:v>6945</c:v>
                </c:pt>
                <c:pt idx="1260">
                  <c:v>6945</c:v>
                </c:pt>
                <c:pt idx="1261">
                  <c:v>6945</c:v>
                </c:pt>
                <c:pt idx="1262">
                  <c:v>6945</c:v>
                </c:pt>
                <c:pt idx="1263">
                  <c:v>6945</c:v>
                </c:pt>
                <c:pt idx="1264">
                  <c:v>6945</c:v>
                </c:pt>
                <c:pt idx="1265">
                  <c:v>6945</c:v>
                </c:pt>
                <c:pt idx="1266">
                  <c:v>6945</c:v>
                </c:pt>
                <c:pt idx="1267">
                  <c:v>6945</c:v>
                </c:pt>
                <c:pt idx="1268">
                  <c:v>6945</c:v>
                </c:pt>
                <c:pt idx="1269">
                  <c:v>6945</c:v>
                </c:pt>
                <c:pt idx="1270">
                  <c:v>6945</c:v>
                </c:pt>
                <c:pt idx="1271">
                  <c:v>6945</c:v>
                </c:pt>
                <c:pt idx="1272">
                  <c:v>6945</c:v>
                </c:pt>
                <c:pt idx="1273">
                  <c:v>6945</c:v>
                </c:pt>
                <c:pt idx="1274">
                  <c:v>6945</c:v>
                </c:pt>
                <c:pt idx="1275">
                  <c:v>6945</c:v>
                </c:pt>
                <c:pt idx="1276">
                  <c:v>6945</c:v>
                </c:pt>
                <c:pt idx="1277">
                  <c:v>6945</c:v>
                </c:pt>
                <c:pt idx="1278">
                  <c:v>6945</c:v>
                </c:pt>
                <c:pt idx="1279">
                  <c:v>6945</c:v>
                </c:pt>
                <c:pt idx="1280">
                  <c:v>6945</c:v>
                </c:pt>
                <c:pt idx="1281">
                  <c:v>6945</c:v>
                </c:pt>
                <c:pt idx="1282">
                  <c:v>6945</c:v>
                </c:pt>
                <c:pt idx="1283">
                  <c:v>6945</c:v>
                </c:pt>
                <c:pt idx="1284">
                  <c:v>6945</c:v>
                </c:pt>
                <c:pt idx="1285">
                  <c:v>6945</c:v>
                </c:pt>
                <c:pt idx="1286">
                  <c:v>6945</c:v>
                </c:pt>
                <c:pt idx="1287">
                  <c:v>6945</c:v>
                </c:pt>
                <c:pt idx="1288">
                  <c:v>6945</c:v>
                </c:pt>
                <c:pt idx="1289">
                  <c:v>6945</c:v>
                </c:pt>
                <c:pt idx="1290">
                  <c:v>6945</c:v>
                </c:pt>
                <c:pt idx="1291">
                  <c:v>6945</c:v>
                </c:pt>
                <c:pt idx="1292">
                  <c:v>6945</c:v>
                </c:pt>
                <c:pt idx="1293">
                  <c:v>6945</c:v>
                </c:pt>
                <c:pt idx="1294">
                  <c:v>6945</c:v>
                </c:pt>
                <c:pt idx="1295">
                  <c:v>6945</c:v>
                </c:pt>
                <c:pt idx="1296">
                  <c:v>6945</c:v>
                </c:pt>
                <c:pt idx="1297">
                  <c:v>6945</c:v>
                </c:pt>
                <c:pt idx="1298">
                  <c:v>6945</c:v>
                </c:pt>
                <c:pt idx="1299">
                  <c:v>6945</c:v>
                </c:pt>
                <c:pt idx="1300">
                  <c:v>6945</c:v>
                </c:pt>
                <c:pt idx="1301">
                  <c:v>6945</c:v>
                </c:pt>
                <c:pt idx="1302">
                  <c:v>6945</c:v>
                </c:pt>
                <c:pt idx="1303">
                  <c:v>6945</c:v>
                </c:pt>
                <c:pt idx="1304">
                  <c:v>6945</c:v>
                </c:pt>
                <c:pt idx="1305">
                  <c:v>6945</c:v>
                </c:pt>
                <c:pt idx="1306">
                  <c:v>6945</c:v>
                </c:pt>
                <c:pt idx="1307">
                  <c:v>6945</c:v>
                </c:pt>
                <c:pt idx="1308">
                  <c:v>6945</c:v>
                </c:pt>
                <c:pt idx="1309">
                  <c:v>6945</c:v>
                </c:pt>
                <c:pt idx="1310">
                  <c:v>6945</c:v>
                </c:pt>
                <c:pt idx="1311">
                  <c:v>6945</c:v>
                </c:pt>
                <c:pt idx="1312">
                  <c:v>6945</c:v>
                </c:pt>
                <c:pt idx="1313">
                  <c:v>6945</c:v>
                </c:pt>
                <c:pt idx="1314">
                  <c:v>6945</c:v>
                </c:pt>
                <c:pt idx="1315">
                  <c:v>6945</c:v>
                </c:pt>
                <c:pt idx="1316">
                  <c:v>6945</c:v>
                </c:pt>
                <c:pt idx="1317">
                  <c:v>6945</c:v>
                </c:pt>
                <c:pt idx="1318">
                  <c:v>6945</c:v>
                </c:pt>
                <c:pt idx="1319">
                  <c:v>6945</c:v>
                </c:pt>
                <c:pt idx="1320">
                  <c:v>6945</c:v>
                </c:pt>
                <c:pt idx="1321">
                  <c:v>6945</c:v>
                </c:pt>
                <c:pt idx="1322">
                  <c:v>6945</c:v>
                </c:pt>
                <c:pt idx="1323">
                  <c:v>6945</c:v>
                </c:pt>
                <c:pt idx="1324">
                  <c:v>6945</c:v>
                </c:pt>
                <c:pt idx="1325">
                  <c:v>6945</c:v>
                </c:pt>
                <c:pt idx="1326">
                  <c:v>6945</c:v>
                </c:pt>
                <c:pt idx="1327">
                  <c:v>6945</c:v>
                </c:pt>
                <c:pt idx="1328">
                  <c:v>6945</c:v>
                </c:pt>
                <c:pt idx="1329">
                  <c:v>6945</c:v>
                </c:pt>
                <c:pt idx="1330">
                  <c:v>6945</c:v>
                </c:pt>
                <c:pt idx="1331">
                  <c:v>6945</c:v>
                </c:pt>
                <c:pt idx="1332">
                  <c:v>6945</c:v>
                </c:pt>
                <c:pt idx="1333">
                  <c:v>6945</c:v>
                </c:pt>
                <c:pt idx="1334">
                  <c:v>6945</c:v>
                </c:pt>
                <c:pt idx="1335">
                  <c:v>6945</c:v>
                </c:pt>
                <c:pt idx="1336">
                  <c:v>6945</c:v>
                </c:pt>
                <c:pt idx="1337">
                  <c:v>6945</c:v>
                </c:pt>
                <c:pt idx="1338">
                  <c:v>6945</c:v>
                </c:pt>
                <c:pt idx="1339">
                  <c:v>6945</c:v>
                </c:pt>
                <c:pt idx="1340">
                  <c:v>6945</c:v>
                </c:pt>
                <c:pt idx="1341">
                  <c:v>6945</c:v>
                </c:pt>
                <c:pt idx="1342">
                  <c:v>6945</c:v>
                </c:pt>
                <c:pt idx="1343">
                  <c:v>6945</c:v>
                </c:pt>
                <c:pt idx="1344">
                  <c:v>6945</c:v>
                </c:pt>
                <c:pt idx="1345">
                  <c:v>6945</c:v>
                </c:pt>
                <c:pt idx="1346">
                  <c:v>6945</c:v>
                </c:pt>
                <c:pt idx="1347">
                  <c:v>6945</c:v>
                </c:pt>
                <c:pt idx="1348">
                  <c:v>6945</c:v>
                </c:pt>
                <c:pt idx="1349">
                  <c:v>6945</c:v>
                </c:pt>
                <c:pt idx="1350">
                  <c:v>6945</c:v>
                </c:pt>
                <c:pt idx="1351">
                  <c:v>6945</c:v>
                </c:pt>
                <c:pt idx="1352">
                  <c:v>6945</c:v>
                </c:pt>
                <c:pt idx="1353">
                  <c:v>6945</c:v>
                </c:pt>
                <c:pt idx="1354">
                  <c:v>6945</c:v>
                </c:pt>
                <c:pt idx="1355">
                  <c:v>6945</c:v>
                </c:pt>
                <c:pt idx="1356">
                  <c:v>6945</c:v>
                </c:pt>
                <c:pt idx="1357">
                  <c:v>6945</c:v>
                </c:pt>
                <c:pt idx="1358">
                  <c:v>6945</c:v>
                </c:pt>
                <c:pt idx="1359">
                  <c:v>6945</c:v>
                </c:pt>
                <c:pt idx="1360">
                  <c:v>6945</c:v>
                </c:pt>
                <c:pt idx="1361">
                  <c:v>6945</c:v>
                </c:pt>
                <c:pt idx="1362">
                  <c:v>6945</c:v>
                </c:pt>
                <c:pt idx="1363">
                  <c:v>6945</c:v>
                </c:pt>
                <c:pt idx="1364">
                  <c:v>6945</c:v>
                </c:pt>
                <c:pt idx="1365">
                  <c:v>6945</c:v>
                </c:pt>
                <c:pt idx="1366">
                  <c:v>6945</c:v>
                </c:pt>
                <c:pt idx="1367">
                  <c:v>6945</c:v>
                </c:pt>
                <c:pt idx="1368">
                  <c:v>6945</c:v>
                </c:pt>
                <c:pt idx="1369">
                  <c:v>6945</c:v>
                </c:pt>
                <c:pt idx="1370">
                  <c:v>6945</c:v>
                </c:pt>
                <c:pt idx="1371">
                  <c:v>6945</c:v>
                </c:pt>
                <c:pt idx="1372">
                  <c:v>6945</c:v>
                </c:pt>
                <c:pt idx="1373">
                  <c:v>6945</c:v>
                </c:pt>
                <c:pt idx="1374">
                  <c:v>6945</c:v>
                </c:pt>
                <c:pt idx="1375">
                  <c:v>6945</c:v>
                </c:pt>
                <c:pt idx="1376">
                  <c:v>6945</c:v>
                </c:pt>
                <c:pt idx="1377">
                  <c:v>6945</c:v>
                </c:pt>
                <c:pt idx="1378">
                  <c:v>6945</c:v>
                </c:pt>
                <c:pt idx="1379">
                  <c:v>6945</c:v>
                </c:pt>
                <c:pt idx="1380">
                  <c:v>6945</c:v>
                </c:pt>
                <c:pt idx="1381">
                  <c:v>6945</c:v>
                </c:pt>
                <c:pt idx="1382">
                  <c:v>6945</c:v>
                </c:pt>
                <c:pt idx="1383">
                  <c:v>6945</c:v>
                </c:pt>
                <c:pt idx="1384">
                  <c:v>6945</c:v>
                </c:pt>
                <c:pt idx="1385">
                  <c:v>6945</c:v>
                </c:pt>
                <c:pt idx="1386">
                  <c:v>6945</c:v>
                </c:pt>
                <c:pt idx="1387">
                  <c:v>6945</c:v>
                </c:pt>
                <c:pt idx="1388">
                  <c:v>6945</c:v>
                </c:pt>
                <c:pt idx="1389">
                  <c:v>6945</c:v>
                </c:pt>
                <c:pt idx="1390">
                  <c:v>6945</c:v>
                </c:pt>
                <c:pt idx="1391">
                  <c:v>6945</c:v>
                </c:pt>
                <c:pt idx="1392">
                  <c:v>6945</c:v>
                </c:pt>
                <c:pt idx="1393">
                  <c:v>6945</c:v>
                </c:pt>
                <c:pt idx="1394">
                  <c:v>6945</c:v>
                </c:pt>
                <c:pt idx="1395">
                  <c:v>6945</c:v>
                </c:pt>
                <c:pt idx="1396">
                  <c:v>6945</c:v>
                </c:pt>
                <c:pt idx="1397">
                  <c:v>6945</c:v>
                </c:pt>
                <c:pt idx="1398">
                  <c:v>6945</c:v>
                </c:pt>
                <c:pt idx="1399">
                  <c:v>6945</c:v>
                </c:pt>
                <c:pt idx="1400">
                  <c:v>6945</c:v>
                </c:pt>
                <c:pt idx="1401">
                  <c:v>6945</c:v>
                </c:pt>
                <c:pt idx="1402">
                  <c:v>6945</c:v>
                </c:pt>
                <c:pt idx="1403">
                  <c:v>6945</c:v>
                </c:pt>
                <c:pt idx="1404">
                  <c:v>6945</c:v>
                </c:pt>
                <c:pt idx="1405">
                  <c:v>6945</c:v>
                </c:pt>
                <c:pt idx="1406">
                  <c:v>6945</c:v>
                </c:pt>
                <c:pt idx="1407">
                  <c:v>6945</c:v>
                </c:pt>
                <c:pt idx="1408">
                  <c:v>6945</c:v>
                </c:pt>
                <c:pt idx="1409">
                  <c:v>6945</c:v>
                </c:pt>
                <c:pt idx="1410">
                  <c:v>6945</c:v>
                </c:pt>
                <c:pt idx="1411">
                  <c:v>6945</c:v>
                </c:pt>
                <c:pt idx="1412">
                  <c:v>6945</c:v>
                </c:pt>
                <c:pt idx="1413">
                  <c:v>6945</c:v>
                </c:pt>
                <c:pt idx="1414">
                  <c:v>6945</c:v>
                </c:pt>
                <c:pt idx="1415">
                  <c:v>6945</c:v>
                </c:pt>
                <c:pt idx="1416">
                  <c:v>6945</c:v>
                </c:pt>
                <c:pt idx="1417">
                  <c:v>6945</c:v>
                </c:pt>
                <c:pt idx="1418">
                  <c:v>6945</c:v>
                </c:pt>
                <c:pt idx="1419">
                  <c:v>6945</c:v>
                </c:pt>
                <c:pt idx="1420">
                  <c:v>6945</c:v>
                </c:pt>
                <c:pt idx="1421">
                  <c:v>6945</c:v>
                </c:pt>
                <c:pt idx="1422">
                  <c:v>6945</c:v>
                </c:pt>
                <c:pt idx="1423">
                  <c:v>6945</c:v>
                </c:pt>
                <c:pt idx="1424">
                  <c:v>6945</c:v>
                </c:pt>
                <c:pt idx="1425">
                  <c:v>6945</c:v>
                </c:pt>
                <c:pt idx="1426">
                  <c:v>6945</c:v>
                </c:pt>
                <c:pt idx="1427">
                  <c:v>6945</c:v>
                </c:pt>
                <c:pt idx="1428">
                  <c:v>6945</c:v>
                </c:pt>
                <c:pt idx="1429">
                  <c:v>6945</c:v>
                </c:pt>
                <c:pt idx="1430">
                  <c:v>6945</c:v>
                </c:pt>
                <c:pt idx="1431">
                  <c:v>6945</c:v>
                </c:pt>
                <c:pt idx="1432">
                  <c:v>6945</c:v>
                </c:pt>
                <c:pt idx="1433">
                  <c:v>6945</c:v>
                </c:pt>
                <c:pt idx="1434">
                  <c:v>6945</c:v>
                </c:pt>
                <c:pt idx="1435">
                  <c:v>6945</c:v>
                </c:pt>
                <c:pt idx="1436">
                  <c:v>6945</c:v>
                </c:pt>
                <c:pt idx="1437">
                  <c:v>6945</c:v>
                </c:pt>
                <c:pt idx="1438">
                  <c:v>6945</c:v>
                </c:pt>
                <c:pt idx="1439">
                  <c:v>6945</c:v>
                </c:pt>
                <c:pt idx="1440">
                  <c:v>6945</c:v>
                </c:pt>
                <c:pt idx="1441">
                  <c:v>6945</c:v>
                </c:pt>
                <c:pt idx="1442">
                  <c:v>6945</c:v>
                </c:pt>
                <c:pt idx="1443">
                  <c:v>6945</c:v>
                </c:pt>
                <c:pt idx="1444">
                  <c:v>6945</c:v>
                </c:pt>
                <c:pt idx="1445">
                  <c:v>6945</c:v>
                </c:pt>
                <c:pt idx="1446">
                  <c:v>6945</c:v>
                </c:pt>
                <c:pt idx="1447">
                  <c:v>6945</c:v>
                </c:pt>
                <c:pt idx="1448">
                  <c:v>6945</c:v>
                </c:pt>
                <c:pt idx="1449">
                  <c:v>6945</c:v>
                </c:pt>
                <c:pt idx="1450">
                  <c:v>6945</c:v>
                </c:pt>
                <c:pt idx="1451">
                  <c:v>6945</c:v>
                </c:pt>
                <c:pt idx="1452">
                  <c:v>6945</c:v>
                </c:pt>
                <c:pt idx="1453">
                  <c:v>6945</c:v>
                </c:pt>
                <c:pt idx="1454">
                  <c:v>6945</c:v>
                </c:pt>
                <c:pt idx="1455">
                  <c:v>6945</c:v>
                </c:pt>
                <c:pt idx="1456">
                  <c:v>6945</c:v>
                </c:pt>
                <c:pt idx="1457">
                  <c:v>6945</c:v>
                </c:pt>
                <c:pt idx="1458">
                  <c:v>6945</c:v>
                </c:pt>
                <c:pt idx="1459">
                  <c:v>6945</c:v>
                </c:pt>
                <c:pt idx="1460">
                  <c:v>6945</c:v>
                </c:pt>
                <c:pt idx="1461">
                  <c:v>6945</c:v>
                </c:pt>
                <c:pt idx="1462">
                  <c:v>6945</c:v>
                </c:pt>
                <c:pt idx="1463">
                  <c:v>6945</c:v>
                </c:pt>
                <c:pt idx="1464">
                  <c:v>6945</c:v>
                </c:pt>
                <c:pt idx="1465">
                  <c:v>6945</c:v>
                </c:pt>
                <c:pt idx="1466">
                  <c:v>6945</c:v>
                </c:pt>
                <c:pt idx="1467">
                  <c:v>6945</c:v>
                </c:pt>
                <c:pt idx="1468">
                  <c:v>6945</c:v>
                </c:pt>
                <c:pt idx="1469">
                  <c:v>6945</c:v>
                </c:pt>
                <c:pt idx="1470">
                  <c:v>6945</c:v>
                </c:pt>
                <c:pt idx="1471">
                  <c:v>6945</c:v>
                </c:pt>
                <c:pt idx="1472">
                  <c:v>6945</c:v>
                </c:pt>
                <c:pt idx="1473">
                  <c:v>6945</c:v>
                </c:pt>
                <c:pt idx="1474">
                  <c:v>6945</c:v>
                </c:pt>
                <c:pt idx="1475">
                  <c:v>6945</c:v>
                </c:pt>
                <c:pt idx="1476">
                  <c:v>6945</c:v>
                </c:pt>
                <c:pt idx="1477">
                  <c:v>6945</c:v>
                </c:pt>
                <c:pt idx="1478">
                  <c:v>6945</c:v>
                </c:pt>
                <c:pt idx="1479">
                  <c:v>6945</c:v>
                </c:pt>
                <c:pt idx="1480">
                  <c:v>6945</c:v>
                </c:pt>
                <c:pt idx="1481">
                  <c:v>6945</c:v>
                </c:pt>
                <c:pt idx="1482">
                  <c:v>6945</c:v>
                </c:pt>
                <c:pt idx="1483">
                  <c:v>6945</c:v>
                </c:pt>
                <c:pt idx="1484">
                  <c:v>6945</c:v>
                </c:pt>
                <c:pt idx="1485">
                  <c:v>6945</c:v>
                </c:pt>
                <c:pt idx="1486">
                  <c:v>6945</c:v>
                </c:pt>
                <c:pt idx="1487">
                  <c:v>6945</c:v>
                </c:pt>
                <c:pt idx="1488">
                  <c:v>6945</c:v>
                </c:pt>
                <c:pt idx="1489">
                  <c:v>6945</c:v>
                </c:pt>
                <c:pt idx="1490">
                  <c:v>6945</c:v>
                </c:pt>
                <c:pt idx="1491">
                  <c:v>6945</c:v>
                </c:pt>
                <c:pt idx="1492">
                  <c:v>6945</c:v>
                </c:pt>
                <c:pt idx="1493">
                  <c:v>6945</c:v>
                </c:pt>
                <c:pt idx="1494">
                  <c:v>6945</c:v>
                </c:pt>
                <c:pt idx="1495">
                  <c:v>6945</c:v>
                </c:pt>
                <c:pt idx="1496">
                  <c:v>6945</c:v>
                </c:pt>
                <c:pt idx="1497">
                  <c:v>6945</c:v>
                </c:pt>
                <c:pt idx="1498">
                  <c:v>6945</c:v>
                </c:pt>
                <c:pt idx="1499">
                  <c:v>6945</c:v>
                </c:pt>
                <c:pt idx="1500">
                  <c:v>6945</c:v>
                </c:pt>
                <c:pt idx="1501">
                  <c:v>6945</c:v>
                </c:pt>
                <c:pt idx="1502">
                  <c:v>6945</c:v>
                </c:pt>
                <c:pt idx="1503">
                  <c:v>6945</c:v>
                </c:pt>
                <c:pt idx="1504">
                  <c:v>6945</c:v>
                </c:pt>
                <c:pt idx="1505">
                  <c:v>6945</c:v>
                </c:pt>
                <c:pt idx="1506">
                  <c:v>6945</c:v>
                </c:pt>
                <c:pt idx="1507">
                  <c:v>6945</c:v>
                </c:pt>
                <c:pt idx="1508">
                  <c:v>6945</c:v>
                </c:pt>
                <c:pt idx="1509">
                  <c:v>6945</c:v>
                </c:pt>
                <c:pt idx="1510">
                  <c:v>6945</c:v>
                </c:pt>
                <c:pt idx="1511">
                  <c:v>6945</c:v>
                </c:pt>
                <c:pt idx="1512">
                  <c:v>6945</c:v>
                </c:pt>
                <c:pt idx="1513">
                  <c:v>6945</c:v>
                </c:pt>
                <c:pt idx="1514">
                  <c:v>6945</c:v>
                </c:pt>
                <c:pt idx="1515">
                  <c:v>6945</c:v>
                </c:pt>
                <c:pt idx="1516">
                  <c:v>6945</c:v>
                </c:pt>
                <c:pt idx="1517">
                  <c:v>6945</c:v>
                </c:pt>
                <c:pt idx="1518">
                  <c:v>6945</c:v>
                </c:pt>
                <c:pt idx="1519">
                  <c:v>6945</c:v>
                </c:pt>
                <c:pt idx="1520">
                  <c:v>6945</c:v>
                </c:pt>
                <c:pt idx="1521">
                  <c:v>6945</c:v>
                </c:pt>
                <c:pt idx="1522">
                  <c:v>6945</c:v>
                </c:pt>
                <c:pt idx="1523">
                  <c:v>6945</c:v>
                </c:pt>
                <c:pt idx="1524">
                  <c:v>6945</c:v>
                </c:pt>
                <c:pt idx="1525">
                  <c:v>6945</c:v>
                </c:pt>
                <c:pt idx="1526">
                  <c:v>6945</c:v>
                </c:pt>
                <c:pt idx="1527">
                  <c:v>6945</c:v>
                </c:pt>
                <c:pt idx="1528">
                  <c:v>6945</c:v>
                </c:pt>
                <c:pt idx="1529">
                  <c:v>6945</c:v>
                </c:pt>
                <c:pt idx="1530">
                  <c:v>6945</c:v>
                </c:pt>
                <c:pt idx="1531">
                  <c:v>6945</c:v>
                </c:pt>
                <c:pt idx="1532">
                  <c:v>6945</c:v>
                </c:pt>
                <c:pt idx="1533">
                  <c:v>6945</c:v>
                </c:pt>
                <c:pt idx="1534">
                  <c:v>6945</c:v>
                </c:pt>
                <c:pt idx="1535">
                  <c:v>6945</c:v>
                </c:pt>
                <c:pt idx="1536">
                  <c:v>6945</c:v>
                </c:pt>
                <c:pt idx="1537">
                  <c:v>6945</c:v>
                </c:pt>
                <c:pt idx="1538">
                  <c:v>6945</c:v>
                </c:pt>
                <c:pt idx="1539">
                  <c:v>6945</c:v>
                </c:pt>
                <c:pt idx="1540">
                  <c:v>6945</c:v>
                </c:pt>
                <c:pt idx="1541">
                  <c:v>6945</c:v>
                </c:pt>
                <c:pt idx="1542">
                  <c:v>6945</c:v>
                </c:pt>
                <c:pt idx="1543">
                  <c:v>6945</c:v>
                </c:pt>
                <c:pt idx="1544">
                  <c:v>6945</c:v>
                </c:pt>
                <c:pt idx="1545">
                  <c:v>6945</c:v>
                </c:pt>
                <c:pt idx="1546">
                  <c:v>6945</c:v>
                </c:pt>
                <c:pt idx="1547">
                  <c:v>6945</c:v>
                </c:pt>
                <c:pt idx="1548">
                  <c:v>6945</c:v>
                </c:pt>
                <c:pt idx="1549">
                  <c:v>6945</c:v>
                </c:pt>
                <c:pt idx="1550">
                  <c:v>6945</c:v>
                </c:pt>
                <c:pt idx="1551">
                  <c:v>6945</c:v>
                </c:pt>
                <c:pt idx="1552">
                  <c:v>6945</c:v>
                </c:pt>
                <c:pt idx="1553">
                  <c:v>6945</c:v>
                </c:pt>
                <c:pt idx="1554">
                  <c:v>6945</c:v>
                </c:pt>
                <c:pt idx="1555">
                  <c:v>6945</c:v>
                </c:pt>
                <c:pt idx="1556">
                  <c:v>6945</c:v>
                </c:pt>
                <c:pt idx="1557">
                  <c:v>6945</c:v>
                </c:pt>
                <c:pt idx="1558">
                  <c:v>6945</c:v>
                </c:pt>
                <c:pt idx="1559">
                  <c:v>6945</c:v>
                </c:pt>
                <c:pt idx="1560">
                  <c:v>6945</c:v>
                </c:pt>
                <c:pt idx="1561">
                  <c:v>6945</c:v>
                </c:pt>
                <c:pt idx="1562">
                  <c:v>6945</c:v>
                </c:pt>
                <c:pt idx="1563">
                  <c:v>6945</c:v>
                </c:pt>
                <c:pt idx="1564">
                  <c:v>6945</c:v>
                </c:pt>
                <c:pt idx="1565">
                  <c:v>6945</c:v>
                </c:pt>
                <c:pt idx="1566">
                  <c:v>6945</c:v>
                </c:pt>
                <c:pt idx="1567">
                  <c:v>6945</c:v>
                </c:pt>
                <c:pt idx="1568">
                  <c:v>6945</c:v>
                </c:pt>
                <c:pt idx="1569">
                  <c:v>6945</c:v>
                </c:pt>
                <c:pt idx="1570">
                  <c:v>6945</c:v>
                </c:pt>
                <c:pt idx="1571">
                  <c:v>6945</c:v>
                </c:pt>
                <c:pt idx="1572">
                  <c:v>6945</c:v>
                </c:pt>
                <c:pt idx="1573">
                  <c:v>6945</c:v>
                </c:pt>
                <c:pt idx="1574">
                  <c:v>6945</c:v>
                </c:pt>
                <c:pt idx="1575">
                  <c:v>6945</c:v>
                </c:pt>
                <c:pt idx="1576">
                  <c:v>6945</c:v>
                </c:pt>
                <c:pt idx="1577">
                  <c:v>6945</c:v>
                </c:pt>
                <c:pt idx="1578">
                  <c:v>6945</c:v>
                </c:pt>
                <c:pt idx="1579">
                  <c:v>6945</c:v>
                </c:pt>
                <c:pt idx="1580">
                  <c:v>6945</c:v>
                </c:pt>
                <c:pt idx="1581">
                  <c:v>6945</c:v>
                </c:pt>
                <c:pt idx="1582">
                  <c:v>6945</c:v>
                </c:pt>
                <c:pt idx="1583">
                  <c:v>6945</c:v>
                </c:pt>
                <c:pt idx="1584">
                  <c:v>6945</c:v>
                </c:pt>
                <c:pt idx="1585">
                  <c:v>6945</c:v>
                </c:pt>
                <c:pt idx="1586">
                  <c:v>6945</c:v>
                </c:pt>
                <c:pt idx="1587">
                  <c:v>6945</c:v>
                </c:pt>
                <c:pt idx="1588">
                  <c:v>6945</c:v>
                </c:pt>
                <c:pt idx="1589">
                  <c:v>6945</c:v>
                </c:pt>
                <c:pt idx="1590">
                  <c:v>6945</c:v>
                </c:pt>
                <c:pt idx="1591">
                  <c:v>6945</c:v>
                </c:pt>
                <c:pt idx="1592">
                  <c:v>6945</c:v>
                </c:pt>
                <c:pt idx="1593">
                  <c:v>6945</c:v>
                </c:pt>
                <c:pt idx="1594">
                  <c:v>6945</c:v>
                </c:pt>
                <c:pt idx="1595">
                  <c:v>6945</c:v>
                </c:pt>
                <c:pt idx="1596">
                  <c:v>6945</c:v>
                </c:pt>
                <c:pt idx="1597">
                  <c:v>6945</c:v>
                </c:pt>
                <c:pt idx="1598">
                  <c:v>6945</c:v>
                </c:pt>
                <c:pt idx="1599">
                  <c:v>6945</c:v>
                </c:pt>
                <c:pt idx="1600">
                  <c:v>6945</c:v>
                </c:pt>
                <c:pt idx="1601">
                  <c:v>6945</c:v>
                </c:pt>
                <c:pt idx="1602">
                  <c:v>6945</c:v>
                </c:pt>
                <c:pt idx="1603">
                  <c:v>6945</c:v>
                </c:pt>
                <c:pt idx="1604">
                  <c:v>6945</c:v>
                </c:pt>
                <c:pt idx="1605">
                  <c:v>6945</c:v>
                </c:pt>
                <c:pt idx="1606">
                  <c:v>6945</c:v>
                </c:pt>
                <c:pt idx="1607">
                  <c:v>6945</c:v>
                </c:pt>
                <c:pt idx="1608">
                  <c:v>6945</c:v>
                </c:pt>
                <c:pt idx="1609">
                  <c:v>6945</c:v>
                </c:pt>
                <c:pt idx="1610">
                  <c:v>6945</c:v>
                </c:pt>
                <c:pt idx="1611">
                  <c:v>6945</c:v>
                </c:pt>
                <c:pt idx="1612">
                  <c:v>6945</c:v>
                </c:pt>
                <c:pt idx="1613">
                  <c:v>6945</c:v>
                </c:pt>
                <c:pt idx="1614">
                  <c:v>6945</c:v>
                </c:pt>
                <c:pt idx="1615">
                  <c:v>6945</c:v>
                </c:pt>
                <c:pt idx="1616">
                  <c:v>6945</c:v>
                </c:pt>
                <c:pt idx="1617">
                  <c:v>6945</c:v>
                </c:pt>
                <c:pt idx="1618">
                  <c:v>6945</c:v>
                </c:pt>
                <c:pt idx="1619">
                  <c:v>6945</c:v>
                </c:pt>
                <c:pt idx="1620">
                  <c:v>6945</c:v>
                </c:pt>
                <c:pt idx="1621">
                  <c:v>6945</c:v>
                </c:pt>
                <c:pt idx="1622">
                  <c:v>6945</c:v>
                </c:pt>
                <c:pt idx="1623">
                  <c:v>6945</c:v>
                </c:pt>
                <c:pt idx="1624">
                  <c:v>6945</c:v>
                </c:pt>
                <c:pt idx="1625">
                  <c:v>6945</c:v>
                </c:pt>
                <c:pt idx="1626">
                  <c:v>6945</c:v>
                </c:pt>
                <c:pt idx="1627">
                  <c:v>6945</c:v>
                </c:pt>
                <c:pt idx="1628">
                  <c:v>6945</c:v>
                </c:pt>
                <c:pt idx="1629">
                  <c:v>6945</c:v>
                </c:pt>
                <c:pt idx="1630">
                  <c:v>6945</c:v>
                </c:pt>
                <c:pt idx="1631">
                  <c:v>6945</c:v>
                </c:pt>
                <c:pt idx="1632">
                  <c:v>6945</c:v>
                </c:pt>
                <c:pt idx="1633">
                  <c:v>6945</c:v>
                </c:pt>
                <c:pt idx="1634">
                  <c:v>6945</c:v>
                </c:pt>
                <c:pt idx="1635">
                  <c:v>6945</c:v>
                </c:pt>
                <c:pt idx="1636">
                  <c:v>6945</c:v>
                </c:pt>
                <c:pt idx="1637">
                  <c:v>6945</c:v>
                </c:pt>
                <c:pt idx="1638">
                  <c:v>6945</c:v>
                </c:pt>
                <c:pt idx="1639">
                  <c:v>6945</c:v>
                </c:pt>
                <c:pt idx="1640">
                  <c:v>6945</c:v>
                </c:pt>
                <c:pt idx="1641">
                  <c:v>6945</c:v>
                </c:pt>
                <c:pt idx="1642">
                  <c:v>6945</c:v>
                </c:pt>
                <c:pt idx="1643">
                  <c:v>6945</c:v>
                </c:pt>
                <c:pt idx="1644">
                  <c:v>6945</c:v>
                </c:pt>
                <c:pt idx="1645">
                  <c:v>6945</c:v>
                </c:pt>
                <c:pt idx="1646">
                  <c:v>6945</c:v>
                </c:pt>
                <c:pt idx="1647">
                  <c:v>6945</c:v>
                </c:pt>
                <c:pt idx="1648">
                  <c:v>6945</c:v>
                </c:pt>
                <c:pt idx="1649">
                  <c:v>6945</c:v>
                </c:pt>
                <c:pt idx="1650">
                  <c:v>6945</c:v>
                </c:pt>
                <c:pt idx="1651">
                  <c:v>6945</c:v>
                </c:pt>
                <c:pt idx="1652">
                  <c:v>6945</c:v>
                </c:pt>
                <c:pt idx="1653">
                  <c:v>6945</c:v>
                </c:pt>
                <c:pt idx="1654">
                  <c:v>6945</c:v>
                </c:pt>
                <c:pt idx="1655">
                  <c:v>6945</c:v>
                </c:pt>
                <c:pt idx="1656">
                  <c:v>6945</c:v>
                </c:pt>
                <c:pt idx="1657">
                  <c:v>6945</c:v>
                </c:pt>
                <c:pt idx="1658">
                  <c:v>6945</c:v>
                </c:pt>
                <c:pt idx="1659">
                  <c:v>6945</c:v>
                </c:pt>
                <c:pt idx="1660">
                  <c:v>6945</c:v>
                </c:pt>
                <c:pt idx="1661">
                  <c:v>6945</c:v>
                </c:pt>
                <c:pt idx="1662">
                  <c:v>6945</c:v>
                </c:pt>
                <c:pt idx="1663">
                  <c:v>6945</c:v>
                </c:pt>
                <c:pt idx="1664">
                  <c:v>6945</c:v>
                </c:pt>
                <c:pt idx="1665">
                  <c:v>6945</c:v>
                </c:pt>
                <c:pt idx="1666">
                  <c:v>6945</c:v>
                </c:pt>
                <c:pt idx="1667">
                  <c:v>6945</c:v>
                </c:pt>
                <c:pt idx="1668">
                  <c:v>6945</c:v>
                </c:pt>
                <c:pt idx="1669">
                  <c:v>6945</c:v>
                </c:pt>
                <c:pt idx="1670">
                  <c:v>6945</c:v>
                </c:pt>
                <c:pt idx="1671">
                  <c:v>6945</c:v>
                </c:pt>
                <c:pt idx="1672">
                  <c:v>6945</c:v>
                </c:pt>
                <c:pt idx="1673">
                  <c:v>6945</c:v>
                </c:pt>
                <c:pt idx="1674">
                  <c:v>6945</c:v>
                </c:pt>
                <c:pt idx="1675">
                  <c:v>6945</c:v>
                </c:pt>
                <c:pt idx="1676">
                  <c:v>6945</c:v>
                </c:pt>
                <c:pt idx="1677">
                  <c:v>6945</c:v>
                </c:pt>
                <c:pt idx="1678">
                  <c:v>6945</c:v>
                </c:pt>
                <c:pt idx="1679">
                  <c:v>6945</c:v>
                </c:pt>
                <c:pt idx="1680">
                  <c:v>6945</c:v>
                </c:pt>
                <c:pt idx="1681">
                  <c:v>6945</c:v>
                </c:pt>
                <c:pt idx="1682">
                  <c:v>6945</c:v>
                </c:pt>
                <c:pt idx="1683">
                  <c:v>6945</c:v>
                </c:pt>
                <c:pt idx="1684">
                  <c:v>6945</c:v>
                </c:pt>
                <c:pt idx="1685">
                  <c:v>6945</c:v>
                </c:pt>
                <c:pt idx="1686">
                  <c:v>6945</c:v>
                </c:pt>
                <c:pt idx="1687">
                  <c:v>6945</c:v>
                </c:pt>
                <c:pt idx="1688">
                  <c:v>6945</c:v>
                </c:pt>
                <c:pt idx="1689">
                  <c:v>6945</c:v>
                </c:pt>
                <c:pt idx="1690">
                  <c:v>6945</c:v>
                </c:pt>
                <c:pt idx="1691">
                  <c:v>6945</c:v>
                </c:pt>
                <c:pt idx="1692">
                  <c:v>6945</c:v>
                </c:pt>
                <c:pt idx="1693">
                  <c:v>6945</c:v>
                </c:pt>
                <c:pt idx="1694">
                  <c:v>6945</c:v>
                </c:pt>
                <c:pt idx="1695">
                  <c:v>6945</c:v>
                </c:pt>
                <c:pt idx="1696">
                  <c:v>6945</c:v>
                </c:pt>
                <c:pt idx="1697">
                  <c:v>6945</c:v>
                </c:pt>
                <c:pt idx="1698">
                  <c:v>6945</c:v>
                </c:pt>
                <c:pt idx="1699">
                  <c:v>6945</c:v>
                </c:pt>
                <c:pt idx="1700">
                  <c:v>6945</c:v>
                </c:pt>
                <c:pt idx="1701">
                  <c:v>6945</c:v>
                </c:pt>
                <c:pt idx="1702">
                  <c:v>6945</c:v>
                </c:pt>
                <c:pt idx="1703">
                  <c:v>6945</c:v>
                </c:pt>
                <c:pt idx="1704">
                  <c:v>6945</c:v>
                </c:pt>
                <c:pt idx="1705">
                  <c:v>6945</c:v>
                </c:pt>
                <c:pt idx="1706">
                  <c:v>6945</c:v>
                </c:pt>
                <c:pt idx="1707">
                  <c:v>6945</c:v>
                </c:pt>
                <c:pt idx="1708">
                  <c:v>6945</c:v>
                </c:pt>
                <c:pt idx="1709">
                  <c:v>6945</c:v>
                </c:pt>
                <c:pt idx="1710">
                  <c:v>6945</c:v>
                </c:pt>
                <c:pt idx="1711">
                  <c:v>6945</c:v>
                </c:pt>
                <c:pt idx="1712">
                  <c:v>6945</c:v>
                </c:pt>
                <c:pt idx="1713">
                  <c:v>6945</c:v>
                </c:pt>
                <c:pt idx="1714">
                  <c:v>6945</c:v>
                </c:pt>
                <c:pt idx="1715">
                  <c:v>6945</c:v>
                </c:pt>
                <c:pt idx="1716">
                  <c:v>6945</c:v>
                </c:pt>
                <c:pt idx="1717">
                  <c:v>6945</c:v>
                </c:pt>
                <c:pt idx="1718">
                  <c:v>6945</c:v>
                </c:pt>
                <c:pt idx="1719">
                  <c:v>6945</c:v>
                </c:pt>
                <c:pt idx="1720">
                  <c:v>6945</c:v>
                </c:pt>
                <c:pt idx="1721">
                  <c:v>6945</c:v>
                </c:pt>
                <c:pt idx="1722">
                  <c:v>6945</c:v>
                </c:pt>
                <c:pt idx="1723">
                  <c:v>6945</c:v>
                </c:pt>
                <c:pt idx="1724">
                  <c:v>6945</c:v>
                </c:pt>
                <c:pt idx="1725">
                  <c:v>6945</c:v>
                </c:pt>
                <c:pt idx="1726">
                  <c:v>6945</c:v>
                </c:pt>
                <c:pt idx="1727">
                  <c:v>6945</c:v>
                </c:pt>
                <c:pt idx="1728">
                  <c:v>6945</c:v>
                </c:pt>
                <c:pt idx="1729">
                  <c:v>6945</c:v>
                </c:pt>
                <c:pt idx="1730">
                  <c:v>6945</c:v>
                </c:pt>
                <c:pt idx="1731">
                  <c:v>6945</c:v>
                </c:pt>
                <c:pt idx="1732">
                  <c:v>6945</c:v>
                </c:pt>
                <c:pt idx="1733">
                  <c:v>6945</c:v>
                </c:pt>
                <c:pt idx="1734">
                  <c:v>6945</c:v>
                </c:pt>
                <c:pt idx="1735">
                  <c:v>6945</c:v>
                </c:pt>
                <c:pt idx="1736">
                  <c:v>6945</c:v>
                </c:pt>
                <c:pt idx="1737">
                  <c:v>6945</c:v>
                </c:pt>
                <c:pt idx="1738">
                  <c:v>6945</c:v>
                </c:pt>
                <c:pt idx="1739">
                  <c:v>6945</c:v>
                </c:pt>
                <c:pt idx="1740">
                  <c:v>6945</c:v>
                </c:pt>
                <c:pt idx="1741">
                  <c:v>6945</c:v>
                </c:pt>
                <c:pt idx="1742">
                  <c:v>6945</c:v>
                </c:pt>
                <c:pt idx="1743">
                  <c:v>6945</c:v>
                </c:pt>
                <c:pt idx="1744">
                  <c:v>6945</c:v>
                </c:pt>
                <c:pt idx="1745">
                  <c:v>6945</c:v>
                </c:pt>
                <c:pt idx="1746">
                  <c:v>6945</c:v>
                </c:pt>
                <c:pt idx="1747">
                  <c:v>6945</c:v>
                </c:pt>
                <c:pt idx="1748">
                  <c:v>6945</c:v>
                </c:pt>
                <c:pt idx="1749">
                  <c:v>6945</c:v>
                </c:pt>
                <c:pt idx="1750">
                  <c:v>6945</c:v>
                </c:pt>
                <c:pt idx="1751">
                  <c:v>6945</c:v>
                </c:pt>
                <c:pt idx="1752">
                  <c:v>6945</c:v>
                </c:pt>
                <c:pt idx="1753">
                  <c:v>6945</c:v>
                </c:pt>
                <c:pt idx="1754">
                  <c:v>6945</c:v>
                </c:pt>
                <c:pt idx="1755">
                  <c:v>6945</c:v>
                </c:pt>
                <c:pt idx="1756">
                  <c:v>6945</c:v>
                </c:pt>
                <c:pt idx="1757">
                  <c:v>6945</c:v>
                </c:pt>
                <c:pt idx="1758">
                  <c:v>6945</c:v>
                </c:pt>
                <c:pt idx="1759">
                  <c:v>6945</c:v>
                </c:pt>
                <c:pt idx="1760">
                  <c:v>6945</c:v>
                </c:pt>
                <c:pt idx="1761">
                  <c:v>6945</c:v>
                </c:pt>
                <c:pt idx="1762">
                  <c:v>6945</c:v>
                </c:pt>
                <c:pt idx="1763">
                  <c:v>6945</c:v>
                </c:pt>
                <c:pt idx="1764">
                  <c:v>6945</c:v>
                </c:pt>
                <c:pt idx="1765">
                  <c:v>6945</c:v>
                </c:pt>
                <c:pt idx="1766">
                  <c:v>6945</c:v>
                </c:pt>
                <c:pt idx="1767">
                  <c:v>6945</c:v>
                </c:pt>
                <c:pt idx="1768">
                  <c:v>6945</c:v>
                </c:pt>
                <c:pt idx="1769">
                  <c:v>6945</c:v>
                </c:pt>
                <c:pt idx="1770">
                  <c:v>6945</c:v>
                </c:pt>
                <c:pt idx="1771">
                  <c:v>6945</c:v>
                </c:pt>
                <c:pt idx="1772">
                  <c:v>6945</c:v>
                </c:pt>
                <c:pt idx="1773">
                  <c:v>6945</c:v>
                </c:pt>
                <c:pt idx="1774">
                  <c:v>6945</c:v>
                </c:pt>
                <c:pt idx="1775">
                  <c:v>6945</c:v>
                </c:pt>
                <c:pt idx="1776">
                  <c:v>6945</c:v>
                </c:pt>
                <c:pt idx="1777">
                  <c:v>6945</c:v>
                </c:pt>
                <c:pt idx="1778">
                  <c:v>6945</c:v>
                </c:pt>
                <c:pt idx="1779">
                  <c:v>6945</c:v>
                </c:pt>
                <c:pt idx="1780">
                  <c:v>6945</c:v>
                </c:pt>
                <c:pt idx="1781">
                  <c:v>6945</c:v>
                </c:pt>
                <c:pt idx="1782">
                  <c:v>6945</c:v>
                </c:pt>
                <c:pt idx="1783">
                  <c:v>6945</c:v>
                </c:pt>
                <c:pt idx="1784">
                  <c:v>6945</c:v>
                </c:pt>
                <c:pt idx="1785">
                  <c:v>6945</c:v>
                </c:pt>
                <c:pt idx="1786">
                  <c:v>6945</c:v>
                </c:pt>
                <c:pt idx="1787">
                  <c:v>6945</c:v>
                </c:pt>
                <c:pt idx="1788">
                  <c:v>6945</c:v>
                </c:pt>
                <c:pt idx="1789">
                  <c:v>6945</c:v>
                </c:pt>
                <c:pt idx="1790">
                  <c:v>6945</c:v>
                </c:pt>
                <c:pt idx="1791">
                  <c:v>6945</c:v>
                </c:pt>
                <c:pt idx="1792">
                  <c:v>6945</c:v>
                </c:pt>
                <c:pt idx="1793">
                  <c:v>6945</c:v>
                </c:pt>
                <c:pt idx="1794">
                  <c:v>6945</c:v>
                </c:pt>
                <c:pt idx="1795">
                  <c:v>6945</c:v>
                </c:pt>
                <c:pt idx="1796">
                  <c:v>6945</c:v>
                </c:pt>
                <c:pt idx="1797">
                  <c:v>6945</c:v>
                </c:pt>
                <c:pt idx="1798">
                  <c:v>6945</c:v>
                </c:pt>
                <c:pt idx="1799">
                  <c:v>6945</c:v>
                </c:pt>
                <c:pt idx="1800">
                  <c:v>6945</c:v>
                </c:pt>
                <c:pt idx="1801">
                  <c:v>6945</c:v>
                </c:pt>
                <c:pt idx="1802">
                  <c:v>6945</c:v>
                </c:pt>
                <c:pt idx="1803">
                  <c:v>6945</c:v>
                </c:pt>
                <c:pt idx="1804">
                  <c:v>6945</c:v>
                </c:pt>
                <c:pt idx="1805">
                  <c:v>6945</c:v>
                </c:pt>
                <c:pt idx="1806">
                  <c:v>6945</c:v>
                </c:pt>
                <c:pt idx="1807">
                  <c:v>6945</c:v>
                </c:pt>
                <c:pt idx="1808">
                  <c:v>6945</c:v>
                </c:pt>
                <c:pt idx="1809">
                  <c:v>6945</c:v>
                </c:pt>
                <c:pt idx="1810">
                  <c:v>6945</c:v>
                </c:pt>
                <c:pt idx="1811">
                  <c:v>6945</c:v>
                </c:pt>
                <c:pt idx="1812">
                  <c:v>6945</c:v>
                </c:pt>
                <c:pt idx="1813">
                  <c:v>6945</c:v>
                </c:pt>
                <c:pt idx="1814">
                  <c:v>6945</c:v>
                </c:pt>
                <c:pt idx="1815">
                  <c:v>6945</c:v>
                </c:pt>
                <c:pt idx="1816">
                  <c:v>6945</c:v>
                </c:pt>
                <c:pt idx="1817">
                  <c:v>6945</c:v>
                </c:pt>
                <c:pt idx="1818">
                  <c:v>6945</c:v>
                </c:pt>
                <c:pt idx="1819">
                  <c:v>6945</c:v>
                </c:pt>
                <c:pt idx="1820">
                  <c:v>6945</c:v>
                </c:pt>
                <c:pt idx="1821">
                  <c:v>6945</c:v>
                </c:pt>
                <c:pt idx="1822">
                  <c:v>6945</c:v>
                </c:pt>
                <c:pt idx="1823">
                  <c:v>6945</c:v>
                </c:pt>
                <c:pt idx="1824">
                  <c:v>6945</c:v>
                </c:pt>
                <c:pt idx="1825">
                  <c:v>6945</c:v>
                </c:pt>
                <c:pt idx="1826">
                  <c:v>6945</c:v>
                </c:pt>
                <c:pt idx="1827">
                  <c:v>6945</c:v>
                </c:pt>
                <c:pt idx="1828">
                  <c:v>6945</c:v>
                </c:pt>
                <c:pt idx="1829">
                  <c:v>6945</c:v>
                </c:pt>
                <c:pt idx="1830">
                  <c:v>6945</c:v>
                </c:pt>
                <c:pt idx="1831">
                  <c:v>6945</c:v>
                </c:pt>
                <c:pt idx="1832">
                  <c:v>6945</c:v>
                </c:pt>
                <c:pt idx="1833">
                  <c:v>6945</c:v>
                </c:pt>
                <c:pt idx="1834">
                  <c:v>6945</c:v>
                </c:pt>
                <c:pt idx="1835">
                  <c:v>6945</c:v>
                </c:pt>
                <c:pt idx="1836">
                  <c:v>6945</c:v>
                </c:pt>
                <c:pt idx="1837">
                  <c:v>6945</c:v>
                </c:pt>
                <c:pt idx="1838">
                  <c:v>6945</c:v>
                </c:pt>
                <c:pt idx="1839">
                  <c:v>6945</c:v>
                </c:pt>
                <c:pt idx="1840">
                  <c:v>6945</c:v>
                </c:pt>
                <c:pt idx="1841">
                  <c:v>6945</c:v>
                </c:pt>
                <c:pt idx="1842">
                  <c:v>6945</c:v>
                </c:pt>
                <c:pt idx="1843">
                  <c:v>6945</c:v>
                </c:pt>
                <c:pt idx="1844">
                  <c:v>6945</c:v>
                </c:pt>
                <c:pt idx="1845">
                  <c:v>6945</c:v>
                </c:pt>
                <c:pt idx="1846">
                  <c:v>6945</c:v>
                </c:pt>
                <c:pt idx="1847">
                  <c:v>6945</c:v>
                </c:pt>
                <c:pt idx="1848">
                  <c:v>6945</c:v>
                </c:pt>
                <c:pt idx="1849">
                  <c:v>6945</c:v>
                </c:pt>
                <c:pt idx="1850">
                  <c:v>6945</c:v>
                </c:pt>
                <c:pt idx="1851">
                  <c:v>6945</c:v>
                </c:pt>
                <c:pt idx="1852">
                  <c:v>6945</c:v>
                </c:pt>
                <c:pt idx="1853">
                  <c:v>6945</c:v>
                </c:pt>
                <c:pt idx="1854">
                  <c:v>6945</c:v>
                </c:pt>
                <c:pt idx="1855">
                  <c:v>6945</c:v>
                </c:pt>
                <c:pt idx="1856">
                  <c:v>6945</c:v>
                </c:pt>
                <c:pt idx="1857">
                  <c:v>6945</c:v>
                </c:pt>
                <c:pt idx="1858">
                  <c:v>6945</c:v>
                </c:pt>
                <c:pt idx="1859">
                  <c:v>6945</c:v>
                </c:pt>
                <c:pt idx="1860">
                  <c:v>6945</c:v>
                </c:pt>
                <c:pt idx="1861">
                  <c:v>6945</c:v>
                </c:pt>
                <c:pt idx="1862">
                  <c:v>6945</c:v>
                </c:pt>
                <c:pt idx="1863">
                  <c:v>6945</c:v>
                </c:pt>
                <c:pt idx="1864">
                  <c:v>6945</c:v>
                </c:pt>
                <c:pt idx="1865">
                  <c:v>6945</c:v>
                </c:pt>
                <c:pt idx="1866">
                  <c:v>6945</c:v>
                </c:pt>
                <c:pt idx="1867">
                  <c:v>6945</c:v>
                </c:pt>
                <c:pt idx="1868">
                  <c:v>6945</c:v>
                </c:pt>
                <c:pt idx="1869">
                  <c:v>6945</c:v>
                </c:pt>
                <c:pt idx="1870">
                  <c:v>6945</c:v>
                </c:pt>
                <c:pt idx="1871">
                  <c:v>6945</c:v>
                </c:pt>
                <c:pt idx="1872">
                  <c:v>6945</c:v>
                </c:pt>
                <c:pt idx="1873">
                  <c:v>6945</c:v>
                </c:pt>
                <c:pt idx="1874">
                  <c:v>6945</c:v>
                </c:pt>
                <c:pt idx="1875">
                  <c:v>6945</c:v>
                </c:pt>
                <c:pt idx="1876">
                  <c:v>6945</c:v>
                </c:pt>
                <c:pt idx="1877">
                  <c:v>6945</c:v>
                </c:pt>
                <c:pt idx="1878">
                  <c:v>6945</c:v>
                </c:pt>
                <c:pt idx="1879">
                  <c:v>6945</c:v>
                </c:pt>
                <c:pt idx="1880">
                  <c:v>6945</c:v>
                </c:pt>
                <c:pt idx="1881">
                  <c:v>6945</c:v>
                </c:pt>
                <c:pt idx="1882">
                  <c:v>6945</c:v>
                </c:pt>
                <c:pt idx="1883">
                  <c:v>6945</c:v>
                </c:pt>
                <c:pt idx="1884">
                  <c:v>6945</c:v>
                </c:pt>
                <c:pt idx="1885">
                  <c:v>6945</c:v>
                </c:pt>
                <c:pt idx="1886">
                  <c:v>6945</c:v>
                </c:pt>
                <c:pt idx="1887">
                  <c:v>6945</c:v>
                </c:pt>
                <c:pt idx="1888">
                  <c:v>6945</c:v>
                </c:pt>
                <c:pt idx="1889">
                  <c:v>6945</c:v>
                </c:pt>
                <c:pt idx="1890">
                  <c:v>6945</c:v>
                </c:pt>
                <c:pt idx="1891">
                  <c:v>6945</c:v>
                </c:pt>
                <c:pt idx="1892">
                  <c:v>6945</c:v>
                </c:pt>
                <c:pt idx="1893">
                  <c:v>6945</c:v>
                </c:pt>
                <c:pt idx="1894">
                  <c:v>6945</c:v>
                </c:pt>
                <c:pt idx="1895">
                  <c:v>6945</c:v>
                </c:pt>
                <c:pt idx="1896">
                  <c:v>6945</c:v>
                </c:pt>
                <c:pt idx="1897">
                  <c:v>6945</c:v>
                </c:pt>
                <c:pt idx="1898">
                  <c:v>6945</c:v>
                </c:pt>
                <c:pt idx="1899">
                  <c:v>6945</c:v>
                </c:pt>
                <c:pt idx="1900">
                  <c:v>6945</c:v>
                </c:pt>
                <c:pt idx="1901">
                  <c:v>6945</c:v>
                </c:pt>
                <c:pt idx="1902">
                  <c:v>6945</c:v>
                </c:pt>
                <c:pt idx="1903">
                  <c:v>6945</c:v>
                </c:pt>
                <c:pt idx="1904">
                  <c:v>6945</c:v>
                </c:pt>
                <c:pt idx="1905">
                  <c:v>6945</c:v>
                </c:pt>
                <c:pt idx="1906">
                  <c:v>6945</c:v>
                </c:pt>
                <c:pt idx="1907">
                  <c:v>6945</c:v>
                </c:pt>
                <c:pt idx="1908">
                  <c:v>6945</c:v>
                </c:pt>
                <c:pt idx="1909">
                  <c:v>6945</c:v>
                </c:pt>
                <c:pt idx="1910">
                  <c:v>6945</c:v>
                </c:pt>
                <c:pt idx="1911">
                  <c:v>6945</c:v>
                </c:pt>
                <c:pt idx="1912">
                  <c:v>6945</c:v>
                </c:pt>
                <c:pt idx="1913">
                  <c:v>6945</c:v>
                </c:pt>
                <c:pt idx="1914">
                  <c:v>6945</c:v>
                </c:pt>
                <c:pt idx="1915">
                  <c:v>6945</c:v>
                </c:pt>
                <c:pt idx="1916">
                  <c:v>6945</c:v>
                </c:pt>
                <c:pt idx="1917">
                  <c:v>6945</c:v>
                </c:pt>
                <c:pt idx="1918">
                  <c:v>6945</c:v>
                </c:pt>
                <c:pt idx="1919">
                  <c:v>6945</c:v>
                </c:pt>
                <c:pt idx="1920">
                  <c:v>6945</c:v>
                </c:pt>
                <c:pt idx="1921">
                  <c:v>6945</c:v>
                </c:pt>
                <c:pt idx="1922">
                  <c:v>6945</c:v>
                </c:pt>
                <c:pt idx="1923">
                  <c:v>6945</c:v>
                </c:pt>
                <c:pt idx="1924">
                  <c:v>6945</c:v>
                </c:pt>
                <c:pt idx="1925">
                  <c:v>6945</c:v>
                </c:pt>
                <c:pt idx="1926">
                  <c:v>6945</c:v>
                </c:pt>
                <c:pt idx="1927">
                  <c:v>6945</c:v>
                </c:pt>
                <c:pt idx="1928">
                  <c:v>6945</c:v>
                </c:pt>
                <c:pt idx="1929">
                  <c:v>6945</c:v>
                </c:pt>
                <c:pt idx="1930">
                  <c:v>6945</c:v>
                </c:pt>
                <c:pt idx="1931">
                  <c:v>6945</c:v>
                </c:pt>
                <c:pt idx="1932">
                  <c:v>6945</c:v>
                </c:pt>
                <c:pt idx="1933">
                  <c:v>6945</c:v>
                </c:pt>
                <c:pt idx="1934">
                  <c:v>6945</c:v>
                </c:pt>
                <c:pt idx="1935">
                  <c:v>6945</c:v>
                </c:pt>
                <c:pt idx="1936">
                  <c:v>6945</c:v>
                </c:pt>
                <c:pt idx="1937">
                  <c:v>6945</c:v>
                </c:pt>
                <c:pt idx="1938">
                  <c:v>6945</c:v>
                </c:pt>
                <c:pt idx="1939">
                  <c:v>6945</c:v>
                </c:pt>
                <c:pt idx="1940">
                  <c:v>6945</c:v>
                </c:pt>
                <c:pt idx="1941">
                  <c:v>6945</c:v>
                </c:pt>
                <c:pt idx="1942">
                  <c:v>6945</c:v>
                </c:pt>
                <c:pt idx="1943">
                  <c:v>6945</c:v>
                </c:pt>
                <c:pt idx="1944">
                  <c:v>6945</c:v>
                </c:pt>
                <c:pt idx="1945">
                  <c:v>6945</c:v>
                </c:pt>
                <c:pt idx="1946">
                  <c:v>6945</c:v>
                </c:pt>
                <c:pt idx="1947">
                  <c:v>6945</c:v>
                </c:pt>
                <c:pt idx="1948">
                  <c:v>6945</c:v>
                </c:pt>
                <c:pt idx="1949">
                  <c:v>6945</c:v>
                </c:pt>
                <c:pt idx="1950">
                  <c:v>6945</c:v>
                </c:pt>
                <c:pt idx="1951">
                  <c:v>6945</c:v>
                </c:pt>
                <c:pt idx="1952">
                  <c:v>6945</c:v>
                </c:pt>
                <c:pt idx="1953">
                  <c:v>6945</c:v>
                </c:pt>
                <c:pt idx="1954">
                  <c:v>6945</c:v>
                </c:pt>
                <c:pt idx="1955">
                  <c:v>6945</c:v>
                </c:pt>
                <c:pt idx="1956">
                  <c:v>6945</c:v>
                </c:pt>
                <c:pt idx="1957">
                  <c:v>6945</c:v>
                </c:pt>
                <c:pt idx="1958">
                  <c:v>6945</c:v>
                </c:pt>
                <c:pt idx="1959">
                  <c:v>6945</c:v>
                </c:pt>
                <c:pt idx="1960">
                  <c:v>6945</c:v>
                </c:pt>
                <c:pt idx="1961">
                  <c:v>6945</c:v>
                </c:pt>
                <c:pt idx="1962">
                  <c:v>6945</c:v>
                </c:pt>
                <c:pt idx="1963">
                  <c:v>6945</c:v>
                </c:pt>
                <c:pt idx="1964">
                  <c:v>6945</c:v>
                </c:pt>
                <c:pt idx="1965">
                  <c:v>6945</c:v>
                </c:pt>
                <c:pt idx="1966">
                  <c:v>6945</c:v>
                </c:pt>
                <c:pt idx="1967">
                  <c:v>6945</c:v>
                </c:pt>
                <c:pt idx="1968">
                  <c:v>6945</c:v>
                </c:pt>
                <c:pt idx="1969">
                  <c:v>6945</c:v>
                </c:pt>
                <c:pt idx="1970">
                  <c:v>6945</c:v>
                </c:pt>
                <c:pt idx="1971">
                  <c:v>6945</c:v>
                </c:pt>
                <c:pt idx="1972">
                  <c:v>6945</c:v>
                </c:pt>
                <c:pt idx="1973">
                  <c:v>6945</c:v>
                </c:pt>
                <c:pt idx="1974">
                  <c:v>6945</c:v>
                </c:pt>
                <c:pt idx="1975">
                  <c:v>6945</c:v>
                </c:pt>
                <c:pt idx="1976">
                  <c:v>6945</c:v>
                </c:pt>
                <c:pt idx="1977">
                  <c:v>6945</c:v>
                </c:pt>
                <c:pt idx="1978">
                  <c:v>6945</c:v>
                </c:pt>
                <c:pt idx="1979">
                  <c:v>6945</c:v>
                </c:pt>
                <c:pt idx="1980">
                  <c:v>6945</c:v>
                </c:pt>
                <c:pt idx="1981">
                  <c:v>6945</c:v>
                </c:pt>
                <c:pt idx="1982">
                  <c:v>6945</c:v>
                </c:pt>
                <c:pt idx="1983">
                  <c:v>6945</c:v>
                </c:pt>
                <c:pt idx="1984">
                  <c:v>6945</c:v>
                </c:pt>
                <c:pt idx="1985">
                  <c:v>6945</c:v>
                </c:pt>
                <c:pt idx="1986">
                  <c:v>6945</c:v>
                </c:pt>
                <c:pt idx="1987">
                  <c:v>6945</c:v>
                </c:pt>
                <c:pt idx="1988">
                  <c:v>6945</c:v>
                </c:pt>
                <c:pt idx="1989">
                  <c:v>6945</c:v>
                </c:pt>
                <c:pt idx="1990">
                  <c:v>6945</c:v>
                </c:pt>
                <c:pt idx="1991">
                  <c:v>6945</c:v>
                </c:pt>
                <c:pt idx="1992">
                  <c:v>6945</c:v>
                </c:pt>
                <c:pt idx="1993">
                  <c:v>6945</c:v>
                </c:pt>
                <c:pt idx="1994">
                  <c:v>6945</c:v>
                </c:pt>
                <c:pt idx="1995">
                  <c:v>6945</c:v>
                </c:pt>
                <c:pt idx="1996">
                  <c:v>6945</c:v>
                </c:pt>
                <c:pt idx="1997">
                  <c:v>6945</c:v>
                </c:pt>
                <c:pt idx="1998">
                  <c:v>6945</c:v>
                </c:pt>
                <c:pt idx="1999">
                  <c:v>6945</c:v>
                </c:pt>
                <c:pt idx="2000">
                  <c:v>6945</c:v>
                </c:pt>
                <c:pt idx="2001">
                  <c:v>6945</c:v>
                </c:pt>
                <c:pt idx="2002">
                  <c:v>6945</c:v>
                </c:pt>
                <c:pt idx="2003">
                  <c:v>6945</c:v>
                </c:pt>
                <c:pt idx="2004">
                  <c:v>6945</c:v>
                </c:pt>
                <c:pt idx="2005">
                  <c:v>6945</c:v>
                </c:pt>
                <c:pt idx="2006">
                  <c:v>6945</c:v>
                </c:pt>
                <c:pt idx="2007">
                  <c:v>6945</c:v>
                </c:pt>
                <c:pt idx="2008">
                  <c:v>6945</c:v>
                </c:pt>
                <c:pt idx="2009">
                  <c:v>6945</c:v>
                </c:pt>
                <c:pt idx="2010">
                  <c:v>6945</c:v>
                </c:pt>
                <c:pt idx="2011">
                  <c:v>6945</c:v>
                </c:pt>
                <c:pt idx="2012">
                  <c:v>6945</c:v>
                </c:pt>
                <c:pt idx="2013">
                  <c:v>6945</c:v>
                </c:pt>
                <c:pt idx="2014">
                  <c:v>6945</c:v>
                </c:pt>
                <c:pt idx="2015">
                  <c:v>6945</c:v>
                </c:pt>
                <c:pt idx="2016">
                  <c:v>6945</c:v>
                </c:pt>
                <c:pt idx="2017">
                  <c:v>6945</c:v>
                </c:pt>
                <c:pt idx="2018">
                  <c:v>6945</c:v>
                </c:pt>
                <c:pt idx="2019">
                  <c:v>6945</c:v>
                </c:pt>
                <c:pt idx="2020">
                  <c:v>6945</c:v>
                </c:pt>
                <c:pt idx="2021">
                  <c:v>6945</c:v>
                </c:pt>
                <c:pt idx="2022">
                  <c:v>6945</c:v>
                </c:pt>
                <c:pt idx="2023">
                  <c:v>6945</c:v>
                </c:pt>
                <c:pt idx="2024">
                  <c:v>6945</c:v>
                </c:pt>
                <c:pt idx="2025">
                  <c:v>6945</c:v>
                </c:pt>
                <c:pt idx="2026">
                  <c:v>6945</c:v>
                </c:pt>
                <c:pt idx="2027">
                  <c:v>6945</c:v>
                </c:pt>
                <c:pt idx="2028">
                  <c:v>6945</c:v>
                </c:pt>
                <c:pt idx="2029">
                  <c:v>6945</c:v>
                </c:pt>
                <c:pt idx="2030">
                  <c:v>6945</c:v>
                </c:pt>
                <c:pt idx="2031">
                  <c:v>6945</c:v>
                </c:pt>
                <c:pt idx="2032">
                  <c:v>6945</c:v>
                </c:pt>
                <c:pt idx="2033">
                  <c:v>6945</c:v>
                </c:pt>
                <c:pt idx="2034">
                  <c:v>6945</c:v>
                </c:pt>
                <c:pt idx="2035">
                  <c:v>6945</c:v>
                </c:pt>
                <c:pt idx="2036">
                  <c:v>6945</c:v>
                </c:pt>
                <c:pt idx="2037">
                  <c:v>6945</c:v>
                </c:pt>
                <c:pt idx="2038">
                  <c:v>6945</c:v>
                </c:pt>
                <c:pt idx="2039">
                  <c:v>6945</c:v>
                </c:pt>
                <c:pt idx="2040">
                  <c:v>6945</c:v>
                </c:pt>
                <c:pt idx="2041">
                  <c:v>6945</c:v>
                </c:pt>
                <c:pt idx="2042">
                  <c:v>6945</c:v>
                </c:pt>
                <c:pt idx="2043">
                  <c:v>6945</c:v>
                </c:pt>
                <c:pt idx="2044">
                  <c:v>6945</c:v>
                </c:pt>
                <c:pt idx="2045">
                  <c:v>6945</c:v>
                </c:pt>
                <c:pt idx="2046">
                  <c:v>6945</c:v>
                </c:pt>
                <c:pt idx="2047">
                  <c:v>6945</c:v>
                </c:pt>
                <c:pt idx="2048">
                  <c:v>6945</c:v>
                </c:pt>
                <c:pt idx="2049">
                  <c:v>6945</c:v>
                </c:pt>
                <c:pt idx="2050">
                  <c:v>6945</c:v>
                </c:pt>
                <c:pt idx="2051">
                  <c:v>6945</c:v>
                </c:pt>
                <c:pt idx="2052">
                  <c:v>6945</c:v>
                </c:pt>
                <c:pt idx="2053">
                  <c:v>6945</c:v>
                </c:pt>
                <c:pt idx="2054">
                  <c:v>6945</c:v>
                </c:pt>
                <c:pt idx="2055">
                  <c:v>6945</c:v>
                </c:pt>
                <c:pt idx="2056">
                  <c:v>6945</c:v>
                </c:pt>
                <c:pt idx="2057">
                  <c:v>6945</c:v>
                </c:pt>
                <c:pt idx="2058">
                  <c:v>6945</c:v>
                </c:pt>
                <c:pt idx="2059">
                  <c:v>6945</c:v>
                </c:pt>
                <c:pt idx="2060">
                  <c:v>6945</c:v>
                </c:pt>
                <c:pt idx="2061">
                  <c:v>6945</c:v>
                </c:pt>
                <c:pt idx="2062">
                  <c:v>6945</c:v>
                </c:pt>
                <c:pt idx="2063">
                  <c:v>6945</c:v>
                </c:pt>
                <c:pt idx="2064">
                  <c:v>6945</c:v>
                </c:pt>
                <c:pt idx="2065">
                  <c:v>6945</c:v>
                </c:pt>
                <c:pt idx="2066">
                  <c:v>6945</c:v>
                </c:pt>
                <c:pt idx="2067">
                  <c:v>6945</c:v>
                </c:pt>
                <c:pt idx="2068">
                  <c:v>6945</c:v>
                </c:pt>
                <c:pt idx="2069">
                  <c:v>6945</c:v>
                </c:pt>
                <c:pt idx="2070">
                  <c:v>6945</c:v>
                </c:pt>
                <c:pt idx="2071">
                  <c:v>6945</c:v>
                </c:pt>
                <c:pt idx="2072">
                  <c:v>6945</c:v>
                </c:pt>
                <c:pt idx="2073">
                  <c:v>6945</c:v>
                </c:pt>
                <c:pt idx="2074">
                  <c:v>6945</c:v>
                </c:pt>
                <c:pt idx="2075">
                  <c:v>6945</c:v>
                </c:pt>
                <c:pt idx="2076">
                  <c:v>6945</c:v>
                </c:pt>
                <c:pt idx="2077">
                  <c:v>6945</c:v>
                </c:pt>
                <c:pt idx="2078">
                  <c:v>6945</c:v>
                </c:pt>
                <c:pt idx="2079">
                  <c:v>6945</c:v>
                </c:pt>
                <c:pt idx="2080">
                  <c:v>6945</c:v>
                </c:pt>
                <c:pt idx="2081">
                  <c:v>6945</c:v>
                </c:pt>
                <c:pt idx="2082">
                  <c:v>6945</c:v>
                </c:pt>
                <c:pt idx="2083">
                  <c:v>6945</c:v>
                </c:pt>
                <c:pt idx="2084">
                  <c:v>6945</c:v>
                </c:pt>
                <c:pt idx="2085">
                  <c:v>6945</c:v>
                </c:pt>
                <c:pt idx="2086">
                  <c:v>6945</c:v>
                </c:pt>
                <c:pt idx="2087">
                  <c:v>6945</c:v>
                </c:pt>
                <c:pt idx="2088">
                  <c:v>6945</c:v>
                </c:pt>
                <c:pt idx="2089">
                  <c:v>6945</c:v>
                </c:pt>
                <c:pt idx="2090">
                  <c:v>6945</c:v>
                </c:pt>
                <c:pt idx="2091">
                  <c:v>6945</c:v>
                </c:pt>
                <c:pt idx="2092">
                  <c:v>6945</c:v>
                </c:pt>
                <c:pt idx="2093">
                  <c:v>6945</c:v>
                </c:pt>
                <c:pt idx="2094">
                  <c:v>6945</c:v>
                </c:pt>
                <c:pt idx="2095">
                  <c:v>6945</c:v>
                </c:pt>
                <c:pt idx="2096">
                  <c:v>6945</c:v>
                </c:pt>
                <c:pt idx="2097">
                  <c:v>6945</c:v>
                </c:pt>
                <c:pt idx="2098">
                  <c:v>6945</c:v>
                </c:pt>
                <c:pt idx="2099">
                  <c:v>6945</c:v>
                </c:pt>
                <c:pt idx="2100">
                  <c:v>6945</c:v>
                </c:pt>
                <c:pt idx="2101">
                  <c:v>6945</c:v>
                </c:pt>
                <c:pt idx="2102">
                  <c:v>6945</c:v>
                </c:pt>
                <c:pt idx="2103">
                  <c:v>6945</c:v>
                </c:pt>
                <c:pt idx="2104">
                  <c:v>6945</c:v>
                </c:pt>
                <c:pt idx="2105">
                  <c:v>6945</c:v>
                </c:pt>
                <c:pt idx="2106">
                  <c:v>6945</c:v>
                </c:pt>
                <c:pt idx="2107">
                  <c:v>6945</c:v>
                </c:pt>
                <c:pt idx="2108">
                  <c:v>6945</c:v>
                </c:pt>
                <c:pt idx="2109">
                  <c:v>6945</c:v>
                </c:pt>
                <c:pt idx="2110">
                  <c:v>6945</c:v>
                </c:pt>
                <c:pt idx="2111">
                  <c:v>6945</c:v>
                </c:pt>
                <c:pt idx="2112">
                  <c:v>6945</c:v>
                </c:pt>
                <c:pt idx="2113">
                  <c:v>6945</c:v>
                </c:pt>
                <c:pt idx="2114">
                  <c:v>6945</c:v>
                </c:pt>
                <c:pt idx="2115">
                  <c:v>6945</c:v>
                </c:pt>
                <c:pt idx="2116">
                  <c:v>6945</c:v>
                </c:pt>
                <c:pt idx="2117">
                  <c:v>6945</c:v>
                </c:pt>
                <c:pt idx="2118">
                  <c:v>6945</c:v>
                </c:pt>
                <c:pt idx="2119">
                  <c:v>6945</c:v>
                </c:pt>
                <c:pt idx="2120">
                  <c:v>6945</c:v>
                </c:pt>
                <c:pt idx="2121">
                  <c:v>6945</c:v>
                </c:pt>
                <c:pt idx="2122">
                  <c:v>6945</c:v>
                </c:pt>
                <c:pt idx="2123">
                  <c:v>6945</c:v>
                </c:pt>
                <c:pt idx="2124">
                  <c:v>6945</c:v>
                </c:pt>
                <c:pt idx="2125">
                  <c:v>6945</c:v>
                </c:pt>
                <c:pt idx="2126">
                  <c:v>6945</c:v>
                </c:pt>
                <c:pt idx="2127">
                  <c:v>6945</c:v>
                </c:pt>
                <c:pt idx="2128">
                  <c:v>6945</c:v>
                </c:pt>
                <c:pt idx="2129">
                  <c:v>6945</c:v>
                </c:pt>
                <c:pt idx="2130">
                  <c:v>6945</c:v>
                </c:pt>
                <c:pt idx="2131">
                  <c:v>6945</c:v>
                </c:pt>
                <c:pt idx="2132">
                  <c:v>6945</c:v>
                </c:pt>
                <c:pt idx="2133">
                  <c:v>6945</c:v>
                </c:pt>
                <c:pt idx="2134">
                  <c:v>6945</c:v>
                </c:pt>
                <c:pt idx="2135">
                  <c:v>6945</c:v>
                </c:pt>
                <c:pt idx="2136">
                  <c:v>6945</c:v>
                </c:pt>
                <c:pt idx="2137">
                  <c:v>6945</c:v>
                </c:pt>
                <c:pt idx="2138">
                  <c:v>6945</c:v>
                </c:pt>
                <c:pt idx="2139">
                  <c:v>6945</c:v>
                </c:pt>
                <c:pt idx="2140">
                  <c:v>6945</c:v>
                </c:pt>
                <c:pt idx="2141">
                  <c:v>6945</c:v>
                </c:pt>
                <c:pt idx="2142">
                  <c:v>6945</c:v>
                </c:pt>
                <c:pt idx="2143">
                  <c:v>6945</c:v>
                </c:pt>
                <c:pt idx="2144">
                  <c:v>6945</c:v>
                </c:pt>
                <c:pt idx="2145">
                  <c:v>6945</c:v>
                </c:pt>
                <c:pt idx="2146">
                  <c:v>6945</c:v>
                </c:pt>
                <c:pt idx="2147">
                  <c:v>6945</c:v>
                </c:pt>
                <c:pt idx="2148">
                  <c:v>6945</c:v>
                </c:pt>
                <c:pt idx="2149">
                  <c:v>6945</c:v>
                </c:pt>
                <c:pt idx="2150">
                  <c:v>6945</c:v>
                </c:pt>
                <c:pt idx="2151">
                  <c:v>6945</c:v>
                </c:pt>
                <c:pt idx="2152">
                  <c:v>6945</c:v>
                </c:pt>
                <c:pt idx="2153">
                  <c:v>6945</c:v>
                </c:pt>
                <c:pt idx="2154">
                  <c:v>6945</c:v>
                </c:pt>
                <c:pt idx="2155">
                  <c:v>6945</c:v>
                </c:pt>
                <c:pt idx="2156">
                  <c:v>6945</c:v>
                </c:pt>
                <c:pt idx="2157">
                  <c:v>6945</c:v>
                </c:pt>
                <c:pt idx="2158">
                  <c:v>6945</c:v>
                </c:pt>
                <c:pt idx="2159">
                  <c:v>6945</c:v>
                </c:pt>
                <c:pt idx="2160">
                  <c:v>6945</c:v>
                </c:pt>
                <c:pt idx="2161">
                  <c:v>6945</c:v>
                </c:pt>
                <c:pt idx="2162">
                  <c:v>6945</c:v>
                </c:pt>
                <c:pt idx="2163">
                  <c:v>6945</c:v>
                </c:pt>
                <c:pt idx="2164">
                  <c:v>6945</c:v>
                </c:pt>
                <c:pt idx="2165">
                  <c:v>6945</c:v>
                </c:pt>
                <c:pt idx="2166">
                  <c:v>6945</c:v>
                </c:pt>
                <c:pt idx="2167">
                  <c:v>6945</c:v>
                </c:pt>
                <c:pt idx="2168">
                  <c:v>6945</c:v>
                </c:pt>
                <c:pt idx="2169">
                  <c:v>6945</c:v>
                </c:pt>
                <c:pt idx="2170">
                  <c:v>6945</c:v>
                </c:pt>
                <c:pt idx="2171">
                  <c:v>6945</c:v>
                </c:pt>
                <c:pt idx="2172">
                  <c:v>6945</c:v>
                </c:pt>
                <c:pt idx="2173">
                  <c:v>6945</c:v>
                </c:pt>
                <c:pt idx="2174">
                  <c:v>6945</c:v>
                </c:pt>
                <c:pt idx="2175">
                  <c:v>6945</c:v>
                </c:pt>
                <c:pt idx="2176">
                  <c:v>6945</c:v>
                </c:pt>
                <c:pt idx="2177">
                  <c:v>6945</c:v>
                </c:pt>
                <c:pt idx="2178">
                  <c:v>6945</c:v>
                </c:pt>
                <c:pt idx="2179">
                  <c:v>6945</c:v>
                </c:pt>
                <c:pt idx="2180">
                  <c:v>6945</c:v>
                </c:pt>
                <c:pt idx="2181">
                  <c:v>6945</c:v>
                </c:pt>
                <c:pt idx="2182">
                  <c:v>6945</c:v>
                </c:pt>
                <c:pt idx="2183">
                  <c:v>6945</c:v>
                </c:pt>
                <c:pt idx="2184">
                  <c:v>6945</c:v>
                </c:pt>
                <c:pt idx="2185">
                  <c:v>6945</c:v>
                </c:pt>
                <c:pt idx="2186">
                  <c:v>6945</c:v>
                </c:pt>
                <c:pt idx="2187">
                  <c:v>6945</c:v>
                </c:pt>
                <c:pt idx="2188">
                  <c:v>6945</c:v>
                </c:pt>
                <c:pt idx="2189">
                  <c:v>6945</c:v>
                </c:pt>
                <c:pt idx="2190">
                  <c:v>6945</c:v>
                </c:pt>
                <c:pt idx="2191">
                  <c:v>6945</c:v>
                </c:pt>
                <c:pt idx="2192">
                  <c:v>6945</c:v>
                </c:pt>
                <c:pt idx="2193">
                  <c:v>6945</c:v>
                </c:pt>
                <c:pt idx="2194">
                  <c:v>6945</c:v>
                </c:pt>
                <c:pt idx="2195">
                  <c:v>6945</c:v>
                </c:pt>
                <c:pt idx="2196">
                  <c:v>6945</c:v>
                </c:pt>
                <c:pt idx="2197">
                  <c:v>6945</c:v>
                </c:pt>
                <c:pt idx="2198">
                  <c:v>6945</c:v>
                </c:pt>
                <c:pt idx="2199">
                  <c:v>6945</c:v>
                </c:pt>
                <c:pt idx="2200">
                  <c:v>6945</c:v>
                </c:pt>
                <c:pt idx="2201">
                  <c:v>6945</c:v>
                </c:pt>
                <c:pt idx="2202">
                  <c:v>6945</c:v>
                </c:pt>
                <c:pt idx="2203">
                  <c:v>6945</c:v>
                </c:pt>
                <c:pt idx="2204">
                  <c:v>6945</c:v>
                </c:pt>
                <c:pt idx="2205">
                  <c:v>6945</c:v>
                </c:pt>
                <c:pt idx="2206">
                  <c:v>6945</c:v>
                </c:pt>
                <c:pt idx="2207">
                  <c:v>6945</c:v>
                </c:pt>
                <c:pt idx="2208">
                  <c:v>6945</c:v>
                </c:pt>
                <c:pt idx="2209">
                  <c:v>6945</c:v>
                </c:pt>
                <c:pt idx="2210">
                  <c:v>6945</c:v>
                </c:pt>
                <c:pt idx="2211">
                  <c:v>6945</c:v>
                </c:pt>
                <c:pt idx="2212">
                  <c:v>6945</c:v>
                </c:pt>
                <c:pt idx="2213">
                  <c:v>6945</c:v>
                </c:pt>
                <c:pt idx="2214">
                  <c:v>6945</c:v>
                </c:pt>
                <c:pt idx="2215">
                  <c:v>6945</c:v>
                </c:pt>
                <c:pt idx="2216">
                  <c:v>6945</c:v>
                </c:pt>
                <c:pt idx="2217">
                  <c:v>6945</c:v>
                </c:pt>
                <c:pt idx="2218">
                  <c:v>6945</c:v>
                </c:pt>
                <c:pt idx="2219">
                  <c:v>6945</c:v>
                </c:pt>
                <c:pt idx="2220">
                  <c:v>6945</c:v>
                </c:pt>
                <c:pt idx="2221">
                  <c:v>6945</c:v>
                </c:pt>
                <c:pt idx="2222">
                  <c:v>6945</c:v>
                </c:pt>
                <c:pt idx="2223">
                  <c:v>6945</c:v>
                </c:pt>
                <c:pt idx="2224">
                  <c:v>6945</c:v>
                </c:pt>
                <c:pt idx="2225">
                  <c:v>6945</c:v>
                </c:pt>
                <c:pt idx="2226">
                  <c:v>6945</c:v>
                </c:pt>
                <c:pt idx="2227">
                  <c:v>6945</c:v>
                </c:pt>
                <c:pt idx="2228">
                  <c:v>6945</c:v>
                </c:pt>
                <c:pt idx="2229">
                  <c:v>6945</c:v>
                </c:pt>
                <c:pt idx="2230">
                  <c:v>6945</c:v>
                </c:pt>
                <c:pt idx="2231">
                  <c:v>6945</c:v>
                </c:pt>
                <c:pt idx="2232">
                  <c:v>6945</c:v>
                </c:pt>
                <c:pt idx="2233">
                  <c:v>6945</c:v>
                </c:pt>
                <c:pt idx="2234">
                  <c:v>6945</c:v>
                </c:pt>
                <c:pt idx="2235">
                  <c:v>6945</c:v>
                </c:pt>
                <c:pt idx="2236">
                  <c:v>6945</c:v>
                </c:pt>
                <c:pt idx="2237">
                  <c:v>6945</c:v>
                </c:pt>
                <c:pt idx="2238">
                  <c:v>6945</c:v>
                </c:pt>
                <c:pt idx="2239">
                  <c:v>6945</c:v>
                </c:pt>
                <c:pt idx="2240">
                  <c:v>6945</c:v>
                </c:pt>
                <c:pt idx="2241">
                  <c:v>6945</c:v>
                </c:pt>
                <c:pt idx="2242">
                  <c:v>6945</c:v>
                </c:pt>
                <c:pt idx="2243">
                  <c:v>6945</c:v>
                </c:pt>
                <c:pt idx="2244">
                  <c:v>6945</c:v>
                </c:pt>
                <c:pt idx="2245">
                  <c:v>6945</c:v>
                </c:pt>
                <c:pt idx="2246">
                  <c:v>6945</c:v>
                </c:pt>
                <c:pt idx="2247">
                  <c:v>6945</c:v>
                </c:pt>
                <c:pt idx="2248">
                  <c:v>6945</c:v>
                </c:pt>
                <c:pt idx="2249">
                  <c:v>6945</c:v>
                </c:pt>
                <c:pt idx="2250">
                  <c:v>6945</c:v>
                </c:pt>
                <c:pt idx="2251">
                  <c:v>6945</c:v>
                </c:pt>
                <c:pt idx="2252">
                  <c:v>6945</c:v>
                </c:pt>
                <c:pt idx="2253">
                  <c:v>6945</c:v>
                </c:pt>
                <c:pt idx="2254">
                  <c:v>6945</c:v>
                </c:pt>
                <c:pt idx="2255">
                  <c:v>6945</c:v>
                </c:pt>
                <c:pt idx="2256">
                  <c:v>6945</c:v>
                </c:pt>
                <c:pt idx="2257">
                  <c:v>6945</c:v>
                </c:pt>
                <c:pt idx="2258">
                  <c:v>6945</c:v>
                </c:pt>
                <c:pt idx="2259">
                  <c:v>6945</c:v>
                </c:pt>
                <c:pt idx="2260">
                  <c:v>6945</c:v>
                </c:pt>
                <c:pt idx="2261">
                  <c:v>6945</c:v>
                </c:pt>
                <c:pt idx="2262">
                  <c:v>6945</c:v>
                </c:pt>
                <c:pt idx="2263">
                  <c:v>6945</c:v>
                </c:pt>
                <c:pt idx="2264">
                  <c:v>6945</c:v>
                </c:pt>
                <c:pt idx="2265">
                  <c:v>6945</c:v>
                </c:pt>
                <c:pt idx="2266">
                  <c:v>6945</c:v>
                </c:pt>
                <c:pt idx="2267">
                  <c:v>6945</c:v>
                </c:pt>
                <c:pt idx="2268">
                  <c:v>6945</c:v>
                </c:pt>
                <c:pt idx="2269">
                  <c:v>6945</c:v>
                </c:pt>
                <c:pt idx="2270">
                  <c:v>6945</c:v>
                </c:pt>
                <c:pt idx="2271">
                  <c:v>6945</c:v>
                </c:pt>
                <c:pt idx="2272">
                  <c:v>6945</c:v>
                </c:pt>
                <c:pt idx="2273">
                  <c:v>6945</c:v>
                </c:pt>
                <c:pt idx="2274">
                  <c:v>6945</c:v>
                </c:pt>
                <c:pt idx="2275">
                  <c:v>6945</c:v>
                </c:pt>
                <c:pt idx="2276">
                  <c:v>6945</c:v>
                </c:pt>
                <c:pt idx="2277">
                  <c:v>6945</c:v>
                </c:pt>
                <c:pt idx="2278">
                  <c:v>6945</c:v>
                </c:pt>
                <c:pt idx="2279">
                  <c:v>6945</c:v>
                </c:pt>
                <c:pt idx="2280">
                  <c:v>6945</c:v>
                </c:pt>
                <c:pt idx="2281">
                  <c:v>6945</c:v>
                </c:pt>
                <c:pt idx="2282">
                  <c:v>6945</c:v>
                </c:pt>
                <c:pt idx="2283">
                  <c:v>6945</c:v>
                </c:pt>
                <c:pt idx="2284">
                  <c:v>6945</c:v>
                </c:pt>
                <c:pt idx="2285">
                  <c:v>6945</c:v>
                </c:pt>
                <c:pt idx="2286">
                  <c:v>6945</c:v>
                </c:pt>
                <c:pt idx="2287">
                  <c:v>6945</c:v>
                </c:pt>
                <c:pt idx="2288">
                  <c:v>6945</c:v>
                </c:pt>
                <c:pt idx="2289">
                  <c:v>6945</c:v>
                </c:pt>
                <c:pt idx="2290">
                  <c:v>6945</c:v>
                </c:pt>
                <c:pt idx="2291">
                  <c:v>6945</c:v>
                </c:pt>
                <c:pt idx="2292">
                  <c:v>6945</c:v>
                </c:pt>
                <c:pt idx="2293">
                  <c:v>6945</c:v>
                </c:pt>
                <c:pt idx="2294">
                  <c:v>6945</c:v>
                </c:pt>
                <c:pt idx="2295">
                  <c:v>6945</c:v>
                </c:pt>
                <c:pt idx="2296">
                  <c:v>6945</c:v>
                </c:pt>
                <c:pt idx="2297">
                  <c:v>6945</c:v>
                </c:pt>
                <c:pt idx="2298">
                  <c:v>6945</c:v>
                </c:pt>
                <c:pt idx="2299">
                  <c:v>6945</c:v>
                </c:pt>
                <c:pt idx="2300">
                  <c:v>6945</c:v>
                </c:pt>
                <c:pt idx="2301">
                  <c:v>6945</c:v>
                </c:pt>
                <c:pt idx="2302">
                  <c:v>6945</c:v>
                </c:pt>
                <c:pt idx="2303">
                  <c:v>6945</c:v>
                </c:pt>
                <c:pt idx="2304">
                  <c:v>6945</c:v>
                </c:pt>
                <c:pt idx="2305">
                  <c:v>6945</c:v>
                </c:pt>
                <c:pt idx="2306">
                  <c:v>6945</c:v>
                </c:pt>
                <c:pt idx="2307">
                  <c:v>6945</c:v>
                </c:pt>
                <c:pt idx="2308">
                  <c:v>6945</c:v>
                </c:pt>
                <c:pt idx="2309">
                  <c:v>6945</c:v>
                </c:pt>
                <c:pt idx="2310">
                  <c:v>6945</c:v>
                </c:pt>
                <c:pt idx="2311">
                  <c:v>6945</c:v>
                </c:pt>
                <c:pt idx="2312">
                  <c:v>6945</c:v>
                </c:pt>
                <c:pt idx="2313">
                  <c:v>6945</c:v>
                </c:pt>
                <c:pt idx="2314">
                  <c:v>6945</c:v>
                </c:pt>
                <c:pt idx="2315">
                  <c:v>6945</c:v>
                </c:pt>
                <c:pt idx="2316">
                  <c:v>6945</c:v>
                </c:pt>
                <c:pt idx="2317">
                  <c:v>6945</c:v>
                </c:pt>
                <c:pt idx="2318">
                  <c:v>6945</c:v>
                </c:pt>
                <c:pt idx="2319">
                  <c:v>6945</c:v>
                </c:pt>
                <c:pt idx="2320">
                  <c:v>6945</c:v>
                </c:pt>
                <c:pt idx="2321">
                  <c:v>6945</c:v>
                </c:pt>
                <c:pt idx="2322">
                  <c:v>6945</c:v>
                </c:pt>
                <c:pt idx="2323">
                  <c:v>6945</c:v>
                </c:pt>
                <c:pt idx="2324">
                  <c:v>6945</c:v>
                </c:pt>
                <c:pt idx="2325">
                  <c:v>6945</c:v>
                </c:pt>
                <c:pt idx="2326">
                  <c:v>6945</c:v>
                </c:pt>
                <c:pt idx="2327">
                  <c:v>6945</c:v>
                </c:pt>
                <c:pt idx="2328">
                  <c:v>6945</c:v>
                </c:pt>
                <c:pt idx="2329">
                  <c:v>6945</c:v>
                </c:pt>
                <c:pt idx="2330">
                  <c:v>6945</c:v>
                </c:pt>
                <c:pt idx="2331">
                  <c:v>6945</c:v>
                </c:pt>
                <c:pt idx="2332">
                  <c:v>6945</c:v>
                </c:pt>
                <c:pt idx="2333">
                  <c:v>6945</c:v>
                </c:pt>
                <c:pt idx="2334">
                  <c:v>6945</c:v>
                </c:pt>
                <c:pt idx="2335">
                  <c:v>6945</c:v>
                </c:pt>
                <c:pt idx="2336">
                  <c:v>6945</c:v>
                </c:pt>
                <c:pt idx="2337">
                  <c:v>6945</c:v>
                </c:pt>
                <c:pt idx="2338">
                  <c:v>6945</c:v>
                </c:pt>
                <c:pt idx="2339">
                  <c:v>6945</c:v>
                </c:pt>
                <c:pt idx="2340">
                  <c:v>6945</c:v>
                </c:pt>
                <c:pt idx="2341">
                  <c:v>6945</c:v>
                </c:pt>
                <c:pt idx="2342">
                  <c:v>6945</c:v>
                </c:pt>
                <c:pt idx="2343">
                  <c:v>6945</c:v>
                </c:pt>
                <c:pt idx="2344">
                  <c:v>6945</c:v>
                </c:pt>
                <c:pt idx="2345">
                  <c:v>6945</c:v>
                </c:pt>
                <c:pt idx="2346">
                  <c:v>6945</c:v>
                </c:pt>
                <c:pt idx="2347">
                  <c:v>6945</c:v>
                </c:pt>
                <c:pt idx="2348">
                  <c:v>6945</c:v>
                </c:pt>
                <c:pt idx="2349">
                  <c:v>6945</c:v>
                </c:pt>
                <c:pt idx="2350">
                  <c:v>6945</c:v>
                </c:pt>
                <c:pt idx="2351">
                  <c:v>6945</c:v>
                </c:pt>
                <c:pt idx="2352">
                  <c:v>6945</c:v>
                </c:pt>
                <c:pt idx="2353">
                  <c:v>6945</c:v>
                </c:pt>
                <c:pt idx="2354">
                  <c:v>6945</c:v>
                </c:pt>
                <c:pt idx="2355">
                  <c:v>6945</c:v>
                </c:pt>
                <c:pt idx="2356">
                  <c:v>6945</c:v>
                </c:pt>
                <c:pt idx="2357">
                  <c:v>6945</c:v>
                </c:pt>
                <c:pt idx="2358">
                  <c:v>6945</c:v>
                </c:pt>
                <c:pt idx="2359">
                  <c:v>6945</c:v>
                </c:pt>
                <c:pt idx="2360">
                  <c:v>6945</c:v>
                </c:pt>
                <c:pt idx="2361">
                  <c:v>6945</c:v>
                </c:pt>
                <c:pt idx="2362">
                  <c:v>6945</c:v>
                </c:pt>
                <c:pt idx="2363">
                  <c:v>6945</c:v>
                </c:pt>
                <c:pt idx="2364">
                  <c:v>6945</c:v>
                </c:pt>
                <c:pt idx="2365">
                  <c:v>6945</c:v>
                </c:pt>
                <c:pt idx="2366">
                  <c:v>6945</c:v>
                </c:pt>
                <c:pt idx="2367">
                  <c:v>6945</c:v>
                </c:pt>
                <c:pt idx="2368">
                  <c:v>6945</c:v>
                </c:pt>
                <c:pt idx="2369">
                  <c:v>6945</c:v>
                </c:pt>
                <c:pt idx="2370">
                  <c:v>6945</c:v>
                </c:pt>
                <c:pt idx="2371">
                  <c:v>6945</c:v>
                </c:pt>
                <c:pt idx="2372">
                  <c:v>6945</c:v>
                </c:pt>
                <c:pt idx="2373">
                  <c:v>6945</c:v>
                </c:pt>
                <c:pt idx="2374">
                  <c:v>6945</c:v>
                </c:pt>
                <c:pt idx="2375">
                  <c:v>6945</c:v>
                </c:pt>
                <c:pt idx="2376">
                  <c:v>6945</c:v>
                </c:pt>
                <c:pt idx="2377">
                  <c:v>6945</c:v>
                </c:pt>
                <c:pt idx="2378">
                  <c:v>6945</c:v>
                </c:pt>
                <c:pt idx="2379">
                  <c:v>6945</c:v>
                </c:pt>
                <c:pt idx="2380">
                  <c:v>6945</c:v>
                </c:pt>
                <c:pt idx="2381">
                  <c:v>6945</c:v>
                </c:pt>
                <c:pt idx="2382">
                  <c:v>6945</c:v>
                </c:pt>
                <c:pt idx="2383">
                  <c:v>6945</c:v>
                </c:pt>
                <c:pt idx="2384">
                  <c:v>6945</c:v>
                </c:pt>
                <c:pt idx="2385">
                  <c:v>6945</c:v>
                </c:pt>
                <c:pt idx="2386">
                  <c:v>6945</c:v>
                </c:pt>
                <c:pt idx="2387">
                  <c:v>6945</c:v>
                </c:pt>
                <c:pt idx="2388">
                  <c:v>6945</c:v>
                </c:pt>
                <c:pt idx="2389">
                  <c:v>6945</c:v>
                </c:pt>
                <c:pt idx="2390">
                  <c:v>6945</c:v>
                </c:pt>
                <c:pt idx="2391">
                  <c:v>6945</c:v>
                </c:pt>
                <c:pt idx="2392">
                  <c:v>6945</c:v>
                </c:pt>
                <c:pt idx="2393">
                  <c:v>6945</c:v>
                </c:pt>
                <c:pt idx="2394">
                  <c:v>6945</c:v>
                </c:pt>
                <c:pt idx="2395">
                  <c:v>6945</c:v>
                </c:pt>
                <c:pt idx="2396">
                  <c:v>6945</c:v>
                </c:pt>
                <c:pt idx="2397">
                  <c:v>6945</c:v>
                </c:pt>
                <c:pt idx="2398">
                  <c:v>6945</c:v>
                </c:pt>
                <c:pt idx="2399">
                  <c:v>6945</c:v>
                </c:pt>
                <c:pt idx="2400">
                  <c:v>6945</c:v>
                </c:pt>
                <c:pt idx="2401">
                  <c:v>6945</c:v>
                </c:pt>
                <c:pt idx="2402">
                  <c:v>6945</c:v>
                </c:pt>
                <c:pt idx="2403">
                  <c:v>6945</c:v>
                </c:pt>
                <c:pt idx="2404">
                  <c:v>6945</c:v>
                </c:pt>
                <c:pt idx="2405">
                  <c:v>6945</c:v>
                </c:pt>
                <c:pt idx="2406">
                  <c:v>6945</c:v>
                </c:pt>
                <c:pt idx="2407">
                  <c:v>6945</c:v>
                </c:pt>
                <c:pt idx="2408">
                  <c:v>6945</c:v>
                </c:pt>
                <c:pt idx="2409">
                  <c:v>6945</c:v>
                </c:pt>
                <c:pt idx="2410">
                  <c:v>6945</c:v>
                </c:pt>
                <c:pt idx="2411">
                  <c:v>6945</c:v>
                </c:pt>
                <c:pt idx="2412">
                  <c:v>6945</c:v>
                </c:pt>
                <c:pt idx="2413">
                  <c:v>6945</c:v>
                </c:pt>
                <c:pt idx="2414">
                  <c:v>6945</c:v>
                </c:pt>
                <c:pt idx="2415">
                  <c:v>6945</c:v>
                </c:pt>
                <c:pt idx="2416">
                  <c:v>6945</c:v>
                </c:pt>
                <c:pt idx="2417">
                  <c:v>6945</c:v>
                </c:pt>
                <c:pt idx="2418">
                  <c:v>6945</c:v>
                </c:pt>
                <c:pt idx="2419">
                  <c:v>6945</c:v>
                </c:pt>
                <c:pt idx="2420">
                  <c:v>6945</c:v>
                </c:pt>
                <c:pt idx="2421">
                  <c:v>6945</c:v>
                </c:pt>
                <c:pt idx="2422">
                  <c:v>6945</c:v>
                </c:pt>
                <c:pt idx="2423">
                  <c:v>6945</c:v>
                </c:pt>
                <c:pt idx="2424">
                  <c:v>6945</c:v>
                </c:pt>
                <c:pt idx="2425">
                  <c:v>6945</c:v>
                </c:pt>
                <c:pt idx="2426">
                  <c:v>6945</c:v>
                </c:pt>
                <c:pt idx="2427">
                  <c:v>6945</c:v>
                </c:pt>
                <c:pt idx="2428">
                  <c:v>6945</c:v>
                </c:pt>
                <c:pt idx="2429">
                  <c:v>6945</c:v>
                </c:pt>
                <c:pt idx="2430">
                  <c:v>6945</c:v>
                </c:pt>
                <c:pt idx="2431">
                  <c:v>6945</c:v>
                </c:pt>
                <c:pt idx="2432">
                  <c:v>6945</c:v>
                </c:pt>
                <c:pt idx="2433">
                  <c:v>6945</c:v>
                </c:pt>
                <c:pt idx="2434">
                  <c:v>6945</c:v>
                </c:pt>
                <c:pt idx="2435">
                  <c:v>6945</c:v>
                </c:pt>
                <c:pt idx="2436">
                  <c:v>6945</c:v>
                </c:pt>
                <c:pt idx="2437">
                  <c:v>6945</c:v>
                </c:pt>
                <c:pt idx="2438">
                  <c:v>6945</c:v>
                </c:pt>
                <c:pt idx="2439">
                  <c:v>6945</c:v>
                </c:pt>
                <c:pt idx="2440">
                  <c:v>6945</c:v>
                </c:pt>
                <c:pt idx="2441">
                  <c:v>6945</c:v>
                </c:pt>
                <c:pt idx="2442">
                  <c:v>6945</c:v>
                </c:pt>
                <c:pt idx="2443">
                  <c:v>6945</c:v>
                </c:pt>
                <c:pt idx="2444">
                  <c:v>6945</c:v>
                </c:pt>
                <c:pt idx="2445">
                  <c:v>6945</c:v>
                </c:pt>
                <c:pt idx="2446">
                  <c:v>6945</c:v>
                </c:pt>
                <c:pt idx="2447">
                  <c:v>6945</c:v>
                </c:pt>
                <c:pt idx="2448">
                  <c:v>6945</c:v>
                </c:pt>
                <c:pt idx="2449">
                  <c:v>6945</c:v>
                </c:pt>
                <c:pt idx="2450">
                  <c:v>6945</c:v>
                </c:pt>
                <c:pt idx="2451">
                  <c:v>6945</c:v>
                </c:pt>
                <c:pt idx="2452">
                  <c:v>6945</c:v>
                </c:pt>
                <c:pt idx="2453">
                  <c:v>6945</c:v>
                </c:pt>
                <c:pt idx="2454">
                  <c:v>6945</c:v>
                </c:pt>
                <c:pt idx="2455">
                  <c:v>6945</c:v>
                </c:pt>
                <c:pt idx="2456">
                  <c:v>6945</c:v>
                </c:pt>
                <c:pt idx="2457">
                  <c:v>6945</c:v>
                </c:pt>
                <c:pt idx="2458">
                  <c:v>6945</c:v>
                </c:pt>
                <c:pt idx="2459">
                  <c:v>6945</c:v>
                </c:pt>
                <c:pt idx="2460">
                  <c:v>6945</c:v>
                </c:pt>
                <c:pt idx="2461">
                  <c:v>6945</c:v>
                </c:pt>
                <c:pt idx="2462">
                  <c:v>6945</c:v>
                </c:pt>
                <c:pt idx="2463">
                  <c:v>6945</c:v>
                </c:pt>
                <c:pt idx="2464">
                  <c:v>6945</c:v>
                </c:pt>
                <c:pt idx="2465">
                  <c:v>6945</c:v>
                </c:pt>
                <c:pt idx="2466">
                  <c:v>6945</c:v>
                </c:pt>
                <c:pt idx="2467">
                  <c:v>6945</c:v>
                </c:pt>
                <c:pt idx="2468">
                  <c:v>6945</c:v>
                </c:pt>
                <c:pt idx="2469">
                  <c:v>6945</c:v>
                </c:pt>
                <c:pt idx="2470">
                  <c:v>6945</c:v>
                </c:pt>
                <c:pt idx="2471">
                  <c:v>6945</c:v>
                </c:pt>
                <c:pt idx="2472">
                  <c:v>6945</c:v>
                </c:pt>
                <c:pt idx="2473">
                  <c:v>6945</c:v>
                </c:pt>
                <c:pt idx="2474">
                  <c:v>6945</c:v>
                </c:pt>
                <c:pt idx="2475">
                  <c:v>6945</c:v>
                </c:pt>
                <c:pt idx="2476">
                  <c:v>6945</c:v>
                </c:pt>
                <c:pt idx="2477">
                  <c:v>6945</c:v>
                </c:pt>
                <c:pt idx="2478">
                  <c:v>6945</c:v>
                </c:pt>
                <c:pt idx="2479">
                  <c:v>6945</c:v>
                </c:pt>
                <c:pt idx="2480">
                  <c:v>6945</c:v>
                </c:pt>
                <c:pt idx="2481">
                  <c:v>6945</c:v>
                </c:pt>
                <c:pt idx="2482">
                  <c:v>6945</c:v>
                </c:pt>
                <c:pt idx="2483">
                  <c:v>6945</c:v>
                </c:pt>
                <c:pt idx="2484">
                  <c:v>6945</c:v>
                </c:pt>
                <c:pt idx="2485">
                  <c:v>6945</c:v>
                </c:pt>
                <c:pt idx="2486">
                  <c:v>6945</c:v>
                </c:pt>
                <c:pt idx="2487">
                  <c:v>6945</c:v>
                </c:pt>
                <c:pt idx="2488">
                  <c:v>6945</c:v>
                </c:pt>
                <c:pt idx="2489">
                  <c:v>6945</c:v>
                </c:pt>
                <c:pt idx="2490">
                  <c:v>6945</c:v>
                </c:pt>
                <c:pt idx="2491">
                  <c:v>6945</c:v>
                </c:pt>
                <c:pt idx="2492">
                  <c:v>6945</c:v>
                </c:pt>
                <c:pt idx="2493">
                  <c:v>6945</c:v>
                </c:pt>
                <c:pt idx="2494">
                  <c:v>6945</c:v>
                </c:pt>
                <c:pt idx="2495">
                  <c:v>6945</c:v>
                </c:pt>
                <c:pt idx="2496">
                  <c:v>6945</c:v>
                </c:pt>
                <c:pt idx="2497">
                  <c:v>6945</c:v>
                </c:pt>
                <c:pt idx="2498">
                  <c:v>6945</c:v>
                </c:pt>
                <c:pt idx="2499">
                  <c:v>6945</c:v>
                </c:pt>
                <c:pt idx="2500">
                  <c:v>6945</c:v>
                </c:pt>
                <c:pt idx="2501">
                  <c:v>6945</c:v>
                </c:pt>
                <c:pt idx="2502">
                  <c:v>6945</c:v>
                </c:pt>
                <c:pt idx="2503">
                  <c:v>6945</c:v>
                </c:pt>
                <c:pt idx="2504">
                  <c:v>6945</c:v>
                </c:pt>
                <c:pt idx="2505">
                  <c:v>6945</c:v>
                </c:pt>
                <c:pt idx="2506">
                  <c:v>6945</c:v>
                </c:pt>
                <c:pt idx="2507">
                  <c:v>6945</c:v>
                </c:pt>
                <c:pt idx="2508">
                  <c:v>6945</c:v>
                </c:pt>
                <c:pt idx="2509">
                  <c:v>6945</c:v>
                </c:pt>
                <c:pt idx="2510">
                  <c:v>6945</c:v>
                </c:pt>
                <c:pt idx="2511">
                  <c:v>6945</c:v>
                </c:pt>
                <c:pt idx="2512">
                  <c:v>6945</c:v>
                </c:pt>
                <c:pt idx="2513">
                  <c:v>6945</c:v>
                </c:pt>
                <c:pt idx="2514">
                  <c:v>6945</c:v>
                </c:pt>
                <c:pt idx="2515">
                  <c:v>6945</c:v>
                </c:pt>
                <c:pt idx="2516">
                  <c:v>6945</c:v>
                </c:pt>
                <c:pt idx="2517">
                  <c:v>6945</c:v>
                </c:pt>
                <c:pt idx="2518">
                  <c:v>6945</c:v>
                </c:pt>
                <c:pt idx="2519">
                  <c:v>6945</c:v>
                </c:pt>
                <c:pt idx="2520">
                  <c:v>6945</c:v>
                </c:pt>
                <c:pt idx="2521">
                  <c:v>6945</c:v>
                </c:pt>
                <c:pt idx="2522">
                  <c:v>6945</c:v>
                </c:pt>
                <c:pt idx="2523">
                  <c:v>6945</c:v>
                </c:pt>
                <c:pt idx="2524">
                  <c:v>6945</c:v>
                </c:pt>
                <c:pt idx="2525">
                  <c:v>6945</c:v>
                </c:pt>
                <c:pt idx="2526">
                  <c:v>6945</c:v>
                </c:pt>
                <c:pt idx="2527">
                  <c:v>6945</c:v>
                </c:pt>
                <c:pt idx="2528">
                  <c:v>6945</c:v>
                </c:pt>
                <c:pt idx="2529">
                  <c:v>6945</c:v>
                </c:pt>
                <c:pt idx="2530">
                  <c:v>6945</c:v>
                </c:pt>
                <c:pt idx="2531">
                  <c:v>6945</c:v>
                </c:pt>
                <c:pt idx="2532">
                  <c:v>6945</c:v>
                </c:pt>
                <c:pt idx="2533">
                  <c:v>6945</c:v>
                </c:pt>
                <c:pt idx="2534">
                  <c:v>6945</c:v>
                </c:pt>
                <c:pt idx="2535">
                  <c:v>6945</c:v>
                </c:pt>
                <c:pt idx="2536">
                  <c:v>6945</c:v>
                </c:pt>
                <c:pt idx="2537">
                  <c:v>6945</c:v>
                </c:pt>
                <c:pt idx="2538">
                  <c:v>6945</c:v>
                </c:pt>
                <c:pt idx="2539">
                  <c:v>6945</c:v>
                </c:pt>
                <c:pt idx="2540">
                  <c:v>6945</c:v>
                </c:pt>
                <c:pt idx="2541">
                  <c:v>6945</c:v>
                </c:pt>
                <c:pt idx="2542">
                  <c:v>6945</c:v>
                </c:pt>
                <c:pt idx="2543">
                  <c:v>6945</c:v>
                </c:pt>
                <c:pt idx="2544">
                  <c:v>6945</c:v>
                </c:pt>
                <c:pt idx="2545">
                  <c:v>6945</c:v>
                </c:pt>
                <c:pt idx="2546">
                  <c:v>6945</c:v>
                </c:pt>
                <c:pt idx="2547">
                  <c:v>6945</c:v>
                </c:pt>
                <c:pt idx="2548">
                  <c:v>6945</c:v>
                </c:pt>
                <c:pt idx="2549">
                  <c:v>6945</c:v>
                </c:pt>
                <c:pt idx="2550">
                  <c:v>6945</c:v>
                </c:pt>
                <c:pt idx="2551">
                  <c:v>6945</c:v>
                </c:pt>
                <c:pt idx="2552">
                  <c:v>6945</c:v>
                </c:pt>
                <c:pt idx="2553">
                  <c:v>6945</c:v>
                </c:pt>
                <c:pt idx="2554">
                  <c:v>6945</c:v>
                </c:pt>
                <c:pt idx="2555">
                  <c:v>6945</c:v>
                </c:pt>
                <c:pt idx="2556">
                  <c:v>6945</c:v>
                </c:pt>
                <c:pt idx="2557">
                  <c:v>6945</c:v>
                </c:pt>
                <c:pt idx="2558">
                  <c:v>6945</c:v>
                </c:pt>
                <c:pt idx="2559">
                  <c:v>6945</c:v>
                </c:pt>
                <c:pt idx="2560">
                  <c:v>6945</c:v>
                </c:pt>
                <c:pt idx="2561">
                  <c:v>6945</c:v>
                </c:pt>
                <c:pt idx="2562">
                  <c:v>6945</c:v>
                </c:pt>
                <c:pt idx="2563">
                  <c:v>6945</c:v>
                </c:pt>
                <c:pt idx="2564">
                  <c:v>6945</c:v>
                </c:pt>
                <c:pt idx="2565">
                  <c:v>6945</c:v>
                </c:pt>
                <c:pt idx="2566">
                  <c:v>6945</c:v>
                </c:pt>
                <c:pt idx="2567">
                  <c:v>6945</c:v>
                </c:pt>
                <c:pt idx="2568">
                  <c:v>6945</c:v>
                </c:pt>
                <c:pt idx="2569">
                  <c:v>6945</c:v>
                </c:pt>
                <c:pt idx="2570">
                  <c:v>6945</c:v>
                </c:pt>
                <c:pt idx="2571">
                  <c:v>6945</c:v>
                </c:pt>
                <c:pt idx="2572">
                  <c:v>6945</c:v>
                </c:pt>
                <c:pt idx="2573">
                  <c:v>6945</c:v>
                </c:pt>
                <c:pt idx="2574">
                  <c:v>6945</c:v>
                </c:pt>
                <c:pt idx="2575">
                  <c:v>6945</c:v>
                </c:pt>
                <c:pt idx="2576">
                  <c:v>6945</c:v>
                </c:pt>
                <c:pt idx="2577">
                  <c:v>6945</c:v>
                </c:pt>
                <c:pt idx="2578">
                  <c:v>6945</c:v>
                </c:pt>
                <c:pt idx="2579">
                  <c:v>6945</c:v>
                </c:pt>
                <c:pt idx="2580">
                  <c:v>6945</c:v>
                </c:pt>
                <c:pt idx="2581">
                  <c:v>6945</c:v>
                </c:pt>
                <c:pt idx="2582">
                  <c:v>6945</c:v>
                </c:pt>
                <c:pt idx="2583">
                  <c:v>6945</c:v>
                </c:pt>
                <c:pt idx="2584">
                  <c:v>6945</c:v>
                </c:pt>
                <c:pt idx="2585">
                  <c:v>6945</c:v>
                </c:pt>
                <c:pt idx="2586">
                  <c:v>6945</c:v>
                </c:pt>
                <c:pt idx="2587">
                  <c:v>6945</c:v>
                </c:pt>
                <c:pt idx="2588">
                  <c:v>6945</c:v>
                </c:pt>
                <c:pt idx="2589">
                  <c:v>6945</c:v>
                </c:pt>
                <c:pt idx="2590">
                  <c:v>6945</c:v>
                </c:pt>
                <c:pt idx="2591">
                  <c:v>6945</c:v>
                </c:pt>
                <c:pt idx="2592">
                  <c:v>6945</c:v>
                </c:pt>
                <c:pt idx="2593">
                  <c:v>6945</c:v>
                </c:pt>
                <c:pt idx="2594">
                  <c:v>6945</c:v>
                </c:pt>
                <c:pt idx="2595">
                  <c:v>6945</c:v>
                </c:pt>
                <c:pt idx="2596">
                  <c:v>6945</c:v>
                </c:pt>
                <c:pt idx="2597">
                  <c:v>6945</c:v>
                </c:pt>
                <c:pt idx="2598">
                  <c:v>6945</c:v>
                </c:pt>
                <c:pt idx="2599">
                  <c:v>6945</c:v>
                </c:pt>
                <c:pt idx="2600">
                  <c:v>6945</c:v>
                </c:pt>
                <c:pt idx="2601">
                  <c:v>6945</c:v>
                </c:pt>
                <c:pt idx="2602">
                  <c:v>6945</c:v>
                </c:pt>
                <c:pt idx="2603">
                  <c:v>6945</c:v>
                </c:pt>
                <c:pt idx="2604">
                  <c:v>6945</c:v>
                </c:pt>
                <c:pt idx="2605">
                  <c:v>6945</c:v>
                </c:pt>
                <c:pt idx="2606">
                  <c:v>6945</c:v>
                </c:pt>
                <c:pt idx="2607">
                  <c:v>6945</c:v>
                </c:pt>
                <c:pt idx="2608">
                  <c:v>6945</c:v>
                </c:pt>
                <c:pt idx="2609">
                  <c:v>6945</c:v>
                </c:pt>
                <c:pt idx="2610">
                  <c:v>6945</c:v>
                </c:pt>
                <c:pt idx="2611">
                  <c:v>6945</c:v>
                </c:pt>
                <c:pt idx="2612">
                  <c:v>6945</c:v>
                </c:pt>
                <c:pt idx="2613">
                  <c:v>6945</c:v>
                </c:pt>
                <c:pt idx="2614">
                  <c:v>6945</c:v>
                </c:pt>
                <c:pt idx="2615">
                  <c:v>6945</c:v>
                </c:pt>
                <c:pt idx="2616">
                  <c:v>6945</c:v>
                </c:pt>
                <c:pt idx="2617">
                  <c:v>6945</c:v>
                </c:pt>
                <c:pt idx="2618">
                  <c:v>6945</c:v>
                </c:pt>
                <c:pt idx="2619">
                  <c:v>6945</c:v>
                </c:pt>
                <c:pt idx="2620">
                  <c:v>6945</c:v>
                </c:pt>
                <c:pt idx="2621">
                  <c:v>6945</c:v>
                </c:pt>
                <c:pt idx="2622">
                  <c:v>6945</c:v>
                </c:pt>
                <c:pt idx="2623">
                  <c:v>6945</c:v>
                </c:pt>
                <c:pt idx="2624">
                  <c:v>6945</c:v>
                </c:pt>
                <c:pt idx="2625">
                  <c:v>6945</c:v>
                </c:pt>
                <c:pt idx="2626">
                  <c:v>6945</c:v>
                </c:pt>
                <c:pt idx="2627">
                  <c:v>6945</c:v>
                </c:pt>
                <c:pt idx="2628">
                  <c:v>6945</c:v>
                </c:pt>
                <c:pt idx="2629">
                  <c:v>6945</c:v>
                </c:pt>
                <c:pt idx="2630">
                  <c:v>6945</c:v>
                </c:pt>
                <c:pt idx="2631">
                  <c:v>6945</c:v>
                </c:pt>
                <c:pt idx="2632">
                  <c:v>6945</c:v>
                </c:pt>
                <c:pt idx="2633">
                  <c:v>6945</c:v>
                </c:pt>
                <c:pt idx="2634">
                  <c:v>6945</c:v>
                </c:pt>
                <c:pt idx="2635">
                  <c:v>6945</c:v>
                </c:pt>
                <c:pt idx="2636">
                  <c:v>6945</c:v>
                </c:pt>
                <c:pt idx="2637">
                  <c:v>6945</c:v>
                </c:pt>
                <c:pt idx="2638">
                  <c:v>6945</c:v>
                </c:pt>
                <c:pt idx="2639">
                  <c:v>6945</c:v>
                </c:pt>
                <c:pt idx="2640">
                  <c:v>6945</c:v>
                </c:pt>
                <c:pt idx="2641">
                  <c:v>6945</c:v>
                </c:pt>
                <c:pt idx="2642">
                  <c:v>6945</c:v>
                </c:pt>
                <c:pt idx="2643">
                  <c:v>6945</c:v>
                </c:pt>
                <c:pt idx="2644">
                  <c:v>6945</c:v>
                </c:pt>
                <c:pt idx="2645">
                  <c:v>6945</c:v>
                </c:pt>
                <c:pt idx="2646">
                  <c:v>6945</c:v>
                </c:pt>
                <c:pt idx="2647">
                  <c:v>6945</c:v>
                </c:pt>
                <c:pt idx="2648">
                  <c:v>6945</c:v>
                </c:pt>
                <c:pt idx="2649">
                  <c:v>6945</c:v>
                </c:pt>
                <c:pt idx="2650">
                  <c:v>6945</c:v>
                </c:pt>
                <c:pt idx="2651">
                  <c:v>6945</c:v>
                </c:pt>
                <c:pt idx="2652">
                  <c:v>6945</c:v>
                </c:pt>
                <c:pt idx="2653">
                  <c:v>6945</c:v>
                </c:pt>
                <c:pt idx="2654">
                  <c:v>6945</c:v>
                </c:pt>
                <c:pt idx="2655">
                  <c:v>6945</c:v>
                </c:pt>
                <c:pt idx="2656">
                  <c:v>6945</c:v>
                </c:pt>
                <c:pt idx="2657">
                  <c:v>6945</c:v>
                </c:pt>
                <c:pt idx="2658">
                  <c:v>6945</c:v>
                </c:pt>
                <c:pt idx="2659">
                  <c:v>6945</c:v>
                </c:pt>
                <c:pt idx="2660">
                  <c:v>6945</c:v>
                </c:pt>
                <c:pt idx="2661">
                  <c:v>6945</c:v>
                </c:pt>
                <c:pt idx="2662">
                  <c:v>6945</c:v>
                </c:pt>
                <c:pt idx="2663">
                  <c:v>6945</c:v>
                </c:pt>
                <c:pt idx="2664">
                  <c:v>6945</c:v>
                </c:pt>
                <c:pt idx="2665">
                  <c:v>6945</c:v>
                </c:pt>
                <c:pt idx="2666">
                  <c:v>6945</c:v>
                </c:pt>
                <c:pt idx="2667">
                  <c:v>6945</c:v>
                </c:pt>
                <c:pt idx="2668">
                  <c:v>6945</c:v>
                </c:pt>
                <c:pt idx="2669">
                  <c:v>6945</c:v>
                </c:pt>
                <c:pt idx="2670">
                  <c:v>6945</c:v>
                </c:pt>
                <c:pt idx="2671">
                  <c:v>6945</c:v>
                </c:pt>
                <c:pt idx="2672">
                  <c:v>6945</c:v>
                </c:pt>
                <c:pt idx="2673">
                  <c:v>6945</c:v>
                </c:pt>
                <c:pt idx="2674">
                  <c:v>6945</c:v>
                </c:pt>
                <c:pt idx="2675">
                  <c:v>6945</c:v>
                </c:pt>
                <c:pt idx="2676">
                  <c:v>6945</c:v>
                </c:pt>
                <c:pt idx="2677">
                  <c:v>6945</c:v>
                </c:pt>
                <c:pt idx="2678">
                  <c:v>6945</c:v>
                </c:pt>
                <c:pt idx="2679">
                  <c:v>6945</c:v>
                </c:pt>
                <c:pt idx="2680">
                  <c:v>6945</c:v>
                </c:pt>
                <c:pt idx="2681">
                  <c:v>6945</c:v>
                </c:pt>
                <c:pt idx="2682">
                  <c:v>6945</c:v>
                </c:pt>
                <c:pt idx="2683">
                  <c:v>6945</c:v>
                </c:pt>
                <c:pt idx="2684">
                  <c:v>6945</c:v>
                </c:pt>
                <c:pt idx="2685">
                  <c:v>6945</c:v>
                </c:pt>
                <c:pt idx="2686">
                  <c:v>6945</c:v>
                </c:pt>
                <c:pt idx="2687">
                  <c:v>6945</c:v>
                </c:pt>
                <c:pt idx="2688">
                  <c:v>6945</c:v>
                </c:pt>
                <c:pt idx="2689">
                  <c:v>6945</c:v>
                </c:pt>
                <c:pt idx="2690">
                  <c:v>6945</c:v>
                </c:pt>
                <c:pt idx="2691">
                  <c:v>6945</c:v>
                </c:pt>
                <c:pt idx="2692">
                  <c:v>6945</c:v>
                </c:pt>
                <c:pt idx="2693">
                  <c:v>6945</c:v>
                </c:pt>
                <c:pt idx="2694">
                  <c:v>6945</c:v>
                </c:pt>
                <c:pt idx="2695">
                  <c:v>6945</c:v>
                </c:pt>
                <c:pt idx="2696">
                  <c:v>6945</c:v>
                </c:pt>
                <c:pt idx="2697">
                  <c:v>6945</c:v>
                </c:pt>
                <c:pt idx="2698">
                  <c:v>6945</c:v>
                </c:pt>
                <c:pt idx="2699">
                  <c:v>6945</c:v>
                </c:pt>
                <c:pt idx="2700">
                  <c:v>6945</c:v>
                </c:pt>
                <c:pt idx="2701">
                  <c:v>6945</c:v>
                </c:pt>
                <c:pt idx="2702">
                  <c:v>6945</c:v>
                </c:pt>
                <c:pt idx="2703">
                  <c:v>6945</c:v>
                </c:pt>
                <c:pt idx="2704">
                  <c:v>6945</c:v>
                </c:pt>
                <c:pt idx="2705">
                  <c:v>6945</c:v>
                </c:pt>
                <c:pt idx="2706">
                  <c:v>6945</c:v>
                </c:pt>
                <c:pt idx="2707">
                  <c:v>6945</c:v>
                </c:pt>
                <c:pt idx="2708">
                  <c:v>6945</c:v>
                </c:pt>
                <c:pt idx="2709">
                  <c:v>6945</c:v>
                </c:pt>
                <c:pt idx="2710">
                  <c:v>6945</c:v>
                </c:pt>
                <c:pt idx="2711">
                  <c:v>6945</c:v>
                </c:pt>
                <c:pt idx="2712">
                  <c:v>6945</c:v>
                </c:pt>
                <c:pt idx="2713">
                  <c:v>6945</c:v>
                </c:pt>
                <c:pt idx="2714">
                  <c:v>6945</c:v>
                </c:pt>
                <c:pt idx="2715">
                  <c:v>6945</c:v>
                </c:pt>
                <c:pt idx="2716">
                  <c:v>6945</c:v>
                </c:pt>
                <c:pt idx="2717">
                  <c:v>6945</c:v>
                </c:pt>
                <c:pt idx="2718">
                  <c:v>6945</c:v>
                </c:pt>
                <c:pt idx="2719">
                  <c:v>6945</c:v>
                </c:pt>
                <c:pt idx="2720">
                  <c:v>6945</c:v>
                </c:pt>
                <c:pt idx="2721">
                  <c:v>6945</c:v>
                </c:pt>
                <c:pt idx="2722">
                  <c:v>6945</c:v>
                </c:pt>
                <c:pt idx="2723">
                  <c:v>6945</c:v>
                </c:pt>
                <c:pt idx="2724">
                  <c:v>6945</c:v>
                </c:pt>
                <c:pt idx="2725">
                  <c:v>6945</c:v>
                </c:pt>
                <c:pt idx="2726">
                  <c:v>6945</c:v>
                </c:pt>
                <c:pt idx="2727">
                  <c:v>6945</c:v>
                </c:pt>
                <c:pt idx="2728">
                  <c:v>6945</c:v>
                </c:pt>
                <c:pt idx="2729">
                  <c:v>6945</c:v>
                </c:pt>
                <c:pt idx="2730">
                  <c:v>6945</c:v>
                </c:pt>
                <c:pt idx="2731">
                  <c:v>6945</c:v>
                </c:pt>
                <c:pt idx="2732">
                  <c:v>6945</c:v>
                </c:pt>
                <c:pt idx="2733">
                  <c:v>6945</c:v>
                </c:pt>
                <c:pt idx="2734">
                  <c:v>6945</c:v>
                </c:pt>
                <c:pt idx="2735">
                  <c:v>6945</c:v>
                </c:pt>
                <c:pt idx="2736">
                  <c:v>6945</c:v>
                </c:pt>
                <c:pt idx="2737">
                  <c:v>6945</c:v>
                </c:pt>
                <c:pt idx="2738">
                  <c:v>6945</c:v>
                </c:pt>
                <c:pt idx="2739">
                  <c:v>6945</c:v>
                </c:pt>
                <c:pt idx="2740">
                  <c:v>6945</c:v>
                </c:pt>
                <c:pt idx="2741">
                  <c:v>6945</c:v>
                </c:pt>
                <c:pt idx="2742">
                  <c:v>6945</c:v>
                </c:pt>
                <c:pt idx="2743">
                  <c:v>6945</c:v>
                </c:pt>
                <c:pt idx="2744">
                  <c:v>6945</c:v>
                </c:pt>
                <c:pt idx="2745">
                  <c:v>6945</c:v>
                </c:pt>
                <c:pt idx="2746">
                  <c:v>6945</c:v>
                </c:pt>
                <c:pt idx="2747">
                  <c:v>6945</c:v>
                </c:pt>
                <c:pt idx="2748">
                  <c:v>6945</c:v>
                </c:pt>
                <c:pt idx="2749">
                  <c:v>6945</c:v>
                </c:pt>
                <c:pt idx="2750">
                  <c:v>6945</c:v>
                </c:pt>
                <c:pt idx="2751">
                  <c:v>6945</c:v>
                </c:pt>
                <c:pt idx="2752">
                  <c:v>6945</c:v>
                </c:pt>
                <c:pt idx="2753">
                  <c:v>6945</c:v>
                </c:pt>
                <c:pt idx="2754">
                  <c:v>6945</c:v>
                </c:pt>
                <c:pt idx="2755">
                  <c:v>6945</c:v>
                </c:pt>
                <c:pt idx="2756">
                  <c:v>6945</c:v>
                </c:pt>
                <c:pt idx="2757">
                  <c:v>6945</c:v>
                </c:pt>
                <c:pt idx="2758">
                  <c:v>6945</c:v>
                </c:pt>
                <c:pt idx="2759">
                  <c:v>6945</c:v>
                </c:pt>
                <c:pt idx="2760">
                  <c:v>6945</c:v>
                </c:pt>
                <c:pt idx="2761">
                  <c:v>6945</c:v>
                </c:pt>
                <c:pt idx="2762">
                  <c:v>6945</c:v>
                </c:pt>
                <c:pt idx="2763">
                  <c:v>6945</c:v>
                </c:pt>
                <c:pt idx="2764">
                  <c:v>6945</c:v>
                </c:pt>
                <c:pt idx="2765">
                  <c:v>6945</c:v>
                </c:pt>
                <c:pt idx="2766">
                  <c:v>6945</c:v>
                </c:pt>
                <c:pt idx="2767">
                  <c:v>6945</c:v>
                </c:pt>
                <c:pt idx="2768">
                  <c:v>6945</c:v>
                </c:pt>
                <c:pt idx="2769">
                  <c:v>6945</c:v>
                </c:pt>
                <c:pt idx="2770">
                  <c:v>6945</c:v>
                </c:pt>
                <c:pt idx="2771">
                  <c:v>6945</c:v>
                </c:pt>
                <c:pt idx="2772">
                  <c:v>6945</c:v>
                </c:pt>
                <c:pt idx="2773">
                  <c:v>6945</c:v>
                </c:pt>
                <c:pt idx="2774">
                  <c:v>6945</c:v>
                </c:pt>
                <c:pt idx="2775">
                  <c:v>6945</c:v>
                </c:pt>
                <c:pt idx="2776">
                  <c:v>6945</c:v>
                </c:pt>
                <c:pt idx="2777">
                  <c:v>6945</c:v>
                </c:pt>
                <c:pt idx="2778">
                  <c:v>6945</c:v>
                </c:pt>
                <c:pt idx="2779">
                  <c:v>6945</c:v>
                </c:pt>
                <c:pt idx="2780">
                  <c:v>6945</c:v>
                </c:pt>
                <c:pt idx="2781">
                  <c:v>6945</c:v>
                </c:pt>
                <c:pt idx="2782">
                  <c:v>6945</c:v>
                </c:pt>
                <c:pt idx="2783">
                  <c:v>6945</c:v>
                </c:pt>
                <c:pt idx="2784">
                  <c:v>6945</c:v>
                </c:pt>
                <c:pt idx="2785">
                  <c:v>6945</c:v>
                </c:pt>
                <c:pt idx="2786">
                  <c:v>6945</c:v>
                </c:pt>
                <c:pt idx="2787">
                  <c:v>6945</c:v>
                </c:pt>
                <c:pt idx="2788">
                  <c:v>6945</c:v>
                </c:pt>
                <c:pt idx="2789">
                  <c:v>6945</c:v>
                </c:pt>
                <c:pt idx="2790">
                  <c:v>6945</c:v>
                </c:pt>
                <c:pt idx="2791">
                  <c:v>6945</c:v>
                </c:pt>
                <c:pt idx="2792">
                  <c:v>6945</c:v>
                </c:pt>
                <c:pt idx="2793">
                  <c:v>6945</c:v>
                </c:pt>
                <c:pt idx="2794">
                  <c:v>6945</c:v>
                </c:pt>
                <c:pt idx="2795">
                  <c:v>6945</c:v>
                </c:pt>
                <c:pt idx="2796">
                  <c:v>6945</c:v>
                </c:pt>
                <c:pt idx="2797">
                  <c:v>6945</c:v>
                </c:pt>
                <c:pt idx="2798">
                  <c:v>6945</c:v>
                </c:pt>
                <c:pt idx="2799">
                  <c:v>6945</c:v>
                </c:pt>
                <c:pt idx="2800">
                  <c:v>6945</c:v>
                </c:pt>
                <c:pt idx="2801">
                  <c:v>6945</c:v>
                </c:pt>
                <c:pt idx="2802">
                  <c:v>6945</c:v>
                </c:pt>
                <c:pt idx="2803">
                  <c:v>6945</c:v>
                </c:pt>
                <c:pt idx="2804">
                  <c:v>6945</c:v>
                </c:pt>
                <c:pt idx="2805">
                  <c:v>6945</c:v>
                </c:pt>
                <c:pt idx="2806">
                  <c:v>6945</c:v>
                </c:pt>
                <c:pt idx="2807">
                  <c:v>6945</c:v>
                </c:pt>
                <c:pt idx="2808">
                  <c:v>6945</c:v>
                </c:pt>
                <c:pt idx="2809">
                  <c:v>6945</c:v>
                </c:pt>
                <c:pt idx="2810">
                  <c:v>6945</c:v>
                </c:pt>
                <c:pt idx="2811">
                  <c:v>6945</c:v>
                </c:pt>
                <c:pt idx="2812">
                  <c:v>6945</c:v>
                </c:pt>
                <c:pt idx="2813">
                  <c:v>6945</c:v>
                </c:pt>
                <c:pt idx="2814">
                  <c:v>6945</c:v>
                </c:pt>
                <c:pt idx="2815">
                  <c:v>6945</c:v>
                </c:pt>
                <c:pt idx="2816">
                  <c:v>6945</c:v>
                </c:pt>
                <c:pt idx="2817">
                  <c:v>6945</c:v>
                </c:pt>
                <c:pt idx="2818">
                  <c:v>6945</c:v>
                </c:pt>
                <c:pt idx="2819">
                  <c:v>6945</c:v>
                </c:pt>
                <c:pt idx="2820">
                  <c:v>6945</c:v>
                </c:pt>
                <c:pt idx="2821">
                  <c:v>6945</c:v>
                </c:pt>
                <c:pt idx="2822">
                  <c:v>6945</c:v>
                </c:pt>
                <c:pt idx="2823">
                  <c:v>6945</c:v>
                </c:pt>
                <c:pt idx="2824">
                  <c:v>6945</c:v>
                </c:pt>
                <c:pt idx="2825">
                  <c:v>6945</c:v>
                </c:pt>
                <c:pt idx="2826">
                  <c:v>6945</c:v>
                </c:pt>
                <c:pt idx="2827">
                  <c:v>6945</c:v>
                </c:pt>
                <c:pt idx="2828">
                  <c:v>6945</c:v>
                </c:pt>
                <c:pt idx="2829">
                  <c:v>6945</c:v>
                </c:pt>
                <c:pt idx="2830">
                  <c:v>6945</c:v>
                </c:pt>
                <c:pt idx="2831">
                  <c:v>6945</c:v>
                </c:pt>
                <c:pt idx="2832">
                  <c:v>6945</c:v>
                </c:pt>
                <c:pt idx="2833">
                  <c:v>6945</c:v>
                </c:pt>
                <c:pt idx="2834">
                  <c:v>6945</c:v>
                </c:pt>
                <c:pt idx="2835">
                  <c:v>6945</c:v>
                </c:pt>
                <c:pt idx="2836">
                  <c:v>6945</c:v>
                </c:pt>
                <c:pt idx="2837">
                  <c:v>6945</c:v>
                </c:pt>
                <c:pt idx="2838">
                  <c:v>6945</c:v>
                </c:pt>
                <c:pt idx="2839">
                  <c:v>6945</c:v>
                </c:pt>
                <c:pt idx="2840">
                  <c:v>6945</c:v>
                </c:pt>
                <c:pt idx="2841">
                  <c:v>6945</c:v>
                </c:pt>
                <c:pt idx="2842">
                  <c:v>6945</c:v>
                </c:pt>
                <c:pt idx="2843">
                  <c:v>6945</c:v>
                </c:pt>
                <c:pt idx="2844">
                  <c:v>6945</c:v>
                </c:pt>
                <c:pt idx="2845">
                  <c:v>6945</c:v>
                </c:pt>
                <c:pt idx="2846">
                  <c:v>6945</c:v>
                </c:pt>
                <c:pt idx="2847">
                  <c:v>6945</c:v>
                </c:pt>
                <c:pt idx="2848">
                  <c:v>6945</c:v>
                </c:pt>
                <c:pt idx="2849">
                  <c:v>6945</c:v>
                </c:pt>
                <c:pt idx="2850">
                  <c:v>6945</c:v>
                </c:pt>
                <c:pt idx="2851">
                  <c:v>6945</c:v>
                </c:pt>
                <c:pt idx="2852">
                  <c:v>6945</c:v>
                </c:pt>
                <c:pt idx="2853">
                  <c:v>6945</c:v>
                </c:pt>
                <c:pt idx="2854">
                  <c:v>6945</c:v>
                </c:pt>
                <c:pt idx="2855">
                  <c:v>6945</c:v>
                </c:pt>
                <c:pt idx="2856">
                  <c:v>6945</c:v>
                </c:pt>
                <c:pt idx="2857">
                  <c:v>6945</c:v>
                </c:pt>
                <c:pt idx="2858">
                  <c:v>6945</c:v>
                </c:pt>
                <c:pt idx="2859">
                  <c:v>6945</c:v>
                </c:pt>
                <c:pt idx="2860">
                  <c:v>6945</c:v>
                </c:pt>
                <c:pt idx="2861">
                  <c:v>6945</c:v>
                </c:pt>
                <c:pt idx="2862">
                  <c:v>6945</c:v>
                </c:pt>
                <c:pt idx="2863">
                  <c:v>6945</c:v>
                </c:pt>
                <c:pt idx="2864">
                  <c:v>6945</c:v>
                </c:pt>
                <c:pt idx="2865">
                  <c:v>6945</c:v>
                </c:pt>
                <c:pt idx="2866">
                  <c:v>6945</c:v>
                </c:pt>
                <c:pt idx="2867">
                  <c:v>6945</c:v>
                </c:pt>
                <c:pt idx="2868">
                  <c:v>6945</c:v>
                </c:pt>
                <c:pt idx="2869">
                  <c:v>6945</c:v>
                </c:pt>
                <c:pt idx="2870">
                  <c:v>6945</c:v>
                </c:pt>
                <c:pt idx="2871">
                  <c:v>6945</c:v>
                </c:pt>
                <c:pt idx="2872">
                  <c:v>6945</c:v>
                </c:pt>
                <c:pt idx="2873">
                  <c:v>6945</c:v>
                </c:pt>
                <c:pt idx="2874">
                  <c:v>6945</c:v>
                </c:pt>
                <c:pt idx="2875">
                  <c:v>6945</c:v>
                </c:pt>
                <c:pt idx="2876">
                  <c:v>6945</c:v>
                </c:pt>
                <c:pt idx="2877">
                  <c:v>6945</c:v>
                </c:pt>
                <c:pt idx="2878">
                  <c:v>6945</c:v>
                </c:pt>
                <c:pt idx="2879">
                  <c:v>6945</c:v>
                </c:pt>
                <c:pt idx="2880">
                  <c:v>6945</c:v>
                </c:pt>
                <c:pt idx="2881">
                  <c:v>6945</c:v>
                </c:pt>
                <c:pt idx="2882">
                  <c:v>6945</c:v>
                </c:pt>
                <c:pt idx="2883">
                  <c:v>6945</c:v>
                </c:pt>
                <c:pt idx="2884">
                  <c:v>6945</c:v>
                </c:pt>
                <c:pt idx="2885">
                  <c:v>6945</c:v>
                </c:pt>
                <c:pt idx="2886">
                  <c:v>6945</c:v>
                </c:pt>
                <c:pt idx="2887">
                  <c:v>6945</c:v>
                </c:pt>
                <c:pt idx="2888">
                  <c:v>6945</c:v>
                </c:pt>
                <c:pt idx="2889">
                  <c:v>6945</c:v>
                </c:pt>
                <c:pt idx="2890">
                  <c:v>6945</c:v>
                </c:pt>
                <c:pt idx="2891">
                  <c:v>6945</c:v>
                </c:pt>
                <c:pt idx="2892">
                  <c:v>6945</c:v>
                </c:pt>
                <c:pt idx="2893">
                  <c:v>6945</c:v>
                </c:pt>
                <c:pt idx="2894">
                  <c:v>6945</c:v>
                </c:pt>
                <c:pt idx="2895">
                  <c:v>6945</c:v>
                </c:pt>
                <c:pt idx="2896">
                  <c:v>6945</c:v>
                </c:pt>
                <c:pt idx="2897">
                  <c:v>6945</c:v>
                </c:pt>
                <c:pt idx="2898">
                  <c:v>6945</c:v>
                </c:pt>
                <c:pt idx="2899">
                  <c:v>6945</c:v>
                </c:pt>
                <c:pt idx="2900">
                  <c:v>6945</c:v>
                </c:pt>
                <c:pt idx="2901">
                  <c:v>6945</c:v>
                </c:pt>
                <c:pt idx="2902">
                  <c:v>6945</c:v>
                </c:pt>
                <c:pt idx="2903">
                  <c:v>6945</c:v>
                </c:pt>
                <c:pt idx="2904">
                  <c:v>6945</c:v>
                </c:pt>
                <c:pt idx="2905">
                  <c:v>6945</c:v>
                </c:pt>
                <c:pt idx="2906">
                  <c:v>6945</c:v>
                </c:pt>
                <c:pt idx="2907">
                  <c:v>6945</c:v>
                </c:pt>
                <c:pt idx="2908">
                  <c:v>6945</c:v>
                </c:pt>
                <c:pt idx="2909">
                  <c:v>6945</c:v>
                </c:pt>
                <c:pt idx="2910">
                  <c:v>6945</c:v>
                </c:pt>
                <c:pt idx="2911">
                  <c:v>6945</c:v>
                </c:pt>
                <c:pt idx="2912">
                  <c:v>6945</c:v>
                </c:pt>
                <c:pt idx="2913">
                  <c:v>6945</c:v>
                </c:pt>
                <c:pt idx="2914">
                  <c:v>6945</c:v>
                </c:pt>
                <c:pt idx="2915">
                  <c:v>6945</c:v>
                </c:pt>
                <c:pt idx="2916">
                  <c:v>6945</c:v>
                </c:pt>
                <c:pt idx="2917">
                  <c:v>6945</c:v>
                </c:pt>
                <c:pt idx="2918">
                  <c:v>6945</c:v>
                </c:pt>
                <c:pt idx="2919">
                  <c:v>6945</c:v>
                </c:pt>
                <c:pt idx="2920">
                  <c:v>6945</c:v>
                </c:pt>
                <c:pt idx="2921">
                  <c:v>6945</c:v>
                </c:pt>
                <c:pt idx="2922">
                  <c:v>6945</c:v>
                </c:pt>
                <c:pt idx="2923">
                  <c:v>6945</c:v>
                </c:pt>
                <c:pt idx="2924">
                  <c:v>6945</c:v>
                </c:pt>
                <c:pt idx="2925">
                  <c:v>6945</c:v>
                </c:pt>
                <c:pt idx="2926">
                  <c:v>6945</c:v>
                </c:pt>
                <c:pt idx="2927">
                  <c:v>6945</c:v>
                </c:pt>
                <c:pt idx="2928">
                  <c:v>6945</c:v>
                </c:pt>
                <c:pt idx="2929">
                  <c:v>6945</c:v>
                </c:pt>
                <c:pt idx="2930">
                  <c:v>6945</c:v>
                </c:pt>
                <c:pt idx="2931">
                  <c:v>6945</c:v>
                </c:pt>
                <c:pt idx="2932">
                  <c:v>6945</c:v>
                </c:pt>
                <c:pt idx="2933">
                  <c:v>6945</c:v>
                </c:pt>
                <c:pt idx="2934">
                  <c:v>6945</c:v>
                </c:pt>
                <c:pt idx="2935">
                  <c:v>6945</c:v>
                </c:pt>
                <c:pt idx="2936">
                  <c:v>6945</c:v>
                </c:pt>
                <c:pt idx="2937">
                  <c:v>6945</c:v>
                </c:pt>
                <c:pt idx="2938">
                  <c:v>6945</c:v>
                </c:pt>
                <c:pt idx="2939">
                  <c:v>6945</c:v>
                </c:pt>
                <c:pt idx="2940">
                  <c:v>6945</c:v>
                </c:pt>
                <c:pt idx="2941">
                  <c:v>6945</c:v>
                </c:pt>
                <c:pt idx="2942">
                  <c:v>6945</c:v>
                </c:pt>
                <c:pt idx="2943">
                  <c:v>6945</c:v>
                </c:pt>
                <c:pt idx="2944">
                  <c:v>6945</c:v>
                </c:pt>
                <c:pt idx="2945">
                  <c:v>6945</c:v>
                </c:pt>
                <c:pt idx="2946">
                  <c:v>6945</c:v>
                </c:pt>
                <c:pt idx="2947">
                  <c:v>6945</c:v>
                </c:pt>
                <c:pt idx="2948">
                  <c:v>6945</c:v>
                </c:pt>
                <c:pt idx="2949">
                  <c:v>6945</c:v>
                </c:pt>
                <c:pt idx="2950">
                  <c:v>6945</c:v>
                </c:pt>
                <c:pt idx="2951">
                  <c:v>6945</c:v>
                </c:pt>
                <c:pt idx="2952">
                  <c:v>6945</c:v>
                </c:pt>
                <c:pt idx="2953">
                  <c:v>6945</c:v>
                </c:pt>
                <c:pt idx="2954">
                  <c:v>6945</c:v>
                </c:pt>
                <c:pt idx="2955">
                  <c:v>6945</c:v>
                </c:pt>
                <c:pt idx="2956">
                  <c:v>6945</c:v>
                </c:pt>
                <c:pt idx="2957">
                  <c:v>6945</c:v>
                </c:pt>
                <c:pt idx="2958">
                  <c:v>6945</c:v>
                </c:pt>
                <c:pt idx="2959">
                  <c:v>6945</c:v>
                </c:pt>
                <c:pt idx="2960">
                  <c:v>6945</c:v>
                </c:pt>
                <c:pt idx="2961">
                  <c:v>6945</c:v>
                </c:pt>
                <c:pt idx="2962">
                  <c:v>6945</c:v>
                </c:pt>
                <c:pt idx="2963">
                  <c:v>6945</c:v>
                </c:pt>
                <c:pt idx="2964">
                  <c:v>6945</c:v>
                </c:pt>
                <c:pt idx="2965">
                  <c:v>6945</c:v>
                </c:pt>
                <c:pt idx="2966">
                  <c:v>6945</c:v>
                </c:pt>
                <c:pt idx="2967">
                  <c:v>6945</c:v>
                </c:pt>
                <c:pt idx="2968">
                  <c:v>6945</c:v>
                </c:pt>
                <c:pt idx="2969">
                  <c:v>6945</c:v>
                </c:pt>
                <c:pt idx="2970">
                  <c:v>6945</c:v>
                </c:pt>
                <c:pt idx="2971">
                  <c:v>6945</c:v>
                </c:pt>
                <c:pt idx="2972">
                  <c:v>6945</c:v>
                </c:pt>
                <c:pt idx="2973">
                  <c:v>6945</c:v>
                </c:pt>
                <c:pt idx="2974">
                  <c:v>6945</c:v>
                </c:pt>
                <c:pt idx="2975">
                  <c:v>6945</c:v>
                </c:pt>
                <c:pt idx="2976">
                  <c:v>6945</c:v>
                </c:pt>
                <c:pt idx="2977">
                  <c:v>6945</c:v>
                </c:pt>
                <c:pt idx="2978">
                  <c:v>6945</c:v>
                </c:pt>
                <c:pt idx="2979">
                  <c:v>6945</c:v>
                </c:pt>
                <c:pt idx="2980">
                  <c:v>6945</c:v>
                </c:pt>
                <c:pt idx="2981">
                  <c:v>6945</c:v>
                </c:pt>
                <c:pt idx="2982">
                  <c:v>6945</c:v>
                </c:pt>
                <c:pt idx="2983">
                  <c:v>6945</c:v>
                </c:pt>
                <c:pt idx="2984">
                  <c:v>6945</c:v>
                </c:pt>
                <c:pt idx="2985">
                  <c:v>6945</c:v>
                </c:pt>
                <c:pt idx="2986">
                  <c:v>6945</c:v>
                </c:pt>
                <c:pt idx="2987">
                  <c:v>6945</c:v>
                </c:pt>
                <c:pt idx="2988">
                  <c:v>6945</c:v>
                </c:pt>
                <c:pt idx="2989">
                  <c:v>6945</c:v>
                </c:pt>
                <c:pt idx="2990">
                  <c:v>6945</c:v>
                </c:pt>
                <c:pt idx="2991">
                  <c:v>6945</c:v>
                </c:pt>
                <c:pt idx="2992">
                  <c:v>6945</c:v>
                </c:pt>
                <c:pt idx="2993">
                  <c:v>6945</c:v>
                </c:pt>
                <c:pt idx="2994">
                  <c:v>6945</c:v>
                </c:pt>
                <c:pt idx="2995">
                  <c:v>6945</c:v>
                </c:pt>
                <c:pt idx="2996">
                  <c:v>6945</c:v>
                </c:pt>
                <c:pt idx="2997">
                  <c:v>6945</c:v>
                </c:pt>
                <c:pt idx="2998">
                  <c:v>6945</c:v>
                </c:pt>
                <c:pt idx="2999">
                  <c:v>6945</c:v>
                </c:pt>
                <c:pt idx="3000">
                  <c:v>6945</c:v>
                </c:pt>
                <c:pt idx="3001">
                  <c:v>6945</c:v>
                </c:pt>
                <c:pt idx="3002">
                  <c:v>6945</c:v>
                </c:pt>
                <c:pt idx="3003">
                  <c:v>6945</c:v>
                </c:pt>
                <c:pt idx="3004">
                  <c:v>6945</c:v>
                </c:pt>
                <c:pt idx="3005">
                  <c:v>6945</c:v>
                </c:pt>
                <c:pt idx="3006">
                  <c:v>6945</c:v>
                </c:pt>
                <c:pt idx="3007">
                  <c:v>6945</c:v>
                </c:pt>
                <c:pt idx="3008">
                  <c:v>6945</c:v>
                </c:pt>
                <c:pt idx="3009">
                  <c:v>6945</c:v>
                </c:pt>
                <c:pt idx="3010">
                  <c:v>6945</c:v>
                </c:pt>
                <c:pt idx="3011">
                  <c:v>6945</c:v>
                </c:pt>
                <c:pt idx="3012">
                  <c:v>6945</c:v>
                </c:pt>
                <c:pt idx="3013">
                  <c:v>6945</c:v>
                </c:pt>
                <c:pt idx="3014">
                  <c:v>6945</c:v>
                </c:pt>
                <c:pt idx="3015">
                  <c:v>6945</c:v>
                </c:pt>
                <c:pt idx="3016">
                  <c:v>6945</c:v>
                </c:pt>
                <c:pt idx="3017">
                  <c:v>6945</c:v>
                </c:pt>
                <c:pt idx="3018">
                  <c:v>6945</c:v>
                </c:pt>
                <c:pt idx="3019">
                  <c:v>6945</c:v>
                </c:pt>
                <c:pt idx="3020">
                  <c:v>6945</c:v>
                </c:pt>
                <c:pt idx="3021">
                  <c:v>6945</c:v>
                </c:pt>
                <c:pt idx="3022">
                  <c:v>6945</c:v>
                </c:pt>
                <c:pt idx="3023">
                  <c:v>6945</c:v>
                </c:pt>
                <c:pt idx="3024">
                  <c:v>6945</c:v>
                </c:pt>
                <c:pt idx="3025">
                  <c:v>6945</c:v>
                </c:pt>
                <c:pt idx="3026">
                  <c:v>6945</c:v>
                </c:pt>
                <c:pt idx="3027">
                  <c:v>6945</c:v>
                </c:pt>
                <c:pt idx="3028">
                  <c:v>6945</c:v>
                </c:pt>
                <c:pt idx="3029">
                  <c:v>6945</c:v>
                </c:pt>
                <c:pt idx="3030">
                  <c:v>6945</c:v>
                </c:pt>
                <c:pt idx="3031">
                  <c:v>6945</c:v>
                </c:pt>
                <c:pt idx="3032">
                  <c:v>6945</c:v>
                </c:pt>
                <c:pt idx="3033">
                  <c:v>6945</c:v>
                </c:pt>
                <c:pt idx="3034">
                  <c:v>6945</c:v>
                </c:pt>
                <c:pt idx="3035">
                  <c:v>6945</c:v>
                </c:pt>
                <c:pt idx="3036">
                  <c:v>6945</c:v>
                </c:pt>
                <c:pt idx="3037">
                  <c:v>6945</c:v>
                </c:pt>
                <c:pt idx="3038">
                  <c:v>6945</c:v>
                </c:pt>
                <c:pt idx="3039">
                  <c:v>6945</c:v>
                </c:pt>
                <c:pt idx="3040">
                  <c:v>6945</c:v>
                </c:pt>
                <c:pt idx="3041">
                  <c:v>6945</c:v>
                </c:pt>
                <c:pt idx="3042">
                  <c:v>6945</c:v>
                </c:pt>
                <c:pt idx="3043">
                  <c:v>6945</c:v>
                </c:pt>
                <c:pt idx="3044">
                  <c:v>6945</c:v>
                </c:pt>
                <c:pt idx="3045">
                  <c:v>6945</c:v>
                </c:pt>
                <c:pt idx="3046">
                  <c:v>6945</c:v>
                </c:pt>
                <c:pt idx="3047">
                  <c:v>6945</c:v>
                </c:pt>
                <c:pt idx="3048">
                  <c:v>6945</c:v>
                </c:pt>
                <c:pt idx="3049">
                  <c:v>6945</c:v>
                </c:pt>
                <c:pt idx="3050">
                  <c:v>6945</c:v>
                </c:pt>
                <c:pt idx="3051">
                  <c:v>6945</c:v>
                </c:pt>
                <c:pt idx="3052">
                  <c:v>6945</c:v>
                </c:pt>
                <c:pt idx="3053">
                  <c:v>6945</c:v>
                </c:pt>
                <c:pt idx="3054">
                  <c:v>6945</c:v>
                </c:pt>
                <c:pt idx="3055">
                  <c:v>6945</c:v>
                </c:pt>
                <c:pt idx="3056">
                  <c:v>6945</c:v>
                </c:pt>
                <c:pt idx="3057">
                  <c:v>6945</c:v>
                </c:pt>
                <c:pt idx="3058">
                  <c:v>6945</c:v>
                </c:pt>
                <c:pt idx="3059">
                  <c:v>6945</c:v>
                </c:pt>
                <c:pt idx="3060">
                  <c:v>6945</c:v>
                </c:pt>
                <c:pt idx="3061">
                  <c:v>6945</c:v>
                </c:pt>
                <c:pt idx="3062">
                  <c:v>6945</c:v>
                </c:pt>
                <c:pt idx="3063">
                  <c:v>6945</c:v>
                </c:pt>
                <c:pt idx="3064">
                  <c:v>6945</c:v>
                </c:pt>
                <c:pt idx="3065">
                  <c:v>6945</c:v>
                </c:pt>
                <c:pt idx="3066">
                  <c:v>6945</c:v>
                </c:pt>
                <c:pt idx="3067">
                  <c:v>6945</c:v>
                </c:pt>
                <c:pt idx="3068">
                  <c:v>6945</c:v>
                </c:pt>
                <c:pt idx="3069">
                  <c:v>6945</c:v>
                </c:pt>
                <c:pt idx="3070">
                  <c:v>6945</c:v>
                </c:pt>
                <c:pt idx="3071">
                  <c:v>6945</c:v>
                </c:pt>
                <c:pt idx="3072">
                  <c:v>6945</c:v>
                </c:pt>
                <c:pt idx="3073">
                  <c:v>6945</c:v>
                </c:pt>
                <c:pt idx="3074">
                  <c:v>6945</c:v>
                </c:pt>
                <c:pt idx="3075">
                  <c:v>6945</c:v>
                </c:pt>
                <c:pt idx="3076">
                  <c:v>6945</c:v>
                </c:pt>
                <c:pt idx="3077">
                  <c:v>6945</c:v>
                </c:pt>
                <c:pt idx="3078">
                  <c:v>6945</c:v>
                </c:pt>
                <c:pt idx="3079">
                  <c:v>6945</c:v>
                </c:pt>
                <c:pt idx="3080">
                  <c:v>6945</c:v>
                </c:pt>
                <c:pt idx="3081">
                  <c:v>6945</c:v>
                </c:pt>
                <c:pt idx="3082">
                  <c:v>6945</c:v>
                </c:pt>
                <c:pt idx="3083">
                  <c:v>6945</c:v>
                </c:pt>
                <c:pt idx="3084">
                  <c:v>6945</c:v>
                </c:pt>
                <c:pt idx="3085">
                  <c:v>6945</c:v>
                </c:pt>
                <c:pt idx="3086">
                  <c:v>6945</c:v>
                </c:pt>
                <c:pt idx="3087">
                  <c:v>6945</c:v>
                </c:pt>
                <c:pt idx="3088">
                  <c:v>6945</c:v>
                </c:pt>
                <c:pt idx="3089">
                  <c:v>6945</c:v>
                </c:pt>
                <c:pt idx="3090">
                  <c:v>6945</c:v>
                </c:pt>
                <c:pt idx="3091">
                  <c:v>6945</c:v>
                </c:pt>
                <c:pt idx="3092">
                  <c:v>6945</c:v>
                </c:pt>
                <c:pt idx="3093">
                  <c:v>6945</c:v>
                </c:pt>
                <c:pt idx="3094">
                  <c:v>6945</c:v>
                </c:pt>
                <c:pt idx="3095">
                  <c:v>6945</c:v>
                </c:pt>
                <c:pt idx="3096">
                  <c:v>6945</c:v>
                </c:pt>
                <c:pt idx="3097">
                  <c:v>6945</c:v>
                </c:pt>
                <c:pt idx="3098">
                  <c:v>6945</c:v>
                </c:pt>
                <c:pt idx="3099">
                  <c:v>6945</c:v>
                </c:pt>
                <c:pt idx="3100">
                  <c:v>6945</c:v>
                </c:pt>
                <c:pt idx="3101">
                  <c:v>6945</c:v>
                </c:pt>
                <c:pt idx="3102">
                  <c:v>6945</c:v>
                </c:pt>
                <c:pt idx="3103">
                  <c:v>6945</c:v>
                </c:pt>
                <c:pt idx="3104">
                  <c:v>6945</c:v>
                </c:pt>
                <c:pt idx="3105">
                  <c:v>6945</c:v>
                </c:pt>
                <c:pt idx="3106">
                  <c:v>6945</c:v>
                </c:pt>
                <c:pt idx="3107">
                  <c:v>6945</c:v>
                </c:pt>
                <c:pt idx="3108">
                  <c:v>6945</c:v>
                </c:pt>
                <c:pt idx="3109">
                  <c:v>6945</c:v>
                </c:pt>
                <c:pt idx="3110">
                  <c:v>6945</c:v>
                </c:pt>
                <c:pt idx="3111">
                  <c:v>6945</c:v>
                </c:pt>
                <c:pt idx="3112">
                  <c:v>6945</c:v>
                </c:pt>
                <c:pt idx="3113">
                  <c:v>6945</c:v>
                </c:pt>
                <c:pt idx="3114">
                  <c:v>6945</c:v>
                </c:pt>
                <c:pt idx="3115">
                  <c:v>6945</c:v>
                </c:pt>
                <c:pt idx="3116">
                  <c:v>6945</c:v>
                </c:pt>
                <c:pt idx="3117">
                  <c:v>6945</c:v>
                </c:pt>
                <c:pt idx="3118">
                  <c:v>6945</c:v>
                </c:pt>
                <c:pt idx="3119">
                  <c:v>6945</c:v>
                </c:pt>
                <c:pt idx="3120">
                  <c:v>6945</c:v>
                </c:pt>
                <c:pt idx="3121">
                  <c:v>6945</c:v>
                </c:pt>
                <c:pt idx="3122">
                  <c:v>6945</c:v>
                </c:pt>
                <c:pt idx="3123">
                  <c:v>6945</c:v>
                </c:pt>
                <c:pt idx="3124">
                  <c:v>6945</c:v>
                </c:pt>
                <c:pt idx="3125">
                  <c:v>6945</c:v>
                </c:pt>
                <c:pt idx="3126">
                  <c:v>6945</c:v>
                </c:pt>
                <c:pt idx="3127">
                  <c:v>6945</c:v>
                </c:pt>
                <c:pt idx="3128">
                  <c:v>6945</c:v>
                </c:pt>
                <c:pt idx="3129">
                  <c:v>6945</c:v>
                </c:pt>
                <c:pt idx="3130">
                  <c:v>6945</c:v>
                </c:pt>
                <c:pt idx="3131">
                  <c:v>6945</c:v>
                </c:pt>
                <c:pt idx="3132">
                  <c:v>6945</c:v>
                </c:pt>
                <c:pt idx="3133">
                  <c:v>6945</c:v>
                </c:pt>
                <c:pt idx="3134">
                  <c:v>6945</c:v>
                </c:pt>
                <c:pt idx="3135">
                  <c:v>6945</c:v>
                </c:pt>
                <c:pt idx="3136">
                  <c:v>6945</c:v>
                </c:pt>
                <c:pt idx="3137">
                  <c:v>6945</c:v>
                </c:pt>
                <c:pt idx="3138">
                  <c:v>6945</c:v>
                </c:pt>
                <c:pt idx="3139">
                  <c:v>6945</c:v>
                </c:pt>
                <c:pt idx="3140">
                  <c:v>6945</c:v>
                </c:pt>
                <c:pt idx="3141">
                  <c:v>6945</c:v>
                </c:pt>
                <c:pt idx="3142">
                  <c:v>6945</c:v>
                </c:pt>
                <c:pt idx="3143">
                  <c:v>6945</c:v>
                </c:pt>
                <c:pt idx="3144">
                  <c:v>6945</c:v>
                </c:pt>
                <c:pt idx="3145">
                  <c:v>6945</c:v>
                </c:pt>
                <c:pt idx="3146">
                  <c:v>6945</c:v>
                </c:pt>
                <c:pt idx="3147">
                  <c:v>6945</c:v>
                </c:pt>
                <c:pt idx="3148">
                  <c:v>6945</c:v>
                </c:pt>
                <c:pt idx="3149">
                  <c:v>6945</c:v>
                </c:pt>
                <c:pt idx="3150">
                  <c:v>6945</c:v>
                </c:pt>
                <c:pt idx="3151">
                  <c:v>6945</c:v>
                </c:pt>
                <c:pt idx="3152">
                  <c:v>6945</c:v>
                </c:pt>
                <c:pt idx="3153">
                  <c:v>6945</c:v>
                </c:pt>
                <c:pt idx="3154">
                  <c:v>6945</c:v>
                </c:pt>
                <c:pt idx="3155">
                  <c:v>6945</c:v>
                </c:pt>
                <c:pt idx="3156">
                  <c:v>6945</c:v>
                </c:pt>
                <c:pt idx="3157">
                  <c:v>6945</c:v>
                </c:pt>
                <c:pt idx="3158">
                  <c:v>6945</c:v>
                </c:pt>
                <c:pt idx="3159">
                  <c:v>6945</c:v>
                </c:pt>
                <c:pt idx="3160">
                  <c:v>6945</c:v>
                </c:pt>
                <c:pt idx="3161">
                  <c:v>6945</c:v>
                </c:pt>
                <c:pt idx="3162">
                  <c:v>6945</c:v>
                </c:pt>
                <c:pt idx="3163">
                  <c:v>6945</c:v>
                </c:pt>
                <c:pt idx="3164">
                  <c:v>6945</c:v>
                </c:pt>
                <c:pt idx="3165">
                  <c:v>6945</c:v>
                </c:pt>
                <c:pt idx="3166">
                  <c:v>6945</c:v>
                </c:pt>
                <c:pt idx="3167">
                  <c:v>6945</c:v>
                </c:pt>
                <c:pt idx="3168">
                  <c:v>6945</c:v>
                </c:pt>
                <c:pt idx="3169">
                  <c:v>6945</c:v>
                </c:pt>
                <c:pt idx="3170">
                  <c:v>6945</c:v>
                </c:pt>
                <c:pt idx="3171">
                  <c:v>6945</c:v>
                </c:pt>
                <c:pt idx="3172">
                  <c:v>6945</c:v>
                </c:pt>
                <c:pt idx="3173">
                  <c:v>6945</c:v>
                </c:pt>
                <c:pt idx="3174">
                  <c:v>6945</c:v>
                </c:pt>
                <c:pt idx="3175">
                  <c:v>6945</c:v>
                </c:pt>
                <c:pt idx="3176">
                  <c:v>6945</c:v>
                </c:pt>
                <c:pt idx="3177">
                  <c:v>6945</c:v>
                </c:pt>
                <c:pt idx="3178">
                  <c:v>6945</c:v>
                </c:pt>
                <c:pt idx="3179">
                  <c:v>6945</c:v>
                </c:pt>
                <c:pt idx="3180">
                  <c:v>6945</c:v>
                </c:pt>
                <c:pt idx="3181">
                  <c:v>6945</c:v>
                </c:pt>
                <c:pt idx="3182">
                  <c:v>6945</c:v>
                </c:pt>
                <c:pt idx="3183">
                  <c:v>6945</c:v>
                </c:pt>
                <c:pt idx="3184">
                  <c:v>6945</c:v>
                </c:pt>
                <c:pt idx="3185">
                  <c:v>6945</c:v>
                </c:pt>
                <c:pt idx="3186">
                  <c:v>6945</c:v>
                </c:pt>
                <c:pt idx="3187">
                  <c:v>6945</c:v>
                </c:pt>
                <c:pt idx="3188">
                  <c:v>6945</c:v>
                </c:pt>
                <c:pt idx="3189">
                  <c:v>6945</c:v>
                </c:pt>
                <c:pt idx="3190">
                  <c:v>6945</c:v>
                </c:pt>
                <c:pt idx="3191">
                  <c:v>6945</c:v>
                </c:pt>
                <c:pt idx="3192">
                  <c:v>6945</c:v>
                </c:pt>
                <c:pt idx="3193">
                  <c:v>6945</c:v>
                </c:pt>
                <c:pt idx="3194">
                  <c:v>6945</c:v>
                </c:pt>
                <c:pt idx="3195">
                  <c:v>6945</c:v>
                </c:pt>
                <c:pt idx="3196">
                  <c:v>6945</c:v>
                </c:pt>
                <c:pt idx="3197">
                  <c:v>6945</c:v>
                </c:pt>
                <c:pt idx="3198">
                  <c:v>6945</c:v>
                </c:pt>
                <c:pt idx="3199">
                  <c:v>6945</c:v>
                </c:pt>
                <c:pt idx="3200">
                  <c:v>6945</c:v>
                </c:pt>
                <c:pt idx="3201">
                  <c:v>6945</c:v>
                </c:pt>
                <c:pt idx="3202">
                  <c:v>6945</c:v>
                </c:pt>
                <c:pt idx="3203">
                  <c:v>6945</c:v>
                </c:pt>
                <c:pt idx="3204">
                  <c:v>6945</c:v>
                </c:pt>
                <c:pt idx="3205">
                  <c:v>6945</c:v>
                </c:pt>
                <c:pt idx="3206">
                  <c:v>6945</c:v>
                </c:pt>
                <c:pt idx="3207">
                  <c:v>6945</c:v>
                </c:pt>
                <c:pt idx="3208">
                  <c:v>6945</c:v>
                </c:pt>
                <c:pt idx="3209">
                  <c:v>6945</c:v>
                </c:pt>
                <c:pt idx="3210">
                  <c:v>6945</c:v>
                </c:pt>
                <c:pt idx="3211">
                  <c:v>6945</c:v>
                </c:pt>
                <c:pt idx="3212">
                  <c:v>6945</c:v>
                </c:pt>
                <c:pt idx="3213">
                  <c:v>6945</c:v>
                </c:pt>
                <c:pt idx="3214">
                  <c:v>6945</c:v>
                </c:pt>
                <c:pt idx="3215">
                  <c:v>6945</c:v>
                </c:pt>
                <c:pt idx="3216">
                  <c:v>6945</c:v>
                </c:pt>
                <c:pt idx="3217">
                  <c:v>6945</c:v>
                </c:pt>
                <c:pt idx="3218">
                  <c:v>6945</c:v>
                </c:pt>
                <c:pt idx="3219">
                  <c:v>6945</c:v>
                </c:pt>
                <c:pt idx="3220">
                  <c:v>6945</c:v>
                </c:pt>
                <c:pt idx="3221">
                  <c:v>6945</c:v>
                </c:pt>
                <c:pt idx="3222">
                  <c:v>6945</c:v>
                </c:pt>
                <c:pt idx="3223">
                  <c:v>6945</c:v>
                </c:pt>
                <c:pt idx="3224">
                  <c:v>6945</c:v>
                </c:pt>
                <c:pt idx="3225">
                  <c:v>6945</c:v>
                </c:pt>
                <c:pt idx="3226">
                  <c:v>6945</c:v>
                </c:pt>
                <c:pt idx="3227">
                  <c:v>6945</c:v>
                </c:pt>
                <c:pt idx="3228">
                  <c:v>6945</c:v>
                </c:pt>
                <c:pt idx="3229">
                  <c:v>6945</c:v>
                </c:pt>
                <c:pt idx="3230">
                  <c:v>6945</c:v>
                </c:pt>
                <c:pt idx="3231">
                  <c:v>6945</c:v>
                </c:pt>
                <c:pt idx="3232">
                  <c:v>6945</c:v>
                </c:pt>
                <c:pt idx="3233">
                  <c:v>6945</c:v>
                </c:pt>
                <c:pt idx="3234">
                  <c:v>6945</c:v>
                </c:pt>
                <c:pt idx="3235">
                  <c:v>6945</c:v>
                </c:pt>
                <c:pt idx="3236">
                  <c:v>6945</c:v>
                </c:pt>
                <c:pt idx="3237">
                  <c:v>6945</c:v>
                </c:pt>
                <c:pt idx="3238">
                  <c:v>6945</c:v>
                </c:pt>
                <c:pt idx="3239">
                  <c:v>6945</c:v>
                </c:pt>
                <c:pt idx="3240">
                  <c:v>6945</c:v>
                </c:pt>
                <c:pt idx="3241">
                  <c:v>6945</c:v>
                </c:pt>
                <c:pt idx="3242">
                  <c:v>6945</c:v>
                </c:pt>
                <c:pt idx="3243">
                  <c:v>6945</c:v>
                </c:pt>
                <c:pt idx="3244">
                  <c:v>6945</c:v>
                </c:pt>
                <c:pt idx="3245">
                  <c:v>6945</c:v>
                </c:pt>
                <c:pt idx="3246">
                  <c:v>6945</c:v>
                </c:pt>
                <c:pt idx="3247">
                  <c:v>6945</c:v>
                </c:pt>
                <c:pt idx="3248">
                  <c:v>6945</c:v>
                </c:pt>
                <c:pt idx="3249">
                  <c:v>6945</c:v>
                </c:pt>
                <c:pt idx="3250">
                  <c:v>6945</c:v>
                </c:pt>
                <c:pt idx="3251">
                  <c:v>6945</c:v>
                </c:pt>
                <c:pt idx="3252">
                  <c:v>6945</c:v>
                </c:pt>
                <c:pt idx="3253">
                  <c:v>6945</c:v>
                </c:pt>
                <c:pt idx="3254">
                  <c:v>6945</c:v>
                </c:pt>
                <c:pt idx="3255">
                  <c:v>6945</c:v>
                </c:pt>
                <c:pt idx="3256">
                  <c:v>6945</c:v>
                </c:pt>
                <c:pt idx="3257">
                  <c:v>6945</c:v>
                </c:pt>
                <c:pt idx="3258">
                  <c:v>6945</c:v>
                </c:pt>
                <c:pt idx="3259">
                  <c:v>6945</c:v>
                </c:pt>
                <c:pt idx="3260">
                  <c:v>6945</c:v>
                </c:pt>
                <c:pt idx="3261">
                  <c:v>6945</c:v>
                </c:pt>
                <c:pt idx="3262">
                  <c:v>6945</c:v>
                </c:pt>
                <c:pt idx="3263">
                  <c:v>6945</c:v>
                </c:pt>
                <c:pt idx="3264">
                  <c:v>6945</c:v>
                </c:pt>
                <c:pt idx="3265">
                  <c:v>6945</c:v>
                </c:pt>
                <c:pt idx="3266">
                  <c:v>6945</c:v>
                </c:pt>
                <c:pt idx="3267">
                  <c:v>6945</c:v>
                </c:pt>
                <c:pt idx="3268">
                  <c:v>6945</c:v>
                </c:pt>
                <c:pt idx="3269">
                  <c:v>6945</c:v>
                </c:pt>
                <c:pt idx="3270">
                  <c:v>6945</c:v>
                </c:pt>
                <c:pt idx="3271">
                  <c:v>6945</c:v>
                </c:pt>
                <c:pt idx="3272">
                  <c:v>6945</c:v>
                </c:pt>
                <c:pt idx="3273">
                  <c:v>6945</c:v>
                </c:pt>
                <c:pt idx="3274">
                  <c:v>6945</c:v>
                </c:pt>
                <c:pt idx="3275">
                  <c:v>6945</c:v>
                </c:pt>
                <c:pt idx="3276">
                  <c:v>6945</c:v>
                </c:pt>
                <c:pt idx="3277">
                  <c:v>6945</c:v>
                </c:pt>
                <c:pt idx="3278">
                  <c:v>6945</c:v>
                </c:pt>
                <c:pt idx="3279">
                  <c:v>6945</c:v>
                </c:pt>
                <c:pt idx="3280">
                  <c:v>6945</c:v>
                </c:pt>
                <c:pt idx="3281">
                  <c:v>6945</c:v>
                </c:pt>
                <c:pt idx="3282">
                  <c:v>6945</c:v>
                </c:pt>
                <c:pt idx="3283">
                  <c:v>6945</c:v>
                </c:pt>
                <c:pt idx="3284">
                  <c:v>6945</c:v>
                </c:pt>
                <c:pt idx="3285">
                  <c:v>6945</c:v>
                </c:pt>
                <c:pt idx="3286">
                  <c:v>6945</c:v>
                </c:pt>
                <c:pt idx="3287">
                  <c:v>6945</c:v>
                </c:pt>
                <c:pt idx="3288">
                  <c:v>6945</c:v>
                </c:pt>
                <c:pt idx="3289">
                  <c:v>6945</c:v>
                </c:pt>
                <c:pt idx="3290">
                  <c:v>6945</c:v>
                </c:pt>
                <c:pt idx="3291">
                  <c:v>6945</c:v>
                </c:pt>
                <c:pt idx="3292">
                  <c:v>6945</c:v>
                </c:pt>
                <c:pt idx="3293">
                  <c:v>6945</c:v>
                </c:pt>
                <c:pt idx="3294">
                  <c:v>6945</c:v>
                </c:pt>
                <c:pt idx="3295">
                  <c:v>6945</c:v>
                </c:pt>
                <c:pt idx="3296">
                  <c:v>6945</c:v>
                </c:pt>
                <c:pt idx="3297">
                  <c:v>6945</c:v>
                </c:pt>
                <c:pt idx="3298">
                  <c:v>6945</c:v>
                </c:pt>
                <c:pt idx="3299">
                  <c:v>6945</c:v>
                </c:pt>
                <c:pt idx="3300">
                  <c:v>6945</c:v>
                </c:pt>
                <c:pt idx="3301">
                  <c:v>6945</c:v>
                </c:pt>
                <c:pt idx="3302">
                  <c:v>6945</c:v>
                </c:pt>
                <c:pt idx="3303">
                  <c:v>6945</c:v>
                </c:pt>
                <c:pt idx="3304">
                  <c:v>6945</c:v>
                </c:pt>
                <c:pt idx="3305">
                  <c:v>6945</c:v>
                </c:pt>
                <c:pt idx="3306">
                  <c:v>6945</c:v>
                </c:pt>
                <c:pt idx="3307">
                  <c:v>6945</c:v>
                </c:pt>
                <c:pt idx="3308">
                  <c:v>6945</c:v>
                </c:pt>
                <c:pt idx="3309">
                  <c:v>6945</c:v>
                </c:pt>
                <c:pt idx="3310">
                  <c:v>6945</c:v>
                </c:pt>
                <c:pt idx="3311">
                  <c:v>6945</c:v>
                </c:pt>
                <c:pt idx="3312">
                  <c:v>6945</c:v>
                </c:pt>
                <c:pt idx="3313">
                  <c:v>6945</c:v>
                </c:pt>
                <c:pt idx="3314">
                  <c:v>6945</c:v>
                </c:pt>
                <c:pt idx="3315">
                  <c:v>6945</c:v>
                </c:pt>
                <c:pt idx="3316">
                  <c:v>6945</c:v>
                </c:pt>
                <c:pt idx="3317">
                  <c:v>6945</c:v>
                </c:pt>
                <c:pt idx="3318">
                  <c:v>6945</c:v>
                </c:pt>
                <c:pt idx="3319">
                  <c:v>6945</c:v>
                </c:pt>
                <c:pt idx="3320">
                  <c:v>6945</c:v>
                </c:pt>
                <c:pt idx="3321">
                  <c:v>6945</c:v>
                </c:pt>
                <c:pt idx="3322">
                  <c:v>6945</c:v>
                </c:pt>
                <c:pt idx="3323">
                  <c:v>6945</c:v>
                </c:pt>
                <c:pt idx="3324">
                  <c:v>6945</c:v>
                </c:pt>
                <c:pt idx="3325">
                  <c:v>6945</c:v>
                </c:pt>
                <c:pt idx="3326">
                  <c:v>6945</c:v>
                </c:pt>
                <c:pt idx="3327">
                  <c:v>6945</c:v>
                </c:pt>
                <c:pt idx="3328">
                  <c:v>6945</c:v>
                </c:pt>
                <c:pt idx="3329">
                  <c:v>6945</c:v>
                </c:pt>
                <c:pt idx="3330">
                  <c:v>6945</c:v>
                </c:pt>
                <c:pt idx="3331">
                  <c:v>6945</c:v>
                </c:pt>
                <c:pt idx="3332">
                  <c:v>6945</c:v>
                </c:pt>
                <c:pt idx="3333">
                  <c:v>6945</c:v>
                </c:pt>
                <c:pt idx="3334">
                  <c:v>6945</c:v>
                </c:pt>
                <c:pt idx="3335">
                  <c:v>6945</c:v>
                </c:pt>
                <c:pt idx="3336">
                  <c:v>6945</c:v>
                </c:pt>
                <c:pt idx="3337">
                  <c:v>6945</c:v>
                </c:pt>
                <c:pt idx="3338">
                  <c:v>6945</c:v>
                </c:pt>
                <c:pt idx="3339">
                  <c:v>6945</c:v>
                </c:pt>
                <c:pt idx="3340">
                  <c:v>6945</c:v>
                </c:pt>
                <c:pt idx="3341">
                  <c:v>6945</c:v>
                </c:pt>
                <c:pt idx="3342">
                  <c:v>6945</c:v>
                </c:pt>
                <c:pt idx="3343">
                  <c:v>6945</c:v>
                </c:pt>
                <c:pt idx="3344">
                  <c:v>6945</c:v>
                </c:pt>
                <c:pt idx="3345">
                  <c:v>6945</c:v>
                </c:pt>
                <c:pt idx="3346">
                  <c:v>6945</c:v>
                </c:pt>
                <c:pt idx="3347">
                  <c:v>6945</c:v>
                </c:pt>
                <c:pt idx="3348">
                  <c:v>6945</c:v>
                </c:pt>
                <c:pt idx="3349">
                  <c:v>6945</c:v>
                </c:pt>
                <c:pt idx="3350">
                  <c:v>6945</c:v>
                </c:pt>
                <c:pt idx="3351">
                  <c:v>6945</c:v>
                </c:pt>
                <c:pt idx="3352">
                  <c:v>6945</c:v>
                </c:pt>
                <c:pt idx="3353">
                  <c:v>6945</c:v>
                </c:pt>
                <c:pt idx="3354">
                  <c:v>6945</c:v>
                </c:pt>
                <c:pt idx="3355">
                  <c:v>6945</c:v>
                </c:pt>
                <c:pt idx="3356">
                  <c:v>6945</c:v>
                </c:pt>
                <c:pt idx="3357">
                  <c:v>6945</c:v>
                </c:pt>
                <c:pt idx="3358">
                  <c:v>6945</c:v>
                </c:pt>
                <c:pt idx="3359">
                  <c:v>6945</c:v>
                </c:pt>
                <c:pt idx="3360">
                  <c:v>6945</c:v>
                </c:pt>
                <c:pt idx="3361">
                  <c:v>6945</c:v>
                </c:pt>
                <c:pt idx="3362">
                  <c:v>6945</c:v>
                </c:pt>
                <c:pt idx="3363">
                  <c:v>6945</c:v>
                </c:pt>
                <c:pt idx="3364">
                  <c:v>6945</c:v>
                </c:pt>
                <c:pt idx="3365">
                  <c:v>6945</c:v>
                </c:pt>
                <c:pt idx="3366">
                  <c:v>6945</c:v>
                </c:pt>
                <c:pt idx="3367">
                  <c:v>6945</c:v>
                </c:pt>
                <c:pt idx="3368">
                  <c:v>6945</c:v>
                </c:pt>
                <c:pt idx="3369">
                  <c:v>6945</c:v>
                </c:pt>
                <c:pt idx="3370">
                  <c:v>6945</c:v>
                </c:pt>
                <c:pt idx="3371">
                  <c:v>6945</c:v>
                </c:pt>
                <c:pt idx="3372">
                  <c:v>6945</c:v>
                </c:pt>
                <c:pt idx="3373">
                  <c:v>6945</c:v>
                </c:pt>
                <c:pt idx="3374">
                  <c:v>6945</c:v>
                </c:pt>
                <c:pt idx="3375">
                  <c:v>6945</c:v>
                </c:pt>
                <c:pt idx="3376">
                  <c:v>6945</c:v>
                </c:pt>
                <c:pt idx="3377">
                  <c:v>6945</c:v>
                </c:pt>
                <c:pt idx="3378">
                  <c:v>6945</c:v>
                </c:pt>
                <c:pt idx="3379">
                  <c:v>6945</c:v>
                </c:pt>
                <c:pt idx="3380">
                  <c:v>6945</c:v>
                </c:pt>
                <c:pt idx="3381">
                  <c:v>6945</c:v>
                </c:pt>
                <c:pt idx="3382">
                  <c:v>6945</c:v>
                </c:pt>
                <c:pt idx="3383">
                  <c:v>6945</c:v>
                </c:pt>
                <c:pt idx="3384">
                  <c:v>6945</c:v>
                </c:pt>
                <c:pt idx="3385">
                  <c:v>6945</c:v>
                </c:pt>
                <c:pt idx="3386">
                  <c:v>6945</c:v>
                </c:pt>
                <c:pt idx="3387">
                  <c:v>6945</c:v>
                </c:pt>
                <c:pt idx="3388">
                  <c:v>6945</c:v>
                </c:pt>
                <c:pt idx="3389">
                  <c:v>6945</c:v>
                </c:pt>
                <c:pt idx="3390">
                  <c:v>6945</c:v>
                </c:pt>
                <c:pt idx="3391">
                  <c:v>6945</c:v>
                </c:pt>
                <c:pt idx="3392">
                  <c:v>6945</c:v>
                </c:pt>
                <c:pt idx="3393">
                  <c:v>6945</c:v>
                </c:pt>
                <c:pt idx="3394">
                  <c:v>6945</c:v>
                </c:pt>
                <c:pt idx="3395">
                  <c:v>6945</c:v>
                </c:pt>
                <c:pt idx="3396">
                  <c:v>6945</c:v>
                </c:pt>
                <c:pt idx="3397">
                  <c:v>6945</c:v>
                </c:pt>
                <c:pt idx="3398">
                  <c:v>6945</c:v>
                </c:pt>
                <c:pt idx="3399">
                  <c:v>6945</c:v>
                </c:pt>
                <c:pt idx="3400">
                  <c:v>6945</c:v>
                </c:pt>
                <c:pt idx="3401">
                  <c:v>6945</c:v>
                </c:pt>
                <c:pt idx="3402">
                  <c:v>6945</c:v>
                </c:pt>
                <c:pt idx="3403">
                  <c:v>6945</c:v>
                </c:pt>
                <c:pt idx="3404">
                  <c:v>6945</c:v>
                </c:pt>
                <c:pt idx="3405">
                  <c:v>6945</c:v>
                </c:pt>
                <c:pt idx="3406">
                  <c:v>6945</c:v>
                </c:pt>
                <c:pt idx="3407">
                  <c:v>6945</c:v>
                </c:pt>
                <c:pt idx="3408">
                  <c:v>6945</c:v>
                </c:pt>
                <c:pt idx="3409">
                  <c:v>6945</c:v>
                </c:pt>
                <c:pt idx="3410">
                  <c:v>6945</c:v>
                </c:pt>
                <c:pt idx="3411">
                  <c:v>6945</c:v>
                </c:pt>
                <c:pt idx="3412">
                  <c:v>6945</c:v>
                </c:pt>
                <c:pt idx="3413">
                  <c:v>6945</c:v>
                </c:pt>
                <c:pt idx="3414">
                  <c:v>6945</c:v>
                </c:pt>
                <c:pt idx="3415">
                  <c:v>6945</c:v>
                </c:pt>
                <c:pt idx="3416">
                  <c:v>6945</c:v>
                </c:pt>
                <c:pt idx="3417">
                  <c:v>6945</c:v>
                </c:pt>
                <c:pt idx="3418">
                  <c:v>6945</c:v>
                </c:pt>
                <c:pt idx="3419">
                  <c:v>6945</c:v>
                </c:pt>
                <c:pt idx="3420">
                  <c:v>6945</c:v>
                </c:pt>
                <c:pt idx="3421">
                  <c:v>6945</c:v>
                </c:pt>
                <c:pt idx="3422">
                  <c:v>6945</c:v>
                </c:pt>
                <c:pt idx="3423">
                  <c:v>6945</c:v>
                </c:pt>
                <c:pt idx="3424">
                  <c:v>6945</c:v>
                </c:pt>
                <c:pt idx="3425">
                  <c:v>6945</c:v>
                </c:pt>
                <c:pt idx="3426">
                  <c:v>6945</c:v>
                </c:pt>
                <c:pt idx="3427">
                  <c:v>6945</c:v>
                </c:pt>
                <c:pt idx="3428">
                  <c:v>6945</c:v>
                </c:pt>
                <c:pt idx="3429">
                  <c:v>6945</c:v>
                </c:pt>
                <c:pt idx="3430">
                  <c:v>6945</c:v>
                </c:pt>
                <c:pt idx="3431">
                  <c:v>6945</c:v>
                </c:pt>
                <c:pt idx="3432">
                  <c:v>6945</c:v>
                </c:pt>
                <c:pt idx="3433">
                  <c:v>6945</c:v>
                </c:pt>
                <c:pt idx="3434">
                  <c:v>6945</c:v>
                </c:pt>
                <c:pt idx="3435">
                  <c:v>6945</c:v>
                </c:pt>
                <c:pt idx="3436">
                  <c:v>6945</c:v>
                </c:pt>
                <c:pt idx="3437">
                  <c:v>6945</c:v>
                </c:pt>
                <c:pt idx="3438">
                  <c:v>6945</c:v>
                </c:pt>
                <c:pt idx="3439">
                  <c:v>6945</c:v>
                </c:pt>
                <c:pt idx="3440">
                  <c:v>6945</c:v>
                </c:pt>
                <c:pt idx="3441">
                  <c:v>6945</c:v>
                </c:pt>
                <c:pt idx="3442">
                  <c:v>6945</c:v>
                </c:pt>
                <c:pt idx="3443">
                  <c:v>6945</c:v>
                </c:pt>
                <c:pt idx="3444">
                  <c:v>6945</c:v>
                </c:pt>
                <c:pt idx="3445">
                  <c:v>6945</c:v>
                </c:pt>
                <c:pt idx="3446">
                  <c:v>6945</c:v>
                </c:pt>
                <c:pt idx="3447">
                  <c:v>6945</c:v>
                </c:pt>
                <c:pt idx="3448">
                  <c:v>6945</c:v>
                </c:pt>
                <c:pt idx="3449">
                  <c:v>6945</c:v>
                </c:pt>
                <c:pt idx="3450">
                  <c:v>6945</c:v>
                </c:pt>
                <c:pt idx="3451">
                  <c:v>6945</c:v>
                </c:pt>
                <c:pt idx="3452">
                  <c:v>6945</c:v>
                </c:pt>
                <c:pt idx="3453">
                  <c:v>6945</c:v>
                </c:pt>
                <c:pt idx="3454">
                  <c:v>6945</c:v>
                </c:pt>
                <c:pt idx="3455">
                  <c:v>6945</c:v>
                </c:pt>
                <c:pt idx="3456">
                  <c:v>6945</c:v>
                </c:pt>
                <c:pt idx="3457">
                  <c:v>6945</c:v>
                </c:pt>
                <c:pt idx="3458">
                  <c:v>6945</c:v>
                </c:pt>
                <c:pt idx="3459">
                  <c:v>6945</c:v>
                </c:pt>
                <c:pt idx="3460">
                  <c:v>6945</c:v>
                </c:pt>
                <c:pt idx="3461">
                  <c:v>6945</c:v>
                </c:pt>
                <c:pt idx="3462">
                  <c:v>6945</c:v>
                </c:pt>
                <c:pt idx="3463">
                  <c:v>6945</c:v>
                </c:pt>
                <c:pt idx="3464">
                  <c:v>6945</c:v>
                </c:pt>
                <c:pt idx="3465">
                  <c:v>6945</c:v>
                </c:pt>
                <c:pt idx="3466">
                  <c:v>6945</c:v>
                </c:pt>
                <c:pt idx="3467">
                  <c:v>6945</c:v>
                </c:pt>
                <c:pt idx="3468">
                  <c:v>6945</c:v>
                </c:pt>
                <c:pt idx="3469">
                  <c:v>6945</c:v>
                </c:pt>
                <c:pt idx="3470">
                  <c:v>6945</c:v>
                </c:pt>
                <c:pt idx="3471">
                  <c:v>6945</c:v>
                </c:pt>
                <c:pt idx="3472">
                  <c:v>6945</c:v>
                </c:pt>
                <c:pt idx="3473">
                  <c:v>6945</c:v>
                </c:pt>
                <c:pt idx="3474">
                  <c:v>6945</c:v>
                </c:pt>
                <c:pt idx="3475">
                  <c:v>6945</c:v>
                </c:pt>
                <c:pt idx="3476">
                  <c:v>6945</c:v>
                </c:pt>
                <c:pt idx="3477">
                  <c:v>6945</c:v>
                </c:pt>
                <c:pt idx="3478">
                  <c:v>6945</c:v>
                </c:pt>
                <c:pt idx="3479">
                  <c:v>6945</c:v>
                </c:pt>
                <c:pt idx="3480">
                  <c:v>6945</c:v>
                </c:pt>
                <c:pt idx="3481">
                  <c:v>6945</c:v>
                </c:pt>
                <c:pt idx="3482">
                  <c:v>6945</c:v>
                </c:pt>
                <c:pt idx="3483">
                  <c:v>6945</c:v>
                </c:pt>
                <c:pt idx="3484">
                  <c:v>6945</c:v>
                </c:pt>
                <c:pt idx="3485">
                  <c:v>6945</c:v>
                </c:pt>
                <c:pt idx="3486">
                  <c:v>6945</c:v>
                </c:pt>
                <c:pt idx="3487">
                  <c:v>6945</c:v>
                </c:pt>
                <c:pt idx="3488">
                  <c:v>6945</c:v>
                </c:pt>
                <c:pt idx="3489">
                  <c:v>6945</c:v>
                </c:pt>
                <c:pt idx="3490">
                  <c:v>6945</c:v>
                </c:pt>
                <c:pt idx="3491">
                  <c:v>6945</c:v>
                </c:pt>
                <c:pt idx="3492">
                  <c:v>6945</c:v>
                </c:pt>
                <c:pt idx="3493">
                  <c:v>6945</c:v>
                </c:pt>
                <c:pt idx="3494">
                  <c:v>6945</c:v>
                </c:pt>
                <c:pt idx="3495">
                  <c:v>6945</c:v>
                </c:pt>
                <c:pt idx="3496">
                  <c:v>6945</c:v>
                </c:pt>
                <c:pt idx="3497">
                  <c:v>6945</c:v>
                </c:pt>
                <c:pt idx="3498">
                  <c:v>6945</c:v>
                </c:pt>
                <c:pt idx="3499">
                  <c:v>6945</c:v>
                </c:pt>
                <c:pt idx="3500">
                  <c:v>6945</c:v>
                </c:pt>
                <c:pt idx="3501">
                  <c:v>6945</c:v>
                </c:pt>
                <c:pt idx="3502">
                  <c:v>6945</c:v>
                </c:pt>
                <c:pt idx="3503">
                  <c:v>6945</c:v>
                </c:pt>
                <c:pt idx="3504">
                  <c:v>6945</c:v>
                </c:pt>
                <c:pt idx="3505">
                  <c:v>6945</c:v>
                </c:pt>
                <c:pt idx="3506">
                  <c:v>6945</c:v>
                </c:pt>
                <c:pt idx="3507">
                  <c:v>6945</c:v>
                </c:pt>
                <c:pt idx="3508">
                  <c:v>6945</c:v>
                </c:pt>
                <c:pt idx="3509">
                  <c:v>6945</c:v>
                </c:pt>
                <c:pt idx="3510">
                  <c:v>6945</c:v>
                </c:pt>
                <c:pt idx="3511">
                  <c:v>6945</c:v>
                </c:pt>
                <c:pt idx="3512">
                  <c:v>6945</c:v>
                </c:pt>
                <c:pt idx="3513">
                  <c:v>6945</c:v>
                </c:pt>
                <c:pt idx="3514">
                  <c:v>6945</c:v>
                </c:pt>
                <c:pt idx="3515">
                  <c:v>6945</c:v>
                </c:pt>
                <c:pt idx="3516">
                  <c:v>6945</c:v>
                </c:pt>
                <c:pt idx="3517">
                  <c:v>6945</c:v>
                </c:pt>
                <c:pt idx="3518">
                  <c:v>6945</c:v>
                </c:pt>
                <c:pt idx="3519">
                  <c:v>6945</c:v>
                </c:pt>
                <c:pt idx="3520">
                  <c:v>6945</c:v>
                </c:pt>
                <c:pt idx="3521">
                  <c:v>6945</c:v>
                </c:pt>
                <c:pt idx="3522">
                  <c:v>6945</c:v>
                </c:pt>
                <c:pt idx="3523">
                  <c:v>6945</c:v>
                </c:pt>
                <c:pt idx="3524">
                  <c:v>6945</c:v>
                </c:pt>
                <c:pt idx="3525">
                  <c:v>6945</c:v>
                </c:pt>
                <c:pt idx="3526">
                  <c:v>6945</c:v>
                </c:pt>
                <c:pt idx="3527">
                  <c:v>6945</c:v>
                </c:pt>
                <c:pt idx="3528">
                  <c:v>6945</c:v>
                </c:pt>
                <c:pt idx="3529">
                  <c:v>6945</c:v>
                </c:pt>
                <c:pt idx="3530">
                  <c:v>6945</c:v>
                </c:pt>
                <c:pt idx="3531">
                  <c:v>6945</c:v>
                </c:pt>
                <c:pt idx="3532">
                  <c:v>6945</c:v>
                </c:pt>
                <c:pt idx="3533">
                  <c:v>6945</c:v>
                </c:pt>
                <c:pt idx="3534">
                  <c:v>6945</c:v>
                </c:pt>
                <c:pt idx="3535">
                  <c:v>6945</c:v>
                </c:pt>
                <c:pt idx="3536">
                  <c:v>6945</c:v>
                </c:pt>
                <c:pt idx="3537">
                  <c:v>6945</c:v>
                </c:pt>
                <c:pt idx="3538">
                  <c:v>6945</c:v>
                </c:pt>
                <c:pt idx="3539">
                  <c:v>6945</c:v>
                </c:pt>
                <c:pt idx="3540">
                  <c:v>6945</c:v>
                </c:pt>
                <c:pt idx="3541">
                  <c:v>6945</c:v>
                </c:pt>
                <c:pt idx="3542">
                  <c:v>6945</c:v>
                </c:pt>
                <c:pt idx="3543">
                  <c:v>6945</c:v>
                </c:pt>
                <c:pt idx="3544">
                  <c:v>6945</c:v>
                </c:pt>
                <c:pt idx="3545">
                  <c:v>6945</c:v>
                </c:pt>
                <c:pt idx="3546">
                  <c:v>6945</c:v>
                </c:pt>
                <c:pt idx="3547">
                  <c:v>6945</c:v>
                </c:pt>
                <c:pt idx="3548">
                  <c:v>6945</c:v>
                </c:pt>
                <c:pt idx="3549">
                  <c:v>6945</c:v>
                </c:pt>
                <c:pt idx="3550">
                  <c:v>6945</c:v>
                </c:pt>
                <c:pt idx="3551">
                  <c:v>6945</c:v>
                </c:pt>
                <c:pt idx="3552">
                  <c:v>6945</c:v>
                </c:pt>
                <c:pt idx="3553">
                  <c:v>6945</c:v>
                </c:pt>
                <c:pt idx="3554">
                  <c:v>6945</c:v>
                </c:pt>
                <c:pt idx="3555">
                  <c:v>6945</c:v>
                </c:pt>
                <c:pt idx="3556">
                  <c:v>6945</c:v>
                </c:pt>
                <c:pt idx="3557">
                  <c:v>6945</c:v>
                </c:pt>
                <c:pt idx="3558">
                  <c:v>6945</c:v>
                </c:pt>
                <c:pt idx="3559">
                  <c:v>6945</c:v>
                </c:pt>
                <c:pt idx="3560">
                  <c:v>6945</c:v>
                </c:pt>
                <c:pt idx="3561">
                  <c:v>6945</c:v>
                </c:pt>
                <c:pt idx="3562">
                  <c:v>6945</c:v>
                </c:pt>
                <c:pt idx="3563">
                  <c:v>6945</c:v>
                </c:pt>
                <c:pt idx="3564">
                  <c:v>6945</c:v>
                </c:pt>
                <c:pt idx="3565">
                  <c:v>6945</c:v>
                </c:pt>
                <c:pt idx="3566">
                  <c:v>6945</c:v>
                </c:pt>
                <c:pt idx="3567">
                  <c:v>6945</c:v>
                </c:pt>
                <c:pt idx="3568">
                  <c:v>6945</c:v>
                </c:pt>
                <c:pt idx="3569">
                  <c:v>6945</c:v>
                </c:pt>
                <c:pt idx="3570">
                  <c:v>6945</c:v>
                </c:pt>
                <c:pt idx="3571">
                  <c:v>6945</c:v>
                </c:pt>
                <c:pt idx="3572">
                  <c:v>6945</c:v>
                </c:pt>
                <c:pt idx="3573">
                  <c:v>6945</c:v>
                </c:pt>
                <c:pt idx="3574">
                  <c:v>6945</c:v>
                </c:pt>
                <c:pt idx="3575">
                  <c:v>6945</c:v>
                </c:pt>
                <c:pt idx="3576">
                  <c:v>6945</c:v>
                </c:pt>
                <c:pt idx="3577">
                  <c:v>6945</c:v>
                </c:pt>
                <c:pt idx="3578">
                  <c:v>6945</c:v>
                </c:pt>
                <c:pt idx="3579">
                  <c:v>6945</c:v>
                </c:pt>
                <c:pt idx="3580">
                  <c:v>6945</c:v>
                </c:pt>
                <c:pt idx="3581">
                  <c:v>6945</c:v>
                </c:pt>
                <c:pt idx="3582">
                  <c:v>6945</c:v>
                </c:pt>
                <c:pt idx="3583">
                  <c:v>6945</c:v>
                </c:pt>
                <c:pt idx="3584">
                  <c:v>6945</c:v>
                </c:pt>
                <c:pt idx="3585">
                  <c:v>6945</c:v>
                </c:pt>
                <c:pt idx="3586">
                  <c:v>6945</c:v>
                </c:pt>
                <c:pt idx="3587">
                  <c:v>6945</c:v>
                </c:pt>
                <c:pt idx="3588">
                  <c:v>6945</c:v>
                </c:pt>
                <c:pt idx="3589">
                  <c:v>6945</c:v>
                </c:pt>
                <c:pt idx="3590">
                  <c:v>6945</c:v>
                </c:pt>
                <c:pt idx="3591">
                  <c:v>6945</c:v>
                </c:pt>
                <c:pt idx="3592">
                  <c:v>6945</c:v>
                </c:pt>
                <c:pt idx="3593">
                  <c:v>6945</c:v>
                </c:pt>
                <c:pt idx="3594">
                  <c:v>6945</c:v>
                </c:pt>
                <c:pt idx="3595">
                  <c:v>6945</c:v>
                </c:pt>
                <c:pt idx="3596">
                  <c:v>6945</c:v>
                </c:pt>
                <c:pt idx="3597">
                  <c:v>6945</c:v>
                </c:pt>
                <c:pt idx="3598">
                  <c:v>6945</c:v>
                </c:pt>
                <c:pt idx="3599">
                  <c:v>6945</c:v>
                </c:pt>
                <c:pt idx="3600">
                  <c:v>6945</c:v>
                </c:pt>
                <c:pt idx="3601">
                  <c:v>6945</c:v>
                </c:pt>
                <c:pt idx="3602">
                  <c:v>6945</c:v>
                </c:pt>
                <c:pt idx="3603">
                  <c:v>6945</c:v>
                </c:pt>
                <c:pt idx="3604">
                  <c:v>6945</c:v>
                </c:pt>
                <c:pt idx="3605">
                  <c:v>6945</c:v>
                </c:pt>
                <c:pt idx="3606">
                  <c:v>6945</c:v>
                </c:pt>
                <c:pt idx="3607">
                  <c:v>6945</c:v>
                </c:pt>
                <c:pt idx="3608">
                  <c:v>6945</c:v>
                </c:pt>
                <c:pt idx="3609">
                  <c:v>6945</c:v>
                </c:pt>
                <c:pt idx="3610">
                  <c:v>6945</c:v>
                </c:pt>
                <c:pt idx="3611">
                  <c:v>6945</c:v>
                </c:pt>
                <c:pt idx="3612">
                  <c:v>6945</c:v>
                </c:pt>
                <c:pt idx="3613">
                  <c:v>6945</c:v>
                </c:pt>
                <c:pt idx="3614">
                  <c:v>6945</c:v>
                </c:pt>
                <c:pt idx="3615">
                  <c:v>6945</c:v>
                </c:pt>
                <c:pt idx="3616">
                  <c:v>6945</c:v>
                </c:pt>
                <c:pt idx="3617">
                  <c:v>6945</c:v>
                </c:pt>
                <c:pt idx="3618">
                  <c:v>6945</c:v>
                </c:pt>
                <c:pt idx="3619">
                  <c:v>6945</c:v>
                </c:pt>
                <c:pt idx="3620">
                  <c:v>6945</c:v>
                </c:pt>
                <c:pt idx="3621">
                  <c:v>6945</c:v>
                </c:pt>
                <c:pt idx="3622">
                  <c:v>6945</c:v>
                </c:pt>
                <c:pt idx="3623">
                  <c:v>6945</c:v>
                </c:pt>
                <c:pt idx="3624">
                  <c:v>6945</c:v>
                </c:pt>
                <c:pt idx="3625">
                  <c:v>6945</c:v>
                </c:pt>
                <c:pt idx="3626">
                  <c:v>6945</c:v>
                </c:pt>
                <c:pt idx="3627">
                  <c:v>6945</c:v>
                </c:pt>
                <c:pt idx="3628">
                  <c:v>6945</c:v>
                </c:pt>
                <c:pt idx="3629">
                  <c:v>6945</c:v>
                </c:pt>
                <c:pt idx="3630">
                  <c:v>6945</c:v>
                </c:pt>
                <c:pt idx="3631">
                  <c:v>6945</c:v>
                </c:pt>
                <c:pt idx="3632">
                  <c:v>6945</c:v>
                </c:pt>
                <c:pt idx="3633">
                  <c:v>6945</c:v>
                </c:pt>
                <c:pt idx="3634">
                  <c:v>6945</c:v>
                </c:pt>
                <c:pt idx="3635">
                  <c:v>6945</c:v>
                </c:pt>
                <c:pt idx="3636">
                  <c:v>6945</c:v>
                </c:pt>
                <c:pt idx="3637">
                  <c:v>6945</c:v>
                </c:pt>
                <c:pt idx="3638">
                  <c:v>6945</c:v>
                </c:pt>
                <c:pt idx="3639">
                  <c:v>6945</c:v>
                </c:pt>
                <c:pt idx="3640">
                  <c:v>6945</c:v>
                </c:pt>
                <c:pt idx="3641">
                  <c:v>6945</c:v>
                </c:pt>
                <c:pt idx="3642">
                  <c:v>6945</c:v>
                </c:pt>
                <c:pt idx="3643">
                  <c:v>6945</c:v>
                </c:pt>
                <c:pt idx="3644">
                  <c:v>6945</c:v>
                </c:pt>
                <c:pt idx="3645">
                  <c:v>6945</c:v>
                </c:pt>
                <c:pt idx="3646">
                  <c:v>6945</c:v>
                </c:pt>
                <c:pt idx="3647">
                  <c:v>6945</c:v>
                </c:pt>
                <c:pt idx="3648">
                  <c:v>6945</c:v>
                </c:pt>
                <c:pt idx="3649">
                  <c:v>6945</c:v>
                </c:pt>
                <c:pt idx="3650">
                  <c:v>6945</c:v>
                </c:pt>
                <c:pt idx="3651">
                  <c:v>6945</c:v>
                </c:pt>
                <c:pt idx="3652">
                  <c:v>6945</c:v>
                </c:pt>
                <c:pt idx="3653">
                  <c:v>6945</c:v>
                </c:pt>
                <c:pt idx="3654">
                  <c:v>6945</c:v>
                </c:pt>
                <c:pt idx="3655">
                  <c:v>6945</c:v>
                </c:pt>
                <c:pt idx="3656">
                  <c:v>6945</c:v>
                </c:pt>
                <c:pt idx="3657">
                  <c:v>6945</c:v>
                </c:pt>
                <c:pt idx="3658">
                  <c:v>6945</c:v>
                </c:pt>
                <c:pt idx="3659">
                  <c:v>6945</c:v>
                </c:pt>
                <c:pt idx="3660">
                  <c:v>6945</c:v>
                </c:pt>
                <c:pt idx="3661">
                  <c:v>6945</c:v>
                </c:pt>
                <c:pt idx="3662">
                  <c:v>6945</c:v>
                </c:pt>
                <c:pt idx="3663">
                  <c:v>6945</c:v>
                </c:pt>
                <c:pt idx="3664">
                  <c:v>6945</c:v>
                </c:pt>
                <c:pt idx="3665">
                  <c:v>6945</c:v>
                </c:pt>
                <c:pt idx="3666">
                  <c:v>6945</c:v>
                </c:pt>
                <c:pt idx="3667">
                  <c:v>6945</c:v>
                </c:pt>
                <c:pt idx="3668">
                  <c:v>6945</c:v>
                </c:pt>
                <c:pt idx="3669">
                  <c:v>6945</c:v>
                </c:pt>
                <c:pt idx="3670">
                  <c:v>6945</c:v>
                </c:pt>
                <c:pt idx="3671">
                  <c:v>6945</c:v>
                </c:pt>
                <c:pt idx="3672">
                  <c:v>6945</c:v>
                </c:pt>
                <c:pt idx="3673">
                  <c:v>6945</c:v>
                </c:pt>
                <c:pt idx="3674">
                  <c:v>6945</c:v>
                </c:pt>
                <c:pt idx="3675">
                  <c:v>6945</c:v>
                </c:pt>
                <c:pt idx="3676">
                  <c:v>6945</c:v>
                </c:pt>
                <c:pt idx="3677">
                  <c:v>6945</c:v>
                </c:pt>
                <c:pt idx="3678">
                  <c:v>6945</c:v>
                </c:pt>
                <c:pt idx="3679">
                  <c:v>6945</c:v>
                </c:pt>
                <c:pt idx="3680">
                  <c:v>6945</c:v>
                </c:pt>
                <c:pt idx="3681">
                  <c:v>6945</c:v>
                </c:pt>
                <c:pt idx="3682">
                  <c:v>6945</c:v>
                </c:pt>
                <c:pt idx="3683">
                  <c:v>6945</c:v>
                </c:pt>
                <c:pt idx="3684">
                  <c:v>6945</c:v>
                </c:pt>
                <c:pt idx="3685">
                  <c:v>6945</c:v>
                </c:pt>
                <c:pt idx="3686">
                  <c:v>6945</c:v>
                </c:pt>
                <c:pt idx="3687">
                  <c:v>6945</c:v>
                </c:pt>
                <c:pt idx="3688">
                  <c:v>6945</c:v>
                </c:pt>
                <c:pt idx="3689">
                  <c:v>6945</c:v>
                </c:pt>
                <c:pt idx="3690">
                  <c:v>6945</c:v>
                </c:pt>
                <c:pt idx="3691">
                  <c:v>6945</c:v>
                </c:pt>
                <c:pt idx="3692">
                  <c:v>6945</c:v>
                </c:pt>
                <c:pt idx="3693">
                  <c:v>6945</c:v>
                </c:pt>
                <c:pt idx="3694">
                  <c:v>6945</c:v>
                </c:pt>
                <c:pt idx="3695">
                  <c:v>6945</c:v>
                </c:pt>
                <c:pt idx="3696">
                  <c:v>6945</c:v>
                </c:pt>
                <c:pt idx="3697">
                  <c:v>6945</c:v>
                </c:pt>
                <c:pt idx="3698">
                  <c:v>6945</c:v>
                </c:pt>
                <c:pt idx="3699">
                  <c:v>6945</c:v>
                </c:pt>
                <c:pt idx="3700">
                  <c:v>6945</c:v>
                </c:pt>
                <c:pt idx="3701">
                  <c:v>6945</c:v>
                </c:pt>
                <c:pt idx="3702">
                  <c:v>6945</c:v>
                </c:pt>
                <c:pt idx="3703">
                  <c:v>6945</c:v>
                </c:pt>
                <c:pt idx="3704">
                  <c:v>6945</c:v>
                </c:pt>
                <c:pt idx="3705">
                  <c:v>6945</c:v>
                </c:pt>
                <c:pt idx="3706">
                  <c:v>6945</c:v>
                </c:pt>
                <c:pt idx="3707">
                  <c:v>6945</c:v>
                </c:pt>
                <c:pt idx="3708">
                  <c:v>6945</c:v>
                </c:pt>
                <c:pt idx="3709">
                  <c:v>6945</c:v>
                </c:pt>
                <c:pt idx="3710">
                  <c:v>6945</c:v>
                </c:pt>
                <c:pt idx="3711">
                  <c:v>6945</c:v>
                </c:pt>
                <c:pt idx="3712">
                  <c:v>6945</c:v>
                </c:pt>
                <c:pt idx="3713">
                  <c:v>6945</c:v>
                </c:pt>
                <c:pt idx="3714">
                  <c:v>6945</c:v>
                </c:pt>
                <c:pt idx="3715">
                  <c:v>6945</c:v>
                </c:pt>
                <c:pt idx="3716">
                  <c:v>6945</c:v>
                </c:pt>
                <c:pt idx="3717">
                  <c:v>6945</c:v>
                </c:pt>
                <c:pt idx="3718">
                  <c:v>6945</c:v>
                </c:pt>
                <c:pt idx="3719">
                  <c:v>6945</c:v>
                </c:pt>
                <c:pt idx="3720">
                  <c:v>6945</c:v>
                </c:pt>
                <c:pt idx="3721">
                  <c:v>6945</c:v>
                </c:pt>
                <c:pt idx="3722">
                  <c:v>6945</c:v>
                </c:pt>
                <c:pt idx="3723">
                  <c:v>6945</c:v>
                </c:pt>
                <c:pt idx="3724">
                  <c:v>6945</c:v>
                </c:pt>
                <c:pt idx="3725">
                  <c:v>6945</c:v>
                </c:pt>
                <c:pt idx="3726">
                  <c:v>6945</c:v>
                </c:pt>
                <c:pt idx="3727">
                  <c:v>6945</c:v>
                </c:pt>
                <c:pt idx="3728">
                  <c:v>6945</c:v>
                </c:pt>
                <c:pt idx="3729">
                  <c:v>6945</c:v>
                </c:pt>
                <c:pt idx="3730">
                  <c:v>6945</c:v>
                </c:pt>
                <c:pt idx="3731">
                  <c:v>6945</c:v>
                </c:pt>
                <c:pt idx="3732">
                  <c:v>6945</c:v>
                </c:pt>
                <c:pt idx="3733">
                  <c:v>6945</c:v>
                </c:pt>
                <c:pt idx="3734">
                  <c:v>6945</c:v>
                </c:pt>
                <c:pt idx="3735">
                  <c:v>6945</c:v>
                </c:pt>
                <c:pt idx="3736">
                  <c:v>6945</c:v>
                </c:pt>
                <c:pt idx="3737">
                  <c:v>6945</c:v>
                </c:pt>
                <c:pt idx="3738">
                  <c:v>6945</c:v>
                </c:pt>
                <c:pt idx="3739">
                  <c:v>6945</c:v>
                </c:pt>
                <c:pt idx="3740">
                  <c:v>6945</c:v>
                </c:pt>
                <c:pt idx="3741">
                  <c:v>6945</c:v>
                </c:pt>
                <c:pt idx="3742">
                  <c:v>6945</c:v>
                </c:pt>
                <c:pt idx="3743">
                  <c:v>6945</c:v>
                </c:pt>
                <c:pt idx="3744">
                  <c:v>6945</c:v>
                </c:pt>
                <c:pt idx="3745">
                  <c:v>6945</c:v>
                </c:pt>
                <c:pt idx="3746">
                  <c:v>6945</c:v>
                </c:pt>
                <c:pt idx="3747">
                  <c:v>6945</c:v>
                </c:pt>
                <c:pt idx="3748">
                  <c:v>6945</c:v>
                </c:pt>
                <c:pt idx="3749">
                  <c:v>6945</c:v>
                </c:pt>
                <c:pt idx="3750">
                  <c:v>6945</c:v>
                </c:pt>
                <c:pt idx="3751">
                  <c:v>6945</c:v>
                </c:pt>
                <c:pt idx="3752">
                  <c:v>6945</c:v>
                </c:pt>
                <c:pt idx="3753">
                  <c:v>6945</c:v>
                </c:pt>
                <c:pt idx="3754">
                  <c:v>6945</c:v>
                </c:pt>
                <c:pt idx="3755">
                  <c:v>6945</c:v>
                </c:pt>
                <c:pt idx="3756">
                  <c:v>6945</c:v>
                </c:pt>
                <c:pt idx="3757">
                  <c:v>6945</c:v>
                </c:pt>
                <c:pt idx="3758">
                  <c:v>6945</c:v>
                </c:pt>
                <c:pt idx="3759">
                  <c:v>6945</c:v>
                </c:pt>
                <c:pt idx="3760">
                  <c:v>6945</c:v>
                </c:pt>
                <c:pt idx="3761">
                  <c:v>6945</c:v>
                </c:pt>
                <c:pt idx="3762">
                  <c:v>6945</c:v>
                </c:pt>
                <c:pt idx="3763">
                  <c:v>6945</c:v>
                </c:pt>
                <c:pt idx="3764">
                  <c:v>6945</c:v>
                </c:pt>
                <c:pt idx="3765">
                  <c:v>6945</c:v>
                </c:pt>
                <c:pt idx="3766">
                  <c:v>6945</c:v>
                </c:pt>
                <c:pt idx="3767">
                  <c:v>6945</c:v>
                </c:pt>
                <c:pt idx="3768">
                  <c:v>6945</c:v>
                </c:pt>
                <c:pt idx="3769">
                  <c:v>6945</c:v>
                </c:pt>
                <c:pt idx="3770">
                  <c:v>6945</c:v>
                </c:pt>
                <c:pt idx="3771">
                  <c:v>6945</c:v>
                </c:pt>
                <c:pt idx="3772">
                  <c:v>6945</c:v>
                </c:pt>
                <c:pt idx="3773">
                  <c:v>6945</c:v>
                </c:pt>
                <c:pt idx="3774">
                  <c:v>6945</c:v>
                </c:pt>
                <c:pt idx="3775">
                  <c:v>6945</c:v>
                </c:pt>
                <c:pt idx="3776">
                  <c:v>6945</c:v>
                </c:pt>
                <c:pt idx="3777">
                  <c:v>6945</c:v>
                </c:pt>
                <c:pt idx="3778">
                  <c:v>6945</c:v>
                </c:pt>
                <c:pt idx="3779">
                  <c:v>6945</c:v>
                </c:pt>
                <c:pt idx="3780">
                  <c:v>6945</c:v>
                </c:pt>
                <c:pt idx="3781">
                  <c:v>6945</c:v>
                </c:pt>
                <c:pt idx="3782">
                  <c:v>6945</c:v>
                </c:pt>
                <c:pt idx="3783">
                  <c:v>6945</c:v>
                </c:pt>
                <c:pt idx="3784">
                  <c:v>6945</c:v>
                </c:pt>
                <c:pt idx="3785">
                  <c:v>6945</c:v>
                </c:pt>
                <c:pt idx="3786">
                  <c:v>6945</c:v>
                </c:pt>
                <c:pt idx="3787">
                  <c:v>6945</c:v>
                </c:pt>
                <c:pt idx="3788">
                  <c:v>6945</c:v>
                </c:pt>
                <c:pt idx="3789">
                  <c:v>6945</c:v>
                </c:pt>
                <c:pt idx="3790">
                  <c:v>6945</c:v>
                </c:pt>
                <c:pt idx="3791">
                  <c:v>6945</c:v>
                </c:pt>
                <c:pt idx="3792">
                  <c:v>6945</c:v>
                </c:pt>
                <c:pt idx="3793">
                  <c:v>6945</c:v>
                </c:pt>
                <c:pt idx="3794">
                  <c:v>6945</c:v>
                </c:pt>
                <c:pt idx="3795">
                  <c:v>6945</c:v>
                </c:pt>
                <c:pt idx="3796">
                  <c:v>6945</c:v>
                </c:pt>
                <c:pt idx="3797">
                  <c:v>6945</c:v>
                </c:pt>
                <c:pt idx="3798">
                  <c:v>6945</c:v>
                </c:pt>
                <c:pt idx="3799">
                  <c:v>6945</c:v>
                </c:pt>
                <c:pt idx="3800">
                  <c:v>6945</c:v>
                </c:pt>
                <c:pt idx="3801">
                  <c:v>6945</c:v>
                </c:pt>
                <c:pt idx="3802">
                  <c:v>6945</c:v>
                </c:pt>
                <c:pt idx="3803">
                  <c:v>6945</c:v>
                </c:pt>
                <c:pt idx="3804">
                  <c:v>6945</c:v>
                </c:pt>
                <c:pt idx="3805">
                  <c:v>6945</c:v>
                </c:pt>
                <c:pt idx="3806">
                  <c:v>6945</c:v>
                </c:pt>
                <c:pt idx="3807">
                  <c:v>6945</c:v>
                </c:pt>
                <c:pt idx="3808">
                  <c:v>6945</c:v>
                </c:pt>
                <c:pt idx="3809">
                  <c:v>6945</c:v>
                </c:pt>
                <c:pt idx="3810">
                  <c:v>6945</c:v>
                </c:pt>
                <c:pt idx="3811">
                  <c:v>6945</c:v>
                </c:pt>
                <c:pt idx="3812">
                  <c:v>6945</c:v>
                </c:pt>
                <c:pt idx="3813">
                  <c:v>6945</c:v>
                </c:pt>
                <c:pt idx="3814">
                  <c:v>6945</c:v>
                </c:pt>
                <c:pt idx="3815">
                  <c:v>6945</c:v>
                </c:pt>
                <c:pt idx="3816">
                  <c:v>6945</c:v>
                </c:pt>
                <c:pt idx="3817">
                  <c:v>6945</c:v>
                </c:pt>
                <c:pt idx="3818">
                  <c:v>6945</c:v>
                </c:pt>
                <c:pt idx="3819">
                  <c:v>6945</c:v>
                </c:pt>
                <c:pt idx="3820">
                  <c:v>6945</c:v>
                </c:pt>
                <c:pt idx="3821">
                  <c:v>6945</c:v>
                </c:pt>
                <c:pt idx="3822">
                  <c:v>6945</c:v>
                </c:pt>
                <c:pt idx="3823">
                  <c:v>6945</c:v>
                </c:pt>
                <c:pt idx="3824">
                  <c:v>6945</c:v>
                </c:pt>
                <c:pt idx="3825">
                  <c:v>6945</c:v>
                </c:pt>
                <c:pt idx="3826">
                  <c:v>6945</c:v>
                </c:pt>
                <c:pt idx="3827">
                  <c:v>6945</c:v>
                </c:pt>
                <c:pt idx="3828">
                  <c:v>6945</c:v>
                </c:pt>
                <c:pt idx="3829">
                  <c:v>6945</c:v>
                </c:pt>
                <c:pt idx="3830">
                  <c:v>6945</c:v>
                </c:pt>
                <c:pt idx="3831">
                  <c:v>6945</c:v>
                </c:pt>
                <c:pt idx="3832">
                  <c:v>6945</c:v>
                </c:pt>
                <c:pt idx="3833">
                  <c:v>6945</c:v>
                </c:pt>
                <c:pt idx="3834">
                  <c:v>6945</c:v>
                </c:pt>
                <c:pt idx="3835">
                  <c:v>6945</c:v>
                </c:pt>
                <c:pt idx="3836">
                  <c:v>6945</c:v>
                </c:pt>
                <c:pt idx="3837">
                  <c:v>6945</c:v>
                </c:pt>
                <c:pt idx="3838">
                  <c:v>6945</c:v>
                </c:pt>
                <c:pt idx="3839">
                  <c:v>6945</c:v>
                </c:pt>
                <c:pt idx="3840">
                  <c:v>6945</c:v>
                </c:pt>
                <c:pt idx="3841">
                  <c:v>6945</c:v>
                </c:pt>
                <c:pt idx="3842">
                  <c:v>6945</c:v>
                </c:pt>
                <c:pt idx="3843">
                  <c:v>6945</c:v>
                </c:pt>
                <c:pt idx="3844">
                  <c:v>6945</c:v>
                </c:pt>
                <c:pt idx="3845">
                  <c:v>6945</c:v>
                </c:pt>
                <c:pt idx="3846">
                  <c:v>6945</c:v>
                </c:pt>
                <c:pt idx="3847">
                  <c:v>6945</c:v>
                </c:pt>
                <c:pt idx="3848">
                  <c:v>6945</c:v>
                </c:pt>
                <c:pt idx="3849">
                  <c:v>6945</c:v>
                </c:pt>
                <c:pt idx="3850">
                  <c:v>6945</c:v>
                </c:pt>
                <c:pt idx="3851">
                  <c:v>6945</c:v>
                </c:pt>
                <c:pt idx="3852">
                  <c:v>6945</c:v>
                </c:pt>
                <c:pt idx="3853">
                  <c:v>6945</c:v>
                </c:pt>
                <c:pt idx="3854">
                  <c:v>6945</c:v>
                </c:pt>
                <c:pt idx="3855">
                  <c:v>6945</c:v>
                </c:pt>
                <c:pt idx="3856">
                  <c:v>6945</c:v>
                </c:pt>
                <c:pt idx="3857">
                  <c:v>6945</c:v>
                </c:pt>
                <c:pt idx="3858">
                  <c:v>6945</c:v>
                </c:pt>
                <c:pt idx="3859">
                  <c:v>6945</c:v>
                </c:pt>
                <c:pt idx="3860">
                  <c:v>6945</c:v>
                </c:pt>
                <c:pt idx="3861">
                  <c:v>6945</c:v>
                </c:pt>
                <c:pt idx="3862">
                  <c:v>6945</c:v>
                </c:pt>
                <c:pt idx="3863">
                  <c:v>6945</c:v>
                </c:pt>
                <c:pt idx="3864">
                  <c:v>6945</c:v>
                </c:pt>
                <c:pt idx="3865">
                  <c:v>6945</c:v>
                </c:pt>
                <c:pt idx="3866">
                  <c:v>6945</c:v>
                </c:pt>
                <c:pt idx="3867">
                  <c:v>6945</c:v>
                </c:pt>
                <c:pt idx="3868">
                  <c:v>6945</c:v>
                </c:pt>
                <c:pt idx="3869">
                  <c:v>6945</c:v>
                </c:pt>
                <c:pt idx="3870">
                  <c:v>6945</c:v>
                </c:pt>
                <c:pt idx="3871">
                  <c:v>6945</c:v>
                </c:pt>
                <c:pt idx="3872">
                  <c:v>6945</c:v>
                </c:pt>
                <c:pt idx="3873">
                  <c:v>6945</c:v>
                </c:pt>
                <c:pt idx="3874">
                  <c:v>6945</c:v>
                </c:pt>
                <c:pt idx="3875">
                  <c:v>6945</c:v>
                </c:pt>
                <c:pt idx="3876">
                  <c:v>6945</c:v>
                </c:pt>
                <c:pt idx="3877">
                  <c:v>6945</c:v>
                </c:pt>
                <c:pt idx="3878">
                  <c:v>6945</c:v>
                </c:pt>
                <c:pt idx="3879">
                  <c:v>6945</c:v>
                </c:pt>
                <c:pt idx="3880">
                  <c:v>6945</c:v>
                </c:pt>
                <c:pt idx="3881">
                  <c:v>6945</c:v>
                </c:pt>
                <c:pt idx="3882">
                  <c:v>6945</c:v>
                </c:pt>
                <c:pt idx="3883">
                  <c:v>6945</c:v>
                </c:pt>
                <c:pt idx="3884">
                  <c:v>6945</c:v>
                </c:pt>
                <c:pt idx="3885">
                  <c:v>6945</c:v>
                </c:pt>
                <c:pt idx="3886">
                  <c:v>6945</c:v>
                </c:pt>
                <c:pt idx="3887">
                  <c:v>6945</c:v>
                </c:pt>
                <c:pt idx="3888">
                  <c:v>6945</c:v>
                </c:pt>
                <c:pt idx="3889">
                  <c:v>6945</c:v>
                </c:pt>
                <c:pt idx="3890">
                  <c:v>6945</c:v>
                </c:pt>
                <c:pt idx="3891">
                  <c:v>6945</c:v>
                </c:pt>
                <c:pt idx="3892">
                  <c:v>6945</c:v>
                </c:pt>
                <c:pt idx="3893">
                  <c:v>6945</c:v>
                </c:pt>
                <c:pt idx="3894">
                  <c:v>6945</c:v>
                </c:pt>
                <c:pt idx="3895">
                  <c:v>6945</c:v>
                </c:pt>
                <c:pt idx="3896">
                  <c:v>6945</c:v>
                </c:pt>
                <c:pt idx="3897">
                  <c:v>6945</c:v>
                </c:pt>
                <c:pt idx="3898">
                  <c:v>6945</c:v>
                </c:pt>
                <c:pt idx="3899">
                  <c:v>6945</c:v>
                </c:pt>
                <c:pt idx="3900">
                  <c:v>6945</c:v>
                </c:pt>
                <c:pt idx="3901">
                  <c:v>6945</c:v>
                </c:pt>
                <c:pt idx="3902">
                  <c:v>6945</c:v>
                </c:pt>
                <c:pt idx="3903">
                  <c:v>6945</c:v>
                </c:pt>
                <c:pt idx="3904">
                  <c:v>6945</c:v>
                </c:pt>
                <c:pt idx="3905">
                  <c:v>6945</c:v>
                </c:pt>
                <c:pt idx="3906">
                  <c:v>6945</c:v>
                </c:pt>
                <c:pt idx="3907">
                  <c:v>6945</c:v>
                </c:pt>
                <c:pt idx="3908">
                  <c:v>6945</c:v>
                </c:pt>
                <c:pt idx="3909">
                  <c:v>6945</c:v>
                </c:pt>
                <c:pt idx="3910">
                  <c:v>6945</c:v>
                </c:pt>
                <c:pt idx="3911">
                  <c:v>6945</c:v>
                </c:pt>
                <c:pt idx="3912">
                  <c:v>6945</c:v>
                </c:pt>
                <c:pt idx="3913">
                  <c:v>6945</c:v>
                </c:pt>
                <c:pt idx="3914">
                  <c:v>6945</c:v>
                </c:pt>
                <c:pt idx="3915">
                  <c:v>6945</c:v>
                </c:pt>
                <c:pt idx="3916">
                  <c:v>6945</c:v>
                </c:pt>
                <c:pt idx="3917">
                  <c:v>6945</c:v>
                </c:pt>
                <c:pt idx="3918">
                  <c:v>6945</c:v>
                </c:pt>
                <c:pt idx="3919">
                  <c:v>6945</c:v>
                </c:pt>
                <c:pt idx="3920">
                  <c:v>6945</c:v>
                </c:pt>
                <c:pt idx="3921">
                  <c:v>6945</c:v>
                </c:pt>
                <c:pt idx="3922">
                  <c:v>6945</c:v>
                </c:pt>
                <c:pt idx="3923">
                  <c:v>6945</c:v>
                </c:pt>
                <c:pt idx="3924">
                  <c:v>6945</c:v>
                </c:pt>
                <c:pt idx="3925">
                  <c:v>6945</c:v>
                </c:pt>
                <c:pt idx="3926">
                  <c:v>6945</c:v>
                </c:pt>
                <c:pt idx="3927">
                  <c:v>6945</c:v>
                </c:pt>
                <c:pt idx="3928">
                  <c:v>6945</c:v>
                </c:pt>
                <c:pt idx="3929">
                  <c:v>6945</c:v>
                </c:pt>
                <c:pt idx="3930">
                  <c:v>6945</c:v>
                </c:pt>
                <c:pt idx="3931">
                  <c:v>6945</c:v>
                </c:pt>
                <c:pt idx="3932">
                  <c:v>6945</c:v>
                </c:pt>
                <c:pt idx="3933">
                  <c:v>6945</c:v>
                </c:pt>
                <c:pt idx="3934">
                  <c:v>6945</c:v>
                </c:pt>
                <c:pt idx="3935">
                  <c:v>6945</c:v>
                </c:pt>
                <c:pt idx="3936">
                  <c:v>6945</c:v>
                </c:pt>
                <c:pt idx="3937">
                  <c:v>6945</c:v>
                </c:pt>
                <c:pt idx="3938">
                  <c:v>6945</c:v>
                </c:pt>
                <c:pt idx="3939">
                  <c:v>6945</c:v>
                </c:pt>
                <c:pt idx="3940">
                  <c:v>6945</c:v>
                </c:pt>
                <c:pt idx="3941">
                  <c:v>6945</c:v>
                </c:pt>
                <c:pt idx="3942">
                  <c:v>6945</c:v>
                </c:pt>
                <c:pt idx="3943">
                  <c:v>6945</c:v>
                </c:pt>
                <c:pt idx="3944">
                  <c:v>6945</c:v>
                </c:pt>
                <c:pt idx="3945">
                  <c:v>6945</c:v>
                </c:pt>
                <c:pt idx="3946">
                  <c:v>6945</c:v>
                </c:pt>
                <c:pt idx="3947">
                  <c:v>6945</c:v>
                </c:pt>
                <c:pt idx="3948">
                  <c:v>6945</c:v>
                </c:pt>
                <c:pt idx="3949">
                  <c:v>6945</c:v>
                </c:pt>
                <c:pt idx="3950">
                  <c:v>6945</c:v>
                </c:pt>
                <c:pt idx="3951">
                  <c:v>6945</c:v>
                </c:pt>
                <c:pt idx="3952">
                  <c:v>6945</c:v>
                </c:pt>
                <c:pt idx="3953">
                  <c:v>6945</c:v>
                </c:pt>
                <c:pt idx="3954">
                  <c:v>6945</c:v>
                </c:pt>
                <c:pt idx="3955">
                  <c:v>6945</c:v>
                </c:pt>
                <c:pt idx="3956">
                  <c:v>6945</c:v>
                </c:pt>
                <c:pt idx="3957">
                  <c:v>6945</c:v>
                </c:pt>
                <c:pt idx="3958">
                  <c:v>6945</c:v>
                </c:pt>
                <c:pt idx="3959">
                  <c:v>6945</c:v>
                </c:pt>
                <c:pt idx="3960">
                  <c:v>6945</c:v>
                </c:pt>
                <c:pt idx="3961">
                  <c:v>6945</c:v>
                </c:pt>
                <c:pt idx="3962">
                  <c:v>6945</c:v>
                </c:pt>
                <c:pt idx="3963">
                  <c:v>6945</c:v>
                </c:pt>
                <c:pt idx="3964">
                  <c:v>6945</c:v>
                </c:pt>
                <c:pt idx="3965">
                  <c:v>6945</c:v>
                </c:pt>
                <c:pt idx="3966">
                  <c:v>6945</c:v>
                </c:pt>
                <c:pt idx="3967">
                  <c:v>6945</c:v>
                </c:pt>
                <c:pt idx="3968">
                  <c:v>6945</c:v>
                </c:pt>
                <c:pt idx="3969">
                  <c:v>6945</c:v>
                </c:pt>
                <c:pt idx="3970">
                  <c:v>6945</c:v>
                </c:pt>
                <c:pt idx="3971">
                  <c:v>6945</c:v>
                </c:pt>
                <c:pt idx="3972">
                  <c:v>6945</c:v>
                </c:pt>
                <c:pt idx="3973">
                  <c:v>6945</c:v>
                </c:pt>
                <c:pt idx="3974">
                  <c:v>6945</c:v>
                </c:pt>
                <c:pt idx="3975">
                  <c:v>6945</c:v>
                </c:pt>
                <c:pt idx="3976">
                  <c:v>6945</c:v>
                </c:pt>
                <c:pt idx="3977">
                  <c:v>6945</c:v>
                </c:pt>
                <c:pt idx="3978">
                  <c:v>6945</c:v>
                </c:pt>
                <c:pt idx="3979">
                  <c:v>6945</c:v>
                </c:pt>
                <c:pt idx="3980">
                  <c:v>6945</c:v>
                </c:pt>
                <c:pt idx="3981">
                  <c:v>6945</c:v>
                </c:pt>
                <c:pt idx="3982">
                  <c:v>6945</c:v>
                </c:pt>
                <c:pt idx="3983">
                  <c:v>6945</c:v>
                </c:pt>
                <c:pt idx="3984">
                  <c:v>6945</c:v>
                </c:pt>
                <c:pt idx="3985">
                  <c:v>6945</c:v>
                </c:pt>
                <c:pt idx="3986">
                  <c:v>6945</c:v>
                </c:pt>
                <c:pt idx="3987">
                  <c:v>6945</c:v>
                </c:pt>
                <c:pt idx="3988">
                  <c:v>6945</c:v>
                </c:pt>
                <c:pt idx="3989">
                  <c:v>6945</c:v>
                </c:pt>
                <c:pt idx="3990">
                  <c:v>6945</c:v>
                </c:pt>
                <c:pt idx="3991">
                  <c:v>6945</c:v>
                </c:pt>
                <c:pt idx="3992">
                  <c:v>6945</c:v>
                </c:pt>
                <c:pt idx="3993">
                  <c:v>6945</c:v>
                </c:pt>
                <c:pt idx="3994">
                  <c:v>6945</c:v>
                </c:pt>
                <c:pt idx="3995">
                  <c:v>6945</c:v>
                </c:pt>
                <c:pt idx="3996">
                  <c:v>6945</c:v>
                </c:pt>
                <c:pt idx="3997">
                  <c:v>6945</c:v>
                </c:pt>
                <c:pt idx="3998">
                  <c:v>6945</c:v>
                </c:pt>
                <c:pt idx="3999">
                  <c:v>6945</c:v>
                </c:pt>
                <c:pt idx="4000">
                  <c:v>6945</c:v>
                </c:pt>
                <c:pt idx="4001">
                  <c:v>6945</c:v>
                </c:pt>
                <c:pt idx="4002">
                  <c:v>6945</c:v>
                </c:pt>
                <c:pt idx="4003">
                  <c:v>6945</c:v>
                </c:pt>
                <c:pt idx="4004">
                  <c:v>6945</c:v>
                </c:pt>
                <c:pt idx="4005">
                  <c:v>6945</c:v>
                </c:pt>
                <c:pt idx="4006">
                  <c:v>6945</c:v>
                </c:pt>
                <c:pt idx="4007">
                  <c:v>6945</c:v>
                </c:pt>
                <c:pt idx="4008">
                  <c:v>6945</c:v>
                </c:pt>
                <c:pt idx="4009">
                  <c:v>6945</c:v>
                </c:pt>
                <c:pt idx="4010">
                  <c:v>6945</c:v>
                </c:pt>
                <c:pt idx="4011">
                  <c:v>6945</c:v>
                </c:pt>
                <c:pt idx="4012">
                  <c:v>6945</c:v>
                </c:pt>
                <c:pt idx="4013">
                  <c:v>6945</c:v>
                </c:pt>
                <c:pt idx="4014">
                  <c:v>6945</c:v>
                </c:pt>
                <c:pt idx="4015">
                  <c:v>6945</c:v>
                </c:pt>
                <c:pt idx="4016">
                  <c:v>6945</c:v>
                </c:pt>
                <c:pt idx="4017">
                  <c:v>6945</c:v>
                </c:pt>
                <c:pt idx="4018">
                  <c:v>6945</c:v>
                </c:pt>
                <c:pt idx="4019">
                  <c:v>6945</c:v>
                </c:pt>
                <c:pt idx="4020">
                  <c:v>6945</c:v>
                </c:pt>
                <c:pt idx="4021">
                  <c:v>6945</c:v>
                </c:pt>
                <c:pt idx="4022">
                  <c:v>6945</c:v>
                </c:pt>
                <c:pt idx="4023">
                  <c:v>6945</c:v>
                </c:pt>
                <c:pt idx="4024">
                  <c:v>6945</c:v>
                </c:pt>
                <c:pt idx="4025">
                  <c:v>6945</c:v>
                </c:pt>
                <c:pt idx="4026">
                  <c:v>6945</c:v>
                </c:pt>
                <c:pt idx="4027">
                  <c:v>6945</c:v>
                </c:pt>
                <c:pt idx="4028">
                  <c:v>6945</c:v>
                </c:pt>
                <c:pt idx="4029">
                  <c:v>6945</c:v>
                </c:pt>
                <c:pt idx="4030">
                  <c:v>6945</c:v>
                </c:pt>
                <c:pt idx="4031">
                  <c:v>6945</c:v>
                </c:pt>
                <c:pt idx="4032">
                  <c:v>6945</c:v>
                </c:pt>
                <c:pt idx="4033">
                  <c:v>6945</c:v>
                </c:pt>
                <c:pt idx="4034">
                  <c:v>6945</c:v>
                </c:pt>
                <c:pt idx="4035">
                  <c:v>6945</c:v>
                </c:pt>
                <c:pt idx="4036">
                  <c:v>6945</c:v>
                </c:pt>
                <c:pt idx="4037">
                  <c:v>6945</c:v>
                </c:pt>
                <c:pt idx="4038">
                  <c:v>6945</c:v>
                </c:pt>
                <c:pt idx="4039">
                  <c:v>6945</c:v>
                </c:pt>
                <c:pt idx="4040">
                  <c:v>6945</c:v>
                </c:pt>
                <c:pt idx="4041">
                  <c:v>6945</c:v>
                </c:pt>
                <c:pt idx="4042">
                  <c:v>6945</c:v>
                </c:pt>
                <c:pt idx="4043">
                  <c:v>6945</c:v>
                </c:pt>
                <c:pt idx="4044">
                  <c:v>6945</c:v>
                </c:pt>
                <c:pt idx="4045">
                  <c:v>6945</c:v>
                </c:pt>
                <c:pt idx="4046">
                  <c:v>6945</c:v>
                </c:pt>
                <c:pt idx="4047">
                  <c:v>6945</c:v>
                </c:pt>
                <c:pt idx="4048">
                  <c:v>6945</c:v>
                </c:pt>
                <c:pt idx="4049">
                  <c:v>6945</c:v>
                </c:pt>
                <c:pt idx="4050">
                  <c:v>6945</c:v>
                </c:pt>
                <c:pt idx="4051">
                  <c:v>6945</c:v>
                </c:pt>
                <c:pt idx="4052">
                  <c:v>6945</c:v>
                </c:pt>
                <c:pt idx="4053">
                  <c:v>6945</c:v>
                </c:pt>
                <c:pt idx="4054">
                  <c:v>6945</c:v>
                </c:pt>
                <c:pt idx="4055">
                  <c:v>6945</c:v>
                </c:pt>
                <c:pt idx="4056">
                  <c:v>6945</c:v>
                </c:pt>
                <c:pt idx="4057">
                  <c:v>6945</c:v>
                </c:pt>
                <c:pt idx="4058">
                  <c:v>6945</c:v>
                </c:pt>
                <c:pt idx="4059">
                  <c:v>6945</c:v>
                </c:pt>
                <c:pt idx="4060">
                  <c:v>6945</c:v>
                </c:pt>
                <c:pt idx="4061">
                  <c:v>6945</c:v>
                </c:pt>
                <c:pt idx="4062">
                  <c:v>6945</c:v>
                </c:pt>
                <c:pt idx="4063">
                  <c:v>6945</c:v>
                </c:pt>
                <c:pt idx="4064">
                  <c:v>6945</c:v>
                </c:pt>
                <c:pt idx="4065">
                  <c:v>6945</c:v>
                </c:pt>
                <c:pt idx="4066">
                  <c:v>6945</c:v>
                </c:pt>
                <c:pt idx="4067">
                  <c:v>6945</c:v>
                </c:pt>
                <c:pt idx="4068">
                  <c:v>6945</c:v>
                </c:pt>
                <c:pt idx="4069">
                  <c:v>6945</c:v>
                </c:pt>
                <c:pt idx="4070">
                  <c:v>6945</c:v>
                </c:pt>
                <c:pt idx="4071">
                  <c:v>6945</c:v>
                </c:pt>
                <c:pt idx="4072">
                  <c:v>6945</c:v>
                </c:pt>
                <c:pt idx="4073">
                  <c:v>6945</c:v>
                </c:pt>
                <c:pt idx="4074">
                  <c:v>6945</c:v>
                </c:pt>
                <c:pt idx="4075">
                  <c:v>6945</c:v>
                </c:pt>
                <c:pt idx="4076">
                  <c:v>6945</c:v>
                </c:pt>
                <c:pt idx="4077">
                  <c:v>6945</c:v>
                </c:pt>
                <c:pt idx="4078">
                  <c:v>6945</c:v>
                </c:pt>
                <c:pt idx="4079">
                  <c:v>6945</c:v>
                </c:pt>
                <c:pt idx="4080">
                  <c:v>6945</c:v>
                </c:pt>
                <c:pt idx="4081">
                  <c:v>6945</c:v>
                </c:pt>
                <c:pt idx="4082">
                  <c:v>6945</c:v>
                </c:pt>
                <c:pt idx="4083">
                  <c:v>6945</c:v>
                </c:pt>
                <c:pt idx="4084">
                  <c:v>6945</c:v>
                </c:pt>
                <c:pt idx="4085">
                  <c:v>6945</c:v>
                </c:pt>
                <c:pt idx="4086">
                  <c:v>6945</c:v>
                </c:pt>
                <c:pt idx="4087">
                  <c:v>6945</c:v>
                </c:pt>
                <c:pt idx="4088">
                  <c:v>6945</c:v>
                </c:pt>
                <c:pt idx="4089">
                  <c:v>6945</c:v>
                </c:pt>
                <c:pt idx="4090">
                  <c:v>6945</c:v>
                </c:pt>
                <c:pt idx="4091">
                  <c:v>6945</c:v>
                </c:pt>
                <c:pt idx="4092">
                  <c:v>6945</c:v>
                </c:pt>
                <c:pt idx="4093">
                  <c:v>6945</c:v>
                </c:pt>
                <c:pt idx="4094">
                  <c:v>6945</c:v>
                </c:pt>
                <c:pt idx="4095">
                  <c:v>6945</c:v>
                </c:pt>
                <c:pt idx="4096">
                  <c:v>6945</c:v>
                </c:pt>
                <c:pt idx="4097">
                  <c:v>6945</c:v>
                </c:pt>
                <c:pt idx="4098">
                  <c:v>6945</c:v>
                </c:pt>
                <c:pt idx="4099">
                  <c:v>6945</c:v>
                </c:pt>
                <c:pt idx="4100">
                  <c:v>6945</c:v>
                </c:pt>
                <c:pt idx="4101">
                  <c:v>6945</c:v>
                </c:pt>
                <c:pt idx="4102">
                  <c:v>6945</c:v>
                </c:pt>
                <c:pt idx="4103">
                  <c:v>6945</c:v>
                </c:pt>
                <c:pt idx="4104">
                  <c:v>6945</c:v>
                </c:pt>
                <c:pt idx="4105">
                  <c:v>6945</c:v>
                </c:pt>
                <c:pt idx="4106">
                  <c:v>6945</c:v>
                </c:pt>
                <c:pt idx="4107">
                  <c:v>6945</c:v>
                </c:pt>
                <c:pt idx="4108">
                  <c:v>6945</c:v>
                </c:pt>
                <c:pt idx="4109">
                  <c:v>6945</c:v>
                </c:pt>
                <c:pt idx="4110">
                  <c:v>6945</c:v>
                </c:pt>
                <c:pt idx="4111">
                  <c:v>6945</c:v>
                </c:pt>
                <c:pt idx="4112">
                  <c:v>6945</c:v>
                </c:pt>
                <c:pt idx="4113">
                  <c:v>6945</c:v>
                </c:pt>
                <c:pt idx="4114">
                  <c:v>6945</c:v>
                </c:pt>
                <c:pt idx="4115">
                  <c:v>6945</c:v>
                </c:pt>
                <c:pt idx="4116">
                  <c:v>6945</c:v>
                </c:pt>
                <c:pt idx="4117">
                  <c:v>6945</c:v>
                </c:pt>
                <c:pt idx="4118">
                  <c:v>6945</c:v>
                </c:pt>
                <c:pt idx="4119">
                  <c:v>6945</c:v>
                </c:pt>
                <c:pt idx="4120">
                  <c:v>6945</c:v>
                </c:pt>
                <c:pt idx="4121">
                  <c:v>6945</c:v>
                </c:pt>
                <c:pt idx="4122">
                  <c:v>6945</c:v>
                </c:pt>
                <c:pt idx="4123">
                  <c:v>6945</c:v>
                </c:pt>
                <c:pt idx="4124">
                  <c:v>6945</c:v>
                </c:pt>
                <c:pt idx="4125">
                  <c:v>6945</c:v>
                </c:pt>
                <c:pt idx="4126">
                  <c:v>6945</c:v>
                </c:pt>
                <c:pt idx="4127">
                  <c:v>6945</c:v>
                </c:pt>
                <c:pt idx="4128">
                  <c:v>6945</c:v>
                </c:pt>
                <c:pt idx="4129">
                  <c:v>6945</c:v>
                </c:pt>
                <c:pt idx="4130">
                  <c:v>6945</c:v>
                </c:pt>
                <c:pt idx="4131">
                  <c:v>6945</c:v>
                </c:pt>
                <c:pt idx="4132">
                  <c:v>6945</c:v>
                </c:pt>
                <c:pt idx="4133">
                  <c:v>6945</c:v>
                </c:pt>
                <c:pt idx="4134">
                  <c:v>6945</c:v>
                </c:pt>
                <c:pt idx="4135">
                  <c:v>6945</c:v>
                </c:pt>
                <c:pt idx="4136">
                  <c:v>6945</c:v>
                </c:pt>
                <c:pt idx="4137">
                  <c:v>6945</c:v>
                </c:pt>
                <c:pt idx="4138">
                  <c:v>6945</c:v>
                </c:pt>
                <c:pt idx="4139">
                  <c:v>6945</c:v>
                </c:pt>
                <c:pt idx="4140">
                  <c:v>6945</c:v>
                </c:pt>
                <c:pt idx="4141">
                  <c:v>6945</c:v>
                </c:pt>
                <c:pt idx="4142">
                  <c:v>6945</c:v>
                </c:pt>
                <c:pt idx="4143">
                  <c:v>6945</c:v>
                </c:pt>
                <c:pt idx="4144">
                  <c:v>6945</c:v>
                </c:pt>
                <c:pt idx="4145">
                  <c:v>6945</c:v>
                </c:pt>
                <c:pt idx="4146">
                  <c:v>6945</c:v>
                </c:pt>
                <c:pt idx="4147">
                  <c:v>6945</c:v>
                </c:pt>
                <c:pt idx="4148">
                  <c:v>6945</c:v>
                </c:pt>
                <c:pt idx="4149">
                  <c:v>6945</c:v>
                </c:pt>
                <c:pt idx="4150">
                  <c:v>6945</c:v>
                </c:pt>
                <c:pt idx="4151">
                  <c:v>6945</c:v>
                </c:pt>
                <c:pt idx="4152">
                  <c:v>6945</c:v>
                </c:pt>
                <c:pt idx="4153">
                  <c:v>6945</c:v>
                </c:pt>
                <c:pt idx="4154">
                  <c:v>6945</c:v>
                </c:pt>
                <c:pt idx="4155">
                  <c:v>6945</c:v>
                </c:pt>
                <c:pt idx="4156">
                  <c:v>6945</c:v>
                </c:pt>
                <c:pt idx="4157">
                  <c:v>6945</c:v>
                </c:pt>
                <c:pt idx="4158">
                  <c:v>6945</c:v>
                </c:pt>
                <c:pt idx="4159">
                  <c:v>6945</c:v>
                </c:pt>
                <c:pt idx="4160">
                  <c:v>6945</c:v>
                </c:pt>
                <c:pt idx="4161">
                  <c:v>6945</c:v>
                </c:pt>
                <c:pt idx="4162">
                  <c:v>6945</c:v>
                </c:pt>
                <c:pt idx="4163">
                  <c:v>6945</c:v>
                </c:pt>
                <c:pt idx="4164">
                  <c:v>6945</c:v>
                </c:pt>
                <c:pt idx="4165">
                  <c:v>6945</c:v>
                </c:pt>
                <c:pt idx="4166">
                  <c:v>6945</c:v>
                </c:pt>
                <c:pt idx="4167">
                  <c:v>6945</c:v>
                </c:pt>
                <c:pt idx="4168">
                  <c:v>6945</c:v>
                </c:pt>
                <c:pt idx="4169">
                  <c:v>6945</c:v>
                </c:pt>
                <c:pt idx="4170">
                  <c:v>6945</c:v>
                </c:pt>
                <c:pt idx="4171">
                  <c:v>6945</c:v>
                </c:pt>
                <c:pt idx="4172">
                  <c:v>6945</c:v>
                </c:pt>
                <c:pt idx="4173">
                  <c:v>6945</c:v>
                </c:pt>
                <c:pt idx="4174">
                  <c:v>6945</c:v>
                </c:pt>
                <c:pt idx="4175">
                  <c:v>6945</c:v>
                </c:pt>
                <c:pt idx="4176">
                  <c:v>6945</c:v>
                </c:pt>
                <c:pt idx="4177">
                  <c:v>6945</c:v>
                </c:pt>
                <c:pt idx="4178">
                  <c:v>6945</c:v>
                </c:pt>
                <c:pt idx="4179">
                  <c:v>6945</c:v>
                </c:pt>
                <c:pt idx="4180">
                  <c:v>6945</c:v>
                </c:pt>
                <c:pt idx="4181">
                  <c:v>6945</c:v>
                </c:pt>
                <c:pt idx="4182">
                  <c:v>6945</c:v>
                </c:pt>
                <c:pt idx="4183">
                  <c:v>6945</c:v>
                </c:pt>
                <c:pt idx="4184">
                  <c:v>6945</c:v>
                </c:pt>
                <c:pt idx="4185">
                  <c:v>6945</c:v>
                </c:pt>
                <c:pt idx="4186">
                  <c:v>6945</c:v>
                </c:pt>
                <c:pt idx="4187">
                  <c:v>6945</c:v>
                </c:pt>
                <c:pt idx="4188">
                  <c:v>6945</c:v>
                </c:pt>
                <c:pt idx="4189">
                  <c:v>6945</c:v>
                </c:pt>
                <c:pt idx="4190">
                  <c:v>6945</c:v>
                </c:pt>
                <c:pt idx="4191">
                  <c:v>6945</c:v>
                </c:pt>
                <c:pt idx="4192">
                  <c:v>6945</c:v>
                </c:pt>
                <c:pt idx="4193">
                  <c:v>6945</c:v>
                </c:pt>
                <c:pt idx="4194">
                  <c:v>6945</c:v>
                </c:pt>
                <c:pt idx="4195">
                  <c:v>6945</c:v>
                </c:pt>
                <c:pt idx="4196">
                  <c:v>6945</c:v>
                </c:pt>
                <c:pt idx="4197">
                  <c:v>6945</c:v>
                </c:pt>
                <c:pt idx="4198">
                  <c:v>6945</c:v>
                </c:pt>
                <c:pt idx="4199">
                  <c:v>6945</c:v>
                </c:pt>
                <c:pt idx="4200">
                  <c:v>6945</c:v>
                </c:pt>
                <c:pt idx="4201">
                  <c:v>6945</c:v>
                </c:pt>
                <c:pt idx="4202">
                  <c:v>6945</c:v>
                </c:pt>
                <c:pt idx="4203">
                  <c:v>6945</c:v>
                </c:pt>
                <c:pt idx="4204">
                  <c:v>6945</c:v>
                </c:pt>
                <c:pt idx="4205">
                  <c:v>6945</c:v>
                </c:pt>
                <c:pt idx="4206">
                  <c:v>6945</c:v>
                </c:pt>
                <c:pt idx="4207">
                  <c:v>6945</c:v>
                </c:pt>
                <c:pt idx="4208">
                  <c:v>6945</c:v>
                </c:pt>
                <c:pt idx="4209">
                  <c:v>6945</c:v>
                </c:pt>
                <c:pt idx="4210">
                  <c:v>6945</c:v>
                </c:pt>
                <c:pt idx="4211">
                  <c:v>6945</c:v>
                </c:pt>
                <c:pt idx="4212">
                  <c:v>6945</c:v>
                </c:pt>
                <c:pt idx="4213">
                  <c:v>6945</c:v>
                </c:pt>
                <c:pt idx="4214">
                  <c:v>6945</c:v>
                </c:pt>
                <c:pt idx="4215">
                  <c:v>6945</c:v>
                </c:pt>
                <c:pt idx="4216">
                  <c:v>6945</c:v>
                </c:pt>
                <c:pt idx="4217">
                  <c:v>6945</c:v>
                </c:pt>
                <c:pt idx="4218">
                  <c:v>6945</c:v>
                </c:pt>
                <c:pt idx="4219">
                  <c:v>6945</c:v>
                </c:pt>
                <c:pt idx="4220">
                  <c:v>6945</c:v>
                </c:pt>
                <c:pt idx="4221">
                  <c:v>6945</c:v>
                </c:pt>
                <c:pt idx="4222">
                  <c:v>6945</c:v>
                </c:pt>
                <c:pt idx="4223">
                  <c:v>6945</c:v>
                </c:pt>
                <c:pt idx="4224">
                  <c:v>6945</c:v>
                </c:pt>
                <c:pt idx="4225">
                  <c:v>6945</c:v>
                </c:pt>
                <c:pt idx="4226">
                  <c:v>6945</c:v>
                </c:pt>
                <c:pt idx="4227">
                  <c:v>6945</c:v>
                </c:pt>
                <c:pt idx="4228">
                  <c:v>6945</c:v>
                </c:pt>
                <c:pt idx="4229">
                  <c:v>6945</c:v>
                </c:pt>
                <c:pt idx="4230">
                  <c:v>6945</c:v>
                </c:pt>
                <c:pt idx="4231">
                  <c:v>6945</c:v>
                </c:pt>
                <c:pt idx="4232">
                  <c:v>6945</c:v>
                </c:pt>
                <c:pt idx="4233">
                  <c:v>6945</c:v>
                </c:pt>
                <c:pt idx="4234">
                  <c:v>6945</c:v>
                </c:pt>
                <c:pt idx="4235">
                  <c:v>6945</c:v>
                </c:pt>
                <c:pt idx="4236">
                  <c:v>6945</c:v>
                </c:pt>
                <c:pt idx="4237">
                  <c:v>6945</c:v>
                </c:pt>
                <c:pt idx="4238">
                  <c:v>6945</c:v>
                </c:pt>
                <c:pt idx="4239">
                  <c:v>6945</c:v>
                </c:pt>
                <c:pt idx="4240">
                  <c:v>6945</c:v>
                </c:pt>
                <c:pt idx="4241">
                  <c:v>6945</c:v>
                </c:pt>
                <c:pt idx="4242">
                  <c:v>6945</c:v>
                </c:pt>
                <c:pt idx="4243">
                  <c:v>6945</c:v>
                </c:pt>
                <c:pt idx="4244">
                  <c:v>6945</c:v>
                </c:pt>
                <c:pt idx="4245">
                  <c:v>6945</c:v>
                </c:pt>
                <c:pt idx="4246">
                  <c:v>6945</c:v>
                </c:pt>
                <c:pt idx="4247">
                  <c:v>6945</c:v>
                </c:pt>
                <c:pt idx="4248">
                  <c:v>6945</c:v>
                </c:pt>
                <c:pt idx="4249">
                  <c:v>6945</c:v>
                </c:pt>
                <c:pt idx="4250">
                  <c:v>6945</c:v>
                </c:pt>
                <c:pt idx="4251">
                  <c:v>6945</c:v>
                </c:pt>
                <c:pt idx="4252">
                  <c:v>6945</c:v>
                </c:pt>
                <c:pt idx="4253">
                  <c:v>6945</c:v>
                </c:pt>
                <c:pt idx="4254">
                  <c:v>6945</c:v>
                </c:pt>
                <c:pt idx="4255">
                  <c:v>6945</c:v>
                </c:pt>
                <c:pt idx="4256">
                  <c:v>6945</c:v>
                </c:pt>
                <c:pt idx="4257">
                  <c:v>6945</c:v>
                </c:pt>
                <c:pt idx="4258">
                  <c:v>6945</c:v>
                </c:pt>
                <c:pt idx="4259">
                  <c:v>6945</c:v>
                </c:pt>
                <c:pt idx="4260">
                  <c:v>6945</c:v>
                </c:pt>
                <c:pt idx="4261">
                  <c:v>6945</c:v>
                </c:pt>
                <c:pt idx="4262">
                  <c:v>6945</c:v>
                </c:pt>
                <c:pt idx="4263">
                  <c:v>6945</c:v>
                </c:pt>
                <c:pt idx="4264">
                  <c:v>6945</c:v>
                </c:pt>
                <c:pt idx="4265">
                  <c:v>6945</c:v>
                </c:pt>
                <c:pt idx="4266">
                  <c:v>6945</c:v>
                </c:pt>
                <c:pt idx="4267">
                  <c:v>6945</c:v>
                </c:pt>
                <c:pt idx="4268">
                  <c:v>6945</c:v>
                </c:pt>
                <c:pt idx="4269">
                  <c:v>6945</c:v>
                </c:pt>
                <c:pt idx="4270">
                  <c:v>6945</c:v>
                </c:pt>
                <c:pt idx="4271">
                  <c:v>6945</c:v>
                </c:pt>
                <c:pt idx="4272">
                  <c:v>6945</c:v>
                </c:pt>
                <c:pt idx="4273">
                  <c:v>6945</c:v>
                </c:pt>
                <c:pt idx="4274">
                  <c:v>6945</c:v>
                </c:pt>
                <c:pt idx="4275">
                  <c:v>6945</c:v>
                </c:pt>
                <c:pt idx="4276">
                  <c:v>6945</c:v>
                </c:pt>
                <c:pt idx="4277">
                  <c:v>6945</c:v>
                </c:pt>
                <c:pt idx="4278">
                  <c:v>6945</c:v>
                </c:pt>
                <c:pt idx="4279">
                  <c:v>6945</c:v>
                </c:pt>
                <c:pt idx="4280">
                  <c:v>6945</c:v>
                </c:pt>
                <c:pt idx="4281">
                  <c:v>6945</c:v>
                </c:pt>
                <c:pt idx="4282">
                  <c:v>6945</c:v>
                </c:pt>
                <c:pt idx="4283">
                  <c:v>6945</c:v>
                </c:pt>
                <c:pt idx="4284">
                  <c:v>6945</c:v>
                </c:pt>
                <c:pt idx="4285">
                  <c:v>6945</c:v>
                </c:pt>
                <c:pt idx="4286">
                  <c:v>6945</c:v>
                </c:pt>
                <c:pt idx="4287">
                  <c:v>6945</c:v>
                </c:pt>
                <c:pt idx="4288">
                  <c:v>6945</c:v>
                </c:pt>
                <c:pt idx="4289">
                  <c:v>6945</c:v>
                </c:pt>
                <c:pt idx="4290">
                  <c:v>6945</c:v>
                </c:pt>
                <c:pt idx="4291">
                  <c:v>6945</c:v>
                </c:pt>
                <c:pt idx="4292">
                  <c:v>6945</c:v>
                </c:pt>
                <c:pt idx="4293">
                  <c:v>6945</c:v>
                </c:pt>
                <c:pt idx="4294">
                  <c:v>6945</c:v>
                </c:pt>
                <c:pt idx="4295">
                  <c:v>6945</c:v>
                </c:pt>
                <c:pt idx="4296">
                  <c:v>6945</c:v>
                </c:pt>
                <c:pt idx="4297">
                  <c:v>6945</c:v>
                </c:pt>
                <c:pt idx="4298">
                  <c:v>6945</c:v>
                </c:pt>
                <c:pt idx="4299">
                  <c:v>6945</c:v>
                </c:pt>
                <c:pt idx="4300">
                  <c:v>6945</c:v>
                </c:pt>
                <c:pt idx="4301">
                  <c:v>6945</c:v>
                </c:pt>
                <c:pt idx="4302">
                  <c:v>6945</c:v>
                </c:pt>
                <c:pt idx="4303">
                  <c:v>6945</c:v>
                </c:pt>
                <c:pt idx="4304">
                  <c:v>6945</c:v>
                </c:pt>
                <c:pt idx="4305">
                  <c:v>6945</c:v>
                </c:pt>
                <c:pt idx="4306">
                  <c:v>6945</c:v>
                </c:pt>
                <c:pt idx="4307">
                  <c:v>6945</c:v>
                </c:pt>
                <c:pt idx="4308">
                  <c:v>6945</c:v>
                </c:pt>
                <c:pt idx="4309">
                  <c:v>6945</c:v>
                </c:pt>
                <c:pt idx="4310">
                  <c:v>6945</c:v>
                </c:pt>
                <c:pt idx="4311">
                  <c:v>6945</c:v>
                </c:pt>
                <c:pt idx="4312">
                  <c:v>6945</c:v>
                </c:pt>
                <c:pt idx="4313">
                  <c:v>6945</c:v>
                </c:pt>
                <c:pt idx="4314">
                  <c:v>6945</c:v>
                </c:pt>
                <c:pt idx="4315">
                  <c:v>6945</c:v>
                </c:pt>
                <c:pt idx="4316">
                  <c:v>6945</c:v>
                </c:pt>
                <c:pt idx="4317">
                  <c:v>6945</c:v>
                </c:pt>
                <c:pt idx="4318">
                  <c:v>6945</c:v>
                </c:pt>
                <c:pt idx="4319">
                  <c:v>6945</c:v>
                </c:pt>
                <c:pt idx="4320">
                  <c:v>6945</c:v>
                </c:pt>
                <c:pt idx="4321">
                  <c:v>6945</c:v>
                </c:pt>
                <c:pt idx="4322">
                  <c:v>6945</c:v>
                </c:pt>
                <c:pt idx="4323">
                  <c:v>6945</c:v>
                </c:pt>
                <c:pt idx="4324">
                  <c:v>6945</c:v>
                </c:pt>
                <c:pt idx="4325">
                  <c:v>6945</c:v>
                </c:pt>
                <c:pt idx="4326">
                  <c:v>6945</c:v>
                </c:pt>
                <c:pt idx="4327">
                  <c:v>6945</c:v>
                </c:pt>
                <c:pt idx="4328">
                  <c:v>6945</c:v>
                </c:pt>
                <c:pt idx="4329">
                  <c:v>6945</c:v>
                </c:pt>
                <c:pt idx="4330">
                  <c:v>6945</c:v>
                </c:pt>
                <c:pt idx="4331">
                  <c:v>6945</c:v>
                </c:pt>
                <c:pt idx="4332">
                  <c:v>6945</c:v>
                </c:pt>
                <c:pt idx="4333">
                  <c:v>6945</c:v>
                </c:pt>
                <c:pt idx="4334">
                  <c:v>6945</c:v>
                </c:pt>
                <c:pt idx="4335">
                  <c:v>6945</c:v>
                </c:pt>
                <c:pt idx="4336">
                  <c:v>6945</c:v>
                </c:pt>
                <c:pt idx="4337">
                  <c:v>6945</c:v>
                </c:pt>
                <c:pt idx="4338">
                  <c:v>6945</c:v>
                </c:pt>
                <c:pt idx="4339">
                  <c:v>6945</c:v>
                </c:pt>
                <c:pt idx="4340">
                  <c:v>6945</c:v>
                </c:pt>
                <c:pt idx="4341">
                  <c:v>6945</c:v>
                </c:pt>
                <c:pt idx="4342">
                  <c:v>6945</c:v>
                </c:pt>
                <c:pt idx="4343">
                  <c:v>6945</c:v>
                </c:pt>
                <c:pt idx="4344">
                  <c:v>6945</c:v>
                </c:pt>
                <c:pt idx="4345">
                  <c:v>6945</c:v>
                </c:pt>
                <c:pt idx="4346">
                  <c:v>6945</c:v>
                </c:pt>
                <c:pt idx="4347">
                  <c:v>6945</c:v>
                </c:pt>
                <c:pt idx="4348">
                  <c:v>6945</c:v>
                </c:pt>
                <c:pt idx="4349">
                  <c:v>6945</c:v>
                </c:pt>
                <c:pt idx="4350">
                  <c:v>6945</c:v>
                </c:pt>
                <c:pt idx="4351">
                  <c:v>6945</c:v>
                </c:pt>
                <c:pt idx="4352">
                  <c:v>6945</c:v>
                </c:pt>
                <c:pt idx="4353">
                  <c:v>6945</c:v>
                </c:pt>
                <c:pt idx="4354">
                  <c:v>6945</c:v>
                </c:pt>
                <c:pt idx="4355">
                  <c:v>6945</c:v>
                </c:pt>
                <c:pt idx="4356">
                  <c:v>6945</c:v>
                </c:pt>
                <c:pt idx="4357">
                  <c:v>6945</c:v>
                </c:pt>
                <c:pt idx="4358">
                  <c:v>6945</c:v>
                </c:pt>
                <c:pt idx="4359">
                  <c:v>6945</c:v>
                </c:pt>
                <c:pt idx="4360">
                  <c:v>6945</c:v>
                </c:pt>
                <c:pt idx="4361">
                  <c:v>6945</c:v>
                </c:pt>
                <c:pt idx="4362">
                  <c:v>6945</c:v>
                </c:pt>
                <c:pt idx="4363">
                  <c:v>6945</c:v>
                </c:pt>
                <c:pt idx="4364">
                  <c:v>6945</c:v>
                </c:pt>
                <c:pt idx="4365">
                  <c:v>6945</c:v>
                </c:pt>
                <c:pt idx="4366">
                  <c:v>6945</c:v>
                </c:pt>
                <c:pt idx="4367">
                  <c:v>6945</c:v>
                </c:pt>
                <c:pt idx="4368">
                  <c:v>6945</c:v>
                </c:pt>
                <c:pt idx="4369">
                  <c:v>6945</c:v>
                </c:pt>
                <c:pt idx="4370">
                  <c:v>6945</c:v>
                </c:pt>
                <c:pt idx="4371">
                  <c:v>6945</c:v>
                </c:pt>
                <c:pt idx="4372">
                  <c:v>6945</c:v>
                </c:pt>
                <c:pt idx="4373">
                  <c:v>6945</c:v>
                </c:pt>
                <c:pt idx="4374">
                  <c:v>6945</c:v>
                </c:pt>
                <c:pt idx="4375">
                  <c:v>6945</c:v>
                </c:pt>
                <c:pt idx="4376">
                  <c:v>6945</c:v>
                </c:pt>
                <c:pt idx="4377">
                  <c:v>6945</c:v>
                </c:pt>
                <c:pt idx="4378">
                  <c:v>6945</c:v>
                </c:pt>
                <c:pt idx="4379">
                  <c:v>6945</c:v>
                </c:pt>
                <c:pt idx="4380">
                  <c:v>6945</c:v>
                </c:pt>
                <c:pt idx="4381">
                  <c:v>6945</c:v>
                </c:pt>
                <c:pt idx="4382">
                  <c:v>6945</c:v>
                </c:pt>
                <c:pt idx="4383">
                  <c:v>6945</c:v>
                </c:pt>
                <c:pt idx="4384">
                  <c:v>6945</c:v>
                </c:pt>
                <c:pt idx="4385">
                  <c:v>6945</c:v>
                </c:pt>
                <c:pt idx="4386">
                  <c:v>6945</c:v>
                </c:pt>
                <c:pt idx="4387">
                  <c:v>6945</c:v>
                </c:pt>
                <c:pt idx="4388">
                  <c:v>6945</c:v>
                </c:pt>
                <c:pt idx="4389">
                  <c:v>6945</c:v>
                </c:pt>
                <c:pt idx="4390">
                  <c:v>6945</c:v>
                </c:pt>
                <c:pt idx="4391">
                  <c:v>6945</c:v>
                </c:pt>
                <c:pt idx="4392">
                  <c:v>6945</c:v>
                </c:pt>
                <c:pt idx="4393">
                  <c:v>6945</c:v>
                </c:pt>
                <c:pt idx="4394">
                  <c:v>6945</c:v>
                </c:pt>
                <c:pt idx="4395">
                  <c:v>6945</c:v>
                </c:pt>
                <c:pt idx="4396">
                  <c:v>6945</c:v>
                </c:pt>
                <c:pt idx="4397">
                  <c:v>6945</c:v>
                </c:pt>
                <c:pt idx="4398">
                  <c:v>6945</c:v>
                </c:pt>
                <c:pt idx="4399">
                  <c:v>6945</c:v>
                </c:pt>
                <c:pt idx="4400">
                  <c:v>6945</c:v>
                </c:pt>
                <c:pt idx="4401">
                  <c:v>6945</c:v>
                </c:pt>
                <c:pt idx="4402">
                  <c:v>6945</c:v>
                </c:pt>
                <c:pt idx="4403">
                  <c:v>6945</c:v>
                </c:pt>
                <c:pt idx="4404">
                  <c:v>6945</c:v>
                </c:pt>
                <c:pt idx="4405">
                  <c:v>6945</c:v>
                </c:pt>
                <c:pt idx="4406">
                  <c:v>6945</c:v>
                </c:pt>
                <c:pt idx="4407">
                  <c:v>6945</c:v>
                </c:pt>
                <c:pt idx="4408">
                  <c:v>6945</c:v>
                </c:pt>
                <c:pt idx="4409">
                  <c:v>6945</c:v>
                </c:pt>
                <c:pt idx="4410">
                  <c:v>6945</c:v>
                </c:pt>
                <c:pt idx="4411">
                  <c:v>6945</c:v>
                </c:pt>
                <c:pt idx="4412">
                  <c:v>6945</c:v>
                </c:pt>
                <c:pt idx="4413">
                  <c:v>6945</c:v>
                </c:pt>
                <c:pt idx="4414">
                  <c:v>6945</c:v>
                </c:pt>
                <c:pt idx="4415">
                  <c:v>6945</c:v>
                </c:pt>
                <c:pt idx="4416">
                  <c:v>6945</c:v>
                </c:pt>
                <c:pt idx="4417">
                  <c:v>6945</c:v>
                </c:pt>
                <c:pt idx="4418">
                  <c:v>6945</c:v>
                </c:pt>
                <c:pt idx="4419">
                  <c:v>6945</c:v>
                </c:pt>
                <c:pt idx="4420">
                  <c:v>6945</c:v>
                </c:pt>
                <c:pt idx="4421">
                  <c:v>6945</c:v>
                </c:pt>
                <c:pt idx="4422">
                  <c:v>6945</c:v>
                </c:pt>
                <c:pt idx="4423">
                  <c:v>6945</c:v>
                </c:pt>
                <c:pt idx="4424">
                  <c:v>6945</c:v>
                </c:pt>
                <c:pt idx="4425">
                  <c:v>6945</c:v>
                </c:pt>
                <c:pt idx="4426">
                  <c:v>6945</c:v>
                </c:pt>
                <c:pt idx="4427">
                  <c:v>6945</c:v>
                </c:pt>
                <c:pt idx="4428">
                  <c:v>6945</c:v>
                </c:pt>
                <c:pt idx="4429">
                  <c:v>6945</c:v>
                </c:pt>
                <c:pt idx="4430">
                  <c:v>6945</c:v>
                </c:pt>
                <c:pt idx="4431">
                  <c:v>6945</c:v>
                </c:pt>
                <c:pt idx="4432">
                  <c:v>6945</c:v>
                </c:pt>
                <c:pt idx="4433">
                  <c:v>6945</c:v>
                </c:pt>
                <c:pt idx="4434">
                  <c:v>6945</c:v>
                </c:pt>
                <c:pt idx="4435">
                  <c:v>6945</c:v>
                </c:pt>
                <c:pt idx="4436">
                  <c:v>6945</c:v>
                </c:pt>
                <c:pt idx="4437">
                  <c:v>6945</c:v>
                </c:pt>
                <c:pt idx="4438">
                  <c:v>6945</c:v>
                </c:pt>
                <c:pt idx="4439">
                  <c:v>6945</c:v>
                </c:pt>
                <c:pt idx="4440">
                  <c:v>6945</c:v>
                </c:pt>
                <c:pt idx="4441">
                  <c:v>6945</c:v>
                </c:pt>
                <c:pt idx="4442">
                  <c:v>6945</c:v>
                </c:pt>
                <c:pt idx="4443">
                  <c:v>6945</c:v>
                </c:pt>
                <c:pt idx="4444">
                  <c:v>6945</c:v>
                </c:pt>
                <c:pt idx="4445">
                  <c:v>6945</c:v>
                </c:pt>
                <c:pt idx="4446">
                  <c:v>6945</c:v>
                </c:pt>
                <c:pt idx="4447">
                  <c:v>6945</c:v>
                </c:pt>
                <c:pt idx="4448">
                  <c:v>6945</c:v>
                </c:pt>
                <c:pt idx="4449">
                  <c:v>6945</c:v>
                </c:pt>
                <c:pt idx="4450">
                  <c:v>6945</c:v>
                </c:pt>
                <c:pt idx="4451">
                  <c:v>6945</c:v>
                </c:pt>
                <c:pt idx="4452">
                  <c:v>6945</c:v>
                </c:pt>
                <c:pt idx="4453">
                  <c:v>6945</c:v>
                </c:pt>
                <c:pt idx="4454">
                  <c:v>6945</c:v>
                </c:pt>
                <c:pt idx="4455">
                  <c:v>6945</c:v>
                </c:pt>
                <c:pt idx="4456">
                  <c:v>6945</c:v>
                </c:pt>
                <c:pt idx="4457">
                  <c:v>6945</c:v>
                </c:pt>
                <c:pt idx="4458">
                  <c:v>6945</c:v>
                </c:pt>
                <c:pt idx="4459">
                  <c:v>6945</c:v>
                </c:pt>
                <c:pt idx="4460">
                  <c:v>6945</c:v>
                </c:pt>
                <c:pt idx="4461">
                  <c:v>6945</c:v>
                </c:pt>
                <c:pt idx="4462">
                  <c:v>6945</c:v>
                </c:pt>
                <c:pt idx="4463">
                  <c:v>6945</c:v>
                </c:pt>
                <c:pt idx="4464">
                  <c:v>6945</c:v>
                </c:pt>
                <c:pt idx="4465">
                  <c:v>6945</c:v>
                </c:pt>
                <c:pt idx="4466">
                  <c:v>6945</c:v>
                </c:pt>
                <c:pt idx="4467">
                  <c:v>6945</c:v>
                </c:pt>
                <c:pt idx="4468">
                  <c:v>6945</c:v>
                </c:pt>
                <c:pt idx="4469">
                  <c:v>6945</c:v>
                </c:pt>
                <c:pt idx="4470">
                  <c:v>6945</c:v>
                </c:pt>
                <c:pt idx="4471">
                  <c:v>6945</c:v>
                </c:pt>
                <c:pt idx="4472">
                  <c:v>6945</c:v>
                </c:pt>
                <c:pt idx="4473">
                  <c:v>6945</c:v>
                </c:pt>
                <c:pt idx="4474">
                  <c:v>6945</c:v>
                </c:pt>
                <c:pt idx="4475">
                  <c:v>6945</c:v>
                </c:pt>
                <c:pt idx="4476">
                  <c:v>6945</c:v>
                </c:pt>
                <c:pt idx="4477">
                  <c:v>6945</c:v>
                </c:pt>
                <c:pt idx="4478">
                  <c:v>6945</c:v>
                </c:pt>
                <c:pt idx="4479">
                  <c:v>6945</c:v>
                </c:pt>
                <c:pt idx="4480">
                  <c:v>6945</c:v>
                </c:pt>
                <c:pt idx="4481">
                  <c:v>6945</c:v>
                </c:pt>
                <c:pt idx="4482">
                  <c:v>6945</c:v>
                </c:pt>
                <c:pt idx="4483">
                  <c:v>6945</c:v>
                </c:pt>
                <c:pt idx="4484">
                  <c:v>6945</c:v>
                </c:pt>
                <c:pt idx="4485">
                  <c:v>6945</c:v>
                </c:pt>
                <c:pt idx="4486">
                  <c:v>6945</c:v>
                </c:pt>
                <c:pt idx="4487">
                  <c:v>6945</c:v>
                </c:pt>
                <c:pt idx="4488">
                  <c:v>6945</c:v>
                </c:pt>
                <c:pt idx="4489">
                  <c:v>6945</c:v>
                </c:pt>
                <c:pt idx="4490">
                  <c:v>6945</c:v>
                </c:pt>
                <c:pt idx="4491">
                  <c:v>6945</c:v>
                </c:pt>
                <c:pt idx="4492">
                  <c:v>6945</c:v>
                </c:pt>
                <c:pt idx="4493">
                  <c:v>6945</c:v>
                </c:pt>
                <c:pt idx="4494">
                  <c:v>6945</c:v>
                </c:pt>
                <c:pt idx="4495">
                  <c:v>6945</c:v>
                </c:pt>
                <c:pt idx="4496">
                  <c:v>6945</c:v>
                </c:pt>
                <c:pt idx="4497">
                  <c:v>6945</c:v>
                </c:pt>
                <c:pt idx="4498">
                  <c:v>6945</c:v>
                </c:pt>
                <c:pt idx="4499">
                  <c:v>6945</c:v>
                </c:pt>
                <c:pt idx="4500">
                  <c:v>6945</c:v>
                </c:pt>
                <c:pt idx="4501">
                  <c:v>6945</c:v>
                </c:pt>
                <c:pt idx="4502">
                  <c:v>6945</c:v>
                </c:pt>
                <c:pt idx="4503">
                  <c:v>6945</c:v>
                </c:pt>
                <c:pt idx="4504">
                  <c:v>6945</c:v>
                </c:pt>
                <c:pt idx="4505">
                  <c:v>6945</c:v>
                </c:pt>
                <c:pt idx="4506">
                  <c:v>6945</c:v>
                </c:pt>
                <c:pt idx="4507">
                  <c:v>6945</c:v>
                </c:pt>
                <c:pt idx="4508">
                  <c:v>6945</c:v>
                </c:pt>
                <c:pt idx="4509">
                  <c:v>6945</c:v>
                </c:pt>
                <c:pt idx="4510">
                  <c:v>6945</c:v>
                </c:pt>
                <c:pt idx="4511">
                  <c:v>6945</c:v>
                </c:pt>
                <c:pt idx="4512">
                  <c:v>6945</c:v>
                </c:pt>
                <c:pt idx="4513">
                  <c:v>6945</c:v>
                </c:pt>
                <c:pt idx="4514">
                  <c:v>6945</c:v>
                </c:pt>
                <c:pt idx="4515">
                  <c:v>6945</c:v>
                </c:pt>
                <c:pt idx="4516">
                  <c:v>6945</c:v>
                </c:pt>
                <c:pt idx="4517">
                  <c:v>6945</c:v>
                </c:pt>
                <c:pt idx="4518">
                  <c:v>6945</c:v>
                </c:pt>
                <c:pt idx="4519">
                  <c:v>6945</c:v>
                </c:pt>
                <c:pt idx="4520">
                  <c:v>6945</c:v>
                </c:pt>
                <c:pt idx="4521">
                  <c:v>6945</c:v>
                </c:pt>
                <c:pt idx="4522">
                  <c:v>6945</c:v>
                </c:pt>
                <c:pt idx="4523">
                  <c:v>6945</c:v>
                </c:pt>
                <c:pt idx="4524">
                  <c:v>6945</c:v>
                </c:pt>
                <c:pt idx="4525">
                  <c:v>6945</c:v>
                </c:pt>
                <c:pt idx="4526">
                  <c:v>6945</c:v>
                </c:pt>
                <c:pt idx="4527">
                  <c:v>6945</c:v>
                </c:pt>
                <c:pt idx="4528">
                  <c:v>6945</c:v>
                </c:pt>
                <c:pt idx="4529">
                  <c:v>6945</c:v>
                </c:pt>
                <c:pt idx="4530">
                  <c:v>6945</c:v>
                </c:pt>
                <c:pt idx="4531">
                  <c:v>6945</c:v>
                </c:pt>
                <c:pt idx="4532">
                  <c:v>6945</c:v>
                </c:pt>
                <c:pt idx="4533">
                  <c:v>6945</c:v>
                </c:pt>
                <c:pt idx="4534">
                  <c:v>6945</c:v>
                </c:pt>
                <c:pt idx="4535">
                  <c:v>6945</c:v>
                </c:pt>
                <c:pt idx="4536">
                  <c:v>6945</c:v>
                </c:pt>
                <c:pt idx="4537">
                  <c:v>6945</c:v>
                </c:pt>
                <c:pt idx="4538">
                  <c:v>6945</c:v>
                </c:pt>
                <c:pt idx="4539">
                  <c:v>6945</c:v>
                </c:pt>
                <c:pt idx="4540">
                  <c:v>6945</c:v>
                </c:pt>
                <c:pt idx="4541">
                  <c:v>6945</c:v>
                </c:pt>
                <c:pt idx="4542">
                  <c:v>6945</c:v>
                </c:pt>
                <c:pt idx="4543">
                  <c:v>6945</c:v>
                </c:pt>
                <c:pt idx="4544">
                  <c:v>6945</c:v>
                </c:pt>
                <c:pt idx="4545">
                  <c:v>6945</c:v>
                </c:pt>
                <c:pt idx="4546">
                  <c:v>6945</c:v>
                </c:pt>
                <c:pt idx="4547">
                  <c:v>6945</c:v>
                </c:pt>
                <c:pt idx="4548">
                  <c:v>6945</c:v>
                </c:pt>
                <c:pt idx="4549">
                  <c:v>6945</c:v>
                </c:pt>
                <c:pt idx="4550">
                  <c:v>6945</c:v>
                </c:pt>
                <c:pt idx="4551">
                  <c:v>6945</c:v>
                </c:pt>
                <c:pt idx="4552">
                  <c:v>6945</c:v>
                </c:pt>
                <c:pt idx="4553">
                  <c:v>6945</c:v>
                </c:pt>
                <c:pt idx="4554">
                  <c:v>6945</c:v>
                </c:pt>
                <c:pt idx="4555">
                  <c:v>6945</c:v>
                </c:pt>
                <c:pt idx="4556">
                  <c:v>6945</c:v>
                </c:pt>
                <c:pt idx="4557">
                  <c:v>6945</c:v>
                </c:pt>
                <c:pt idx="4558">
                  <c:v>6945</c:v>
                </c:pt>
                <c:pt idx="4559">
                  <c:v>6945</c:v>
                </c:pt>
                <c:pt idx="4560">
                  <c:v>6945</c:v>
                </c:pt>
                <c:pt idx="4561">
                  <c:v>6945</c:v>
                </c:pt>
                <c:pt idx="4562">
                  <c:v>6945</c:v>
                </c:pt>
                <c:pt idx="4563">
                  <c:v>6945</c:v>
                </c:pt>
                <c:pt idx="4564">
                  <c:v>6945</c:v>
                </c:pt>
                <c:pt idx="4565">
                  <c:v>6945</c:v>
                </c:pt>
                <c:pt idx="4566">
                  <c:v>6945</c:v>
                </c:pt>
                <c:pt idx="4567">
                  <c:v>6945</c:v>
                </c:pt>
                <c:pt idx="4568">
                  <c:v>6945</c:v>
                </c:pt>
                <c:pt idx="4569">
                  <c:v>6945</c:v>
                </c:pt>
                <c:pt idx="4570">
                  <c:v>6945</c:v>
                </c:pt>
                <c:pt idx="4571">
                  <c:v>6945</c:v>
                </c:pt>
                <c:pt idx="4572">
                  <c:v>6945</c:v>
                </c:pt>
                <c:pt idx="4573">
                  <c:v>6945</c:v>
                </c:pt>
                <c:pt idx="4574">
                  <c:v>6945</c:v>
                </c:pt>
                <c:pt idx="4575">
                  <c:v>6945</c:v>
                </c:pt>
                <c:pt idx="4576">
                  <c:v>6945</c:v>
                </c:pt>
                <c:pt idx="4577">
                  <c:v>6945</c:v>
                </c:pt>
                <c:pt idx="4578">
                  <c:v>6945</c:v>
                </c:pt>
                <c:pt idx="4579">
                  <c:v>6945</c:v>
                </c:pt>
                <c:pt idx="4580">
                  <c:v>6945</c:v>
                </c:pt>
                <c:pt idx="4581">
                  <c:v>6945</c:v>
                </c:pt>
                <c:pt idx="4582">
                  <c:v>6945</c:v>
                </c:pt>
                <c:pt idx="4583">
                  <c:v>6945</c:v>
                </c:pt>
                <c:pt idx="4584">
                  <c:v>6945</c:v>
                </c:pt>
                <c:pt idx="4585">
                  <c:v>6945</c:v>
                </c:pt>
                <c:pt idx="4586">
                  <c:v>6945</c:v>
                </c:pt>
                <c:pt idx="4587">
                  <c:v>6945</c:v>
                </c:pt>
                <c:pt idx="4588">
                  <c:v>6945</c:v>
                </c:pt>
                <c:pt idx="4589">
                  <c:v>6945</c:v>
                </c:pt>
                <c:pt idx="4590">
                  <c:v>6945</c:v>
                </c:pt>
                <c:pt idx="4591">
                  <c:v>6945</c:v>
                </c:pt>
                <c:pt idx="4592">
                  <c:v>6945</c:v>
                </c:pt>
                <c:pt idx="4593">
                  <c:v>6945</c:v>
                </c:pt>
                <c:pt idx="4594">
                  <c:v>6945</c:v>
                </c:pt>
                <c:pt idx="4595">
                  <c:v>6945</c:v>
                </c:pt>
                <c:pt idx="4596">
                  <c:v>6945</c:v>
                </c:pt>
                <c:pt idx="4597">
                  <c:v>6945</c:v>
                </c:pt>
                <c:pt idx="4598">
                  <c:v>6945</c:v>
                </c:pt>
                <c:pt idx="4599">
                  <c:v>6945</c:v>
                </c:pt>
                <c:pt idx="4600">
                  <c:v>6945</c:v>
                </c:pt>
                <c:pt idx="4601">
                  <c:v>6945</c:v>
                </c:pt>
                <c:pt idx="4602">
                  <c:v>6945</c:v>
                </c:pt>
                <c:pt idx="4603">
                  <c:v>6945</c:v>
                </c:pt>
                <c:pt idx="4604">
                  <c:v>6945</c:v>
                </c:pt>
                <c:pt idx="4605">
                  <c:v>6945</c:v>
                </c:pt>
                <c:pt idx="4606">
                  <c:v>6945</c:v>
                </c:pt>
                <c:pt idx="4607">
                  <c:v>6945</c:v>
                </c:pt>
                <c:pt idx="4608">
                  <c:v>6945</c:v>
                </c:pt>
                <c:pt idx="4609">
                  <c:v>6945</c:v>
                </c:pt>
                <c:pt idx="4610">
                  <c:v>6945</c:v>
                </c:pt>
                <c:pt idx="4611">
                  <c:v>6945</c:v>
                </c:pt>
                <c:pt idx="4612">
                  <c:v>6945</c:v>
                </c:pt>
                <c:pt idx="4613">
                  <c:v>6945</c:v>
                </c:pt>
                <c:pt idx="4614">
                  <c:v>6945</c:v>
                </c:pt>
                <c:pt idx="4615">
                  <c:v>6945</c:v>
                </c:pt>
                <c:pt idx="4616">
                  <c:v>6945</c:v>
                </c:pt>
                <c:pt idx="4617">
                  <c:v>6945</c:v>
                </c:pt>
                <c:pt idx="4618">
                  <c:v>6945</c:v>
                </c:pt>
                <c:pt idx="4619">
                  <c:v>6945</c:v>
                </c:pt>
                <c:pt idx="4620">
                  <c:v>6945</c:v>
                </c:pt>
                <c:pt idx="4621">
                  <c:v>6945</c:v>
                </c:pt>
                <c:pt idx="4622">
                  <c:v>6945</c:v>
                </c:pt>
                <c:pt idx="4623">
                  <c:v>6945</c:v>
                </c:pt>
                <c:pt idx="4624">
                  <c:v>6945</c:v>
                </c:pt>
                <c:pt idx="4625">
                  <c:v>6945</c:v>
                </c:pt>
                <c:pt idx="4626">
                  <c:v>6945</c:v>
                </c:pt>
                <c:pt idx="4627">
                  <c:v>6945</c:v>
                </c:pt>
                <c:pt idx="4628">
                  <c:v>6945</c:v>
                </c:pt>
                <c:pt idx="4629">
                  <c:v>6945</c:v>
                </c:pt>
                <c:pt idx="4630">
                  <c:v>6945</c:v>
                </c:pt>
                <c:pt idx="4631">
                  <c:v>6945</c:v>
                </c:pt>
                <c:pt idx="4632">
                  <c:v>6945</c:v>
                </c:pt>
                <c:pt idx="4633">
                  <c:v>6945</c:v>
                </c:pt>
                <c:pt idx="4634">
                  <c:v>6945</c:v>
                </c:pt>
                <c:pt idx="4635">
                  <c:v>6945</c:v>
                </c:pt>
                <c:pt idx="4636">
                  <c:v>6945</c:v>
                </c:pt>
                <c:pt idx="4637">
                  <c:v>6945</c:v>
                </c:pt>
                <c:pt idx="4638">
                  <c:v>6945</c:v>
                </c:pt>
                <c:pt idx="4639">
                  <c:v>6945</c:v>
                </c:pt>
                <c:pt idx="4640">
                  <c:v>6945</c:v>
                </c:pt>
                <c:pt idx="4641">
                  <c:v>6945</c:v>
                </c:pt>
                <c:pt idx="4642">
                  <c:v>6945</c:v>
                </c:pt>
                <c:pt idx="4643">
                  <c:v>6945</c:v>
                </c:pt>
                <c:pt idx="4644">
                  <c:v>6945</c:v>
                </c:pt>
                <c:pt idx="4645">
                  <c:v>6945</c:v>
                </c:pt>
                <c:pt idx="4646">
                  <c:v>6945</c:v>
                </c:pt>
                <c:pt idx="4647">
                  <c:v>6945</c:v>
                </c:pt>
                <c:pt idx="4648">
                  <c:v>6945</c:v>
                </c:pt>
                <c:pt idx="4649">
                  <c:v>6945</c:v>
                </c:pt>
                <c:pt idx="4650">
                  <c:v>6945</c:v>
                </c:pt>
                <c:pt idx="4651">
                  <c:v>6945</c:v>
                </c:pt>
                <c:pt idx="4652">
                  <c:v>6945</c:v>
                </c:pt>
                <c:pt idx="4653">
                  <c:v>6945</c:v>
                </c:pt>
                <c:pt idx="4654">
                  <c:v>6945</c:v>
                </c:pt>
                <c:pt idx="4655">
                  <c:v>6945</c:v>
                </c:pt>
                <c:pt idx="4656">
                  <c:v>6945</c:v>
                </c:pt>
                <c:pt idx="4657">
                  <c:v>6945</c:v>
                </c:pt>
                <c:pt idx="4658">
                  <c:v>6945</c:v>
                </c:pt>
                <c:pt idx="4659">
                  <c:v>6945</c:v>
                </c:pt>
                <c:pt idx="4660">
                  <c:v>6945</c:v>
                </c:pt>
                <c:pt idx="4661">
                  <c:v>6945</c:v>
                </c:pt>
                <c:pt idx="4662">
                  <c:v>6945</c:v>
                </c:pt>
                <c:pt idx="4663">
                  <c:v>6945</c:v>
                </c:pt>
                <c:pt idx="4664">
                  <c:v>6945</c:v>
                </c:pt>
                <c:pt idx="4665">
                  <c:v>6945</c:v>
                </c:pt>
                <c:pt idx="4666">
                  <c:v>6945</c:v>
                </c:pt>
                <c:pt idx="4667">
                  <c:v>6945</c:v>
                </c:pt>
                <c:pt idx="4668">
                  <c:v>6945</c:v>
                </c:pt>
                <c:pt idx="4669">
                  <c:v>6945</c:v>
                </c:pt>
                <c:pt idx="4670">
                  <c:v>6945</c:v>
                </c:pt>
                <c:pt idx="4671">
                  <c:v>6945</c:v>
                </c:pt>
                <c:pt idx="4672">
                  <c:v>6945</c:v>
                </c:pt>
                <c:pt idx="4673">
                  <c:v>6945</c:v>
                </c:pt>
                <c:pt idx="4674">
                  <c:v>6945</c:v>
                </c:pt>
                <c:pt idx="4675">
                  <c:v>6945</c:v>
                </c:pt>
                <c:pt idx="4676">
                  <c:v>6945</c:v>
                </c:pt>
                <c:pt idx="4677">
                  <c:v>6945</c:v>
                </c:pt>
                <c:pt idx="4678">
                  <c:v>6945</c:v>
                </c:pt>
                <c:pt idx="4679">
                  <c:v>6945</c:v>
                </c:pt>
                <c:pt idx="4680">
                  <c:v>6945</c:v>
                </c:pt>
                <c:pt idx="4681">
                  <c:v>6945</c:v>
                </c:pt>
                <c:pt idx="4682">
                  <c:v>6945</c:v>
                </c:pt>
                <c:pt idx="4683">
                  <c:v>6945</c:v>
                </c:pt>
                <c:pt idx="4684">
                  <c:v>6945</c:v>
                </c:pt>
                <c:pt idx="4685">
                  <c:v>6945</c:v>
                </c:pt>
                <c:pt idx="4686">
                  <c:v>6945</c:v>
                </c:pt>
                <c:pt idx="4687">
                  <c:v>6945</c:v>
                </c:pt>
                <c:pt idx="4688">
                  <c:v>6945</c:v>
                </c:pt>
                <c:pt idx="4689">
                  <c:v>6945</c:v>
                </c:pt>
                <c:pt idx="4690">
                  <c:v>6945</c:v>
                </c:pt>
                <c:pt idx="4691">
                  <c:v>6945</c:v>
                </c:pt>
                <c:pt idx="4692">
                  <c:v>6945</c:v>
                </c:pt>
                <c:pt idx="4693">
                  <c:v>6945</c:v>
                </c:pt>
                <c:pt idx="4694">
                  <c:v>6945</c:v>
                </c:pt>
                <c:pt idx="4695">
                  <c:v>6945</c:v>
                </c:pt>
                <c:pt idx="4696">
                  <c:v>6945</c:v>
                </c:pt>
                <c:pt idx="4697">
                  <c:v>6945</c:v>
                </c:pt>
                <c:pt idx="4698">
                  <c:v>6945</c:v>
                </c:pt>
                <c:pt idx="4699">
                  <c:v>6945</c:v>
                </c:pt>
                <c:pt idx="4700">
                  <c:v>6945</c:v>
                </c:pt>
                <c:pt idx="4701">
                  <c:v>6945</c:v>
                </c:pt>
                <c:pt idx="4702">
                  <c:v>6945</c:v>
                </c:pt>
                <c:pt idx="4703">
                  <c:v>6945</c:v>
                </c:pt>
                <c:pt idx="4704">
                  <c:v>6945</c:v>
                </c:pt>
                <c:pt idx="4705">
                  <c:v>6945</c:v>
                </c:pt>
                <c:pt idx="4706">
                  <c:v>6945</c:v>
                </c:pt>
                <c:pt idx="4707">
                  <c:v>6945</c:v>
                </c:pt>
                <c:pt idx="4708">
                  <c:v>6945</c:v>
                </c:pt>
                <c:pt idx="4709">
                  <c:v>6945</c:v>
                </c:pt>
                <c:pt idx="4710">
                  <c:v>6945</c:v>
                </c:pt>
                <c:pt idx="4711">
                  <c:v>6945</c:v>
                </c:pt>
                <c:pt idx="4712">
                  <c:v>6945</c:v>
                </c:pt>
                <c:pt idx="4713">
                  <c:v>6945</c:v>
                </c:pt>
                <c:pt idx="4714">
                  <c:v>6945</c:v>
                </c:pt>
                <c:pt idx="4715">
                  <c:v>6945</c:v>
                </c:pt>
                <c:pt idx="4716">
                  <c:v>6945</c:v>
                </c:pt>
                <c:pt idx="4717">
                  <c:v>6945</c:v>
                </c:pt>
                <c:pt idx="4718">
                  <c:v>6945</c:v>
                </c:pt>
                <c:pt idx="4719">
                  <c:v>6945</c:v>
                </c:pt>
                <c:pt idx="4720">
                  <c:v>6945</c:v>
                </c:pt>
                <c:pt idx="4721">
                  <c:v>6945</c:v>
                </c:pt>
                <c:pt idx="4722">
                  <c:v>6945</c:v>
                </c:pt>
                <c:pt idx="4723">
                  <c:v>6945</c:v>
                </c:pt>
                <c:pt idx="4724">
                  <c:v>6945</c:v>
                </c:pt>
                <c:pt idx="4725">
                  <c:v>6945</c:v>
                </c:pt>
                <c:pt idx="4726">
                  <c:v>6945</c:v>
                </c:pt>
                <c:pt idx="4727">
                  <c:v>6945</c:v>
                </c:pt>
                <c:pt idx="4728">
                  <c:v>6945</c:v>
                </c:pt>
                <c:pt idx="4729">
                  <c:v>6945</c:v>
                </c:pt>
                <c:pt idx="4730">
                  <c:v>6945</c:v>
                </c:pt>
                <c:pt idx="4731">
                  <c:v>6945</c:v>
                </c:pt>
                <c:pt idx="4732">
                  <c:v>6945</c:v>
                </c:pt>
                <c:pt idx="4733">
                  <c:v>6945</c:v>
                </c:pt>
                <c:pt idx="4734">
                  <c:v>6945</c:v>
                </c:pt>
                <c:pt idx="4735">
                  <c:v>6945</c:v>
                </c:pt>
                <c:pt idx="4736">
                  <c:v>6945</c:v>
                </c:pt>
                <c:pt idx="4737">
                  <c:v>6945</c:v>
                </c:pt>
                <c:pt idx="4738">
                  <c:v>6945</c:v>
                </c:pt>
                <c:pt idx="4739">
                  <c:v>6945</c:v>
                </c:pt>
                <c:pt idx="4740">
                  <c:v>6945</c:v>
                </c:pt>
                <c:pt idx="4741">
                  <c:v>6945</c:v>
                </c:pt>
                <c:pt idx="4742">
                  <c:v>6945</c:v>
                </c:pt>
                <c:pt idx="4743">
                  <c:v>6945</c:v>
                </c:pt>
                <c:pt idx="4744">
                  <c:v>6945</c:v>
                </c:pt>
                <c:pt idx="4745">
                  <c:v>6945</c:v>
                </c:pt>
                <c:pt idx="4746">
                  <c:v>6945</c:v>
                </c:pt>
                <c:pt idx="4747">
                  <c:v>6945</c:v>
                </c:pt>
                <c:pt idx="4748">
                  <c:v>6945</c:v>
                </c:pt>
                <c:pt idx="4749">
                  <c:v>6945</c:v>
                </c:pt>
                <c:pt idx="4750">
                  <c:v>6945</c:v>
                </c:pt>
                <c:pt idx="4751">
                  <c:v>6945</c:v>
                </c:pt>
                <c:pt idx="4752">
                  <c:v>6945</c:v>
                </c:pt>
                <c:pt idx="4753">
                  <c:v>6945</c:v>
                </c:pt>
                <c:pt idx="4754">
                  <c:v>6945</c:v>
                </c:pt>
                <c:pt idx="4755">
                  <c:v>6945</c:v>
                </c:pt>
                <c:pt idx="4756">
                  <c:v>6945</c:v>
                </c:pt>
                <c:pt idx="4757">
                  <c:v>6945</c:v>
                </c:pt>
                <c:pt idx="4758">
                  <c:v>6945</c:v>
                </c:pt>
                <c:pt idx="4759">
                  <c:v>6945</c:v>
                </c:pt>
                <c:pt idx="4760">
                  <c:v>6945</c:v>
                </c:pt>
                <c:pt idx="4761">
                  <c:v>6945</c:v>
                </c:pt>
                <c:pt idx="4762">
                  <c:v>6945</c:v>
                </c:pt>
                <c:pt idx="4763">
                  <c:v>6945</c:v>
                </c:pt>
                <c:pt idx="4764">
                  <c:v>6945</c:v>
                </c:pt>
                <c:pt idx="4765">
                  <c:v>6945</c:v>
                </c:pt>
                <c:pt idx="4766">
                  <c:v>6945</c:v>
                </c:pt>
                <c:pt idx="4767">
                  <c:v>6945</c:v>
                </c:pt>
                <c:pt idx="4768">
                  <c:v>6945</c:v>
                </c:pt>
                <c:pt idx="4769">
                  <c:v>6945</c:v>
                </c:pt>
                <c:pt idx="4770">
                  <c:v>6945</c:v>
                </c:pt>
                <c:pt idx="4771">
                  <c:v>6945</c:v>
                </c:pt>
                <c:pt idx="4772">
                  <c:v>6945</c:v>
                </c:pt>
                <c:pt idx="4773">
                  <c:v>6945</c:v>
                </c:pt>
                <c:pt idx="4774">
                  <c:v>6945</c:v>
                </c:pt>
                <c:pt idx="4775">
                  <c:v>6945</c:v>
                </c:pt>
                <c:pt idx="4776">
                  <c:v>6945</c:v>
                </c:pt>
                <c:pt idx="4777">
                  <c:v>6945</c:v>
                </c:pt>
                <c:pt idx="4778">
                  <c:v>6945</c:v>
                </c:pt>
                <c:pt idx="4779">
                  <c:v>6945</c:v>
                </c:pt>
                <c:pt idx="4780">
                  <c:v>6945</c:v>
                </c:pt>
                <c:pt idx="4781">
                  <c:v>6945</c:v>
                </c:pt>
                <c:pt idx="4782">
                  <c:v>6945</c:v>
                </c:pt>
                <c:pt idx="4783">
                  <c:v>6945</c:v>
                </c:pt>
                <c:pt idx="4784">
                  <c:v>6945</c:v>
                </c:pt>
                <c:pt idx="4785">
                  <c:v>6945</c:v>
                </c:pt>
                <c:pt idx="4786">
                  <c:v>6945</c:v>
                </c:pt>
                <c:pt idx="4787">
                  <c:v>6945</c:v>
                </c:pt>
                <c:pt idx="4788">
                  <c:v>6945</c:v>
                </c:pt>
                <c:pt idx="4789">
                  <c:v>6945</c:v>
                </c:pt>
                <c:pt idx="4790">
                  <c:v>6945</c:v>
                </c:pt>
                <c:pt idx="4791">
                  <c:v>6945</c:v>
                </c:pt>
                <c:pt idx="4792">
                  <c:v>6945</c:v>
                </c:pt>
                <c:pt idx="4793">
                  <c:v>6945</c:v>
                </c:pt>
                <c:pt idx="4794">
                  <c:v>6945</c:v>
                </c:pt>
                <c:pt idx="4795">
                  <c:v>6945</c:v>
                </c:pt>
                <c:pt idx="4796">
                  <c:v>6945</c:v>
                </c:pt>
                <c:pt idx="4797">
                  <c:v>6945</c:v>
                </c:pt>
                <c:pt idx="4798">
                  <c:v>6945</c:v>
                </c:pt>
                <c:pt idx="4799">
                  <c:v>6945</c:v>
                </c:pt>
                <c:pt idx="4800">
                  <c:v>6945</c:v>
                </c:pt>
                <c:pt idx="4801">
                  <c:v>6945</c:v>
                </c:pt>
                <c:pt idx="4802">
                  <c:v>6945</c:v>
                </c:pt>
                <c:pt idx="4803">
                  <c:v>6945</c:v>
                </c:pt>
                <c:pt idx="4804">
                  <c:v>6945</c:v>
                </c:pt>
                <c:pt idx="4805">
                  <c:v>6945</c:v>
                </c:pt>
                <c:pt idx="4806">
                  <c:v>6945</c:v>
                </c:pt>
                <c:pt idx="4807">
                  <c:v>6945</c:v>
                </c:pt>
                <c:pt idx="4808">
                  <c:v>6945</c:v>
                </c:pt>
                <c:pt idx="4809">
                  <c:v>6945</c:v>
                </c:pt>
                <c:pt idx="4810">
                  <c:v>6945</c:v>
                </c:pt>
                <c:pt idx="4811">
                  <c:v>6945</c:v>
                </c:pt>
                <c:pt idx="4812">
                  <c:v>6945</c:v>
                </c:pt>
                <c:pt idx="4813">
                  <c:v>6945</c:v>
                </c:pt>
                <c:pt idx="4814">
                  <c:v>6945</c:v>
                </c:pt>
                <c:pt idx="4815">
                  <c:v>6945</c:v>
                </c:pt>
                <c:pt idx="4816">
                  <c:v>6945</c:v>
                </c:pt>
                <c:pt idx="4817">
                  <c:v>6945</c:v>
                </c:pt>
                <c:pt idx="4818">
                  <c:v>6945</c:v>
                </c:pt>
                <c:pt idx="4819">
                  <c:v>6945</c:v>
                </c:pt>
                <c:pt idx="4820">
                  <c:v>6945</c:v>
                </c:pt>
                <c:pt idx="4821">
                  <c:v>6945</c:v>
                </c:pt>
                <c:pt idx="4822">
                  <c:v>6945</c:v>
                </c:pt>
                <c:pt idx="4823">
                  <c:v>6945</c:v>
                </c:pt>
                <c:pt idx="4824">
                  <c:v>6945</c:v>
                </c:pt>
                <c:pt idx="4825">
                  <c:v>6945</c:v>
                </c:pt>
                <c:pt idx="4826">
                  <c:v>6945</c:v>
                </c:pt>
                <c:pt idx="4827">
                  <c:v>6945</c:v>
                </c:pt>
                <c:pt idx="4828">
                  <c:v>6945</c:v>
                </c:pt>
                <c:pt idx="4829">
                  <c:v>6945</c:v>
                </c:pt>
                <c:pt idx="4830">
                  <c:v>6945</c:v>
                </c:pt>
                <c:pt idx="4831">
                  <c:v>6945</c:v>
                </c:pt>
                <c:pt idx="4832">
                  <c:v>6945</c:v>
                </c:pt>
                <c:pt idx="4833">
                  <c:v>6945</c:v>
                </c:pt>
                <c:pt idx="4834">
                  <c:v>6945</c:v>
                </c:pt>
                <c:pt idx="4835">
                  <c:v>6945</c:v>
                </c:pt>
                <c:pt idx="4836">
                  <c:v>6945</c:v>
                </c:pt>
                <c:pt idx="4837">
                  <c:v>6945</c:v>
                </c:pt>
                <c:pt idx="4838">
                  <c:v>6945</c:v>
                </c:pt>
                <c:pt idx="4839">
                  <c:v>6945</c:v>
                </c:pt>
                <c:pt idx="4840">
                  <c:v>6945</c:v>
                </c:pt>
                <c:pt idx="4841">
                  <c:v>6945</c:v>
                </c:pt>
                <c:pt idx="4842">
                  <c:v>6945</c:v>
                </c:pt>
                <c:pt idx="4843">
                  <c:v>6945</c:v>
                </c:pt>
                <c:pt idx="4844">
                  <c:v>6945</c:v>
                </c:pt>
                <c:pt idx="4845">
                  <c:v>6945</c:v>
                </c:pt>
                <c:pt idx="4846">
                  <c:v>6945</c:v>
                </c:pt>
                <c:pt idx="4847">
                  <c:v>6945</c:v>
                </c:pt>
                <c:pt idx="4848">
                  <c:v>6945</c:v>
                </c:pt>
                <c:pt idx="4849">
                  <c:v>6945</c:v>
                </c:pt>
                <c:pt idx="4850">
                  <c:v>6945</c:v>
                </c:pt>
                <c:pt idx="4851">
                  <c:v>6945</c:v>
                </c:pt>
                <c:pt idx="4852">
                  <c:v>6945</c:v>
                </c:pt>
                <c:pt idx="4853">
                  <c:v>6945</c:v>
                </c:pt>
                <c:pt idx="4854">
                  <c:v>6945</c:v>
                </c:pt>
                <c:pt idx="4855">
                  <c:v>6945</c:v>
                </c:pt>
                <c:pt idx="4856">
                  <c:v>6945</c:v>
                </c:pt>
                <c:pt idx="4857">
                  <c:v>6945</c:v>
                </c:pt>
                <c:pt idx="4858">
                  <c:v>6945</c:v>
                </c:pt>
                <c:pt idx="4859">
                  <c:v>6945</c:v>
                </c:pt>
                <c:pt idx="4860">
                  <c:v>6945</c:v>
                </c:pt>
                <c:pt idx="4861">
                  <c:v>6945</c:v>
                </c:pt>
                <c:pt idx="4862">
                  <c:v>6945</c:v>
                </c:pt>
                <c:pt idx="4863">
                  <c:v>6945</c:v>
                </c:pt>
                <c:pt idx="4864">
                  <c:v>6945</c:v>
                </c:pt>
                <c:pt idx="4865">
                  <c:v>6945</c:v>
                </c:pt>
                <c:pt idx="4866">
                  <c:v>6945</c:v>
                </c:pt>
                <c:pt idx="4867">
                  <c:v>6945</c:v>
                </c:pt>
                <c:pt idx="4868">
                  <c:v>6945</c:v>
                </c:pt>
                <c:pt idx="4869">
                  <c:v>6945</c:v>
                </c:pt>
                <c:pt idx="4870">
                  <c:v>6945</c:v>
                </c:pt>
                <c:pt idx="4871">
                  <c:v>6945</c:v>
                </c:pt>
                <c:pt idx="4872">
                  <c:v>6945</c:v>
                </c:pt>
                <c:pt idx="4873">
                  <c:v>6945</c:v>
                </c:pt>
                <c:pt idx="4874">
                  <c:v>6945</c:v>
                </c:pt>
                <c:pt idx="4875">
                  <c:v>6945</c:v>
                </c:pt>
                <c:pt idx="4876">
                  <c:v>6945</c:v>
                </c:pt>
                <c:pt idx="4877">
                  <c:v>6945</c:v>
                </c:pt>
                <c:pt idx="4878">
                  <c:v>6945</c:v>
                </c:pt>
                <c:pt idx="4879">
                  <c:v>6945</c:v>
                </c:pt>
                <c:pt idx="4880">
                  <c:v>6945</c:v>
                </c:pt>
                <c:pt idx="4881">
                  <c:v>6945</c:v>
                </c:pt>
                <c:pt idx="4882">
                  <c:v>6945</c:v>
                </c:pt>
                <c:pt idx="4883">
                  <c:v>6945</c:v>
                </c:pt>
                <c:pt idx="4884">
                  <c:v>6945</c:v>
                </c:pt>
                <c:pt idx="4885">
                  <c:v>6945</c:v>
                </c:pt>
                <c:pt idx="4886">
                  <c:v>6945</c:v>
                </c:pt>
                <c:pt idx="4887">
                  <c:v>6945</c:v>
                </c:pt>
                <c:pt idx="4888">
                  <c:v>6945</c:v>
                </c:pt>
                <c:pt idx="4889">
                  <c:v>6945</c:v>
                </c:pt>
                <c:pt idx="4890">
                  <c:v>6945</c:v>
                </c:pt>
                <c:pt idx="4891">
                  <c:v>6945</c:v>
                </c:pt>
                <c:pt idx="4892">
                  <c:v>6945</c:v>
                </c:pt>
                <c:pt idx="4893">
                  <c:v>6945</c:v>
                </c:pt>
                <c:pt idx="4894">
                  <c:v>6945</c:v>
                </c:pt>
                <c:pt idx="4895">
                  <c:v>6945</c:v>
                </c:pt>
                <c:pt idx="4896">
                  <c:v>6945</c:v>
                </c:pt>
                <c:pt idx="4897">
                  <c:v>6945</c:v>
                </c:pt>
                <c:pt idx="4898">
                  <c:v>6945</c:v>
                </c:pt>
                <c:pt idx="4899">
                  <c:v>6945</c:v>
                </c:pt>
                <c:pt idx="4900">
                  <c:v>6945</c:v>
                </c:pt>
                <c:pt idx="4901">
                  <c:v>6945</c:v>
                </c:pt>
                <c:pt idx="4902">
                  <c:v>6945</c:v>
                </c:pt>
                <c:pt idx="4903">
                  <c:v>6945</c:v>
                </c:pt>
                <c:pt idx="4904">
                  <c:v>6945</c:v>
                </c:pt>
                <c:pt idx="4905">
                  <c:v>6945</c:v>
                </c:pt>
                <c:pt idx="4906">
                  <c:v>6945</c:v>
                </c:pt>
                <c:pt idx="4907">
                  <c:v>6945</c:v>
                </c:pt>
                <c:pt idx="4908">
                  <c:v>6945</c:v>
                </c:pt>
                <c:pt idx="4909">
                  <c:v>6945</c:v>
                </c:pt>
                <c:pt idx="4910">
                  <c:v>6945</c:v>
                </c:pt>
                <c:pt idx="4911">
                  <c:v>6945</c:v>
                </c:pt>
                <c:pt idx="4912">
                  <c:v>6945</c:v>
                </c:pt>
                <c:pt idx="4913">
                  <c:v>6945</c:v>
                </c:pt>
                <c:pt idx="4914">
                  <c:v>6945</c:v>
                </c:pt>
                <c:pt idx="4915">
                  <c:v>6945</c:v>
                </c:pt>
                <c:pt idx="4916">
                  <c:v>6945</c:v>
                </c:pt>
                <c:pt idx="4917">
                  <c:v>6945</c:v>
                </c:pt>
                <c:pt idx="4918">
                  <c:v>6945</c:v>
                </c:pt>
                <c:pt idx="4919">
                  <c:v>6945</c:v>
                </c:pt>
                <c:pt idx="4920">
                  <c:v>6945</c:v>
                </c:pt>
                <c:pt idx="4921">
                  <c:v>6945</c:v>
                </c:pt>
                <c:pt idx="4922">
                  <c:v>6945</c:v>
                </c:pt>
                <c:pt idx="4923">
                  <c:v>6945</c:v>
                </c:pt>
                <c:pt idx="4924">
                  <c:v>6945</c:v>
                </c:pt>
                <c:pt idx="4925">
                  <c:v>6945</c:v>
                </c:pt>
                <c:pt idx="4926">
                  <c:v>6945</c:v>
                </c:pt>
                <c:pt idx="4927">
                  <c:v>6945</c:v>
                </c:pt>
                <c:pt idx="4928">
                  <c:v>6945</c:v>
                </c:pt>
                <c:pt idx="4929">
                  <c:v>6945</c:v>
                </c:pt>
                <c:pt idx="4930">
                  <c:v>6945</c:v>
                </c:pt>
                <c:pt idx="4931">
                  <c:v>6945</c:v>
                </c:pt>
                <c:pt idx="4932">
                  <c:v>6945</c:v>
                </c:pt>
                <c:pt idx="4933">
                  <c:v>6945</c:v>
                </c:pt>
                <c:pt idx="4934">
                  <c:v>6945</c:v>
                </c:pt>
                <c:pt idx="4935">
                  <c:v>6945</c:v>
                </c:pt>
                <c:pt idx="4936">
                  <c:v>6945</c:v>
                </c:pt>
                <c:pt idx="4937">
                  <c:v>6945</c:v>
                </c:pt>
                <c:pt idx="4938">
                  <c:v>6945</c:v>
                </c:pt>
                <c:pt idx="4939">
                  <c:v>6945</c:v>
                </c:pt>
                <c:pt idx="4940">
                  <c:v>6945</c:v>
                </c:pt>
                <c:pt idx="4941">
                  <c:v>6945</c:v>
                </c:pt>
                <c:pt idx="4942">
                  <c:v>6945</c:v>
                </c:pt>
                <c:pt idx="4943">
                  <c:v>6945</c:v>
                </c:pt>
                <c:pt idx="4944">
                  <c:v>6945</c:v>
                </c:pt>
                <c:pt idx="4945">
                  <c:v>6945</c:v>
                </c:pt>
                <c:pt idx="4946">
                  <c:v>6945</c:v>
                </c:pt>
                <c:pt idx="4947">
                  <c:v>6945</c:v>
                </c:pt>
                <c:pt idx="4948">
                  <c:v>6945</c:v>
                </c:pt>
                <c:pt idx="4949">
                  <c:v>6945</c:v>
                </c:pt>
                <c:pt idx="4950">
                  <c:v>6945</c:v>
                </c:pt>
                <c:pt idx="4951">
                  <c:v>6945</c:v>
                </c:pt>
                <c:pt idx="4952">
                  <c:v>6945</c:v>
                </c:pt>
                <c:pt idx="4953">
                  <c:v>6945</c:v>
                </c:pt>
                <c:pt idx="4954">
                  <c:v>6945</c:v>
                </c:pt>
                <c:pt idx="4955">
                  <c:v>6945</c:v>
                </c:pt>
                <c:pt idx="4956">
                  <c:v>6945</c:v>
                </c:pt>
                <c:pt idx="4957">
                  <c:v>6945</c:v>
                </c:pt>
                <c:pt idx="4958">
                  <c:v>6945</c:v>
                </c:pt>
                <c:pt idx="4959">
                  <c:v>6945</c:v>
                </c:pt>
                <c:pt idx="4960">
                  <c:v>6945</c:v>
                </c:pt>
                <c:pt idx="4961">
                  <c:v>6945</c:v>
                </c:pt>
                <c:pt idx="4962">
                  <c:v>6945</c:v>
                </c:pt>
                <c:pt idx="4963">
                  <c:v>6945</c:v>
                </c:pt>
                <c:pt idx="4964">
                  <c:v>6945</c:v>
                </c:pt>
                <c:pt idx="4965">
                  <c:v>6945</c:v>
                </c:pt>
                <c:pt idx="4966">
                  <c:v>6945</c:v>
                </c:pt>
                <c:pt idx="4967">
                  <c:v>6945</c:v>
                </c:pt>
                <c:pt idx="4968">
                  <c:v>6945</c:v>
                </c:pt>
                <c:pt idx="4969">
                  <c:v>6945</c:v>
                </c:pt>
                <c:pt idx="4970">
                  <c:v>6945</c:v>
                </c:pt>
                <c:pt idx="4971">
                  <c:v>6945</c:v>
                </c:pt>
                <c:pt idx="4972">
                  <c:v>6945</c:v>
                </c:pt>
                <c:pt idx="4973">
                  <c:v>6945</c:v>
                </c:pt>
                <c:pt idx="4974">
                  <c:v>6945</c:v>
                </c:pt>
                <c:pt idx="4975">
                  <c:v>6945</c:v>
                </c:pt>
                <c:pt idx="4976">
                  <c:v>6945</c:v>
                </c:pt>
                <c:pt idx="4977">
                  <c:v>6945</c:v>
                </c:pt>
                <c:pt idx="4978">
                  <c:v>6945</c:v>
                </c:pt>
                <c:pt idx="4979">
                  <c:v>6945</c:v>
                </c:pt>
                <c:pt idx="4980">
                  <c:v>6945</c:v>
                </c:pt>
                <c:pt idx="4981">
                  <c:v>6945</c:v>
                </c:pt>
                <c:pt idx="4982">
                  <c:v>6945</c:v>
                </c:pt>
                <c:pt idx="4983">
                  <c:v>6945</c:v>
                </c:pt>
                <c:pt idx="4984">
                  <c:v>6945</c:v>
                </c:pt>
                <c:pt idx="4985">
                  <c:v>6945</c:v>
                </c:pt>
                <c:pt idx="4986">
                  <c:v>6945</c:v>
                </c:pt>
                <c:pt idx="4987">
                  <c:v>6945</c:v>
                </c:pt>
                <c:pt idx="4988">
                  <c:v>6945</c:v>
                </c:pt>
                <c:pt idx="4989">
                  <c:v>6945</c:v>
                </c:pt>
                <c:pt idx="4990">
                  <c:v>6945</c:v>
                </c:pt>
                <c:pt idx="4991">
                  <c:v>6945</c:v>
                </c:pt>
                <c:pt idx="4992">
                  <c:v>6945</c:v>
                </c:pt>
                <c:pt idx="4993">
                  <c:v>6945</c:v>
                </c:pt>
                <c:pt idx="4994">
                  <c:v>6945</c:v>
                </c:pt>
                <c:pt idx="4995">
                  <c:v>6945</c:v>
                </c:pt>
                <c:pt idx="4996">
                  <c:v>6945</c:v>
                </c:pt>
                <c:pt idx="4997">
                  <c:v>6945</c:v>
                </c:pt>
                <c:pt idx="4998">
                  <c:v>6945</c:v>
                </c:pt>
                <c:pt idx="4999">
                  <c:v>6945</c:v>
                </c:pt>
                <c:pt idx="5000">
                  <c:v>6945</c:v>
                </c:pt>
                <c:pt idx="5001">
                  <c:v>6945</c:v>
                </c:pt>
                <c:pt idx="5002">
                  <c:v>6945</c:v>
                </c:pt>
                <c:pt idx="5003">
                  <c:v>6945</c:v>
                </c:pt>
                <c:pt idx="5004">
                  <c:v>6945</c:v>
                </c:pt>
                <c:pt idx="5005">
                  <c:v>6945</c:v>
                </c:pt>
                <c:pt idx="5006">
                  <c:v>6945</c:v>
                </c:pt>
                <c:pt idx="5007">
                  <c:v>6945</c:v>
                </c:pt>
                <c:pt idx="5008">
                  <c:v>6945</c:v>
                </c:pt>
                <c:pt idx="5009">
                  <c:v>6945</c:v>
                </c:pt>
                <c:pt idx="5010">
                  <c:v>6945</c:v>
                </c:pt>
                <c:pt idx="5011">
                  <c:v>6945</c:v>
                </c:pt>
                <c:pt idx="5012">
                  <c:v>6945</c:v>
                </c:pt>
                <c:pt idx="5013">
                  <c:v>6945</c:v>
                </c:pt>
                <c:pt idx="5014">
                  <c:v>6945</c:v>
                </c:pt>
                <c:pt idx="5015">
                  <c:v>6945</c:v>
                </c:pt>
                <c:pt idx="5016">
                  <c:v>6945</c:v>
                </c:pt>
                <c:pt idx="5017">
                  <c:v>6945</c:v>
                </c:pt>
                <c:pt idx="5018">
                  <c:v>6945</c:v>
                </c:pt>
                <c:pt idx="5019">
                  <c:v>6945</c:v>
                </c:pt>
                <c:pt idx="5020">
                  <c:v>6945</c:v>
                </c:pt>
                <c:pt idx="5021">
                  <c:v>6945</c:v>
                </c:pt>
                <c:pt idx="5022">
                  <c:v>6945</c:v>
                </c:pt>
                <c:pt idx="5023">
                  <c:v>6945</c:v>
                </c:pt>
                <c:pt idx="5024">
                  <c:v>6945</c:v>
                </c:pt>
                <c:pt idx="5025">
                  <c:v>6945</c:v>
                </c:pt>
                <c:pt idx="5026">
                  <c:v>6945</c:v>
                </c:pt>
                <c:pt idx="5027">
                  <c:v>6945</c:v>
                </c:pt>
                <c:pt idx="5028">
                  <c:v>6945</c:v>
                </c:pt>
                <c:pt idx="5029">
                  <c:v>6945</c:v>
                </c:pt>
                <c:pt idx="5030">
                  <c:v>6945</c:v>
                </c:pt>
                <c:pt idx="5031">
                  <c:v>6945</c:v>
                </c:pt>
                <c:pt idx="5032">
                  <c:v>6945</c:v>
                </c:pt>
                <c:pt idx="5033">
                  <c:v>6945</c:v>
                </c:pt>
                <c:pt idx="5034">
                  <c:v>6945</c:v>
                </c:pt>
                <c:pt idx="5035">
                  <c:v>6945</c:v>
                </c:pt>
                <c:pt idx="5036">
                  <c:v>6945</c:v>
                </c:pt>
                <c:pt idx="5037">
                  <c:v>6945</c:v>
                </c:pt>
                <c:pt idx="5038">
                  <c:v>6945</c:v>
                </c:pt>
                <c:pt idx="5039">
                  <c:v>6945</c:v>
                </c:pt>
                <c:pt idx="5040">
                  <c:v>6945</c:v>
                </c:pt>
                <c:pt idx="5041">
                  <c:v>6945</c:v>
                </c:pt>
                <c:pt idx="5042">
                  <c:v>6945</c:v>
                </c:pt>
                <c:pt idx="5043">
                  <c:v>6945</c:v>
                </c:pt>
                <c:pt idx="5044">
                  <c:v>6945</c:v>
                </c:pt>
                <c:pt idx="5045">
                  <c:v>6945</c:v>
                </c:pt>
                <c:pt idx="5046">
                  <c:v>6945</c:v>
                </c:pt>
                <c:pt idx="5047">
                  <c:v>6945</c:v>
                </c:pt>
                <c:pt idx="5048">
                  <c:v>6945</c:v>
                </c:pt>
                <c:pt idx="5049">
                  <c:v>6945</c:v>
                </c:pt>
                <c:pt idx="5050">
                  <c:v>6945</c:v>
                </c:pt>
                <c:pt idx="5051">
                  <c:v>6945</c:v>
                </c:pt>
                <c:pt idx="5052">
                  <c:v>6945</c:v>
                </c:pt>
                <c:pt idx="5053">
                  <c:v>6945</c:v>
                </c:pt>
                <c:pt idx="5054">
                  <c:v>6945</c:v>
                </c:pt>
                <c:pt idx="5055">
                  <c:v>6945</c:v>
                </c:pt>
                <c:pt idx="5056">
                  <c:v>6945</c:v>
                </c:pt>
                <c:pt idx="5057">
                  <c:v>6945</c:v>
                </c:pt>
                <c:pt idx="5058">
                  <c:v>6945</c:v>
                </c:pt>
                <c:pt idx="5059">
                  <c:v>6945</c:v>
                </c:pt>
                <c:pt idx="5060">
                  <c:v>6945</c:v>
                </c:pt>
                <c:pt idx="5061">
                  <c:v>6945</c:v>
                </c:pt>
                <c:pt idx="5062">
                  <c:v>6945</c:v>
                </c:pt>
                <c:pt idx="5063">
                  <c:v>6945</c:v>
                </c:pt>
                <c:pt idx="5064">
                  <c:v>6945</c:v>
                </c:pt>
                <c:pt idx="5065">
                  <c:v>6945</c:v>
                </c:pt>
                <c:pt idx="5066">
                  <c:v>6945</c:v>
                </c:pt>
                <c:pt idx="5067">
                  <c:v>6945</c:v>
                </c:pt>
                <c:pt idx="5068">
                  <c:v>6945</c:v>
                </c:pt>
                <c:pt idx="5069">
                  <c:v>6945</c:v>
                </c:pt>
                <c:pt idx="5070">
                  <c:v>6945</c:v>
                </c:pt>
                <c:pt idx="5071">
                  <c:v>6945</c:v>
                </c:pt>
                <c:pt idx="5072">
                  <c:v>6945</c:v>
                </c:pt>
                <c:pt idx="5073">
                  <c:v>6945</c:v>
                </c:pt>
                <c:pt idx="5074">
                  <c:v>6945</c:v>
                </c:pt>
                <c:pt idx="5075">
                  <c:v>6945</c:v>
                </c:pt>
                <c:pt idx="5076">
                  <c:v>6945</c:v>
                </c:pt>
                <c:pt idx="5077">
                  <c:v>6945</c:v>
                </c:pt>
                <c:pt idx="5078">
                  <c:v>6945</c:v>
                </c:pt>
                <c:pt idx="5079">
                  <c:v>6945</c:v>
                </c:pt>
                <c:pt idx="5080">
                  <c:v>6945</c:v>
                </c:pt>
                <c:pt idx="5081">
                  <c:v>6945</c:v>
                </c:pt>
                <c:pt idx="5082">
                  <c:v>6945</c:v>
                </c:pt>
                <c:pt idx="5083">
                  <c:v>6945</c:v>
                </c:pt>
                <c:pt idx="5084">
                  <c:v>6945</c:v>
                </c:pt>
                <c:pt idx="5085">
                  <c:v>6945</c:v>
                </c:pt>
                <c:pt idx="5086">
                  <c:v>6945</c:v>
                </c:pt>
                <c:pt idx="5087">
                  <c:v>6945</c:v>
                </c:pt>
                <c:pt idx="5088">
                  <c:v>6945</c:v>
                </c:pt>
                <c:pt idx="5089">
                  <c:v>6945</c:v>
                </c:pt>
                <c:pt idx="5090">
                  <c:v>6945</c:v>
                </c:pt>
                <c:pt idx="5091">
                  <c:v>6945</c:v>
                </c:pt>
                <c:pt idx="5092">
                  <c:v>6945</c:v>
                </c:pt>
                <c:pt idx="5093">
                  <c:v>6945</c:v>
                </c:pt>
                <c:pt idx="5094">
                  <c:v>6945</c:v>
                </c:pt>
                <c:pt idx="5095">
                  <c:v>6945</c:v>
                </c:pt>
                <c:pt idx="5096">
                  <c:v>6945</c:v>
                </c:pt>
                <c:pt idx="5097">
                  <c:v>6945</c:v>
                </c:pt>
                <c:pt idx="5098">
                  <c:v>6945</c:v>
                </c:pt>
                <c:pt idx="5099">
                  <c:v>6945</c:v>
                </c:pt>
                <c:pt idx="5100">
                  <c:v>6945</c:v>
                </c:pt>
                <c:pt idx="5101">
                  <c:v>6945</c:v>
                </c:pt>
                <c:pt idx="5102">
                  <c:v>6945</c:v>
                </c:pt>
                <c:pt idx="5103">
                  <c:v>6945</c:v>
                </c:pt>
                <c:pt idx="5104">
                  <c:v>6945</c:v>
                </c:pt>
                <c:pt idx="5105">
                  <c:v>6945</c:v>
                </c:pt>
                <c:pt idx="5106">
                  <c:v>6945</c:v>
                </c:pt>
                <c:pt idx="5107">
                  <c:v>6945</c:v>
                </c:pt>
                <c:pt idx="5108">
                  <c:v>6945</c:v>
                </c:pt>
                <c:pt idx="5109">
                  <c:v>6945</c:v>
                </c:pt>
                <c:pt idx="5110">
                  <c:v>6945</c:v>
                </c:pt>
                <c:pt idx="5111">
                  <c:v>6945</c:v>
                </c:pt>
                <c:pt idx="5112">
                  <c:v>6945</c:v>
                </c:pt>
                <c:pt idx="5113">
                  <c:v>6945</c:v>
                </c:pt>
                <c:pt idx="5114">
                  <c:v>6945</c:v>
                </c:pt>
                <c:pt idx="5115">
                  <c:v>6945</c:v>
                </c:pt>
                <c:pt idx="5116">
                  <c:v>6945</c:v>
                </c:pt>
                <c:pt idx="5117">
                  <c:v>6945</c:v>
                </c:pt>
                <c:pt idx="5118">
                  <c:v>6945</c:v>
                </c:pt>
                <c:pt idx="5119">
                  <c:v>6945</c:v>
                </c:pt>
                <c:pt idx="5120">
                  <c:v>6945</c:v>
                </c:pt>
                <c:pt idx="5121">
                  <c:v>6945</c:v>
                </c:pt>
                <c:pt idx="5122">
                  <c:v>6945</c:v>
                </c:pt>
                <c:pt idx="5123">
                  <c:v>6945</c:v>
                </c:pt>
                <c:pt idx="5124">
                  <c:v>6945</c:v>
                </c:pt>
                <c:pt idx="5125">
                  <c:v>6945</c:v>
                </c:pt>
                <c:pt idx="5126">
                  <c:v>6945</c:v>
                </c:pt>
                <c:pt idx="5127">
                  <c:v>6945</c:v>
                </c:pt>
                <c:pt idx="5128">
                  <c:v>6945</c:v>
                </c:pt>
                <c:pt idx="5129">
                  <c:v>6945</c:v>
                </c:pt>
                <c:pt idx="5130">
                  <c:v>6945</c:v>
                </c:pt>
                <c:pt idx="5131">
                  <c:v>6945</c:v>
                </c:pt>
                <c:pt idx="5132">
                  <c:v>6945</c:v>
                </c:pt>
                <c:pt idx="5133">
                  <c:v>6945</c:v>
                </c:pt>
                <c:pt idx="5134">
                  <c:v>6945</c:v>
                </c:pt>
                <c:pt idx="5135">
                  <c:v>6945</c:v>
                </c:pt>
                <c:pt idx="5136">
                  <c:v>6945</c:v>
                </c:pt>
                <c:pt idx="5137">
                  <c:v>6945</c:v>
                </c:pt>
                <c:pt idx="5138">
                  <c:v>6945</c:v>
                </c:pt>
                <c:pt idx="5139">
                  <c:v>6945</c:v>
                </c:pt>
                <c:pt idx="5140">
                  <c:v>6945</c:v>
                </c:pt>
                <c:pt idx="5141">
                  <c:v>6945</c:v>
                </c:pt>
                <c:pt idx="5142">
                  <c:v>6945</c:v>
                </c:pt>
                <c:pt idx="5143">
                  <c:v>6945</c:v>
                </c:pt>
                <c:pt idx="5144">
                  <c:v>6945</c:v>
                </c:pt>
                <c:pt idx="5145">
                  <c:v>6945</c:v>
                </c:pt>
                <c:pt idx="5146">
                  <c:v>6945</c:v>
                </c:pt>
                <c:pt idx="5147">
                  <c:v>6945</c:v>
                </c:pt>
                <c:pt idx="5148">
                  <c:v>6945</c:v>
                </c:pt>
                <c:pt idx="5149">
                  <c:v>6945</c:v>
                </c:pt>
                <c:pt idx="5150">
                  <c:v>6945</c:v>
                </c:pt>
                <c:pt idx="5151">
                  <c:v>6945</c:v>
                </c:pt>
                <c:pt idx="5152">
                  <c:v>6945</c:v>
                </c:pt>
                <c:pt idx="5153">
                  <c:v>6945</c:v>
                </c:pt>
                <c:pt idx="5154">
                  <c:v>6945</c:v>
                </c:pt>
                <c:pt idx="5155">
                  <c:v>6945</c:v>
                </c:pt>
                <c:pt idx="5156">
                  <c:v>6945</c:v>
                </c:pt>
                <c:pt idx="5157">
                  <c:v>6945</c:v>
                </c:pt>
                <c:pt idx="5158">
                  <c:v>6945</c:v>
                </c:pt>
                <c:pt idx="5159">
                  <c:v>6945</c:v>
                </c:pt>
                <c:pt idx="5160">
                  <c:v>6945</c:v>
                </c:pt>
                <c:pt idx="5161">
                  <c:v>6945</c:v>
                </c:pt>
                <c:pt idx="5162">
                  <c:v>6945</c:v>
                </c:pt>
                <c:pt idx="5163">
                  <c:v>6945</c:v>
                </c:pt>
                <c:pt idx="5164">
                  <c:v>6945</c:v>
                </c:pt>
                <c:pt idx="5165">
                  <c:v>6945</c:v>
                </c:pt>
                <c:pt idx="5166">
                  <c:v>6945</c:v>
                </c:pt>
                <c:pt idx="5167">
                  <c:v>6945</c:v>
                </c:pt>
                <c:pt idx="5168">
                  <c:v>6945</c:v>
                </c:pt>
                <c:pt idx="5169">
                  <c:v>6945</c:v>
                </c:pt>
                <c:pt idx="5170">
                  <c:v>6945</c:v>
                </c:pt>
                <c:pt idx="5171">
                  <c:v>6945</c:v>
                </c:pt>
                <c:pt idx="5172">
                  <c:v>6945</c:v>
                </c:pt>
                <c:pt idx="5173">
                  <c:v>6945</c:v>
                </c:pt>
                <c:pt idx="5174">
                  <c:v>6945</c:v>
                </c:pt>
                <c:pt idx="5175">
                  <c:v>6945</c:v>
                </c:pt>
                <c:pt idx="5176">
                  <c:v>6945</c:v>
                </c:pt>
                <c:pt idx="5177">
                  <c:v>6945</c:v>
                </c:pt>
                <c:pt idx="5178">
                  <c:v>6945</c:v>
                </c:pt>
                <c:pt idx="5179">
                  <c:v>6945</c:v>
                </c:pt>
                <c:pt idx="5180">
                  <c:v>6945</c:v>
                </c:pt>
                <c:pt idx="5181">
                  <c:v>6945</c:v>
                </c:pt>
                <c:pt idx="5182">
                  <c:v>6945</c:v>
                </c:pt>
                <c:pt idx="5183">
                  <c:v>6945</c:v>
                </c:pt>
                <c:pt idx="5184">
                  <c:v>6945</c:v>
                </c:pt>
                <c:pt idx="5185">
                  <c:v>6945</c:v>
                </c:pt>
                <c:pt idx="5186">
                  <c:v>6945</c:v>
                </c:pt>
                <c:pt idx="5187">
                  <c:v>6945</c:v>
                </c:pt>
                <c:pt idx="5188">
                  <c:v>6945</c:v>
                </c:pt>
                <c:pt idx="5189">
                  <c:v>6945</c:v>
                </c:pt>
                <c:pt idx="5190">
                  <c:v>6945</c:v>
                </c:pt>
                <c:pt idx="5191">
                  <c:v>6945</c:v>
                </c:pt>
                <c:pt idx="5192">
                  <c:v>6945</c:v>
                </c:pt>
                <c:pt idx="5193">
                  <c:v>6945</c:v>
                </c:pt>
                <c:pt idx="5194">
                  <c:v>6945</c:v>
                </c:pt>
                <c:pt idx="5195">
                  <c:v>6945</c:v>
                </c:pt>
                <c:pt idx="5196">
                  <c:v>6945</c:v>
                </c:pt>
                <c:pt idx="5197">
                  <c:v>6945</c:v>
                </c:pt>
                <c:pt idx="5198">
                  <c:v>6945</c:v>
                </c:pt>
                <c:pt idx="5199">
                  <c:v>6945</c:v>
                </c:pt>
                <c:pt idx="5200">
                  <c:v>6945</c:v>
                </c:pt>
                <c:pt idx="5201">
                  <c:v>6945</c:v>
                </c:pt>
                <c:pt idx="5202">
                  <c:v>6945</c:v>
                </c:pt>
                <c:pt idx="5203">
                  <c:v>6945</c:v>
                </c:pt>
                <c:pt idx="5204">
                  <c:v>6945</c:v>
                </c:pt>
                <c:pt idx="5205">
                  <c:v>6945</c:v>
                </c:pt>
                <c:pt idx="5206">
                  <c:v>6945</c:v>
                </c:pt>
                <c:pt idx="5207">
                  <c:v>6945</c:v>
                </c:pt>
                <c:pt idx="5208">
                  <c:v>6945</c:v>
                </c:pt>
                <c:pt idx="5209">
                  <c:v>6945</c:v>
                </c:pt>
                <c:pt idx="5210">
                  <c:v>6945</c:v>
                </c:pt>
                <c:pt idx="5211">
                  <c:v>6945</c:v>
                </c:pt>
                <c:pt idx="5212">
                  <c:v>6945</c:v>
                </c:pt>
                <c:pt idx="5213">
                  <c:v>6945</c:v>
                </c:pt>
                <c:pt idx="5214">
                  <c:v>6945</c:v>
                </c:pt>
                <c:pt idx="5215">
                  <c:v>6945</c:v>
                </c:pt>
                <c:pt idx="5216">
                  <c:v>6945</c:v>
                </c:pt>
                <c:pt idx="5217">
                  <c:v>6945</c:v>
                </c:pt>
                <c:pt idx="5218">
                  <c:v>6945</c:v>
                </c:pt>
                <c:pt idx="5219">
                  <c:v>6945</c:v>
                </c:pt>
                <c:pt idx="5220">
                  <c:v>6945</c:v>
                </c:pt>
                <c:pt idx="5221">
                  <c:v>6945</c:v>
                </c:pt>
                <c:pt idx="5222">
                  <c:v>6945</c:v>
                </c:pt>
                <c:pt idx="5223">
                  <c:v>6945</c:v>
                </c:pt>
                <c:pt idx="5224">
                  <c:v>6945</c:v>
                </c:pt>
                <c:pt idx="5225">
                  <c:v>6945</c:v>
                </c:pt>
                <c:pt idx="5226">
                  <c:v>6945</c:v>
                </c:pt>
                <c:pt idx="5227">
                  <c:v>6945</c:v>
                </c:pt>
                <c:pt idx="5228">
                  <c:v>6945</c:v>
                </c:pt>
                <c:pt idx="5229">
                  <c:v>6945</c:v>
                </c:pt>
                <c:pt idx="5230">
                  <c:v>6945</c:v>
                </c:pt>
                <c:pt idx="5231">
                  <c:v>6945</c:v>
                </c:pt>
                <c:pt idx="5232">
                  <c:v>6945</c:v>
                </c:pt>
                <c:pt idx="5233">
                  <c:v>6945</c:v>
                </c:pt>
                <c:pt idx="5234">
                  <c:v>6945</c:v>
                </c:pt>
                <c:pt idx="5235">
                  <c:v>6945</c:v>
                </c:pt>
                <c:pt idx="5236">
                  <c:v>6945</c:v>
                </c:pt>
                <c:pt idx="5237">
                  <c:v>6945</c:v>
                </c:pt>
                <c:pt idx="5238">
                  <c:v>6945</c:v>
                </c:pt>
                <c:pt idx="5239">
                  <c:v>6945</c:v>
                </c:pt>
                <c:pt idx="5240">
                  <c:v>6945</c:v>
                </c:pt>
                <c:pt idx="5241">
                  <c:v>6945</c:v>
                </c:pt>
                <c:pt idx="5242">
                  <c:v>6945</c:v>
                </c:pt>
                <c:pt idx="5243">
                  <c:v>6945</c:v>
                </c:pt>
                <c:pt idx="5244">
                  <c:v>6945</c:v>
                </c:pt>
                <c:pt idx="5245">
                  <c:v>6945</c:v>
                </c:pt>
                <c:pt idx="5246">
                  <c:v>6945</c:v>
                </c:pt>
                <c:pt idx="5247">
                  <c:v>6945</c:v>
                </c:pt>
                <c:pt idx="5248">
                  <c:v>6945</c:v>
                </c:pt>
                <c:pt idx="5249">
                  <c:v>6945</c:v>
                </c:pt>
                <c:pt idx="5250">
                  <c:v>6945</c:v>
                </c:pt>
                <c:pt idx="5251">
                  <c:v>6945</c:v>
                </c:pt>
                <c:pt idx="5252">
                  <c:v>6945</c:v>
                </c:pt>
                <c:pt idx="5253">
                  <c:v>6945</c:v>
                </c:pt>
                <c:pt idx="5254">
                  <c:v>6945</c:v>
                </c:pt>
                <c:pt idx="5255">
                  <c:v>6945</c:v>
                </c:pt>
                <c:pt idx="5256">
                  <c:v>6945</c:v>
                </c:pt>
                <c:pt idx="5257">
                  <c:v>6945</c:v>
                </c:pt>
                <c:pt idx="5258">
                  <c:v>6945</c:v>
                </c:pt>
                <c:pt idx="5259">
                  <c:v>6945</c:v>
                </c:pt>
                <c:pt idx="5260">
                  <c:v>6945</c:v>
                </c:pt>
                <c:pt idx="5261">
                  <c:v>6945</c:v>
                </c:pt>
                <c:pt idx="5262">
                  <c:v>6945</c:v>
                </c:pt>
                <c:pt idx="5263">
                  <c:v>6945</c:v>
                </c:pt>
                <c:pt idx="5264">
                  <c:v>6945</c:v>
                </c:pt>
                <c:pt idx="5265">
                  <c:v>6945</c:v>
                </c:pt>
                <c:pt idx="5266">
                  <c:v>6945</c:v>
                </c:pt>
                <c:pt idx="5267">
                  <c:v>6945</c:v>
                </c:pt>
                <c:pt idx="5268">
                  <c:v>6945</c:v>
                </c:pt>
                <c:pt idx="5269">
                  <c:v>6945</c:v>
                </c:pt>
                <c:pt idx="5270">
                  <c:v>6945</c:v>
                </c:pt>
                <c:pt idx="5271">
                  <c:v>6945</c:v>
                </c:pt>
                <c:pt idx="5272">
                  <c:v>6945</c:v>
                </c:pt>
                <c:pt idx="5273">
                  <c:v>6945</c:v>
                </c:pt>
                <c:pt idx="5274">
                  <c:v>6945</c:v>
                </c:pt>
                <c:pt idx="5275">
                  <c:v>6945</c:v>
                </c:pt>
                <c:pt idx="5276">
                  <c:v>6945</c:v>
                </c:pt>
                <c:pt idx="5277">
                  <c:v>6945</c:v>
                </c:pt>
                <c:pt idx="5278">
                  <c:v>6945</c:v>
                </c:pt>
                <c:pt idx="5279">
                  <c:v>6945</c:v>
                </c:pt>
                <c:pt idx="5280">
                  <c:v>6945</c:v>
                </c:pt>
                <c:pt idx="5281">
                  <c:v>6945</c:v>
                </c:pt>
                <c:pt idx="5282">
                  <c:v>6945</c:v>
                </c:pt>
                <c:pt idx="5283">
                  <c:v>6945</c:v>
                </c:pt>
                <c:pt idx="5284">
                  <c:v>6945</c:v>
                </c:pt>
                <c:pt idx="5285">
                  <c:v>6945</c:v>
                </c:pt>
                <c:pt idx="5286">
                  <c:v>6945</c:v>
                </c:pt>
                <c:pt idx="5287">
                  <c:v>6945</c:v>
                </c:pt>
                <c:pt idx="5288">
                  <c:v>6945</c:v>
                </c:pt>
                <c:pt idx="5289">
                  <c:v>6945</c:v>
                </c:pt>
                <c:pt idx="5290">
                  <c:v>6945</c:v>
                </c:pt>
                <c:pt idx="5291">
                  <c:v>6945</c:v>
                </c:pt>
                <c:pt idx="5292">
                  <c:v>6945</c:v>
                </c:pt>
                <c:pt idx="5293">
                  <c:v>6945</c:v>
                </c:pt>
                <c:pt idx="5294">
                  <c:v>6945</c:v>
                </c:pt>
                <c:pt idx="5295">
                  <c:v>6945</c:v>
                </c:pt>
                <c:pt idx="5296">
                  <c:v>6945</c:v>
                </c:pt>
                <c:pt idx="5297">
                  <c:v>6945</c:v>
                </c:pt>
                <c:pt idx="5298">
                  <c:v>6945</c:v>
                </c:pt>
                <c:pt idx="5299">
                  <c:v>6945</c:v>
                </c:pt>
                <c:pt idx="5300">
                  <c:v>6945</c:v>
                </c:pt>
                <c:pt idx="5301">
                  <c:v>6945</c:v>
                </c:pt>
                <c:pt idx="5302">
                  <c:v>6945</c:v>
                </c:pt>
                <c:pt idx="5303">
                  <c:v>6945</c:v>
                </c:pt>
                <c:pt idx="5304">
                  <c:v>6945</c:v>
                </c:pt>
                <c:pt idx="5305">
                  <c:v>6945</c:v>
                </c:pt>
                <c:pt idx="5306">
                  <c:v>6945</c:v>
                </c:pt>
                <c:pt idx="5307">
                  <c:v>6945</c:v>
                </c:pt>
                <c:pt idx="5308">
                  <c:v>6945</c:v>
                </c:pt>
                <c:pt idx="5309">
                  <c:v>6945</c:v>
                </c:pt>
                <c:pt idx="5310">
                  <c:v>6945</c:v>
                </c:pt>
                <c:pt idx="5311">
                  <c:v>6945</c:v>
                </c:pt>
                <c:pt idx="5312">
                  <c:v>6945</c:v>
                </c:pt>
                <c:pt idx="5313">
                  <c:v>6945</c:v>
                </c:pt>
                <c:pt idx="5314">
                  <c:v>6945</c:v>
                </c:pt>
                <c:pt idx="5315">
                  <c:v>6945</c:v>
                </c:pt>
                <c:pt idx="5316">
                  <c:v>6945</c:v>
                </c:pt>
                <c:pt idx="5317">
                  <c:v>6945</c:v>
                </c:pt>
                <c:pt idx="5318">
                  <c:v>6945</c:v>
                </c:pt>
                <c:pt idx="5319">
                  <c:v>6945</c:v>
                </c:pt>
                <c:pt idx="5320">
                  <c:v>6945</c:v>
                </c:pt>
                <c:pt idx="5321">
                  <c:v>6945</c:v>
                </c:pt>
                <c:pt idx="5322">
                  <c:v>6945</c:v>
                </c:pt>
                <c:pt idx="5323">
                  <c:v>6945</c:v>
                </c:pt>
                <c:pt idx="5324">
                  <c:v>6945</c:v>
                </c:pt>
                <c:pt idx="5325">
                  <c:v>6945</c:v>
                </c:pt>
                <c:pt idx="5326">
                  <c:v>6945</c:v>
                </c:pt>
                <c:pt idx="5327">
                  <c:v>6945</c:v>
                </c:pt>
                <c:pt idx="5328">
                  <c:v>6945</c:v>
                </c:pt>
                <c:pt idx="5329">
                  <c:v>6945</c:v>
                </c:pt>
                <c:pt idx="5330">
                  <c:v>6945</c:v>
                </c:pt>
                <c:pt idx="5331">
                  <c:v>6945</c:v>
                </c:pt>
                <c:pt idx="5332">
                  <c:v>6945</c:v>
                </c:pt>
                <c:pt idx="5333">
                  <c:v>6945</c:v>
                </c:pt>
                <c:pt idx="5334">
                  <c:v>6945</c:v>
                </c:pt>
                <c:pt idx="5335">
                  <c:v>6945</c:v>
                </c:pt>
                <c:pt idx="5336">
                  <c:v>6945</c:v>
                </c:pt>
                <c:pt idx="5337">
                  <c:v>6945</c:v>
                </c:pt>
                <c:pt idx="5338">
                  <c:v>6945</c:v>
                </c:pt>
                <c:pt idx="5339">
                  <c:v>6945</c:v>
                </c:pt>
                <c:pt idx="5340">
                  <c:v>6945</c:v>
                </c:pt>
                <c:pt idx="5341">
                  <c:v>6945</c:v>
                </c:pt>
                <c:pt idx="5342">
                  <c:v>6945</c:v>
                </c:pt>
                <c:pt idx="5343">
                  <c:v>6945</c:v>
                </c:pt>
                <c:pt idx="5344">
                  <c:v>6945</c:v>
                </c:pt>
                <c:pt idx="5345">
                  <c:v>6945</c:v>
                </c:pt>
                <c:pt idx="5346">
                  <c:v>6945</c:v>
                </c:pt>
                <c:pt idx="5347">
                  <c:v>6945</c:v>
                </c:pt>
                <c:pt idx="5348">
                  <c:v>6945</c:v>
                </c:pt>
                <c:pt idx="5349">
                  <c:v>6945</c:v>
                </c:pt>
                <c:pt idx="5350">
                  <c:v>6945</c:v>
                </c:pt>
                <c:pt idx="5351">
                  <c:v>6945</c:v>
                </c:pt>
                <c:pt idx="5352">
                  <c:v>6945</c:v>
                </c:pt>
                <c:pt idx="5353">
                  <c:v>6945</c:v>
                </c:pt>
                <c:pt idx="5354">
                  <c:v>6945</c:v>
                </c:pt>
                <c:pt idx="5355">
                  <c:v>6945</c:v>
                </c:pt>
                <c:pt idx="5356">
                  <c:v>6945</c:v>
                </c:pt>
                <c:pt idx="5357">
                  <c:v>6945</c:v>
                </c:pt>
                <c:pt idx="5358">
                  <c:v>6945</c:v>
                </c:pt>
                <c:pt idx="5359">
                  <c:v>6945</c:v>
                </c:pt>
                <c:pt idx="5360">
                  <c:v>6945</c:v>
                </c:pt>
                <c:pt idx="5361">
                  <c:v>6945</c:v>
                </c:pt>
                <c:pt idx="5362">
                  <c:v>6945</c:v>
                </c:pt>
                <c:pt idx="5363">
                  <c:v>6945</c:v>
                </c:pt>
                <c:pt idx="5364">
                  <c:v>6945</c:v>
                </c:pt>
                <c:pt idx="5365">
                  <c:v>6945</c:v>
                </c:pt>
                <c:pt idx="5366">
                  <c:v>6945</c:v>
                </c:pt>
                <c:pt idx="5367">
                  <c:v>6945</c:v>
                </c:pt>
                <c:pt idx="5368">
                  <c:v>6945</c:v>
                </c:pt>
                <c:pt idx="5369">
                  <c:v>6945</c:v>
                </c:pt>
                <c:pt idx="5370">
                  <c:v>6945</c:v>
                </c:pt>
                <c:pt idx="5371">
                  <c:v>6945</c:v>
                </c:pt>
                <c:pt idx="5372">
                  <c:v>6945</c:v>
                </c:pt>
                <c:pt idx="5373">
                  <c:v>6945</c:v>
                </c:pt>
                <c:pt idx="5374">
                  <c:v>6945</c:v>
                </c:pt>
                <c:pt idx="5375">
                  <c:v>6945</c:v>
                </c:pt>
                <c:pt idx="5376">
                  <c:v>6945</c:v>
                </c:pt>
                <c:pt idx="5377">
                  <c:v>6945</c:v>
                </c:pt>
                <c:pt idx="5378">
                  <c:v>6945</c:v>
                </c:pt>
                <c:pt idx="5379">
                  <c:v>6945</c:v>
                </c:pt>
                <c:pt idx="5380">
                  <c:v>6945</c:v>
                </c:pt>
                <c:pt idx="5381">
                  <c:v>6945</c:v>
                </c:pt>
                <c:pt idx="5382">
                  <c:v>6945</c:v>
                </c:pt>
                <c:pt idx="5383">
                  <c:v>6945</c:v>
                </c:pt>
                <c:pt idx="5384">
                  <c:v>6945</c:v>
                </c:pt>
                <c:pt idx="5385">
                  <c:v>6945</c:v>
                </c:pt>
                <c:pt idx="5386">
                  <c:v>6945</c:v>
                </c:pt>
                <c:pt idx="5387">
                  <c:v>6945</c:v>
                </c:pt>
                <c:pt idx="5388">
                  <c:v>6945</c:v>
                </c:pt>
                <c:pt idx="5389">
                  <c:v>6945</c:v>
                </c:pt>
                <c:pt idx="5390">
                  <c:v>6945</c:v>
                </c:pt>
                <c:pt idx="5391">
                  <c:v>6945</c:v>
                </c:pt>
                <c:pt idx="5392">
                  <c:v>6945</c:v>
                </c:pt>
                <c:pt idx="5393">
                  <c:v>6945</c:v>
                </c:pt>
                <c:pt idx="5394">
                  <c:v>6945</c:v>
                </c:pt>
                <c:pt idx="5395">
                  <c:v>6945</c:v>
                </c:pt>
                <c:pt idx="5396">
                  <c:v>6945</c:v>
                </c:pt>
                <c:pt idx="5397">
                  <c:v>6945</c:v>
                </c:pt>
                <c:pt idx="5398">
                  <c:v>6945</c:v>
                </c:pt>
                <c:pt idx="5399">
                  <c:v>6945</c:v>
                </c:pt>
                <c:pt idx="5400">
                  <c:v>6945</c:v>
                </c:pt>
                <c:pt idx="5401">
                  <c:v>6945</c:v>
                </c:pt>
                <c:pt idx="5402">
                  <c:v>6945</c:v>
                </c:pt>
                <c:pt idx="5403">
                  <c:v>6945</c:v>
                </c:pt>
                <c:pt idx="5404">
                  <c:v>6945</c:v>
                </c:pt>
                <c:pt idx="5405">
                  <c:v>6945</c:v>
                </c:pt>
                <c:pt idx="5406">
                  <c:v>6945</c:v>
                </c:pt>
                <c:pt idx="5407">
                  <c:v>6945</c:v>
                </c:pt>
                <c:pt idx="5408">
                  <c:v>6945</c:v>
                </c:pt>
                <c:pt idx="5409">
                  <c:v>6945</c:v>
                </c:pt>
                <c:pt idx="5410">
                  <c:v>6945</c:v>
                </c:pt>
                <c:pt idx="5411">
                  <c:v>6945</c:v>
                </c:pt>
                <c:pt idx="5412">
                  <c:v>6945</c:v>
                </c:pt>
                <c:pt idx="5413">
                  <c:v>6945</c:v>
                </c:pt>
                <c:pt idx="5414">
                  <c:v>6945</c:v>
                </c:pt>
                <c:pt idx="5415">
                  <c:v>6945</c:v>
                </c:pt>
                <c:pt idx="5416">
                  <c:v>6945</c:v>
                </c:pt>
                <c:pt idx="5417">
                  <c:v>6945</c:v>
                </c:pt>
                <c:pt idx="5418">
                  <c:v>6945</c:v>
                </c:pt>
                <c:pt idx="5419">
                  <c:v>6945</c:v>
                </c:pt>
                <c:pt idx="5420">
                  <c:v>6945</c:v>
                </c:pt>
                <c:pt idx="5421">
                  <c:v>6945</c:v>
                </c:pt>
                <c:pt idx="5422">
                  <c:v>6945</c:v>
                </c:pt>
                <c:pt idx="5423">
                  <c:v>6945</c:v>
                </c:pt>
                <c:pt idx="5424">
                  <c:v>6945</c:v>
                </c:pt>
                <c:pt idx="5425">
                  <c:v>6945</c:v>
                </c:pt>
                <c:pt idx="5426">
                  <c:v>6945</c:v>
                </c:pt>
                <c:pt idx="5427">
                  <c:v>6945</c:v>
                </c:pt>
                <c:pt idx="5428">
                  <c:v>6945</c:v>
                </c:pt>
                <c:pt idx="5429">
                  <c:v>6945</c:v>
                </c:pt>
                <c:pt idx="5430">
                  <c:v>6945</c:v>
                </c:pt>
                <c:pt idx="5431">
                  <c:v>6945</c:v>
                </c:pt>
                <c:pt idx="5432">
                  <c:v>6945</c:v>
                </c:pt>
                <c:pt idx="5433">
                  <c:v>6945</c:v>
                </c:pt>
                <c:pt idx="5434">
                  <c:v>6945</c:v>
                </c:pt>
                <c:pt idx="5435">
                  <c:v>6945</c:v>
                </c:pt>
                <c:pt idx="5436">
                  <c:v>6945</c:v>
                </c:pt>
                <c:pt idx="5437">
                  <c:v>6945</c:v>
                </c:pt>
                <c:pt idx="5438">
                  <c:v>6945</c:v>
                </c:pt>
                <c:pt idx="5439">
                  <c:v>6945</c:v>
                </c:pt>
                <c:pt idx="5440">
                  <c:v>6945</c:v>
                </c:pt>
                <c:pt idx="5441">
                  <c:v>6945</c:v>
                </c:pt>
                <c:pt idx="5442">
                  <c:v>6945</c:v>
                </c:pt>
                <c:pt idx="5443">
                  <c:v>6945</c:v>
                </c:pt>
                <c:pt idx="5444">
                  <c:v>6945</c:v>
                </c:pt>
                <c:pt idx="5445">
                  <c:v>6945</c:v>
                </c:pt>
                <c:pt idx="5446">
                  <c:v>6945</c:v>
                </c:pt>
                <c:pt idx="5447">
                  <c:v>6945</c:v>
                </c:pt>
                <c:pt idx="5448">
                  <c:v>6945</c:v>
                </c:pt>
                <c:pt idx="5449">
                  <c:v>6945</c:v>
                </c:pt>
                <c:pt idx="5450">
                  <c:v>6945</c:v>
                </c:pt>
                <c:pt idx="5451">
                  <c:v>6945</c:v>
                </c:pt>
                <c:pt idx="5452">
                  <c:v>6945</c:v>
                </c:pt>
                <c:pt idx="5453">
                  <c:v>6945</c:v>
                </c:pt>
                <c:pt idx="5454">
                  <c:v>6945</c:v>
                </c:pt>
                <c:pt idx="5455">
                  <c:v>6945</c:v>
                </c:pt>
                <c:pt idx="5456">
                  <c:v>6945</c:v>
                </c:pt>
                <c:pt idx="5457">
                  <c:v>6945</c:v>
                </c:pt>
                <c:pt idx="5458">
                  <c:v>6945</c:v>
                </c:pt>
                <c:pt idx="5459">
                  <c:v>6945</c:v>
                </c:pt>
                <c:pt idx="5460">
                  <c:v>6945</c:v>
                </c:pt>
                <c:pt idx="5461">
                  <c:v>6945</c:v>
                </c:pt>
                <c:pt idx="5462">
                  <c:v>6945</c:v>
                </c:pt>
                <c:pt idx="5463">
                  <c:v>6945</c:v>
                </c:pt>
                <c:pt idx="5464">
                  <c:v>6945</c:v>
                </c:pt>
                <c:pt idx="5465">
                  <c:v>6945</c:v>
                </c:pt>
                <c:pt idx="5466">
                  <c:v>6945</c:v>
                </c:pt>
                <c:pt idx="5467">
                  <c:v>6945</c:v>
                </c:pt>
                <c:pt idx="5468">
                  <c:v>6945</c:v>
                </c:pt>
                <c:pt idx="5469">
                  <c:v>6945</c:v>
                </c:pt>
                <c:pt idx="5470">
                  <c:v>6945</c:v>
                </c:pt>
                <c:pt idx="5471">
                  <c:v>6945</c:v>
                </c:pt>
                <c:pt idx="5472">
                  <c:v>6945</c:v>
                </c:pt>
                <c:pt idx="5473">
                  <c:v>6945</c:v>
                </c:pt>
                <c:pt idx="5474">
                  <c:v>6945</c:v>
                </c:pt>
                <c:pt idx="5475">
                  <c:v>6945</c:v>
                </c:pt>
                <c:pt idx="5476">
                  <c:v>6945</c:v>
                </c:pt>
                <c:pt idx="5477">
                  <c:v>6945</c:v>
                </c:pt>
                <c:pt idx="5478">
                  <c:v>6945</c:v>
                </c:pt>
                <c:pt idx="5479">
                  <c:v>6945</c:v>
                </c:pt>
                <c:pt idx="5480">
                  <c:v>6945</c:v>
                </c:pt>
                <c:pt idx="5481">
                  <c:v>6945</c:v>
                </c:pt>
                <c:pt idx="5482">
                  <c:v>6945</c:v>
                </c:pt>
                <c:pt idx="5483">
                  <c:v>6945</c:v>
                </c:pt>
                <c:pt idx="5484">
                  <c:v>6945</c:v>
                </c:pt>
                <c:pt idx="5485">
                  <c:v>6945</c:v>
                </c:pt>
                <c:pt idx="5486">
                  <c:v>6945</c:v>
                </c:pt>
                <c:pt idx="5487">
                  <c:v>6945</c:v>
                </c:pt>
                <c:pt idx="5488">
                  <c:v>6945</c:v>
                </c:pt>
                <c:pt idx="5489">
                  <c:v>6945</c:v>
                </c:pt>
                <c:pt idx="5490">
                  <c:v>6945</c:v>
                </c:pt>
                <c:pt idx="5491">
                  <c:v>6945</c:v>
                </c:pt>
                <c:pt idx="5492">
                  <c:v>6945</c:v>
                </c:pt>
                <c:pt idx="5493">
                  <c:v>6945</c:v>
                </c:pt>
                <c:pt idx="5494">
                  <c:v>6945</c:v>
                </c:pt>
                <c:pt idx="5495">
                  <c:v>6945</c:v>
                </c:pt>
                <c:pt idx="5496">
                  <c:v>6945</c:v>
                </c:pt>
                <c:pt idx="5497">
                  <c:v>6945</c:v>
                </c:pt>
                <c:pt idx="5498">
                  <c:v>6945</c:v>
                </c:pt>
                <c:pt idx="5499">
                  <c:v>6945</c:v>
                </c:pt>
                <c:pt idx="5500">
                  <c:v>6945</c:v>
                </c:pt>
                <c:pt idx="5501">
                  <c:v>6945</c:v>
                </c:pt>
                <c:pt idx="5502">
                  <c:v>6945</c:v>
                </c:pt>
                <c:pt idx="5503">
                  <c:v>6945</c:v>
                </c:pt>
                <c:pt idx="5504">
                  <c:v>6945</c:v>
                </c:pt>
                <c:pt idx="5505">
                  <c:v>6945</c:v>
                </c:pt>
                <c:pt idx="5506">
                  <c:v>6945</c:v>
                </c:pt>
                <c:pt idx="5507">
                  <c:v>6945</c:v>
                </c:pt>
                <c:pt idx="5508">
                  <c:v>6945</c:v>
                </c:pt>
                <c:pt idx="5509">
                  <c:v>6945</c:v>
                </c:pt>
                <c:pt idx="5510">
                  <c:v>6945</c:v>
                </c:pt>
                <c:pt idx="5511">
                  <c:v>6945</c:v>
                </c:pt>
                <c:pt idx="5512">
                  <c:v>6945</c:v>
                </c:pt>
                <c:pt idx="5513">
                  <c:v>6945</c:v>
                </c:pt>
                <c:pt idx="5514">
                  <c:v>6945</c:v>
                </c:pt>
                <c:pt idx="5515">
                  <c:v>6945</c:v>
                </c:pt>
                <c:pt idx="5516">
                  <c:v>6945</c:v>
                </c:pt>
                <c:pt idx="5517">
                  <c:v>6945</c:v>
                </c:pt>
                <c:pt idx="5518">
                  <c:v>6945</c:v>
                </c:pt>
                <c:pt idx="5519">
                  <c:v>6945</c:v>
                </c:pt>
                <c:pt idx="5520">
                  <c:v>6945</c:v>
                </c:pt>
                <c:pt idx="5521">
                  <c:v>6945</c:v>
                </c:pt>
                <c:pt idx="5522">
                  <c:v>6945</c:v>
                </c:pt>
                <c:pt idx="5523">
                  <c:v>6945</c:v>
                </c:pt>
                <c:pt idx="5524">
                  <c:v>6945</c:v>
                </c:pt>
                <c:pt idx="5525">
                  <c:v>6945</c:v>
                </c:pt>
                <c:pt idx="5526">
                  <c:v>6945</c:v>
                </c:pt>
                <c:pt idx="5527">
                  <c:v>6945</c:v>
                </c:pt>
                <c:pt idx="5528">
                  <c:v>6945</c:v>
                </c:pt>
                <c:pt idx="5529">
                  <c:v>6945</c:v>
                </c:pt>
                <c:pt idx="5530">
                  <c:v>6945</c:v>
                </c:pt>
                <c:pt idx="5531">
                  <c:v>6945</c:v>
                </c:pt>
                <c:pt idx="5532">
                  <c:v>6945</c:v>
                </c:pt>
                <c:pt idx="5533">
                  <c:v>6945</c:v>
                </c:pt>
                <c:pt idx="5534">
                  <c:v>6945</c:v>
                </c:pt>
                <c:pt idx="5535">
                  <c:v>6945</c:v>
                </c:pt>
                <c:pt idx="5536">
                  <c:v>6945</c:v>
                </c:pt>
                <c:pt idx="5537">
                  <c:v>6945</c:v>
                </c:pt>
                <c:pt idx="5538">
                  <c:v>6945</c:v>
                </c:pt>
                <c:pt idx="5539">
                  <c:v>6945</c:v>
                </c:pt>
                <c:pt idx="5540">
                  <c:v>6945</c:v>
                </c:pt>
                <c:pt idx="5541">
                  <c:v>6945</c:v>
                </c:pt>
                <c:pt idx="5542">
                  <c:v>6945</c:v>
                </c:pt>
                <c:pt idx="5543">
                  <c:v>6945</c:v>
                </c:pt>
                <c:pt idx="5544">
                  <c:v>6945</c:v>
                </c:pt>
                <c:pt idx="5545">
                  <c:v>6945</c:v>
                </c:pt>
                <c:pt idx="5546">
                  <c:v>6945</c:v>
                </c:pt>
                <c:pt idx="5547">
                  <c:v>6945</c:v>
                </c:pt>
                <c:pt idx="5548">
                  <c:v>6945</c:v>
                </c:pt>
                <c:pt idx="5549">
                  <c:v>6945</c:v>
                </c:pt>
                <c:pt idx="5550">
                  <c:v>6945</c:v>
                </c:pt>
                <c:pt idx="5551">
                  <c:v>6945</c:v>
                </c:pt>
                <c:pt idx="5552">
                  <c:v>6945</c:v>
                </c:pt>
                <c:pt idx="5553">
                  <c:v>6945</c:v>
                </c:pt>
                <c:pt idx="5554">
                  <c:v>6945</c:v>
                </c:pt>
                <c:pt idx="5555">
                  <c:v>6945</c:v>
                </c:pt>
                <c:pt idx="5556">
                  <c:v>6945</c:v>
                </c:pt>
                <c:pt idx="5557">
                  <c:v>6945</c:v>
                </c:pt>
                <c:pt idx="5558">
                  <c:v>6945</c:v>
                </c:pt>
                <c:pt idx="5559">
                  <c:v>6945</c:v>
                </c:pt>
                <c:pt idx="5560">
                  <c:v>6945</c:v>
                </c:pt>
                <c:pt idx="5561">
                  <c:v>6945</c:v>
                </c:pt>
                <c:pt idx="5562">
                  <c:v>6945</c:v>
                </c:pt>
                <c:pt idx="5563">
                  <c:v>6945</c:v>
                </c:pt>
                <c:pt idx="5564">
                  <c:v>6945</c:v>
                </c:pt>
                <c:pt idx="5565">
                  <c:v>6945</c:v>
                </c:pt>
                <c:pt idx="5566">
                  <c:v>6945</c:v>
                </c:pt>
                <c:pt idx="5567">
                  <c:v>6945</c:v>
                </c:pt>
                <c:pt idx="5568">
                  <c:v>6945</c:v>
                </c:pt>
                <c:pt idx="5569">
                  <c:v>6945</c:v>
                </c:pt>
                <c:pt idx="5570">
                  <c:v>6945</c:v>
                </c:pt>
                <c:pt idx="5571">
                  <c:v>6945</c:v>
                </c:pt>
                <c:pt idx="5572">
                  <c:v>6945</c:v>
                </c:pt>
                <c:pt idx="5573">
                  <c:v>6945</c:v>
                </c:pt>
                <c:pt idx="5574">
                  <c:v>6945</c:v>
                </c:pt>
                <c:pt idx="5575">
                  <c:v>6945</c:v>
                </c:pt>
                <c:pt idx="5576">
                  <c:v>6945</c:v>
                </c:pt>
                <c:pt idx="5577">
                  <c:v>6945</c:v>
                </c:pt>
                <c:pt idx="5578">
                  <c:v>6945</c:v>
                </c:pt>
                <c:pt idx="5579">
                  <c:v>6945</c:v>
                </c:pt>
                <c:pt idx="5580">
                  <c:v>6945</c:v>
                </c:pt>
                <c:pt idx="5581">
                  <c:v>6945</c:v>
                </c:pt>
                <c:pt idx="5582">
                  <c:v>6945</c:v>
                </c:pt>
                <c:pt idx="5583">
                  <c:v>6945</c:v>
                </c:pt>
                <c:pt idx="5584">
                  <c:v>6945</c:v>
                </c:pt>
                <c:pt idx="5585">
                  <c:v>6945</c:v>
                </c:pt>
                <c:pt idx="5586">
                  <c:v>6945</c:v>
                </c:pt>
                <c:pt idx="5587">
                  <c:v>6945</c:v>
                </c:pt>
                <c:pt idx="5588">
                  <c:v>6945</c:v>
                </c:pt>
                <c:pt idx="5589">
                  <c:v>6945</c:v>
                </c:pt>
                <c:pt idx="5590">
                  <c:v>6945</c:v>
                </c:pt>
                <c:pt idx="5591">
                  <c:v>6945</c:v>
                </c:pt>
                <c:pt idx="5592">
                  <c:v>6945</c:v>
                </c:pt>
                <c:pt idx="5593">
                  <c:v>6945</c:v>
                </c:pt>
                <c:pt idx="5594">
                  <c:v>6945</c:v>
                </c:pt>
                <c:pt idx="5595">
                  <c:v>6945</c:v>
                </c:pt>
                <c:pt idx="5596">
                  <c:v>6945</c:v>
                </c:pt>
                <c:pt idx="5597">
                  <c:v>6945</c:v>
                </c:pt>
                <c:pt idx="5598">
                  <c:v>6945</c:v>
                </c:pt>
                <c:pt idx="5599">
                  <c:v>6945</c:v>
                </c:pt>
                <c:pt idx="5600">
                  <c:v>6945</c:v>
                </c:pt>
                <c:pt idx="5601">
                  <c:v>6945</c:v>
                </c:pt>
                <c:pt idx="5602">
                  <c:v>6945</c:v>
                </c:pt>
                <c:pt idx="5603">
                  <c:v>6945</c:v>
                </c:pt>
                <c:pt idx="5604">
                  <c:v>6945</c:v>
                </c:pt>
                <c:pt idx="5605">
                  <c:v>6945</c:v>
                </c:pt>
                <c:pt idx="5606">
                  <c:v>6945</c:v>
                </c:pt>
                <c:pt idx="5607">
                  <c:v>6945</c:v>
                </c:pt>
                <c:pt idx="5608">
                  <c:v>6945</c:v>
                </c:pt>
                <c:pt idx="5609">
                  <c:v>6945</c:v>
                </c:pt>
                <c:pt idx="5610">
                  <c:v>6945</c:v>
                </c:pt>
                <c:pt idx="5611">
                  <c:v>6945</c:v>
                </c:pt>
                <c:pt idx="5612">
                  <c:v>6945</c:v>
                </c:pt>
                <c:pt idx="5613">
                  <c:v>6945</c:v>
                </c:pt>
                <c:pt idx="5614">
                  <c:v>6945</c:v>
                </c:pt>
                <c:pt idx="5615">
                  <c:v>6945</c:v>
                </c:pt>
                <c:pt idx="5616">
                  <c:v>6945</c:v>
                </c:pt>
                <c:pt idx="5617">
                  <c:v>6945</c:v>
                </c:pt>
                <c:pt idx="5618">
                  <c:v>6945</c:v>
                </c:pt>
                <c:pt idx="5619">
                  <c:v>6945</c:v>
                </c:pt>
                <c:pt idx="5620">
                  <c:v>6945</c:v>
                </c:pt>
                <c:pt idx="5621">
                  <c:v>6945</c:v>
                </c:pt>
                <c:pt idx="5622">
                  <c:v>6945</c:v>
                </c:pt>
                <c:pt idx="5623">
                  <c:v>6945</c:v>
                </c:pt>
                <c:pt idx="5624">
                  <c:v>6945</c:v>
                </c:pt>
                <c:pt idx="5625">
                  <c:v>6945</c:v>
                </c:pt>
                <c:pt idx="5626">
                  <c:v>6945</c:v>
                </c:pt>
                <c:pt idx="5627">
                  <c:v>6945</c:v>
                </c:pt>
                <c:pt idx="5628">
                  <c:v>6945</c:v>
                </c:pt>
                <c:pt idx="5629">
                  <c:v>6945</c:v>
                </c:pt>
                <c:pt idx="5630">
                  <c:v>6945</c:v>
                </c:pt>
                <c:pt idx="5631">
                  <c:v>6945</c:v>
                </c:pt>
                <c:pt idx="5632">
                  <c:v>6945</c:v>
                </c:pt>
                <c:pt idx="5633">
                  <c:v>6945</c:v>
                </c:pt>
                <c:pt idx="5634">
                  <c:v>6945</c:v>
                </c:pt>
                <c:pt idx="5635">
                  <c:v>6945</c:v>
                </c:pt>
                <c:pt idx="5636">
                  <c:v>6945</c:v>
                </c:pt>
                <c:pt idx="5637">
                  <c:v>6945</c:v>
                </c:pt>
                <c:pt idx="5638">
                  <c:v>6945</c:v>
                </c:pt>
                <c:pt idx="5639">
                  <c:v>6945</c:v>
                </c:pt>
                <c:pt idx="5640">
                  <c:v>6945</c:v>
                </c:pt>
                <c:pt idx="5641">
                  <c:v>6945</c:v>
                </c:pt>
                <c:pt idx="5642">
                  <c:v>6945</c:v>
                </c:pt>
                <c:pt idx="5643">
                  <c:v>6945</c:v>
                </c:pt>
                <c:pt idx="5644">
                  <c:v>6945</c:v>
                </c:pt>
                <c:pt idx="5645">
                  <c:v>6945</c:v>
                </c:pt>
                <c:pt idx="5646">
                  <c:v>6945</c:v>
                </c:pt>
                <c:pt idx="5647">
                  <c:v>6945</c:v>
                </c:pt>
                <c:pt idx="5648">
                  <c:v>6945</c:v>
                </c:pt>
                <c:pt idx="5649">
                  <c:v>6945</c:v>
                </c:pt>
                <c:pt idx="5650">
                  <c:v>6945</c:v>
                </c:pt>
                <c:pt idx="5651">
                  <c:v>6945</c:v>
                </c:pt>
                <c:pt idx="5652">
                  <c:v>6945</c:v>
                </c:pt>
                <c:pt idx="5653">
                  <c:v>6945</c:v>
                </c:pt>
                <c:pt idx="5654">
                  <c:v>6945</c:v>
                </c:pt>
                <c:pt idx="5655">
                  <c:v>6945</c:v>
                </c:pt>
                <c:pt idx="5656">
                  <c:v>6945</c:v>
                </c:pt>
                <c:pt idx="5657">
                  <c:v>6945</c:v>
                </c:pt>
                <c:pt idx="5658">
                  <c:v>6945</c:v>
                </c:pt>
                <c:pt idx="5659">
                  <c:v>6945</c:v>
                </c:pt>
                <c:pt idx="5660">
                  <c:v>6945</c:v>
                </c:pt>
                <c:pt idx="5661">
                  <c:v>6945</c:v>
                </c:pt>
                <c:pt idx="5662">
                  <c:v>6945</c:v>
                </c:pt>
                <c:pt idx="5663">
                  <c:v>6945</c:v>
                </c:pt>
                <c:pt idx="5664">
                  <c:v>6945</c:v>
                </c:pt>
                <c:pt idx="5665">
                  <c:v>6945</c:v>
                </c:pt>
                <c:pt idx="5666">
                  <c:v>6945</c:v>
                </c:pt>
                <c:pt idx="5667">
                  <c:v>6945</c:v>
                </c:pt>
                <c:pt idx="5668">
                  <c:v>6945</c:v>
                </c:pt>
                <c:pt idx="5669">
                  <c:v>6945</c:v>
                </c:pt>
                <c:pt idx="5670">
                  <c:v>6945</c:v>
                </c:pt>
                <c:pt idx="5671">
                  <c:v>6945</c:v>
                </c:pt>
                <c:pt idx="5672">
                  <c:v>6945</c:v>
                </c:pt>
                <c:pt idx="5673">
                  <c:v>6945</c:v>
                </c:pt>
                <c:pt idx="5674">
                  <c:v>6945</c:v>
                </c:pt>
                <c:pt idx="5675">
                  <c:v>6945</c:v>
                </c:pt>
                <c:pt idx="5676">
                  <c:v>6945</c:v>
                </c:pt>
                <c:pt idx="5677">
                  <c:v>6945</c:v>
                </c:pt>
                <c:pt idx="5678">
                  <c:v>6945</c:v>
                </c:pt>
                <c:pt idx="5679">
                  <c:v>6945</c:v>
                </c:pt>
                <c:pt idx="5680">
                  <c:v>6945</c:v>
                </c:pt>
                <c:pt idx="5681">
                  <c:v>6945</c:v>
                </c:pt>
                <c:pt idx="5682">
                  <c:v>6945</c:v>
                </c:pt>
                <c:pt idx="5683">
                  <c:v>6945</c:v>
                </c:pt>
                <c:pt idx="5684">
                  <c:v>6945</c:v>
                </c:pt>
                <c:pt idx="5685">
                  <c:v>6945</c:v>
                </c:pt>
                <c:pt idx="5686">
                  <c:v>6945</c:v>
                </c:pt>
                <c:pt idx="5687">
                  <c:v>6945</c:v>
                </c:pt>
                <c:pt idx="5688">
                  <c:v>6945</c:v>
                </c:pt>
                <c:pt idx="5689">
                  <c:v>6945</c:v>
                </c:pt>
                <c:pt idx="5690">
                  <c:v>6945</c:v>
                </c:pt>
                <c:pt idx="5691">
                  <c:v>6945</c:v>
                </c:pt>
                <c:pt idx="5692">
                  <c:v>6945</c:v>
                </c:pt>
                <c:pt idx="5693">
                  <c:v>6945</c:v>
                </c:pt>
                <c:pt idx="5694">
                  <c:v>6945</c:v>
                </c:pt>
                <c:pt idx="5695">
                  <c:v>6945</c:v>
                </c:pt>
                <c:pt idx="5696">
                  <c:v>6945</c:v>
                </c:pt>
                <c:pt idx="5697">
                  <c:v>6945</c:v>
                </c:pt>
                <c:pt idx="5698">
                  <c:v>6945</c:v>
                </c:pt>
                <c:pt idx="5699">
                  <c:v>6945</c:v>
                </c:pt>
                <c:pt idx="5700">
                  <c:v>6945</c:v>
                </c:pt>
                <c:pt idx="5701">
                  <c:v>6945</c:v>
                </c:pt>
                <c:pt idx="5702">
                  <c:v>6945</c:v>
                </c:pt>
                <c:pt idx="5703">
                  <c:v>6945</c:v>
                </c:pt>
                <c:pt idx="5704">
                  <c:v>6945</c:v>
                </c:pt>
                <c:pt idx="5705">
                  <c:v>6945</c:v>
                </c:pt>
                <c:pt idx="5706">
                  <c:v>6945</c:v>
                </c:pt>
                <c:pt idx="5707">
                  <c:v>6945</c:v>
                </c:pt>
                <c:pt idx="5708">
                  <c:v>6945</c:v>
                </c:pt>
                <c:pt idx="5709">
                  <c:v>6945</c:v>
                </c:pt>
                <c:pt idx="5710">
                  <c:v>6945</c:v>
                </c:pt>
                <c:pt idx="5711">
                  <c:v>6945</c:v>
                </c:pt>
                <c:pt idx="5712">
                  <c:v>6945</c:v>
                </c:pt>
                <c:pt idx="5713">
                  <c:v>6945</c:v>
                </c:pt>
                <c:pt idx="5714">
                  <c:v>6945</c:v>
                </c:pt>
                <c:pt idx="5715">
                  <c:v>6945</c:v>
                </c:pt>
                <c:pt idx="5716">
                  <c:v>6945</c:v>
                </c:pt>
                <c:pt idx="5717">
                  <c:v>6945</c:v>
                </c:pt>
                <c:pt idx="5718">
                  <c:v>6945</c:v>
                </c:pt>
                <c:pt idx="5719">
                  <c:v>6945</c:v>
                </c:pt>
                <c:pt idx="5720">
                  <c:v>6945</c:v>
                </c:pt>
                <c:pt idx="5721">
                  <c:v>6945</c:v>
                </c:pt>
                <c:pt idx="5722">
                  <c:v>6945</c:v>
                </c:pt>
                <c:pt idx="5723">
                  <c:v>6945</c:v>
                </c:pt>
                <c:pt idx="5724">
                  <c:v>6945</c:v>
                </c:pt>
                <c:pt idx="5725">
                  <c:v>6945</c:v>
                </c:pt>
                <c:pt idx="5726">
                  <c:v>6945</c:v>
                </c:pt>
                <c:pt idx="5727">
                  <c:v>6945</c:v>
                </c:pt>
                <c:pt idx="5728">
                  <c:v>6945</c:v>
                </c:pt>
                <c:pt idx="5729">
                  <c:v>6945</c:v>
                </c:pt>
                <c:pt idx="5730">
                  <c:v>6945</c:v>
                </c:pt>
                <c:pt idx="5731">
                  <c:v>6945</c:v>
                </c:pt>
                <c:pt idx="5732">
                  <c:v>6945</c:v>
                </c:pt>
                <c:pt idx="5733">
                  <c:v>6945</c:v>
                </c:pt>
                <c:pt idx="5734">
                  <c:v>6945</c:v>
                </c:pt>
                <c:pt idx="5735">
                  <c:v>6945</c:v>
                </c:pt>
                <c:pt idx="5736">
                  <c:v>6945</c:v>
                </c:pt>
                <c:pt idx="5737">
                  <c:v>6945</c:v>
                </c:pt>
                <c:pt idx="5738">
                  <c:v>6945</c:v>
                </c:pt>
                <c:pt idx="5739">
                  <c:v>6945</c:v>
                </c:pt>
                <c:pt idx="5740">
                  <c:v>6945</c:v>
                </c:pt>
                <c:pt idx="5741">
                  <c:v>6945</c:v>
                </c:pt>
                <c:pt idx="5742">
                  <c:v>6945</c:v>
                </c:pt>
                <c:pt idx="5743">
                  <c:v>6945</c:v>
                </c:pt>
                <c:pt idx="5744">
                  <c:v>6945</c:v>
                </c:pt>
                <c:pt idx="5745">
                  <c:v>6945</c:v>
                </c:pt>
                <c:pt idx="5746">
                  <c:v>6945</c:v>
                </c:pt>
                <c:pt idx="5747">
                  <c:v>6945</c:v>
                </c:pt>
                <c:pt idx="5748">
                  <c:v>6945</c:v>
                </c:pt>
                <c:pt idx="5749">
                  <c:v>6945</c:v>
                </c:pt>
                <c:pt idx="5750">
                  <c:v>6945</c:v>
                </c:pt>
                <c:pt idx="5751">
                  <c:v>6945</c:v>
                </c:pt>
                <c:pt idx="5752">
                  <c:v>6945</c:v>
                </c:pt>
                <c:pt idx="5753">
                  <c:v>6945</c:v>
                </c:pt>
                <c:pt idx="5754">
                  <c:v>6945</c:v>
                </c:pt>
                <c:pt idx="5755">
                  <c:v>6945</c:v>
                </c:pt>
                <c:pt idx="5756">
                  <c:v>6945</c:v>
                </c:pt>
                <c:pt idx="5757">
                  <c:v>6945</c:v>
                </c:pt>
                <c:pt idx="5758">
                  <c:v>6945</c:v>
                </c:pt>
                <c:pt idx="5759">
                  <c:v>6945</c:v>
                </c:pt>
                <c:pt idx="5760">
                  <c:v>6945</c:v>
                </c:pt>
                <c:pt idx="5761">
                  <c:v>6945</c:v>
                </c:pt>
                <c:pt idx="5762">
                  <c:v>6945</c:v>
                </c:pt>
                <c:pt idx="5763">
                  <c:v>6945</c:v>
                </c:pt>
                <c:pt idx="5764">
                  <c:v>6945</c:v>
                </c:pt>
                <c:pt idx="5765">
                  <c:v>6945</c:v>
                </c:pt>
                <c:pt idx="5766">
                  <c:v>6945</c:v>
                </c:pt>
                <c:pt idx="5767">
                  <c:v>6945</c:v>
                </c:pt>
                <c:pt idx="5768">
                  <c:v>6945</c:v>
                </c:pt>
                <c:pt idx="5769">
                  <c:v>6945</c:v>
                </c:pt>
                <c:pt idx="5770">
                  <c:v>6945</c:v>
                </c:pt>
                <c:pt idx="5771">
                  <c:v>6945</c:v>
                </c:pt>
                <c:pt idx="5772">
                  <c:v>6945</c:v>
                </c:pt>
                <c:pt idx="5773">
                  <c:v>6945</c:v>
                </c:pt>
                <c:pt idx="5774">
                  <c:v>6945</c:v>
                </c:pt>
                <c:pt idx="5775">
                  <c:v>6945</c:v>
                </c:pt>
                <c:pt idx="5776">
                  <c:v>6945</c:v>
                </c:pt>
                <c:pt idx="5777">
                  <c:v>6945</c:v>
                </c:pt>
                <c:pt idx="5778">
                  <c:v>6945</c:v>
                </c:pt>
                <c:pt idx="5779">
                  <c:v>6945</c:v>
                </c:pt>
                <c:pt idx="5780">
                  <c:v>6945</c:v>
                </c:pt>
                <c:pt idx="5781">
                  <c:v>6945</c:v>
                </c:pt>
                <c:pt idx="5782">
                  <c:v>6945</c:v>
                </c:pt>
                <c:pt idx="5783">
                  <c:v>6945</c:v>
                </c:pt>
                <c:pt idx="5784">
                  <c:v>6945</c:v>
                </c:pt>
                <c:pt idx="5785">
                  <c:v>6945</c:v>
                </c:pt>
                <c:pt idx="5786">
                  <c:v>6945</c:v>
                </c:pt>
                <c:pt idx="5787">
                  <c:v>6945</c:v>
                </c:pt>
                <c:pt idx="5788">
                  <c:v>6945</c:v>
                </c:pt>
                <c:pt idx="5789">
                  <c:v>6945</c:v>
                </c:pt>
                <c:pt idx="5790">
                  <c:v>6945</c:v>
                </c:pt>
                <c:pt idx="5791">
                  <c:v>6945</c:v>
                </c:pt>
                <c:pt idx="5792">
                  <c:v>6945</c:v>
                </c:pt>
                <c:pt idx="5793">
                  <c:v>6945</c:v>
                </c:pt>
                <c:pt idx="5794">
                  <c:v>6945</c:v>
                </c:pt>
                <c:pt idx="5795">
                  <c:v>6945</c:v>
                </c:pt>
                <c:pt idx="5796">
                  <c:v>6945</c:v>
                </c:pt>
                <c:pt idx="5797">
                  <c:v>6945</c:v>
                </c:pt>
                <c:pt idx="5798">
                  <c:v>6945</c:v>
                </c:pt>
                <c:pt idx="5799">
                  <c:v>6945</c:v>
                </c:pt>
                <c:pt idx="5800">
                  <c:v>6945</c:v>
                </c:pt>
                <c:pt idx="5801">
                  <c:v>6945</c:v>
                </c:pt>
                <c:pt idx="5802">
                  <c:v>6945</c:v>
                </c:pt>
                <c:pt idx="5803">
                  <c:v>6945</c:v>
                </c:pt>
                <c:pt idx="5804">
                  <c:v>6945</c:v>
                </c:pt>
                <c:pt idx="5805">
                  <c:v>6945</c:v>
                </c:pt>
                <c:pt idx="5806">
                  <c:v>6945</c:v>
                </c:pt>
                <c:pt idx="5807">
                  <c:v>6945</c:v>
                </c:pt>
                <c:pt idx="5808">
                  <c:v>6945</c:v>
                </c:pt>
                <c:pt idx="5809">
                  <c:v>6945</c:v>
                </c:pt>
                <c:pt idx="5810">
                  <c:v>6945</c:v>
                </c:pt>
                <c:pt idx="5811">
                  <c:v>6945</c:v>
                </c:pt>
                <c:pt idx="5812">
                  <c:v>6945</c:v>
                </c:pt>
                <c:pt idx="5813">
                  <c:v>6945</c:v>
                </c:pt>
                <c:pt idx="5814">
                  <c:v>6945</c:v>
                </c:pt>
                <c:pt idx="5815">
                  <c:v>6945</c:v>
                </c:pt>
                <c:pt idx="5816">
                  <c:v>6945</c:v>
                </c:pt>
                <c:pt idx="5817">
                  <c:v>6945</c:v>
                </c:pt>
                <c:pt idx="5818">
                  <c:v>6945</c:v>
                </c:pt>
                <c:pt idx="5819">
                  <c:v>6945</c:v>
                </c:pt>
                <c:pt idx="5820">
                  <c:v>6945</c:v>
                </c:pt>
                <c:pt idx="5821">
                  <c:v>6945</c:v>
                </c:pt>
                <c:pt idx="5822">
                  <c:v>6945</c:v>
                </c:pt>
                <c:pt idx="5823">
                  <c:v>6945</c:v>
                </c:pt>
                <c:pt idx="5824">
                  <c:v>6945</c:v>
                </c:pt>
                <c:pt idx="5825">
                  <c:v>6945</c:v>
                </c:pt>
                <c:pt idx="5826">
                  <c:v>6945</c:v>
                </c:pt>
                <c:pt idx="5827">
                  <c:v>6945</c:v>
                </c:pt>
                <c:pt idx="5828">
                  <c:v>6945</c:v>
                </c:pt>
                <c:pt idx="5829">
                  <c:v>6945</c:v>
                </c:pt>
                <c:pt idx="5830">
                  <c:v>6945</c:v>
                </c:pt>
                <c:pt idx="5831">
                  <c:v>6945</c:v>
                </c:pt>
                <c:pt idx="5832">
                  <c:v>6945</c:v>
                </c:pt>
                <c:pt idx="5833">
                  <c:v>6945</c:v>
                </c:pt>
                <c:pt idx="5834">
                  <c:v>6945</c:v>
                </c:pt>
                <c:pt idx="5835">
                  <c:v>6945</c:v>
                </c:pt>
                <c:pt idx="5836">
                  <c:v>6945</c:v>
                </c:pt>
                <c:pt idx="5837">
                  <c:v>6945</c:v>
                </c:pt>
                <c:pt idx="5838">
                  <c:v>6945</c:v>
                </c:pt>
                <c:pt idx="5839">
                  <c:v>6945</c:v>
                </c:pt>
                <c:pt idx="5840">
                  <c:v>6945</c:v>
                </c:pt>
                <c:pt idx="5841">
                  <c:v>6945</c:v>
                </c:pt>
                <c:pt idx="5842">
                  <c:v>6945</c:v>
                </c:pt>
                <c:pt idx="5843">
                  <c:v>6945</c:v>
                </c:pt>
                <c:pt idx="5844">
                  <c:v>6945</c:v>
                </c:pt>
                <c:pt idx="5845">
                  <c:v>6945</c:v>
                </c:pt>
                <c:pt idx="5846">
                  <c:v>6945</c:v>
                </c:pt>
                <c:pt idx="5847">
                  <c:v>6945</c:v>
                </c:pt>
                <c:pt idx="5848">
                  <c:v>6945</c:v>
                </c:pt>
                <c:pt idx="5849">
                  <c:v>6945</c:v>
                </c:pt>
                <c:pt idx="5850">
                  <c:v>6945</c:v>
                </c:pt>
                <c:pt idx="5851">
                  <c:v>6945</c:v>
                </c:pt>
                <c:pt idx="5852">
                  <c:v>6945</c:v>
                </c:pt>
                <c:pt idx="5853">
                  <c:v>6945</c:v>
                </c:pt>
                <c:pt idx="5854">
                  <c:v>6945</c:v>
                </c:pt>
                <c:pt idx="5855">
                  <c:v>6945</c:v>
                </c:pt>
                <c:pt idx="5856">
                  <c:v>6945</c:v>
                </c:pt>
                <c:pt idx="5857">
                  <c:v>6945</c:v>
                </c:pt>
                <c:pt idx="5858">
                  <c:v>6945</c:v>
                </c:pt>
                <c:pt idx="5859">
                  <c:v>6945</c:v>
                </c:pt>
                <c:pt idx="5860">
                  <c:v>6945</c:v>
                </c:pt>
                <c:pt idx="5861">
                  <c:v>6945</c:v>
                </c:pt>
                <c:pt idx="5862">
                  <c:v>6945</c:v>
                </c:pt>
                <c:pt idx="5863">
                  <c:v>6945</c:v>
                </c:pt>
                <c:pt idx="5864">
                  <c:v>6945</c:v>
                </c:pt>
                <c:pt idx="5865">
                  <c:v>6945</c:v>
                </c:pt>
                <c:pt idx="5866">
                  <c:v>6945</c:v>
                </c:pt>
                <c:pt idx="5867">
                  <c:v>6945</c:v>
                </c:pt>
                <c:pt idx="5868">
                  <c:v>6945</c:v>
                </c:pt>
                <c:pt idx="5869">
                  <c:v>6945</c:v>
                </c:pt>
                <c:pt idx="5870">
                  <c:v>6945</c:v>
                </c:pt>
                <c:pt idx="5871">
                  <c:v>6945</c:v>
                </c:pt>
                <c:pt idx="5872">
                  <c:v>6945</c:v>
                </c:pt>
                <c:pt idx="5873">
                  <c:v>6945</c:v>
                </c:pt>
                <c:pt idx="5874">
                  <c:v>6945</c:v>
                </c:pt>
                <c:pt idx="5875">
                  <c:v>6945</c:v>
                </c:pt>
                <c:pt idx="5876">
                  <c:v>6945</c:v>
                </c:pt>
                <c:pt idx="5877">
                  <c:v>6945</c:v>
                </c:pt>
                <c:pt idx="5878">
                  <c:v>6945</c:v>
                </c:pt>
                <c:pt idx="5879">
                  <c:v>6945</c:v>
                </c:pt>
                <c:pt idx="5880">
                  <c:v>6945</c:v>
                </c:pt>
                <c:pt idx="5881">
                  <c:v>6945</c:v>
                </c:pt>
                <c:pt idx="5882">
                  <c:v>6945</c:v>
                </c:pt>
                <c:pt idx="5883">
                  <c:v>6945</c:v>
                </c:pt>
                <c:pt idx="5884">
                  <c:v>6945</c:v>
                </c:pt>
                <c:pt idx="5885">
                  <c:v>6945</c:v>
                </c:pt>
                <c:pt idx="5886">
                  <c:v>6945</c:v>
                </c:pt>
                <c:pt idx="5887">
                  <c:v>6945</c:v>
                </c:pt>
                <c:pt idx="5888">
                  <c:v>6945</c:v>
                </c:pt>
                <c:pt idx="5889">
                  <c:v>6945</c:v>
                </c:pt>
                <c:pt idx="5890">
                  <c:v>6945</c:v>
                </c:pt>
                <c:pt idx="5891">
                  <c:v>6945</c:v>
                </c:pt>
                <c:pt idx="5892">
                  <c:v>6945</c:v>
                </c:pt>
                <c:pt idx="5893">
                  <c:v>6945</c:v>
                </c:pt>
                <c:pt idx="5894">
                  <c:v>6945</c:v>
                </c:pt>
                <c:pt idx="5895">
                  <c:v>6945</c:v>
                </c:pt>
                <c:pt idx="5896">
                  <c:v>6945</c:v>
                </c:pt>
                <c:pt idx="5897">
                  <c:v>6945</c:v>
                </c:pt>
                <c:pt idx="5898">
                  <c:v>6945</c:v>
                </c:pt>
                <c:pt idx="5899">
                  <c:v>6945</c:v>
                </c:pt>
                <c:pt idx="5900">
                  <c:v>6945</c:v>
                </c:pt>
                <c:pt idx="5901">
                  <c:v>6945</c:v>
                </c:pt>
                <c:pt idx="5902">
                  <c:v>6945</c:v>
                </c:pt>
                <c:pt idx="5903">
                  <c:v>6945</c:v>
                </c:pt>
                <c:pt idx="5904">
                  <c:v>6945</c:v>
                </c:pt>
                <c:pt idx="5905">
                  <c:v>6945</c:v>
                </c:pt>
                <c:pt idx="5906">
                  <c:v>6945</c:v>
                </c:pt>
                <c:pt idx="5907">
                  <c:v>6945</c:v>
                </c:pt>
                <c:pt idx="5908">
                  <c:v>6945</c:v>
                </c:pt>
                <c:pt idx="5909">
                  <c:v>6945</c:v>
                </c:pt>
                <c:pt idx="5910">
                  <c:v>6945</c:v>
                </c:pt>
                <c:pt idx="5911">
                  <c:v>6945</c:v>
                </c:pt>
                <c:pt idx="5912">
                  <c:v>6945</c:v>
                </c:pt>
                <c:pt idx="5913">
                  <c:v>6945</c:v>
                </c:pt>
                <c:pt idx="5914">
                  <c:v>6945</c:v>
                </c:pt>
                <c:pt idx="5915">
                  <c:v>6945</c:v>
                </c:pt>
                <c:pt idx="5916">
                  <c:v>6945</c:v>
                </c:pt>
                <c:pt idx="5917">
                  <c:v>6945</c:v>
                </c:pt>
                <c:pt idx="5918">
                  <c:v>6945</c:v>
                </c:pt>
                <c:pt idx="5919">
                  <c:v>6945</c:v>
                </c:pt>
                <c:pt idx="5920">
                  <c:v>6945</c:v>
                </c:pt>
                <c:pt idx="5921">
                  <c:v>6945</c:v>
                </c:pt>
                <c:pt idx="5922">
                  <c:v>6945</c:v>
                </c:pt>
                <c:pt idx="5923">
                  <c:v>6945</c:v>
                </c:pt>
                <c:pt idx="5924">
                  <c:v>6945</c:v>
                </c:pt>
                <c:pt idx="5925">
                  <c:v>6945</c:v>
                </c:pt>
                <c:pt idx="5926">
                  <c:v>6945</c:v>
                </c:pt>
                <c:pt idx="5927">
                  <c:v>6945</c:v>
                </c:pt>
                <c:pt idx="5928">
                  <c:v>6945</c:v>
                </c:pt>
                <c:pt idx="5929">
                  <c:v>6945</c:v>
                </c:pt>
                <c:pt idx="5930">
                  <c:v>6945</c:v>
                </c:pt>
                <c:pt idx="5931">
                  <c:v>6945</c:v>
                </c:pt>
                <c:pt idx="5932">
                  <c:v>6945</c:v>
                </c:pt>
                <c:pt idx="5933">
                  <c:v>6945</c:v>
                </c:pt>
                <c:pt idx="5934">
                  <c:v>6945</c:v>
                </c:pt>
                <c:pt idx="5935">
                  <c:v>6945</c:v>
                </c:pt>
                <c:pt idx="5936">
                  <c:v>6945</c:v>
                </c:pt>
                <c:pt idx="5937">
                  <c:v>6945</c:v>
                </c:pt>
                <c:pt idx="5938">
                  <c:v>6945</c:v>
                </c:pt>
                <c:pt idx="5939">
                  <c:v>6945</c:v>
                </c:pt>
                <c:pt idx="5940">
                  <c:v>6945</c:v>
                </c:pt>
                <c:pt idx="5941">
                  <c:v>6945</c:v>
                </c:pt>
                <c:pt idx="5942">
                  <c:v>6945</c:v>
                </c:pt>
                <c:pt idx="5943">
                  <c:v>6945</c:v>
                </c:pt>
                <c:pt idx="5944">
                  <c:v>6945</c:v>
                </c:pt>
                <c:pt idx="5945">
                  <c:v>6945</c:v>
                </c:pt>
                <c:pt idx="5946">
                  <c:v>6945</c:v>
                </c:pt>
                <c:pt idx="5947">
                  <c:v>6945</c:v>
                </c:pt>
                <c:pt idx="5948">
                  <c:v>6945</c:v>
                </c:pt>
                <c:pt idx="5949">
                  <c:v>6945</c:v>
                </c:pt>
                <c:pt idx="5950">
                  <c:v>6945</c:v>
                </c:pt>
                <c:pt idx="5951">
                  <c:v>6945</c:v>
                </c:pt>
                <c:pt idx="5952">
                  <c:v>6945</c:v>
                </c:pt>
                <c:pt idx="5953">
                  <c:v>6945</c:v>
                </c:pt>
                <c:pt idx="5954">
                  <c:v>6945</c:v>
                </c:pt>
                <c:pt idx="5955">
                  <c:v>6945</c:v>
                </c:pt>
                <c:pt idx="5956">
                  <c:v>6945</c:v>
                </c:pt>
                <c:pt idx="5957">
                  <c:v>6945</c:v>
                </c:pt>
                <c:pt idx="5958">
                  <c:v>6945</c:v>
                </c:pt>
                <c:pt idx="5959">
                  <c:v>6945</c:v>
                </c:pt>
                <c:pt idx="5960">
                  <c:v>6945</c:v>
                </c:pt>
                <c:pt idx="5961">
                  <c:v>6945</c:v>
                </c:pt>
                <c:pt idx="5962">
                  <c:v>6945</c:v>
                </c:pt>
                <c:pt idx="5963">
                  <c:v>6945</c:v>
                </c:pt>
                <c:pt idx="5964">
                  <c:v>6945</c:v>
                </c:pt>
                <c:pt idx="5965">
                  <c:v>6945</c:v>
                </c:pt>
                <c:pt idx="5966">
                  <c:v>6945</c:v>
                </c:pt>
                <c:pt idx="5967">
                  <c:v>6945</c:v>
                </c:pt>
                <c:pt idx="5968">
                  <c:v>6945</c:v>
                </c:pt>
                <c:pt idx="5969">
                  <c:v>6945</c:v>
                </c:pt>
                <c:pt idx="5970">
                  <c:v>6945</c:v>
                </c:pt>
                <c:pt idx="5971">
                  <c:v>6945</c:v>
                </c:pt>
                <c:pt idx="5972">
                  <c:v>6945</c:v>
                </c:pt>
                <c:pt idx="5973">
                  <c:v>6945</c:v>
                </c:pt>
                <c:pt idx="5974">
                  <c:v>6945</c:v>
                </c:pt>
                <c:pt idx="5975">
                  <c:v>6945</c:v>
                </c:pt>
                <c:pt idx="5976">
                  <c:v>6945</c:v>
                </c:pt>
                <c:pt idx="5977">
                  <c:v>6945</c:v>
                </c:pt>
                <c:pt idx="5978">
                  <c:v>6945</c:v>
                </c:pt>
                <c:pt idx="5979">
                  <c:v>6945</c:v>
                </c:pt>
                <c:pt idx="5980">
                  <c:v>6945</c:v>
                </c:pt>
                <c:pt idx="5981">
                  <c:v>6945</c:v>
                </c:pt>
                <c:pt idx="5982">
                  <c:v>6945</c:v>
                </c:pt>
                <c:pt idx="5983">
                  <c:v>6945</c:v>
                </c:pt>
                <c:pt idx="5984">
                  <c:v>6945</c:v>
                </c:pt>
                <c:pt idx="5985">
                  <c:v>6945</c:v>
                </c:pt>
                <c:pt idx="5986">
                  <c:v>6945</c:v>
                </c:pt>
                <c:pt idx="5987">
                  <c:v>6945</c:v>
                </c:pt>
                <c:pt idx="5988">
                  <c:v>6945</c:v>
                </c:pt>
                <c:pt idx="5989">
                  <c:v>6945</c:v>
                </c:pt>
                <c:pt idx="5990">
                  <c:v>6945</c:v>
                </c:pt>
                <c:pt idx="5991">
                  <c:v>6945</c:v>
                </c:pt>
                <c:pt idx="5992">
                  <c:v>6945</c:v>
                </c:pt>
                <c:pt idx="5993">
                  <c:v>6945</c:v>
                </c:pt>
                <c:pt idx="5994">
                  <c:v>6945</c:v>
                </c:pt>
                <c:pt idx="5995">
                  <c:v>6945</c:v>
                </c:pt>
                <c:pt idx="5996">
                  <c:v>6945</c:v>
                </c:pt>
                <c:pt idx="5997">
                  <c:v>6945</c:v>
                </c:pt>
                <c:pt idx="5998">
                  <c:v>6945</c:v>
                </c:pt>
                <c:pt idx="5999">
                  <c:v>6945</c:v>
                </c:pt>
                <c:pt idx="6000">
                  <c:v>6945</c:v>
                </c:pt>
                <c:pt idx="6001">
                  <c:v>6945</c:v>
                </c:pt>
                <c:pt idx="6002">
                  <c:v>6945</c:v>
                </c:pt>
                <c:pt idx="6003">
                  <c:v>6945</c:v>
                </c:pt>
                <c:pt idx="6004">
                  <c:v>6945</c:v>
                </c:pt>
                <c:pt idx="6005">
                  <c:v>6945</c:v>
                </c:pt>
                <c:pt idx="6006">
                  <c:v>6945</c:v>
                </c:pt>
                <c:pt idx="6007">
                  <c:v>6945</c:v>
                </c:pt>
                <c:pt idx="6008">
                  <c:v>6945</c:v>
                </c:pt>
                <c:pt idx="6009">
                  <c:v>6945</c:v>
                </c:pt>
                <c:pt idx="6010">
                  <c:v>6945</c:v>
                </c:pt>
                <c:pt idx="6011">
                  <c:v>6945</c:v>
                </c:pt>
                <c:pt idx="6012">
                  <c:v>6945</c:v>
                </c:pt>
                <c:pt idx="6013">
                  <c:v>6945</c:v>
                </c:pt>
                <c:pt idx="6014">
                  <c:v>6945</c:v>
                </c:pt>
                <c:pt idx="6015">
                  <c:v>6945</c:v>
                </c:pt>
                <c:pt idx="6016">
                  <c:v>6945</c:v>
                </c:pt>
                <c:pt idx="6017">
                  <c:v>6945</c:v>
                </c:pt>
                <c:pt idx="6018">
                  <c:v>6945</c:v>
                </c:pt>
                <c:pt idx="6019">
                  <c:v>6945</c:v>
                </c:pt>
                <c:pt idx="6020">
                  <c:v>6945</c:v>
                </c:pt>
                <c:pt idx="6021">
                  <c:v>6945</c:v>
                </c:pt>
                <c:pt idx="6022">
                  <c:v>6945</c:v>
                </c:pt>
                <c:pt idx="6023">
                  <c:v>6945</c:v>
                </c:pt>
                <c:pt idx="6024">
                  <c:v>6945</c:v>
                </c:pt>
                <c:pt idx="6025">
                  <c:v>6945</c:v>
                </c:pt>
                <c:pt idx="6026">
                  <c:v>6945</c:v>
                </c:pt>
                <c:pt idx="6027">
                  <c:v>6945</c:v>
                </c:pt>
                <c:pt idx="6028">
                  <c:v>6945</c:v>
                </c:pt>
                <c:pt idx="6029">
                  <c:v>6945</c:v>
                </c:pt>
                <c:pt idx="6030">
                  <c:v>6945</c:v>
                </c:pt>
                <c:pt idx="6031">
                  <c:v>6945</c:v>
                </c:pt>
                <c:pt idx="6032">
                  <c:v>6945</c:v>
                </c:pt>
                <c:pt idx="6033">
                  <c:v>6945</c:v>
                </c:pt>
                <c:pt idx="6034">
                  <c:v>6945</c:v>
                </c:pt>
                <c:pt idx="6035">
                  <c:v>6945</c:v>
                </c:pt>
                <c:pt idx="6036">
                  <c:v>6945</c:v>
                </c:pt>
                <c:pt idx="6037">
                  <c:v>6945</c:v>
                </c:pt>
                <c:pt idx="6038">
                  <c:v>6945</c:v>
                </c:pt>
                <c:pt idx="6039">
                  <c:v>6945</c:v>
                </c:pt>
                <c:pt idx="6040">
                  <c:v>6945</c:v>
                </c:pt>
                <c:pt idx="6041">
                  <c:v>6945</c:v>
                </c:pt>
                <c:pt idx="6042">
                  <c:v>6945</c:v>
                </c:pt>
                <c:pt idx="6043">
                  <c:v>6945</c:v>
                </c:pt>
                <c:pt idx="6044">
                  <c:v>6945</c:v>
                </c:pt>
                <c:pt idx="6045">
                  <c:v>6945</c:v>
                </c:pt>
                <c:pt idx="6046">
                  <c:v>6945</c:v>
                </c:pt>
                <c:pt idx="6047">
                  <c:v>6945</c:v>
                </c:pt>
                <c:pt idx="6048">
                  <c:v>6945</c:v>
                </c:pt>
                <c:pt idx="6049">
                  <c:v>6945</c:v>
                </c:pt>
                <c:pt idx="6050">
                  <c:v>6945</c:v>
                </c:pt>
                <c:pt idx="6051">
                  <c:v>6945</c:v>
                </c:pt>
                <c:pt idx="6052">
                  <c:v>6945</c:v>
                </c:pt>
                <c:pt idx="6053">
                  <c:v>6945</c:v>
                </c:pt>
                <c:pt idx="6054">
                  <c:v>6945</c:v>
                </c:pt>
                <c:pt idx="6055">
                  <c:v>6945</c:v>
                </c:pt>
                <c:pt idx="6056">
                  <c:v>6945</c:v>
                </c:pt>
                <c:pt idx="6057">
                  <c:v>6945</c:v>
                </c:pt>
                <c:pt idx="6058">
                  <c:v>6945</c:v>
                </c:pt>
                <c:pt idx="6059">
                  <c:v>6945</c:v>
                </c:pt>
                <c:pt idx="6060">
                  <c:v>6945</c:v>
                </c:pt>
                <c:pt idx="6061">
                  <c:v>6945</c:v>
                </c:pt>
                <c:pt idx="6062">
                  <c:v>6945</c:v>
                </c:pt>
                <c:pt idx="6063">
                  <c:v>6945</c:v>
                </c:pt>
                <c:pt idx="6064">
                  <c:v>6945</c:v>
                </c:pt>
                <c:pt idx="6065">
                  <c:v>6945</c:v>
                </c:pt>
                <c:pt idx="6066">
                  <c:v>6945</c:v>
                </c:pt>
                <c:pt idx="6067">
                  <c:v>6945</c:v>
                </c:pt>
                <c:pt idx="6068">
                  <c:v>6945</c:v>
                </c:pt>
                <c:pt idx="6069">
                  <c:v>6945</c:v>
                </c:pt>
                <c:pt idx="6070">
                  <c:v>6945</c:v>
                </c:pt>
                <c:pt idx="6071">
                  <c:v>6945</c:v>
                </c:pt>
                <c:pt idx="6072">
                  <c:v>6945</c:v>
                </c:pt>
                <c:pt idx="6073">
                  <c:v>6945</c:v>
                </c:pt>
                <c:pt idx="6074">
                  <c:v>6945</c:v>
                </c:pt>
                <c:pt idx="6075">
                  <c:v>6945</c:v>
                </c:pt>
                <c:pt idx="6076">
                  <c:v>6945</c:v>
                </c:pt>
                <c:pt idx="6077">
                  <c:v>6945</c:v>
                </c:pt>
                <c:pt idx="6078">
                  <c:v>6945</c:v>
                </c:pt>
                <c:pt idx="6079">
                  <c:v>6945</c:v>
                </c:pt>
                <c:pt idx="6080">
                  <c:v>6945</c:v>
                </c:pt>
                <c:pt idx="6081">
                  <c:v>6945</c:v>
                </c:pt>
                <c:pt idx="6082">
                  <c:v>6945</c:v>
                </c:pt>
                <c:pt idx="6083">
                  <c:v>6945</c:v>
                </c:pt>
                <c:pt idx="6084">
                  <c:v>6945</c:v>
                </c:pt>
                <c:pt idx="6085">
                  <c:v>6945</c:v>
                </c:pt>
                <c:pt idx="6086">
                  <c:v>6945</c:v>
                </c:pt>
                <c:pt idx="6087">
                  <c:v>6945</c:v>
                </c:pt>
                <c:pt idx="6088">
                  <c:v>6945</c:v>
                </c:pt>
                <c:pt idx="6089">
                  <c:v>6945</c:v>
                </c:pt>
                <c:pt idx="6090">
                  <c:v>6945</c:v>
                </c:pt>
                <c:pt idx="6091">
                  <c:v>6945</c:v>
                </c:pt>
                <c:pt idx="6092">
                  <c:v>6945</c:v>
                </c:pt>
                <c:pt idx="6093">
                  <c:v>6945</c:v>
                </c:pt>
                <c:pt idx="6094">
                  <c:v>6945</c:v>
                </c:pt>
                <c:pt idx="6095">
                  <c:v>6945</c:v>
                </c:pt>
                <c:pt idx="6096">
                  <c:v>6945</c:v>
                </c:pt>
                <c:pt idx="6097">
                  <c:v>6945</c:v>
                </c:pt>
                <c:pt idx="6098">
                  <c:v>6945</c:v>
                </c:pt>
                <c:pt idx="6099">
                  <c:v>6945</c:v>
                </c:pt>
                <c:pt idx="6100">
                  <c:v>6945</c:v>
                </c:pt>
                <c:pt idx="6101">
                  <c:v>6945</c:v>
                </c:pt>
                <c:pt idx="6102">
                  <c:v>6945</c:v>
                </c:pt>
                <c:pt idx="6103">
                  <c:v>6945</c:v>
                </c:pt>
                <c:pt idx="6104">
                  <c:v>6945</c:v>
                </c:pt>
                <c:pt idx="6105">
                  <c:v>6945</c:v>
                </c:pt>
                <c:pt idx="6106">
                  <c:v>6945</c:v>
                </c:pt>
                <c:pt idx="6107">
                  <c:v>6945</c:v>
                </c:pt>
                <c:pt idx="6108">
                  <c:v>6945</c:v>
                </c:pt>
                <c:pt idx="6109">
                  <c:v>6945</c:v>
                </c:pt>
                <c:pt idx="6110">
                  <c:v>6945</c:v>
                </c:pt>
                <c:pt idx="6111">
                  <c:v>6945</c:v>
                </c:pt>
                <c:pt idx="6112">
                  <c:v>6945</c:v>
                </c:pt>
                <c:pt idx="6113">
                  <c:v>6945</c:v>
                </c:pt>
                <c:pt idx="6114">
                  <c:v>6945</c:v>
                </c:pt>
                <c:pt idx="6115">
                  <c:v>6945</c:v>
                </c:pt>
                <c:pt idx="6116">
                  <c:v>6945</c:v>
                </c:pt>
                <c:pt idx="6117">
                  <c:v>6945</c:v>
                </c:pt>
                <c:pt idx="6118">
                  <c:v>6945</c:v>
                </c:pt>
                <c:pt idx="6119">
                  <c:v>6945</c:v>
                </c:pt>
                <c:pt idx="6120">
                  <c:v>6945</c:v>
                </c:pt>
                <c:pt idx="6121">
                  <c:v>6945</c:v>
                </c:pt>
                <c:pt idx="6122">
                  <c:v>6945</c:v>
                </c:pt>
                <c:pt idx="6123">
                  <c:v>6945</c:v>
                </c:pt>
                <c:pt idx="6124">
                  <c:v>6945</c:v>
                </c:pt>
                <c:pt idx="6125">
                  <c:v>6945</c:v>
                </c:pt>
                <c:pt idx="6126">
                  <c:v>6945</c:v>
                </c:pt>
                <c:pt idx="6127">
                  <c:v>6945</c:v>
                </c:pt>
                <c:pt idx="6128">
                  <c:v>6945</c:v>
                </c:pt>
                <c:pt idx="6129">
                  <c:v>6945</c:v>
                </c:pt>
                <c:pt idx="6130">
                  <c:v>6945</c:v>
                </c:pt>
                <c:pt idx="6131">
                  <c:v>6945</c:v>
                </c:pt>
                <c:pt idx="6132">
                  <c:v>6945</c:v>
                </c:pt>
                <c:pt idx="6133">
                  <c:v>6945</c:v>
                </c:pt>
                <c:pt idx="6134">
                  <c:v>6945</c:v>
                </c:pt>
                <c:pt idx="6135">
                  <c:v>6945</c:v>
                </c:pt>
                <c:pt idx="6136">
                  <c:v>6945</c:v>
                </c:pt>
                <c:pt idx="6137">
                  <c:v>6945</c:v>
                </c:pt>
                <c:pt idx="6138">
                  <c:v>6945</c:v>
                </c:pt>
                <c:pt idx="6139">
                  <c:v>6945</c:v>
                </c:pt>
                <c:pt idx="6140">
                  <c:v>6945</c:v>
                </c:pt>
                <c:pt idx="6141">
                  <c:v>6945</c:v>
                </c:pt>
                <c:pt idx="6142">
                  <c:v>6945</c:v>
                </c:pt>
                <c:pt idx="6143">
                  <c:v>6945</c:v>
                </c:pt>
                <c:pt idx="6144">
                  <c:v>6945</c:v>
                </c:pt>
                <c:pt idx="6145">
                  <c:v>6945</c:v>
                </c:pt>
                <c:pt idx="6146">
                  <c:v>6945</c:v>
                </c:pt>
                <c:pt idx="6147">
                  <c:v>6945</c:v>
                </c:pt>
                <c:pt idx="6148">
                  <c:v>6945</c:v>
                </c:pt>
                <c:pt idx="6149">
                  <c:v>6945</c:v>
                </c:pt>
                <c:pt idx="6150">
                  <c:v>6945</c:v>
                </c:pt>
                <c:pt idx="6151">
                  <c:v>6945</c:v>
                </c:pt>
                <c:pt idx="6152">
                  <c:v>6945</c:v>
                </c:pt>
                <c:pt idx="6153">
                  <c:v>6945</c:v>
                </c:pt>
                <c:pt idx="6154">
                  <c:v>6945</c:v>
                </c:pt>
                <c:pt idx="6155">
                  <c:v>6945</c:v>
                </c:pt>
                <c:pt idx="6156">
                  <c:v>6945</c:v>
                </c:pt>
                <c:pt idx="6157">
                  <c:v>6945</c:v>
                </c:pt>
                <c:pt idx="6158">
                  <c:v>6945</c:v>
                </c:pt>
                <c:pt idx="6159">
                  <c:v>6945</c:v>
                </c:pt>
                <c:pt idx="6160">
                  <c:v>6945</c:v>
                </c:pt>
                <c:pt idx="6161">
                  <c:v>6945</c:v>
                </c:pt>
                <c:pt idx="6162">
                  <c:v>6945</c:v>
                </c:pt>
                <c:pt idx="6163">
                  <c:v>6945</c:v>
                </c:pt>
                <c:pt idx="6164">
                  <c:v>6945</c:v>
                </c:pt>
                <c:pt idx="6165">
                  <c:v>6945</c:v>
                </c:pt>
                <c:pt idx="6166">
                  <c:v>6945</c:v>
                </c:pt>
                <c:pt idx="6167">
                  <c:v>6945</c:v>
                </c:pt>
                <c:pt idx="6168">
                  <c:v>6945</c:v>
                </c:pt>
                <c:pt idx="6169">
                  <c:v>6945</c:v>
                </c:pt>
                <c:pt idx="6170">
                  <c:v>6945</c:v>
                </c:pt>
                <c:pt idx="6171">
                  <c:v>6945</c:v>
                </c:pt>
                <c:pt idx="6172">
                  <c:v>6945</c:v>
                </c:pt>
                <c:pt idx="6173">
                  <c:v>6945</c:v>
                </c:pt>
                <c:pt idx="6174">
                  <c:v>6945</c:v>
                </c:pt>
                <c:pt idx="6175">
                  <c:v>6945</c:v>
                </c:pt>
                <c:pt idx="6176">
                  <c:v>6945</c:v>
                </c:pt>
                <c:pt idx="6177">
                  <c:v>6945</c:v>
                </c:pt>
                <c:pt idx="6178">
                  <c:v>6945</c:v>
                </c:pt>
                <c:pt idx="6179">
                  <c:v>6945</c:v>
                </c:pt>
                <c:pt idx="6180">
                  <c:v>6945</c:v>
                </c:pt>
                <c:pt idx="6181">
                  <c:v>6945</c:v>
                </c:pt>
                <c:pt idx="6182">
                  <c:v>6945</c:v>
                </c:pt>
                <c:pt idx="6183">
                  <c:v>6945</c:v>
                </c:pt>
                <c:pt idx="6184">
                  <c:v>6945</c:v>
                </c:pt>
                <c:pt idx="6185">
                  <c:v>6945</c:v>
                </c:pt>
                <c:pt idx="6186">
                  <c:v>6945</c:v>
                </c:pt>
                <c:pt idx="6187">
                  <c:v>6945</c:v>
                </c:pt>
                <c:pt idx="6188">
                  <c:v>6945</c:v>
                </c:pt>
                <c:pt idx="6189">
                  <c:v>6945</c:v>
                </c:pt>
                <c:pt idx="6190">
                  <c:v>6945</c:v>
                </c:pt>
                <c:pt idx="6191">
                  <c:v>6945</c:v>
                </c:pt>
                <c:pt idx="6192">
                  <c:v>6945</c:v>
                </c:pt>
                <c:pt idx="6193">
                  <c:v>6945</c:v>
                </c:pt>
                <c:pt idx="6194">
                  <c:v>6945</c:v>
                </c:pt>
                <c:pt idx="6195">
                  <c:v>6945</c:v>
                </c:pt>
                <c:pt idx="6196">
                  <c:v>6945</c:v>
                </c:pt>
                <c:pt idx="6197">
                  <c:v>6945</c:v>
                </c:pt>
                <c:pt idx="6198">
                  <c:v>6945</c:v>
                </c:pt>
                <c:pt idx="6199">
                  <c:v>6945</c:v>
                </c:pt>
                <c:pt idx="6200">
                  <c:v>6945</c:v>
                </c:pt>
                <c:pt idx="6201">
                  <c:v>6945</c:v>
                </c:pt>
                <c:pt idx="6202">
                  <c:v>6945</c:v>
                </c:pt>
                <c:pt idx="6203">
                  <c:v>6945</c:v>
                </c:pt>
                <c:pt idx="6204">
                  <c:v>6945</c:v>
                </c:pt>
                <c:pt idx="6205">
                  <c:v>6945</c:v>
                </c:pt>
                <c:pt idx="6206">
                  <c:v>6945</c:v>
                </c:pt>
                <c:pt idx="6207">
                  <c:v>6945</c:v>
                </c:pt>
                <c:pt idx="6208">
                  <c:v>6945</c:v>
                </c:pt>
                <c:pt idx="6209">
                  <c:v>6945</c:v>
                </c:pt>
                <c:pt idx="6210">
                  <c:v>6945</c:v>
                </c:pt>
                <c:pt idx="6211">
                  <c:v>6945</c:v>
                </c:pt>
                <c:pt idx="6212">
                  <c:v>6945</c:v>
                </c:pt>
                <c:pt idx="6213">
                  <c:v>6945</c:v>
                </c:pt>
                <c:pt idx="6214">
                  <c:v>6945</c:v>
                </c:pt>
                <c:pt idx="6215">
                  <c:v>6945</c:v>
                </c:pt>
                <c:pt idx="6216">
                  <c:v>6945</c:v>
                </c:pt>
                <c:pt idx="6217">
                  <c:v>6945</c:v>
                </c:pt>
                <c:pt idx="6218">
                  <c:v>6945</c:v>
                </c:pt>
                <c:pt idx="6219">
                  <c:v>6945</c:v>
                </c:pt>
                <c:pt idx="6220">
                  <c:v>6945</c:v>
                </c:pt>
                <c:pt idx="6221">
                  <c:v>6945</c:v>
                </c:pt>
                <c:pt idx="6222">
                  <c:v>6945</c:v>
                </c:pt>
                <c:pt idx="6223">
                  <c:v>6945</c:v>
                </c:pt>
                <c:pt idx="6224">
                  <c:v>6945</c:v>
                </c:pt>
                <c:pt idx="6225">
                  <c:v>6945</c:v>
                </c:pt>
                <c:pt idx="6226">
                  <c:v>6945</c:v>
                </c:pt>
                <c:pt idx="6227">
                  <c:v>6945</c:v>
                </c:pt>
                <c:pt idx="6228">
                  <c:v>6945</c:v>
                </c:pt>
                <c:pt idx="6229">
                  <c:v>6945</c:v>
                </c:pt>
                <c:pt idx="6230">
                  <c:v>6945</c:v>
                </c:pt>
                <c:pt idx="6231">
                  <c:v>6945</c:v>
                </c:pt>
                <c:pt idx="6232">
                  <c:v>6945</c:v>
                </c:pt>
                <c:pt idx="6233">
                  <c:v>6945</c:v>
                </c:pt>
                <c:pt idx="6234">
                  <c:v>6945</c:v>
                </c:pt>
                <c:pt idx="6235">
                  <c:v>6945</c:v>
                </c:pt>
                <c:pt idx="6236">
                  <c:v>6945</c:v>
                </c:pt>
                <c:pt idx="6237">
                  <c:v>6945</c:v>
                </c:pt>
                <c:pt idx="6238">
                  <c:v>6945</c:v>
                </c:pt>
                <c:pt idx="6239">
                  <c:v>6945</c:v>
                </c:pt>
                <c:pt idx="6240">
                  <c:v>6945</c:v>
                </c:pt>
                <c:pt idx="6241">
                  <c:v>6945</c:v>
                </c:pt>
                <c:pt idx="6242">
                  <c:v>6945</c:v>
                </c:pt>
                <c:pt idx="6243">
                  <c:v>6945</c:v>
                </c:pt>
                <c:pt idx="6244">
                  <c:v>6945</c:v>
                </c:pt>
                <c:pt idx="6245">
                  <c:v>6945</c:v>
                </c:pt>
                <c:pt idx="6246">
                  <c:v>6945</c:v>
                </c:pt>
                <c:pt idx="6247">
                  <c:v>6945</c:v>
                </c:pt>
                <c:pt idx="6248">
                  <c:v>6945</c:v>
                </c:pt>
                <c:pt idx="6249">
                  <c:v>6945</c:v>
                </c:pt>
                <c:pt idx="6250">
                  <c:v>6945</c:v>
                </c:pt>
                <c:pt idx="6251">
                  <c:v>6945</c:v>
                </c:pt>
                <c:pt idx="6252">
                  <c:v>6945</c:v>
                </c:pt>
                <c:pt idx="6253">
                  <c:v>6945</c:v>
                </c:pt>
                <c:pt idx="6254">
                  <c:v>6945</c:v>
                </c:pt>
                <c:pt idx="6255">
                  <c:v>6945</c:v>
                </c:pt>
                <c:pt idx="6256">
                  <c:v>6945</c:v>
                </c:pt>
                <c:pt idx="6257">
                  <c:v>6945</c:v>
                </c:pt>
                <c:pt idx="6258">
                  <c:v>6945</c:v>
                </c:pt>
                <c:pt idx="6259">
                  <c:v>6945</c:v>
                </c:pt>
                <c:pt idx="6260">
                  <c:v>6945</c:v>
                </c:pt>
                <c:pt idx="6261">
                  <c:v>6945</c:v>
                </c:pt>
                <c:pt idx="6262">
                  <c:v>6945</c:v>
                </c:pt>
                <c:pt idx="6263">
                  <c:v>6945</c:v>
                </c:pt>
                <c:pt idx="6264">
                  <c:v>6945</c:v>
                </c:pt>
                <c:pt idx="6265">
                  <c:v>6945</c:v>
                </c:pt>
                <c:pt idx="6266">
                  <c:v>6945</c:v>
                </c:pt>
                <c:pt idx="6267">
                  <c:v>6945</c:v>
                </c:pt>
                <c:pt idx="6268">
                  <c:v>6945</c:v>
                </c:pt>
                <c:pt idx="6269">
                  <c:v>6945</c:v>
                </c:pt>
                <c:pt idx="6270">
                  <c:v>6945</c:v>
                </c:pt>
                <c:pt idx="6271">
                  <c:v>6945</c:v>
                </c:pt>
                <c:pt idx="6272">
                  <c:v>6945</c:v>
                </c:pt>
                <c:pt idx="6273">
                  <c:v>6945</c:v>
                </c:pt>
                <c:pt idx="6274">
                  <c:v>6945</c:v>
                </c:pt>
                <c:pt idx="6275">
                  <c:v>6945</c:v>
                </c:pt>
                <c:pt idx="6276">
                  <c:v>6945</c:v>
                </c:pt>
                <c:pt idx="6277">
                  <c:v>6945</c:v>
                </c:pt>
                <c:pt idx="6278">
                  <c:v>6945</c:v>
                </c:pt>
                <c:pt idx="6279">
                  <c:v>6945</c:v>
                </c:pt>
                <c:pt idx="6280">
                  <c:v>6945</c:v>
                </c:pt>
                <c:pt idx="6281">
                  <c:v>6945</c:v>
                </c:pt>
                <c:pt idx="6282">
                  <c:v>6945</c:v>
                </c:pt>
                <c:pt idx="6283">
                  <c:v>6945</c:v>
                </c:pt>
                <c:pt idx="6284">
                  <c:v>6945</c:v>
                </c:pt>
                <c:pt idx="6285">
                  <c:v>6945</c:v>
                </c:pt>
                <c:pt idx="6286">
                  <c:v>6945</c:v>
                </c:pt>
                <c:pt idx="6287">
                  <c:v>6945</c:v>
                </c:pt>
                <c:pt idx="6288">
                  <c:v>6945</c:v>
                </c:pt>
                <c:pt idx="6289">
                  <c:v>6945</c:v>
                </c:pt>
                <c:pt idx="6290">
                  <c:v>6945</c:v>
                </c:pt>
                <c:pt idx="6291">
                  <c:v>6945</c:v>
                </c:pt>
                <c:pt idx="6292">
                  <c:v>6945</c:v>
                </c:pt>
                <c:pt idx="6293">
                  <c:v>6945</c:v>
                </c:pt>
                <c:pt idx="6294">
                  <c:v>6945</c:v>
                </c:pt>
                <c:pt idx="6295">
                  <c:v>6945</c:v>
                </c:pt>
                <c:pt idx="6296">
                  <c:v>6945</c:v>
                </c:pt>
                <c:pt idx="6297">
                  <c:v>6945</c:v>
                </c:pt>
                <c:pt idx="6298">
                  <c:v>6945</c:v>
                </c:pt>
                <c:pt idx="6299">
                  <c:v>6945</c:v>
                </c:pt>
                <c:pt idx="6300">
                  <c:v>6945</c:v>
                </c:pt>
                <c:pt idx="6301">
                  <c:v>6945</c:v>
                </c:pt>
                <c:pt idx="6302">
                  <c:v>6945</c:v>
                </c:pt>
                <c:pt idx="6303">
                  <c:v>6945</c:v>
                </c:pt>
                <c:pt idx="6304">
                  <c:v>6945</c:v>
                </c:pt>
                <c:pt idx="6305">
                  <c:v>6945</c:v>
                </c:pt>
                <c:pt idx="6306">
                  <c:v>6945</c:v>
                </c:pt>
                <c:pt idx="6307">
                  <c:v>6945</c:v>
                </c:pt>
                <c:pt idx="6308">
                  <c:v>6945</c:v>
                </c:pt>
                <c:pt idx="6309">
                  <c:v>6945</c:v>
                </c:pt>
                <c:pt idx="6310">
                  <c:v>6945</c:v>
                </c:pt>
                <c:pt idx="6311">
                  <c:v>6945</c:v>
                </c:pt>
                <c:pt idx="6312">
                  <c:v>6945</c:v>
                </c:pt>
                <c:pt idx="6313">
                  <c:v>6945</c:v>
                </c:pt>
                <c:pt idx="6314">
                  <c:v>6945</c:v>
                </c:pt>
                <c:pt idx="6315">
                  <c:v>6945</c:v>
                </c:pt>
                <c:pt idx="6316">
                  <c:v>6945</c:v>
                </c:pt>
                <c:pt idx="6317">
                  <c:v>6945</c:v>
                </c:pt>
                <c:pt idx="6318">
                  <c:v>6945</c:v>
                </c:pt>
                <c:pt idx="6319">
                  <c:v>6945</c:v>
                </c:pt>
                <c:pt idx="6320">
                  <c:v>6945</c:v>
                </c:pt>
                <c:pt idx="6321">
                  <c:v>6945</c:v>
                </c:pt>
                <c:pt idx="6322">
                  <c:v>6945</c:v>
                </c:pt>
                <c:pt idx="6323">
                  <c:v>6945</c:v>
                </c:pt>
                <c:pt idx="6324">
                  <c:v>6945</c:v>
                </c:pt>
                <c:pt idx="6325">
                  <c:v>6945</c:v>
                </c:pt>
                <c:pt idx="6326">
                  <c:v>6945</c:v>
                </c:pt>
                <c:pt idx="6327">
                  <c:v>6945</c:v>
                </c:pt>
                <c:pt idx="6328">
                  <c:v>6945</c:v>
                </c:pt>
                <c:pt idx="6329">
                  <c:v>6945</c:v>
                </c:pt>
                <c:pt idx="6330">
                  <c:v>6945</c:v>
                </c:pt>
                <c:pt idx="6331">
                  <c:v>6945</c:v>
                </c:pt>
                <c:pt idx="6332">
                  <c:v>6945</c:v>
                </c:pt>
                <c:pt idx="6333">
                  <c:v>6945</c:v>
                </c:pt>
                <c:pt idx="6334">
                  <c:v>6945</c:v>
                </c:pt>
                <c:pt idx="6335">
                  <c:v>6945</c:v>
                </c:pt>
                <c:pt idx="6336">
                  <c:v>6945</c:v>
                </c:pt>
                <c:pt idx="6337">
                  <c:v>6945</c:v>
                </c:pt>
                <c:pt idx="6338">
                  <c:v>6945</c:v>
                </c:pt>
                <c:pt idx="6339">
                  <c:v>6945</c:v>
                </c:pt>
                <c:pt idx="6340">
                  <c:v>6945</c:v>
                </c:pt>
                <c:pt idx="6341">
                  <c:v>6945</c:v>
                </c:pt>
                <c:pt idx="6342">
                  <c:v>6945</c:v>
                </c:pt>
                <c:pt idx="6343">
                  <c:v>6945</c:v>
                </c:pt>
                <c:pt idx="6344">
                  <c:v>6945</c:v>
                </c:pt>
                <c:pt idx="6345">
                  <c:v>6945</c:v>
                </c:pt>
                <c:pt idx="6346">
                  <c:v>6945</c:v>
                </c:pt>
                <c:pt idx="6347">
                  <c:v>6945</c:v>
                </c:pt>
                <c:pt idx="6348">
                  <c:v>6945</c:v>
                </c:pt>
                <c:pt idx="6349">
                  <c:v>6945</c:v>
                </c:pt>
                <c:pt idx="6350">
                  <c:v>6945</c:v>
                </c:pt>
                <c:pt idx="6351">
                  <c:v>6945</c:v>
                </c:pt>
                <c:pt idx="6352">
                  <c:v>6945</c:v>
                </c:pt>
                <c:pt idx="6353">
                  <c:v>6945</c:v>
                </c:pt>
                <c:pt idx="6354">
                  <c:v>6945</c:v>
                </c:pt>
                <c:pt idx="6355">
                  <c:v>6945</c:v>
                </c:pt>
                <c:pt idx="6356">
                  <c:v>6945</c:v>
                </c:pt>
                <c:pt idx="6357">
                  <c:v>6945</c:v>
                </c:pt>
                <c:pt idx="6358">
                  <c:v>6945</c:v>
                </c:pt>
                <c:pt idx="6359">
                  <c:v>6945</c:v>
                </c:pt>
                <c:pt idx="6360">
                  <c:v>6945</c:v>
                </c:pt>
                <c:pt idx="6361">
                  <c:v>6945</c:v>
                </c:pt>
                <c:pt idx="6362">
                  <c:v>6945</c:v>
                </c:pt>
                <c:pt idx="6363">
                  <c:v>6945</c:v>
                </c:pt>
                <c:pt idx="6364">
                  <c:v>6945</c:v>
                </c:pt>
                <c:pt idx="6365">
                  <c:v>6945</c:v>
                </c:pt>
                <c:pt idx="6366">
                  <c:v>6945</c:v>
                </c:pt>
                <c:pt idx="6367">
                  <c:v>6945</c:v>
                </c:pt>
                <c:pt idx="6368">
                  <c:v>6945</c:v>
                </c:pt>
                <c:pt idx="6369">
                  <c:v>6945</c:v>
                </c:pt>
                <c:pt idx="6370">
                  <c:v>6945</c:v>
                </c:pt>
                <c:pt idx="6371">
                  <c:v>6945</c:v>
                </c:pt>
                <c:pt idx="6372">
                  <c:v>6945</c:v>
                </c:pt>
                <c:pt idx="6373">
                  <c:v>6945</c:v>
                </c:pt>
                <c:pt idx="6374">
                  <c:v>6945</c:v>
                </c:pt>
                <c:pt idx="6375">
                  <c:v>6945</c:v>
                </c:pt>
                <c:pt idx="6376">
                  <c:v>6945</c:v>
                </c:pt>
                <c:pt idx="6377">
                  <c:v>6945</c:v>
                </c:pt>
                <c:pt idx="6378">
                  <c:v>6945</c:v>
                </c:pt>
                <c:pt idx="6379">
                  <c:v>6945</c:v>
                </c:pt>
                <c:pt idx="6380">
                  <c:v>6945</c:v>
                </c:pt>
                <c:pt idx="6381">
                  <c:v>6945</c:v>
                </c:pt>
                <c:pt idx="6382">
                  <c:v>6945</c:v>
                </c:pt>
                <c:pt idx="6383">
                  <c:v>6945</c:v>
                </c:pt>
                <c:pt idx="6384">
                  <c:v>6945</c:v>
                </c:pt>
                <c:pt idx="6385">
                  <c:v>6945</c:v>
                </c:pt>
                <c:pt idx="6386">
                  <c:v>6945</c:v>
                </c:pt>
                <c:pt idx="6387">
                  <c:v>6945</c:v>
                </c:pt>
                <c:pt idx="6388">
                  <c:v>6945</c:v>
                </c:pt>
                <c:pt idx="6389">
                  <c:v>6945</c:v>
                </c:pt>
                <c:pt idx="6390">
                  <c:v>6945</c:v>
                </c:pt>
                <c:pt idx="6391">
                  <c:v>6945</c:v>
                </c:pt>
                <c:pt idx="6392">
                  <c:v>6945</c:v>
                </c:pt>
                <c:pt idx="6393">
                  <c:v>6945</c:v>
                </c:pt>
                <c:pt idx="6394">
                  <c:v>6945</c:v>
                </c:pt>
                <c:pt idx="6395">
                  <c:v>6945</c:v>
                </c:pt>
                <c:pt idx="6396">
                  <c:v>6945</c:v>
                </c:pt>
                <c:pt idx="6397">
                  <c:v>6945</c:v>
                </c:pt>
                <c:pt idx="6398">
                  <c:v>6945</c:v>
                </c:pt>
                <c:pt idx="6399">
                  <c:v>6945</c:v>
                </c:pt>
                <c:pt idx="6400">
                  <c:v>6945</c:v>
                </c:pt>
                <c:pt idx="6401">
                  <c:v>6945</c:v>
                </c:pt>
                <c:pt idx="6402">
                  <c:v>6945</c:v>
                </c:pt>
                <c:pt idx="6403">
                  <c:v>6945</c:v>
                </c:pt>
                <c:pt idx="6404">
                  <c:v>6945</c:v>
                </c:pt>
                <c:pt idx="6405">
                  <c:v>6945</c:v>
                </c:pt>
                <c:pt idx="6406">
                  <c:v>6945</c:v>
                </c:pt>
                <c:pt idx="6407">
                  <c:v>6945</c:v>
                </c:pt>
                <c:pt idx="6408">
                  <c:v>6945</c:v>
                </c:pt>
                <c:pt idx="6409">
                  <c:v>6945</c:v>
                </c:pt>
                <c:pt idx="6410">
                  <c:v>6945</c:v>
                </c:pt>
                <c:pt idx="6411">
                  <c:v>6945</c:v>
                </c:pt>
                <c:pt idx="6412">
                  <c:v>6945</c:v>
                </c:pt>
                <c:pt idx="6413">
                  <c:v>6945</c:v>
                </c:pt>
                <c:pt idx="6414">
                  <c:v>6945</c:v>
                </c:pt>
                <c:pt idx="6415">
                  <c:v>6945</c:v>
                </c:pt>
                <c:pt idx="6416">
                  <c:v>6945</c:v>
                </c:pt>
                <c:pt idx="6417">
                  <c:v>6945</c:v>
                </c:pt>
                <c:pt idx="6418">
                  <c:v>6945</c:v>
                </c:pt>
                <c:pt idx="6419">
                  <c:v>6945</c:v>
                </c:pt>
                <c:pt idx="6420">
                  <c:v>6945</c:v>
                </c:pt>
                <c:pt idx="6421">
                  <c:v>6945</c:v>
                </c:pt>
                <c:pt idx="6422">
                  <c:v>6945</c:v>
                </c:pt>
                <c:pt idx="6423">
                  <c:v>6945</c:v>
                </c:pt>
                <c:pt idx="6424">
                  <c:v>6945</c:v>
                </c:pt>
                <c:pt idx="6425">
                  <c:v>6945</c:v>
                </c:pt>
                <c:pt idx="6426">
                  <c:v>6945</c:v>
                </c:pt>
                <c:pt idx="6427">
                  <c:v>6945</c:v>
                </c:pt>
                <c:pt idx="6428">
                  <c:v>6945</c:v>
                </c:pt>
                <c:pt idx="6429">
                  <c:v>6945</c:v>
                </c:pt>
                <c:pt idx="6430">
                  <c:v>6945</c:v>
                </c:pt>
                <c:pt idx="6431">
                  <c:v>6945</c:v>
                </c:pt>
                <c:pt idx="6432">
                  <c:v>6945</c:v>
                </c:pt>
                <c:pt idx="6433">
                  <c:v>6945</c:v>
                </c:pt>
                <c:pt idx="6434">
                  <c:v>6945</c:v>
                </c:pt>
                <c:pt idx="6435">
                  <c:v>6945</c:v>
                </c:pt>
                <c:pt idx="6436">
                  <c:v>6945</c:v>
                </c:pt>
                <c:pt idx="6437">
                  <c:v>6945</c:v>
                </c:pt>
                <c:pt idx="6438">
                  <c:v>6945</c:v>
                </c:pt>
                <c:pt idx="6439">
                  <c:v>6945</c:v>
                </c:pt>
                <c:pt idx="6440">
                  <c:v>6945</c:v>
                </c:pt>
                <c:pt idx="6441">
                  <c:v>6945</c:v>
                </c:pt>
                <c:pt idx="6442">
                  <c:v>6945</c:v>
                </c:pt>
                <c:pt idx="6443">
                  <c:v>6945</c:v>
                </c:pt>
                <c:pt idx="6444">
                  <c:v>6945</c:v>
                </c:pt>
                <c:pt idx="6445">
                  <c:v>6945</c:v>
                </c:pt>
                <c:pt idx="6446">
                  <c:v>6945</c:v>
                </c:pt>
                <c:pt idx="6447">
                  <c:v>6945</c:v>
                </c:pt>
                <c:pt idx="6448">
                  <c:v>6945</c:v>
                </c:pt>
                <c:pt idx="6449">
                  <c:v>6945</c:v>
                </c:pt>
                <c:pt idx="6450">
                  <c:v>6945</c:v>
                </c:pt>
                <c:pt idx="6451">
                  <c:v>6945</c:v>
                </c:pt>
                <c:pt idx="6452">
                  <c:v>6945</c:v>
                </c:pt>
                <c:pt idx="6453">
                  <c:v>6945</c:v>
                </c:pt>
                <c:pt idx="6454">
                  <c:v>6945</c:v>
                </c:pt>
                <c:pt idx="6455">
                  <c:v>6945</c:v>
                </c:pt>
                <c:pt idx="6456">
                  <c:v>6945</c:v>
                </c:pt>
                <c:pt idx="6457">
                  <c:v>6945</c:v>
                </c:pt>
                <c:pt idx="6458">
                  <c:v>6945</c:v>
                </c:pt>
                <c:pt idx="6459">
                  <c:v>6945</c:v>
                </c:pt>
                <c:pt idx="6460">
                  <c:v>6945</c:v>
                </c:pt>
                <c:pt idx="6461">
                  <c:v>6945</c:v>
                </c:pt>
                <c:pt idx="6462">
                  <c:v>6945</c:v>
                </c:pt>
                <c:pt idx="6463">
                  <c:v>6945</c:v>
                </c:pt>
                <c:pt idx="6464">
                  <c:v>6945</c:v>
                </c:pt>
                <c:pt idx="6465">
                  <c:v>6945</c:v>
                </c:pt>
                <c:pt idx="6466">
                  <c:v>6945</c:v>
                </c:pt>
                <c:pt idx="6467">
                  <c:v>6945</c:v>
                </c:pt>
                <c:pt idx="6468">
                  <c:v>6945</c:v>
                </c:pt>
                <c:pt idx="6469">
                  <c:v>6945</c:v>
                </c:pt>
                <c:pt idx="6470">
                  <c:v>6945</c:v>
                </c:pt>
                <c:pt idx="6471">
                  <c:v>6945</c:v>
                </c:pt>
                <c:pt idx="6472">
                  <c:v>6945</c:v>
                </c:pt>
                <c:pt idx="6473">
                  <c:v>6945</c:v>
                </c:pt>
                <c:pt idx="6474">
                  <c:v>6945</c:v>
                </c:pt>
                <c:pt idx="6475">
                  <c:v>6945</c:v>
                </c:pt>
                <c:pt idx="6476">
                  <c:v>6945</c:v>
                </c:pt>
                <c:pt idx="6477">
                  <c:v>6945</c:v>
                </c:pt>
                <c:pt idx="6478">
                  <c:v>6945</c:v>
                </c:pt>
                <c:pt idx="6479">
                  <c:v>6945</c:v>
                </c:pt>
                <c:pt idx="6480">
                  <c:v>6945</c:v>
                </c:pt>
                <c:pt idx="6481">
                  <c:v>6945</c:v>
                </c:pt>
                <c:pt idx="6482">
                  <c:v>6945</c:v>
                </c:pt>
                <c:pt idx="6483">
                  <c:v>6945</c:v>
                </c:pt>
                <c:pt idx="6484">
                  <c:v>6945</c:v>
                </c:pt>
                <c:pt idx="6485">
                  <c:v>6945</c:v>
                </c:pt>
                <c:pt idx="6486">
                  <c:v>6945</c:v>
                </c:pt>
                <c:pt idx="6487">
                  <c:v>6945</c:v>
                </c:pt>
                <c:pt idx="6488">
                  <c:v>6945</c:v>
                </c:pt>
                <c:pt idx="6489">
                  <c:v>6945</c:v>
                </c:pt>
                <c:pt idx="6490">
                  <c:v>6945</c:v>
                </c:pt>
                <c:pt idx="6491">
                  <c:v>6945</c:v>
                </c:pt>
                <c:pt idx="6492">
                  <c:v>6945</c:v>
                </c:pt>
                <c:pt idx="6493">
                  <c:v>6945</c:v>
                </c:pt>
                <c:pt idx="6494">
                  <c:v>6945</c:v>
                </c:pt>
                <c:pt idx="6495">
                  <c:v>6945</c:v>
                </c:pt>
                <c:pt idx="6496">
                  <c:v>6945</c:v>
                </c:pt>
                <c:pt idx="6497">
                  <c:v>6945</c:v>
                </c:pt>
                <c:pt idx="6498">
                  <c:v>6945</c:v>
                </c:pt>
                <c:pt idx="6499">
                  <c:v>6945</c:v>
                </c:pt>
                <c:pt idx="6500">
                  <c:v>6945</c:v>
                </c:pt>
                <c:pt idx="6501">
                  <c:v>6945</c:v>
                </c:pt>
                <c:pt idx="6502">
                  <c:v>6945</c:v>
                </c:pt>
                <c:pt idx="6503">
                  <c:v>6945</c:v>
                </c:pt>
                <c:pt idx="6504">
                  <c:v>6945</c:v>
                </c:pt>
                <c:pt idx="6505">
                  <c:v>6945</c:v>
                </c:pt>
                <c:pt idx="6506">
                  <c:v>6945</c:v>
                </c:pt>
                <c:pt idx="6507">
                  <c:v>6945</c:v>
                </c:pt>
                <c:pt idx="6508">
                  <c:v>6945</c:v>
                </c:pt>
                <c:pt idx="6509">
                  <c:v>6945</c:v>
                </c:pt>
                <c:pt idx="6510">
                  <c:v>6945</c:v>
                </c:pt>
                <c:pt idx="6511">
                  <c:v>6945</c:v>
                </c:pt>
                <c:pt idx="6512">
                  <c:v>6945</c:v>
                </c:pt>
                <c:pt idx="6513">
                  <c:v>6945</c:v>
                </c:pt>
                <c:pt idx="6514">
                  <c:v>6945</c:v>
                </c:pt>
                <c:pt idx="6515">
                  <c:v>6945</c:v>
                </c:pt>
                <c:pt idx="6516">
                  <c:v>6945</c:v>
                </c:pt>
                <c:pt idx="6517">
                  <c:v>6945</c:v>
                </c:pt>
                <c:pt idx="6518">
                  <c:v>6945</c:v>
                </c:pt>
                <c:pt idx="6519">
                  <c:v>6945</c:v>
                </c:pt>
                <c:pt idx="6520">
                  <c:v>6945</c:v>
                </c:pt>
                <c:pt idx="6521">
                  <c:v>6945</c:v>
                </c:pt>
                <c:pt idx="6522">
                  <c:v>6945</c:v>
                </c:pt>
                <c:pt idx="6523">
                  <c:v>6945</c:v>
                </c:pt>
                <c:pt idx="6524">
                  <c:v>6945</c:v>
                </c:pt>
                <c:pt idx="6525">
                  <c:v>6945</c:v>
                </c:pt>
                <c:pt idx="6526">
                  <c:v>6945</c:v>
                </c:pt>
                <c:pt idx="6527">
                  <c:v>6945</c:v>
                </c:pt>
                <c:pt idx="6528">
                  <c:v>6945</c:v>
                </c:pt>
                <c:pt idx="6529">
                  <c:v>6945</c:v>
                </c:pt>
                <c:pt idx="6530">
                  <c:v>6945</c:v>
                </c:pt>
                <c:pt idx="6531">
                  <c:v>6945</c:v>
                </c:pt>
                <c:pt idx="6532">
                  <c:v>6945</c:v>
                </c:pt>
                <c:pt idx="6533">
                  <c:v>6945</c:v>
                </c:pt>
                <c:pt idx="6534">
                  <c:v>6945</c:v>
                </c:pt>
                <c:pt idx="6535">
                  <c:v>6945</c:v>
                </c:pt>
                <c:pt idx="6536">
                  <c:v>6945</c:v>
                </c:pt>
                <c:pt idx="6537">
                  <c:v>6945</c:v>
                </c:pt>
                <c:pt idx="6538">
                  <c:v>6945</c:v>
                </c:pt>
                <c:pt idx="6539">
                  <c:v>6945</c:v>
                </c:pt>
                <c:pt idx="6540">
                  <c:v>6945</c:v>
                </c:pt>
                <c:pt idx="6541">
                  <c:v>6945</c:v>
                </c:pt>
                <c:pt idx="6542">
                  <c:v>6945</c:v>
                </c:pt>
                <c:pt idx="6543">
                  <c:v>6945</c:v>
                </c:pt>
                <c:pt idx="6544">
                  <c:v>6945</c:v>
                </c:pt>
                <c:pt idx="6545">
                  <c:v>6945</c:v>
                </c:pt>
                <c:pt idx="6546">
                  <c:v>6945</c:v>
                </c:pt>
                <c:pt idx="6547">
                  <c:v>6945</c:v>
                </c:pt>
                <c:pt idx="6548">
                  <c:v>6945</c:v>
                </c:pt>
                <c:pt idx="6549">
                  <c:v>6945</c:v>
                </c:pt>
                <c:pt idx="6550">
                  <c:v>6945</c:v>
                </c:pt>
                <c:pt idx="6551">
                  <c:v>6945</c:v>
                </c:pt>
                <c:pt idx="6552">
                  <c:v>6945</c:v>
                </c:pt>
                <c:pt idx="6553">
                  <c:v>6945</c:v>
                </c:pt>
                <c:pt idx="6554">
                  <c:v>6945</c:v>
                </c:pt>
                <c:pt idx="6555">
                  <c:v>6945</c:v>
                </c:pt>
                <c:pt idx="6556">
                  <c:v>6945</c:v>
                </c:pt>
                <c:pt idx="6557">
                  <c:v>6945</c:v>
                </c:pt>
                <c:pt idx="6558">
                  <c:v>6945</c:v>
                </c:pt>
                <c:pt idx="6559">
                  <c:v>6945</c:v>
                </c:pt>
                <c:pt idx="6560">
                  <c:v>6945</c:v>
                </c:pt>
                <c:pt idx="6561">
                  <c:v>6945</c:v>
                </c:pt>
                <c:pt idx="6562">
                  <c:v>6945</c:v>
                </c:pt>
                <c:pt idx="6563">
                  <c:v>6945</c:v>
                </c:pt>
                <c:pt idx="6564">
                  <c:v>6945</c:v>
                </c:pt>
                <c:pt idx="6565">
                  <c:v>6945</c:v>
                </c:pt>
                <c:pt idx="6566">
                  <c:v>6945</c:v>
                </c:pt>
                <c:pt idx="6567">
                  <c:v>6945</c:v>
                </c:pt>
                <c:pt idx="6568">
                  <c:v>6945</c:v>
                </c:pt>
                <c:pt idx="6569">
                  <c:v>6945</c:v>
                </c:pt>
                <c:pt idx="6570">
                  <c:v>6945</c:v>
                </c:pt>
                <c:pt idx="6571">
                  <c:v>6945</c:v>
                </c:pt>
                <c:pt idx="6572">
                  <c:v>6945</c:v>
                </c:pt>
                <c:pt idx="6573">
                  <c:v>6945</c:v>
                </c:pt>
                <c:pt idx="6574">
                  <c:v>6945</c:v>
                </c:pt>
                <c:pt idx="6575">
                  <c:v>6945</c:v>
                </c:pt>
                <c:pt idx="6576">
                  <c:v>6945</c:v>
                </c:pt>
                <c:pt idx="6577">
                  <c:v>6945</c:v>
                </c:pt>
                <c:pt idx="6578">
                  <c:v>6945</c:v>
                </c:pt>
                <c:pt idx="6579">
                  <c:v>6945</c:v>
                </c:pt>
                <c:pt idx="6580">
                  <c:v>6945</c:v>
                </c:pt>
                <c:pt idx="6581">
                  <c:v>6945</c:v>
                </c:pt>
                <c:pt idx="6582">
                  <c:v>6945</c:v>
                </c:pt>
                <c:pt idx="6583">
                  <c:v>6945</c:v>
                </c:pt>
                <c:pt idx="6584">
                  <c:v>6945</c:v>
                </c:pt>
                <c:pt idx="6585">
                  <c:v>6945</c:v>
                </c:pt>
                <c:pt idx="6586">
                  <c:v>6945</c:v>
                </c:pt>
                <c:pt idx="6587">
                  <c:v>6945</c:v>
                </c:pt>
                <c:pt idx="6588">
                  <c:v>6945</c:v>
                </c:pt>
                <c:pt idx="6589">
                  <c:v>6945</c:v>
                </c:pt>
                <c:pt idx="6590">
                  <c:v>6945</c:v>
                </c:pt>
                <c:pt idx="6591">
                  <c:v>6945</c:v>
                </c:pt>
                <c:pt idx="6592">
                  <c:v>6945</c:v>
                </c:pt>
                <c:pt idx="6593">
                  <c:v>6945</c:v>
                </c:pt>
                <c:pt idx="6594">
                  <c:v>6945</c:v>
                </c:pt>
                <c:pt idx="6595">
                  <c:v>6945</c:v>
                </c:pt>
                <c:pt idx="6596">
                  <c:v>6945</c:v>
                </c:pt>
                <c:pt idx="6597">
                  <c:v>6945</c:v>
                </c:pt>
                <c:pt idx="6598">
                  <c:v>6945</c:v>
                </c:pt>
                <c:pt idx="6599">
                  <c:v>6945</c:v>
                </c:pt>
                <c:pt idx="6600">
                  <c:v>6945</c:v>
                </c:pt>
                <c:pt idx="6601">
                  <c:v>6945</c:v>
                </c:pt>
                <c:pt idx="6602">
                  <c:v>6945</c:v>
                </c:pt>
                <c:pt idx="6603">
                  <c:v>6945</c:v>
                </c:pt>
                <c:pt idx="6604">
                  <c:v>6945</c:v>
                </c:pt>
                <c:pt idx="6605">
                  <c:v>6945</c:v>
                </c:pt>
                <c:pt idx="6606">
                  <c:v>6945</c:v>
                </c:pt>
                <c:pt idx="6607">
                  <c:v>6945</c:v>
                </c:pt>
                <c:pt idx="6608">
                  <c:v>6945</c:v>
                </c:pt>
                <c:pt idx="6609">
                  <c:v>6945</c:v>
                </c:pt>
                <c:pt idx="6610">
                  <c:v>6945</c:v>
                </c:pt>
                <c:pt idx="6611">
                  <c:v>6945</c:v>
                </c:pt>
                <c:pt idx="6612">
                  <c:v>6945</c:v>
                </c:pt>
                <c:pt idx="6613">
                  <c:v>6945</c:v>
                </c:pt>
                <c:pt idx="6614">
                  <c:v>6945</c:v>
                </c:pt>
                <c:pt idx="6615">
                  <c:v>6945</c:v>
                </c:pt>
                <c:pt idx="6616">
                  <c:v>6945</c:v>
                </c:pt>
                <c:pt idx="6617">
                  <c:v>6945</c:v>
                </c:pt>
                <c:pt idx="6618">
                  <c:v>6945</c:v>
                </c:pt>
                <c:pt idx="6619">
                  <c:v>6945</c:v>
                </c:pt>
                <c:pt idx="6620">
                  <c:v>6945</c:v>
                </c:pt>
                <c:pt idx="6621">
                  <c:v>6945</c:v>
                </c:pt>
                <c:pt idx="6622">
                  <c:v>6945</c:v>
                </c:pt>
                <c:pt idx="6623">
                  <c:v>6945</c:v>
                </c:pt>
                <c:pt idx="6624">
                  <c:v>6945</c:v>
                </c:pt>
                <c:pt idx="6625">
                  <c:v>6945</c:v>
                </c:pt>
                <c:pt idx="6626">
                  <c:v>6945</c:v>
                </c:pt>
                <c:pt idx="6627">
                  <c:v>6945</c:v>
                </c:pt>
                <c:pt idx="6628">
                  <c:v>6945</c:v>
                </c:pt>
                <c:pt idx="6629">
                  <c:v>6945</c:v>
                </c:pt>
                <c:pt idx="6630">
                  <c:v>6945</c:v>
                </c:pt>
                <c:pt idx="6631">
                  <c:v>6945</c:v>
                </c:pt>
                <c:pt idx="6632">
                  <c:v>6945</c:v>
                </c:pt>
                <c:pt idx="6633">
                  <c:v>6945</c:v>
                </c:pt>
                <c:pt idx="6634">
                  <c:v>6945</c:v>
                </c:pt>
                <c:pt idx="6635">
                  <c:v>6945</c:v>
                </c:pt>
                <c:pt idx="6636">
                  <c:v>6945</c:v>
                </c:pt>
                <c:pt idx="6637">
                  <c:v>6945</c:v>
                </c:pt>
                <c:pt idx="6638">
                  <c:v>6945</c:v>
                </c:pt>
                <c:pt idx="6639">
                  <c:v>6945</c:v>
                </c:pt>
                <c:pt idx="6640">
                  <c:v>6945</c:v>
                </c:pt>
                <c:pt idx="6641">
                  <c:v>6945</c:v>
                </c:pt>
                <c:pt idx="6642">
                  <c:v>6945</c:v>
                </c:pt>
                <c:pt idx="6643">
                  <c:v>6945</c:v>
                </c:pt>
                <c:pt idx="6644">
                  <c:v>6945</c:v>
                </c:pt>
                <c:pt idx="6645">
                  <c:v>6945</c:v>
                </c:pt>
                <c:pt idx="6646">
                  <c:v>6945</c:v>
                </c:pt>
                <c:pt idx="6647">
                  <c:v>6945</c:v>
                </c:pt>
                <c:pt idx="6648">
                  <c:v>6945</c:v>
                </c:pt>
                <c:pt idx="6649">
                  <c:v>6945</c:v>
                </c:pt>
                <c:pt idx="6650">
                  <c:v>6945</c:v>
                </c:pt>
                <c:pt idx="6651">
                  <c:v>6945</c:v>
                </c:pt>
                <c:pt idx="6652">
                  <c:v>6945</c:v>
                </c:pt>
                <c:pt idx="6653">
                  <c:v>6945</c:v>
                </c:pt>
                <c:pt idx="6654">
                  <c:v>6945</c:v>
                </c:pt>
                <c:pt idx="6655">
                  <c:v>6945</c:v>
                </c:pt>
                <c:pt idx="6656">
                  <c:v>6945</c:v>
                </c:pt>
                <c:pt idx="6657">
                  <c:v>6945</c:v>
                </c:pt>
                <c:pt idx="6658">
                  <c:v>6945</c:v>
                </c:pt>
                <c:pt idx="6659">
                  <c:v>6945</c:v>
                </c:pt>
                <c:pt idx="6660">
                  <c:v>6945</c:v>
                </c:pt>
                <c:pt idx="6661">
                  <c:v>6945</c:v>
                </c:pt>
                <c:pt idx="6662">
                  <c:v>6945</c:v>
                </c:pt>
                <c:pt idx="6663">
                  <c:v>6945</c:v>
                </c:pt>
                <c:pt idx="6664">
                  <c:v>6945</c:v>
                </c:pt>
                <c:pt idx="6665">
                  <c:v>6945</c:v>
                </c:pt>
                <c:pt idx="6666">
                  <c:v>6945</c:v>
                </c:pt>
                <c:pt idx="6667">
                  <c:v>6945</c:v>
                </c:pt>
                <c:pt idx="6668">
                  <c:v>6945</c:v>
                </c:pt>
                <c:pt idx="6669">
                  <c:v>6945</c:v>
                </c:pt>
                <c:pt idx="6670">
                  <c:v>6945</c:v>
                </c:pt>
                <c:pt idx="6671">
                  <c:v>6945</c:v>
                </c:pt>
                <c:pt idx="6672">
                  <c:v>6945</c:v>
                </c:pt>
                <c:pt idx="6673">
                  <c:v>6945</c:v>
                </c:pt>
                <c:pt idx="6674">
                  <c:v>6945</c:v>
                </c:pt>
                <c:pt idx="6675">
                  <c:v>6945</c:v>
                </c:pt>
                <c:pt idx="6676">
                  <c:v>6945</c:v>
                </c:pt>
                <c:pt idx="6677">
                  <c:v>6945</c:v>
                </c:pt>
                <c:pt idx="6678">
                  <c:v>6945</c:v>
                </c:pt>
                <c:pt idx="6679">
                  <c:v>6945</c:v>
                </c:pt>
                <c:pt idx="6680">
                  <c:v>6945</c:v>
                </c:pt>
                <c:pt idx="6681">
                  <c:v>6945</c:v>
                </c:pt>
                <c:pt idx="6682">
                  <c:v>6945</c:v>
                </c:pt>
                <c:pt idx="6683">
                  <c:v>6945</c:v>
                </c:pt>
                <c:pt idx="6684">
                  <c:v>6945</c:v>
                </c:pt>
                <c:pt idx="6685">
                  <c:v>6945</c:v>
                </c:pt>
                <c:pt idx="6686">
                  <c:v>6945</c:v>
                </c:pt>
                <c:pt idx="6687">
                  <c:v>6945</c:v>
                </c:pt>
                <c:pt idx="6688">
                  <c:v>6945</c:v>
                </c:pt>
                <c:pt idx="6689">
                  <c:v>6945</c:v>
                </c:pt>
                <c:pt idx="6690">
                  <c:v>6945</c:v>
                </c:pt>
                <c:pt idx="6691">
                  <c:v>6945</c:v>
                </c:pt>
                <c:pt idx="6692">
                  <c:v>6945</c:v>
                </c:pt>
                <c:pt idx="6693">
                  <c:v>6945</c:v>
                </c:pt>
                <c:pt idx="6694">
                  <c:v>6945</c:v>
                </c:pt>
                <c:pt idx="6695">
                  <c:v>6945</c:v>
                </c:pt>
                <c:pt idx="6696">
                  <c:v>6945</c:v>
                </c:pt>
                <c:pt idx="6697">
                  <c:v>6945</c:v>
                </c:pt>
                <c:pt idx="6698">
                  <c:v>6945</c:v>
                </c:pt>
                <c:pt idx="6699">
                  <c:v>6945</c:v>
                </c:pt>
                <c:pt idx="6700">
                  <c:v>6945</c:v>
                </c:pt>
                <c:pt idx="6701">
                  <c:v>6945</c:v>
                </c:pt>
                <c:pt idx="6702">
                  <c:v>6945</c:v>
                </c:pt>
                <c:pt idx="6703">
                  <c:v>6945</c:v>
                </c:pt>
                <c:pt idx="6704">
                  <c:v>6945</c:v>
                </c:pt>
                <c:pt idx="6705">
                  <c:v>6945</c:v>
                </c:pt>
                <c:pt idx="6706">
                  <c:v>6945</c:v>
                </c:pt>
                <c:pt idx="6707">
                  <c:v>6945</c:v>
                </c:pt>
                <c:pt idx="6708">
                  <c:v>6945</c:v>
                </c:pt>
                <c:pt idx="6709">
                  <c:v>6945</c:v>
                </c:pt>
                <c:pt idx="6710">
                  <c:v>6945</c:v>
                </c:pt>
                <c:pt idx="6711">
                  <c:v>6945</c:v>
                </c:pt>
                <c:pt idx="6712">
                  <c:v>6945</c:v>
                </c:pt>
                <c:pt idx="6713">
                  <c:v>6945</c:v>
                </c:pt>
                <c:pt idx="6714">
                  <c:v>6945</c:v>
                </c:pt>
                <c:pt idx="6715">
                  <c:v>6945</c:v>
                </c:pt>
                <c:pt idx="6716">
                  <c:v>6945</c:v>
                </c:pt>
                <c:pt idx="6717">
                  <c:v>6945</c:v>
                </c:pt>
                <c:pt idx="6718">
                  <c:v>6945</c:v>
                </c:pt>
                <c:pt idx="6719">
                  <c:v>6945</c:v>
                </c:pt>
                <c:pt idx="6720">
                  <c:v>6945</c:v>
                </c:pt>
                <c:pt idx="6721">
                  <c:v>6945</c:v>
                </c:pt>
                <c:pt idx="6722">
                  <c:v>6945</c:v>
                </c:pt>
                <c:pt idx="6723">
                  <c:v>6945</c:v>
                </c:pt>
                <c:pt idx="6724">
                  <c:v>6945</c:v>
                </c:pt>
                <c:pt idx="6725">
                  <c:v>6945</c:v>
                </c:pt>
                <c:pt idx="6726">
                  <c:v>6945</c:v>
                </c:pt>
                <c:pt idx="6727">
                  <c:v>6945</c:v>
                </c:pt>
                <c:pt idx="6728">
                  <c:v>6945</c:v>
                </c:pt>
                <c:pt idx="6729">
                  <c:v>6945</c:v>
                </c:pt>
                <c:pt idx="6730">
                  <c:v>6945</c:v>
                </c:pt>
                <c:pt idx="6731">
                  <c:v>6945</c:v>
                </c:pt>
                <c:pt idx="6732">
                  <c:v>6945</c:v>
                </c:pt>
                <c:pt idx="6733">
                  <c:v>6945</c:v>
                </c:pt>
                <c:pt idx="6734">
                  <c:v>6945</c:v>
                </c:pt>
                <c:pt idx="6735">
                  <c:v>6945</c:v>
                </c:pt>
                <c:pt idx="6736">
                  <c:v>6945</c:v>
                </c:pt>
                <c:pt idx="6737">
                  <c:v>6945</c:v>
                </c:pt>
                <c:pt idx="6738">
                  <c:v>6945</c:v>
                </c:pt>
                <c:pt idx="6739">
                  <c:v>6945</c:v>
                </c:pt>
                <c:pt idx="6740">
                  <c:v>6945</c:v>
                </c:pt>
                <c:pt idx="6741">
                  <c:v>6945</c:v>
                </c:pt>
                <c:pt idx="6742">
                  <c:v>6945</c:v>
                </c:pt>
                <c:pt idx="6743">
                  <c:v>6945</c:v>
                </c:pt>
                <c:pt idx="6744">
                  <c:v>6945</c:v>
                </c:pt>
                <c:pt idx="6745">
                  <c:v>6945</c:v>
                </c:pt>
                <c:pt idx="6746">
                  <c:v>6945</c:v>
                </c:pt>
                <c:pt idx="6747">
                  <c:v>6945</c:v>
                </c:pt>
                <c:pt idx="6748">
                  <c:v>6945</c:v>
                </c:pt>
                <c:pt idx="6749">
                  <c:v>6945</c:v>
                </c:pt>
                <c:pt idx="6750">
                  <c:v>6945</c:v>
                </c:pt>
                <c:pt idx="6751">
                  <c:v>6945</c:v>
                </c:pt>
                <c:pt idx="6752">
                  <c:v>6945</c:v>
                </c:pt>
                <c:pt idx="6753">
                  <c:v>6945</c:v>
                </c:pt>
                <c:pt idx="6754">
                  <c:v>6945</c:v>
                </c:pt>
                <c:pt idx="6755">
                  <c:v>6945</c:v>
                </c:pt>
                <c:pt idx="6756">
                  <c:v>6945</c:v>
                </c:pt>
                <c:pt idx="6757">
                  <c:v>6945</c:v>
                </c:pt>
                <c:pt idx="6758">
                  <c:v>6945</c:v>
                </c:pt>
                <c:pt idx="6759">
                  <c:v>6945</c:v>
                </c:pt>
                <c:pt idx="6760">
                  <c:v>6945</c:v>
                </c:pt>
                <c:pt idx="6761">
                  <c:v>6945</c:v>
                </c:pt>
                <c:pt idx="6762">
                  <c:v>6945</c:v>
                </c:pt>
                <c:pt idx="6763">
                  <c:v>6945</c:v>
                </c:pt>
                <c:pt idx="6764">
                  <c:v>6945</c:v>
                </c:pt>
                <c:pt idx="6765">
                  <c:v>6945</c:v>
                </c:pt>
                <c:pt idx="6766">
                  <c:v>6945</c:v>
                </c:pt>
                <c:pt idx="6767">
                  <c:v>6945</c:v>
                </c:pt>
                <c:pt idx="6768">
                  <c:v>6945</c:v>
                </c:pt>
                <c:pt idx="6769">
                  <c:v>6945</c:v>
                </c:pt>
                <c:pt idx="6770">
                  <c:v>6945</c:v>
                </c:pt>
                <c:pt idx="6771">
                  <c:v>6945</c:v>
                </c:pt>
                <c:pt idx="6772">
                  <c:v>6945</c:v>
                </c:pt>
                <c:pt idx="6773">
                  <c:v>6945</c:v>
                </c:pt>
                <c:pt idx="6774">
                  <c:v>6945</c:v>
                </c:pt>
                <c:pt idx="6775">
                  <c:v>6945</c:v>
                </c:pt>
                <c:pt idx="6776">
                  <c:v>6945</c:v>
                </c:pt>
                <c:pt idx="6777">
                  <c:v>6945</c:v>
                </c:pt>
                <c:pt idx="6778">
                  <c:v>6945</c:v>
                </c:pt>
                <c:pt idx="6779">
                  <c:v>6945</c:v>
                </c:pt>
                <c:pt idx="6780">
                  <c:v>6945</c:v>
                </c:pt>
                <c:pt idx="6781">
                  <c:v>6945</c:v>
                </c:pt>
                <c:pt idx="6782">
                  <c:v>6945</c:v>
                </c:pt>
                <c:pt idx="6783">
                  <c:v>6945</c:v>
                </c:pt>
                <c:pt idx="6784">
                  <c:v>6945</c:v>
                </c:pt>
                <c:pt idx="6785">
                  <c:v>6945</c:v>
                </c:pt>
                <c:pt idx="6786">
                  <c:v>6945</c:v>
                </c:pt>
                <c:pt idx="6787">
                  <c:v>6945</c:v>
                </c:pt>
                <c:pt idx="6788">
                  <c:v>6945</c:v>
                </c:pt>
                <c:pt idx="6789">
                  <c:v>6945</c:v>
                </c:pt>
                <c:pt idx="6790">
                  <c:v>6945</c:v>
                </c:pt>
                <c:pt idx="6791">
                  <c:v>6945</c:v>
                </c:pt>
                <c:pt idx="6792">
                  <c:v>6945</c:v>
                </c:pt>
                <c:pt idx="6793">
                  <c:v>6945</c:v>
                </c:pt>
                <c:pt idx="6794">
                  <c:v>6945</c:v>
                </c:pt>
                <c:pt idx="6795">
                  <c:v>6945</c:v>
                </c:pt>
                <c:pt idx="6796">
                  <c:v>6945</c:v>
                </c:pt>
                <c:pt idx="6797">
                  <c:v>6945</c:v>
                </c:pt>
                <c:pt idx="6798">
                  <c:v>6945</c:v>
                </c:pt>
                <c:pt idx="6799">
                  <c:v>6945</c:v>
                </c:pt>
                <c:pt idx="6800">
                  <c:v>6945</c:v>
                </c:pt>
                <c:pt idx="6801">
                  <c:v>6945</c:v>
                </c:pt>
                <c:pt idx="6802">
                  <c:v>6945</c:v>
                </c:pt>
                <c:pt idx="6803">
                  <c:v>6945</c:v>
                </c:pt>
                <c:pt idx="6804">
                  <c:v>6945</c:v>
                </c:pt>
                <c:pt idx="6805">
                  <c:v>6945</c:v>
                </c:pt>
                <c:pt idx="6806">
                  <c:v>6945</c:v>
                </c:pt>
                <c:pt idx="6807">
                  <c:v>6945</c:v>
                </c:pt>
                <c:pt idx="6808">
                  <c:v>6945</c:v>
                </c:pt>
                <c:pt idx="6809">
                  <c:v>6945</c:v>
                </c:pt>
                <c:pt idx="6810">
                  <c:v>6945</c:v>
                </c:pt>
                <c:pt idx="6811">
                  <c:v>6945</c:v>
                </c:pt>
                <c:pt idx="6812">
                  <c:v>6945</c:v>
                </c:pt>
                <c:pt idx="6813">
                  <c:v>6945</c:v>
                </c:pt>
                <c:pt idx="6814">
                  <c:v>6945</c:v>
                </c:pt>
                <c:pt idx="6815">
                  <c:v>6945</c:v>
                </c:pt>
                <c:pt idx="6816">
                  <c:v>6945</c:v>
                </c:pt>
                <c:pt idx="6817">
                  <c:v>6945</c:v>
                </c:pt>
                <c:pt idx="6818">
                  <c:v>6945</c:v>
                </c:pt>
                <c:pt idx="6819">
                  <c:v>6945</c:v>
                </c:pt>
                <c:pt idx="6820">
                  <c:v>6945</c:v>
                </c:pt>
                <c:pt idx="6821">
                  <c:v>6945</c:v>
                </c:pt>
                <c:pt idx="6822">
                  <c:v>6945</c:v>
                </c:pt>
                <c:pt idx="6823">
                  <c:v>6945</c:v>
                </c:pt>
                <c:pt idx="6824">
                  <c:v>6945</c:v>
                </c:pt>
                <c:pt idx="6825">
                  <c:v>6945</c:v>
                </c:pt>
                <c:pt idx="6826">
                  <c:v>6945</c:v>
                </c:pt>
                <c:pt idx="6827">
                  <c:v>6945</c:v>
                </c:pt>
                <c:pt idx="6828">
                  <c:v>6945</c:v>
                </c:pt>
                <c:pt idx="6829">
                  <c:v>6945</c:v>
                </c:pt>
                <c:pt idx="6830">
                  <c:v>6945</c:v>
                </c:pt>
                <c:pt idx="6831">
                  <c:v>6945</c:v>
                </c:pt>
                <c:pt idx="6832">
                  <c:v>6945</c:v>
                </c:pt>
                <c:pt idx="6833">
                  <c:v>6945</c:v>
                </c:pt>
                <c:pt idx="6834">
                  <c:v>6945</c:v>
                </c:pt>
                <c:pt idx="6835">
                  <c:v>6945</c:v>
                </c:pt>
                <c:pt idx="6836">
                  <c:v>6945</c:v>
                </c:pt>
                <c:pt idx="6837">
                  <c:v>6945</c:v>
                </c:pt>
                <c:pt idx="6838">
                  <c:v>6945</c:v>
                </c:pt>
                <c:pt idx="6839">
                  <c:v>6945</c:v>
                </c:pt>
                <c:pt idx="6840">
                  <c:v>6945</c:v>
                </c:pt>
                <c:pt idx="6841">
                  <c:v>6945</c:v>
                </c:pt>
                <c:pt idx="6842">
                  <c:v>6945</c:v>
                </c:pt>
                <c:pt idx="6843">
                  <c:v>6945</c:v>
                </c:pt>
                <c:pt idx="6844">
                  <c:v>6945</c:v>
                </c:pt>
                <c:pt idx="6845">
                  <c:v>6945</c:v>
                </c:pt>
                <c:pt idx="6846">
                  <c:v>6945</c:v>
                </c:pt>
                <c:pt idx="6847">
                  <c:v>6945</c:v>
                </c:pt>
                <c:pt idx="6848">
                  <c:v>6945</c:v>
                </c:pt>
                <c:pt idx="6849">
                  <c:v>6945</c:v>
                </c:pt>
                <c:pt idx="6850">
                  <c:v>6945</c:v>
                </c:pt>
                <c:pt idx="6851">
                  <c:v>6945</c:v>
                </c:pt>
                <c:pt idx="6852">
                  <c:v>6945</c:v>
                </c:pt>
                <c:pt idx="6853">
                  <c:v>6945</c:v>
                </c:pt>
                <c:pt idx="6854">
                  <c:v>6945</c:v>
                </c:pt>
                <c:pt idx="6855">
                  <c:v>6945</c:v>
                </c:pt>
                <c:pt idx="6856">
                  <c:v>6945</c:v>
                </c:pt>
                <c:pt idx="6857">
                  <c:v>6945</c:v>
                </c:pt>
                <c:pt idx="6858">
                  <c:v>6945</c:v>
                </c:pt>
                <c:pt idx="6859">
                  <c:v>6945</c:v>
                </c:pt>
                <c:pt idx="6860">
                  <c:v>6945</c:v>
                </c:pt>
                <c:pt idx="6861">
                  <c:v>6945</c:v>
                </c:pt>
                <c:pt idx="6862">
                  <c:v>6945</c:v>
                </c:pt>
                <c:pt idx="6863">
                  <c:v>6945</c:v>
                </c:pt>
                <c:pt idx="6864">
                  <c:v>6945</c:v>
                </c:pt>
                <c:pt idx="6865">
                  <c:v>6945</c:v>
                </c:pt>
                <c:pt idx="6866">
                  <c:v>6945</c:v>
                </c:pt>
                <c:pt idx="6867">
                  <c:v>6945</c:v>
                </c:pt>
                <c:pt idx="6868">
                  <c:v>6945</c:v>
                </c:pt>
                <c:pt idx="6869">
                  <c:v>6945</c:v>
                </c:pt>
                <c:pt idx="6870">
                  <c:v>6945</c:v>
                </c:pt>
                <c:pt idx="6871">
                  <c:v>6945</c:v>
                </c:pt>
                <c:pt idx="6872">
                  <c:v>6945</c:v>
                </c:pt>
                <c:pt idx="6873">
                  <c:v>6945</c:v>
                </c:pt>
                <c:pt idx="6874">
                  <c:v>6945</c:v>
                </c:pt>
                <c:pt idx="6875">
                  <c:v>6945</c:v>
                </c:pt>
                <c:pt idx="6876">
                  <c:v>6945</c:v>
                </c:pt>
                <c:pt idx="6877">
                  <c:v>6945</c:v>
                </c:pt>
                <c:pt idx="6878">
                  <c:v>6945</c:v>
                </c:pt>
                <c:pt idx="6879">
                  <c:v>6945</c:v>
                </c:pt>
                <c:pt idx="6880">
                  <c:v>6945</c:v>
                </c:pt>
                <c:pt idx="6881">
                  <c:v>6945</c:v>
                </c:pt>
                <c:pt idx="6882">
                  <c:v>6945</c:v>
                </c:pt>
                <c:pt idx="6883">
                  <c:v>6945</c:v>
                </c:pt>
                <c:pt idx="6884">
                  <c:v>6945</c:v>
                </c:pt>
                <c:pt idx="6885">
                  <c:v>6945</c:v>
                </c:pt>
                <c:pt idx="6886">
                  <c:v>6945</c:v>
                </c:pt>
                <c:pt idx="6887">
                  <c:v>6945</c:v>
                </c:pt>
                <c:pt idx="6888">
                  <c:v>6945</c:v>
                </c:pt>
                <c:pt idx="6889">
                  <c:v>6945</c:v>
                </c:pt>
                <c:pt idx="6890">
                  <c:v>6945</c:v>
                </c:pt>
                <c:pt idx="6891">
                  <c:v>6945</c:v>
                </c:pt>
                <c:pt idx="6892">
                  <c:v>6945</c:v>
                </c:pt>
                <c:pt idx="6893">
                  <c:v>6945</c:v>
                </c:pt>
                <c:pt idx="6894">
                  <c:v>6945</c:v>
                </c:pt>
                <c:pt idx="6895">
                  <c:v>6945</c:v>
                </c:pt>
                <c:pt idx="6896">
                  <c:v>6945</c:v>
                </c:pt>
                <c:pt idx="6897">
                  <c:v>6945</c:v>
                </c:pt>
                <c:pt idx="6898">
                  <c:v>6945</c:v>
                </c:pt>
                <c:pt idx="6899">
                  <c:v>6945</c:v>
                </c:pt>
                <c:pt idx="6900">
                  <c:v>6945</c:v>
                </c:pt>
                <c:pt idx="6901">
                  <c:v>6945</c:v>
                </c:pt>
                <c:pt idx="6902">
                  <c:v>6945</c:v>
                </c:pt>
                <c:pt idx="6903">
                  <c:v>6945</c:v>
                </c:pt>
                <c:pt idx="6904">
                  <c:v>6945</c:v>
                </c:pt>
                <c:pt idx="6905">
                  <c:v>6945</c:v>
                </c:pt>
                <c:pt idx="6906">
                  <c:v>6945</c:v>
                </c:pt>
                <c:pt idx="6907">
                  <c:v>6945</c:v>
                </c:pt>
                <c:pt idx="6908">
                  <c:v>6945</c:v>
                </c:pt>
                <c:pt idx="6909">
                  <c:v>6945</c:v>
                </c:pt>
                <c:pt idx="6910">
                  <c:v>6945</c:v>
                </c:pt>
                <c:pt idx="6911">
                  <c:v>6945</c:v>
                </c:pt>
                <c:pt idx="6912">
                  <c:v>6945</c:v>
                </c:pt>
                <c:pt idx="6913">
                  <c:v>6945</c:v>
                </c:pt>
                <c:pt idx="6914">
                  <c:v>6945</c:v>
                </c:pt>
                <c:pt idx="6915">
                  <c:v>6945</c:v>
                </c:pt>
                <c:pt idx="6916">
                  <c:v>6945</c:v>
                </c:pt>
                <c:pt idx="6917">
                  <c:v>6945</c:v>
                </c:pt>
                <c:pt idx="6918">
                  <c:v>6945</c:v>
                </c:pt>
                <c:pt idx="6919">
                  <c:v>6945</c:v>
                </c:pt>
                <c:pt idx="6920">
                  <c:v>6945</c:v>
                </c:pt>
                <c:pt idx="6921">
                  <c:v>6945</c:v>
                </c:pt>
                <c:pt idx="6922">
                  <c:v>6945</c:v>
                </c:pt>
                <c:pt idx="6923">
                  <c:v>6945</c:v>
                </c:pt>
                <c:pt idx="6924">
                  <c:v>6945</c:v>
                </c:pt>
                <c:pt idx="6925">
                  <c:v>6945</c:v>
                </c:pt>
                <c:pt idx="6926">
                  <c:v>6945</c:v>
                </c:pt>
                <c:pt idx="6927">
                  <c:v>6945</c:v>
                </c:pt>
                <c:pt idx="6928">
                  <c:v>6945</c:v>
                </c:pt>
                <c:pt idx="6929">
                  <c:v>6945</c:v>
                </c:pt>
                <c:pt idx="6930">
                  <c:v>6945</c:v>
                </c:pt>
                <c:pt idx="6931">
                  <c:v>6945</c:v>
                </c:pt>
                <c:pt idx="6932">
                  <c:v>6945</c:v>
                </c:pt>
                <c:pt idx="6933">
                  <c:v>6945</c:v>
                </c:pt>
                <c:pt idx="6934">
                  <c:v>6945</c:v>
                </c:pt>
                <c:pt idx="6935">
                  <c:v>6945</c:v>
                </c:pt>
                <c:pt idx="6936">
                  <c:v>6945</c:v>
                </c:pt>
                <c:pt idx="6937">
                  <c:v>6945</c:v>
                </c:pt>
                <c:pt idx="6938">
                  <c:v>6945</c:v>
                </c:pt>
                <c:pt idx="6939">
                  <c:v>6945</c:v>
                </c:pt>
                <c:pt idx="6940">
                  <c:v>6945</c:v>
                </c:pt>
                <c:pt idx="6941">
                  <c:v>6945</c:v>
                </c:pt>
                <c:pt idx="6942">
                  <c:v>6945</c:v>
                </c:pt>
                <c:pt idx="6943">
                  <c:v>6945</c:v>
                </c:pt>
                <c:pt idx="6944">
                  <c:v>6945</c:v>
                </c:pt>
                <c:pt idx="6945">
                  <c:v>6945</c:v>
                </c:pt>
                <c:pt idx="6946">
                  <c:v>6945</c:v>
                </c:pt>
                <c:pt idx="6947">
                  <c:v>6945</c:v>
                </c:pt>
                <c:pt idx="6948">
                  <c:v>6945</c:v>
                </c:pt>
                <c:pt idx="6949">
                  <c:v>6945</c:v>
                </c:pt>
                <c:pt idx="6950">
                  <c:v>6945</c:v>
                </c:pt>
                <c:pt idx="6951">
                  <c:v>6945</c:v>
                </c:pt>
                <c:pt idx="6952">
                  <c:v>6945</c:v>
                </c:pt>
                <c:pt idx="6953">
                  <c:v>6945</c:v>
                </c:pt>
                <c:pt idx="6954">
                  <c:v>6945</c:v>
                </c:pt>
                <c:pt idx="6955">
                  <c:v>6945</c:v>
                </c:pt>
                <c:pt idx="6956">
                  <c:v>6945</c:v>
                </c:pt>
                <c:pt idx="6957">
                  <c:v>6945</c:v>
                </c:pt>
                <c:pt idx="6958">
                  <c:v>6945</c:v>
                </c:pt>
                <c:pt idx="6959">
                  <c:v>6945</c:v>
                </c:pt>
                <c:pt idx="6960">
                  <c:v>6945</c:v>
                </c:pt>
                <c:pt idx="6961">
                  <c:v>6945</c:v>
                </c:pt>
                <c:pt idx="6962">
                  <c:v>6945</c:v>
                </c:pt>
                <c:pt idx="6963">
                  <c:v>6945</c:v>
                </c:pt>
                <c:pt idx="6964">
                  <c:v>6945</c:v>
                </c:pt>
                <c:pt idx="6965">
                  <c:v>6945</c:v>
                </c:pt>
                <c:pt idx="6966">
                  <c:v>6945</c:v>
                </c:pt>
                <c:pt idx="6967">
                  <c:v>6945</c:v>
                </c:pt>
                <c:pt idx="6968">
                  <c:v>6945</c:v>
                </c:pt>
                <c:pt idx="6969">
                  <c:v>6945</c:v>
                </c:pt>
                <c:pt idx="6970">
                  <c:v>6945</c:v>
                </c:pt>
                <c:pt idx="6971">
                  <c:v>6945</c:v>
                </c:pt>
                <c:pt idx="6972">
                  <c:v>6945</c:v>
                </c:pt>
                <c:pt idx="6973">
                  <c:v>6945</c:v>
                </c:pt>
                <c:pt idx="6974">
                  <c:v>6945</c:v>
                </c:pt>
                <c:pt idx="6975">
                  <c:v>6945</c:v>
                </c:pt>
                <c:pt idx="6976">
                  <c:v>6945</c:v>
                </c:pt>
                <c:pt idx="6977">
                  <c:v>6945</c:v>
                </c:pt>
                <c:pt idx="6978">
                  <c:v>6945</c:v>
                </c:pt>
                <c:pt idx="6979">
                  <c:v>6945</c:v>
                </c:pt>
                <c:pt idx="6980">
                  <c:v>6945</c:v>
                </c:pt>
                <c:pt idx="6981">
                  <c:v>6945</c:v>
                </c:pt>
                <c:pt idx="6982">
                  <c:v>6945</c:v>
                </c:pt>
                <c:pt idx="6983">
                  <c:v>6945</c:v>
                </c:pt>
                <c:pt idx="6984">
                  <c:v>6945</c:v>
                </c:pt>
                <c:pt idx="6985">
                  <c:v>6945</c:v>
                </c:pt>
                <c:pt idx="6986">
                  <c:v>6945</c:v>
                </c:pt>
                <c:pt idx="6987">
                  <c:v>6945</c:v>
                </c:pt>
                <c:pt idx="6988">
                  <c:v>6945</c:v>
                </c:pt>
                <c:pt idx="6989">
                  <c:v>6945</c:v>
                </c:pt>
                <c:pt idx="6990">
                  <c:v>6945</c:v>
                </c:pt>
                <c:pt idx="6991">
                  <c:v>6945</c:v>
                </c:pt>
                <c:pt idx="6992">
                  <c:v>6945</c:v>
                </c:pt>
                <c:pt idx="6993">
                  <c:v>6945</c:v>
                </c:pt>
                <c:pt idx="6994">
                  <c:v>6945</c:v>
                </c:pt>
                <c:pt idx="6995">
                  <c:v>6945</c:v>
                </c:pt>
                <c:pt idx="6996">
                  <c:v>6945</c:v>
                </c:pt>
                <c:pt idx="6997">
                  <c:v>6945</c:v>
                </c:pt>
                <c:pt idx="6998">
                  <c:v>6945</c:v>
                </c:pt>
                <c:pt idx="6999">
                  <c:v>6945</c:v>
                </c:pt>
                <c:pt idx="7000">
                  <c:v>6945</c:v>
                </c:pt>
                <c:pt idx="7001">
                  <c:v>6945</c:v>
                </c:pt>
                <c:pt idx="7002">
                  <c:v>6945</c:v>
                </c:pt>
                <c:pt idx="7003">
                  <c:v>6945</c:v>
                </c:pt>
                <c:pt idx="7004">
                  <c:v>6945</c:v>
                </c:pt>
                <c:pt idx="7005">
                  <c:v>6945</c:v>
                </c:pt>
                <c:pt idx="7006">
                  <c:v>6945</c:v>
                </c:pt>
                <c:pt idx="7007">
                  <c:v>6945</c:v>
                </c:pt>
                <c:pt idx="7008">
                  <c:v>6945</c:v>
                </c:pt>
                <c:pt idx="7009">
                  <c:v>6945</c:v>
                </c:pt>
                <c:pt idx="7010">
                  <c:v>6945</c:v>
                </c:pt>
                <c:pt idx="7011">
                  <c:v>6945</c:v>
                </c:pt>
                <c:pt idx="7012">
                  <c:v>6945</c:v>
                </c:pt>
                <c:pt idx="7013">
                  <c:v>6945</c:v>
                </c:pt>
                <c:pt idx="7014">
                  <c:v>6945</c:v>
                </c:pt>
                <c:pt idx="7015">
                  <c:v>6945</c:v>
                </c:pt>
                <c:pt idx="7016">
                  <c:v>6945</c:v>
                </c:pt>
                <c:pt idx="7017">
                  <c:v>6945</c:v>
                </c:pt>
                <c:pt idx="7018">
                  <c:v>6945</c:v>
                </c:pt>
                <c:pt idx="7019">
                  <c:v>6945</c:v>
                </c:pt>
                <c:pt idx="7020">
                  <c:v>6945</c:v>
                </c:pt>
                <c:pt idx="7021">
                  <c:v>6945</c:v>
                </c:pt>
                <c:pt idx="7022">
                  <c:v>6945</c:v>
                </c:pt>
                <c:pt idx="7023">
                  <c:v>6945</c:v>
                </c:pt>
                <c:pt idx="7024">
                  <c:v>6945</c:v>
                </c:pt>
                <c:pt idx="7025">
                  <c:v>6945</c:v>
                </c:pt>
                <c:pt idx="7026">
                  <c:v>6945</c:v>
                </c:pt>
                <c:pt idx="7027">
                  <c:v>6945</c:v>
                </c:pt>
                <c:pt idx="7028">
                  <c:v>6945</c:v>
                </c:pt>
                <c:pt idx="7029">
                  <c:v>6945</c:v>
                </c:pt>
                <c:pt idx="7030">
                  <c:v>6945</c:v>
                </c:pt>
                <c:pt idx="7031">
                  <c:v>6945</c:v>
                </c:pt>
                <c:pt idx="7032">
                  <c:v>6945</c:v>
                </c:pt>
                <c:pt idx="7033">
                  <c:v>6945</c:v>
                </c:pt>
                <c:pt idx="7034">
                  <c:v>6945</c:v>
                </c:pt>
                <c:pt idx="7035">
                  <c:v>6945</c:v>
                </c:pt>
                <c:pt idx="7036">
                  <c:v>6945</c:v>
                </c:pt>
                <c:pt idx="7037">
                  <c:v>6945</c:v>
                </c:pt>
                <c:pt idx="7038">
                  <c:v>6945</c:v>
                </c:pt>
                <c:pt idx="7039">
                  <c:v>6945</c:v>
                </c:pt>
                <c:pt idx="7040">
                  <c:v>6945</c:v>
                </c:pt>
                <c:pt idx="7041">
                  <c:v>6945</c:v>
                </c:pt>
                <c:pt idx="7042">
                  <c:v>6945</c:v>
                </c:pt>
                <c:pt idx="7043">
                  <c:v>6945</c:v>
                </c:pt>
                <c:pt idx="7044">
                  <c:v>6945</c:v>
                </c:pt>
                <c:pt idx="7045">
                  <c:v>6945</c:v>
                </c:pt>
                <c:pt idx="7046">
                  <c:v>6945</c:v>
                </c:pt>
                <c:pt idx="7047">
                  <c:v>6945</c:v>
                </c:pt>
                <c:pt idx="7048">
                  <c:v>6945</c:v>
                </c:pt>
                <c:pt idx="7049">
                  <c:v>6945</c:v>
                </c:pt>
                <c:pt idx="7050">
                  <c:v>6945</c:v>
                </c:pt>
                <c:pt idx="7051">
                  <c:v>6945</c:v>
                </c:pt>
                <c:pt idx="7052">
                  <c:v>6945</c:v>
                </c:pt>
                <c:pt idx="7053">
                  <c:v>6945</c:v>
                </c:pt>
                <c:pt idx="7054">
                  <c:v>6945</c:v>
                </c:pt>
                <c:pt idx="7055">
                  <c:v>6945</c:v>
                </c:pt>
                <c:pt idx="7056">
                  <c:v>6945</c:v>
                </c:pt>
                <c:pt idx="7057">
                  <c:v>6945</c:v>
                </c:pt>
                <c:pt idx="7058">
                  <c:v>6945</c:v>
                </c:pt>
                <c:pt idx="7059">
                  <c:v>6945</c:v>
                </c:pt>
                <c:pt idx="7060">
                  <c:v>6945</c:v>
                </c:pt>
                <c:pt idx="7061">
                  <c:v>6945</c:v>
                </c:pt>
                <c:pt idx="7062">
                  <c:v>6945</c:v>
                </c:pt>
                <c:pt idx="7063">
                  <c:v>6945</c:v>
                </c:pt>
                <c:pt idx="7064">
                  <c:v>6945</c:v>
                </c:pt>
                <c:pt idx="7065">
                  <c:v>6945</c:v>
                </c:pt>
                <c:pt idx="7066">
                  <c:v>6945</c:v>
                </c:pt>
                <c:pt idx="7067">
                  <c:v>6945</c:v>
                </c:pt>
                <c:pt idx="7068">
                  <c:v>6945</c:v>
                </c:pt>
                <c:pt idx="7069">
                  <c:v>6945</c:v>
                </c:pt>
                <c:pt idx="7070">
                  <c:v>6945</c:v>
                </c:pt>
                <c:pt idx="7071">
                  <c:v>6945</c:v>
                </c:pt>
                <c:pt idx="7072">
                  <c:v>6945</c:v>
                </c:pt>
                <c:pt idx="7073">
                  <c:v>6945</c:v>
                </c:pt>
                <c:pt idx="7074">
                  <c:v>6945</c:v>
                </c:pt>
                <c:pt idx="7075">
                  <c:v>6945</c:v>
                </c:pt>
                <c:pt idx="7076">
                  <c:v>6945</c:v>
                </c:pt>
                <c:pt idx="7077">
                  <c:v>6945</c:v>
                </c:pt>
                <c:pt idx="7078">
                  <c:v>6945</c:v>
                </c:pt>
                <c:pt idx="7079">
                  <c:v>6945</c:v>
                </c:pt>
                <c:pt idx="7080">
                  <c:v>6945</c:v>
                </c:pt>
                <c:pt idx="7081">
                  <c:v>6945</c:v>
                </c:pt>
                <c:pt idx="7082">
                  <c:v>6945</c:v>
                </c:pt>
                <c:pt idx="7083">
                  <c:v>6945</c:v>
                </c:pt>
                <c:pt idx="7084">
                  <c:v>6945</c:v>
                </c:pt>
                <c:pt idx="7085">
                  <c:v>6945</c:v>
                </c:pt>
                <c:pt idx="7086">
                  <c:v>6945</c:v>
                </c:pt>
                <c:pt idx="7087">
                  <c:v>6945</c:v>
                </c:pt>
                <c:pt idx="7088">
                  <c:v>6945</c:v>
                </c:pt>
                <c:pt idx="7089">
                  <c:v>6945</c:v>
                </c:pt>
                <c:pt idx="7090">
                  <c:v>6945</c:v>
                </c:pt>
                <c:pt idx="7091">
                  <c:v>6945</c:v>
                </c:pt>
                <c:pt idx="7092">
                  <c:v>6945</c:v>
                </c:pt>
                <c:pt idx="7093">
                  <c:v>6945</c:v>
                </c:pt>
                <c:pt idx="7094">
                  <c:v>6945</c:v>
                </c:pt>
                <c:pt idx="7095">
                  <c:v>6945</c:v>
                </c:pt>
                <c:pt idx="7096">
                  <c:v>6945</c:v>
                </c:pt>
                <c:pt idx="7097">
                  <c:v>6945</c:v>
                </c:pt>
                <c:pt idx="7098">
                  <c:v>6945</c:v>
                </c:pt>
                <c:pt idx="7099">
                  <c:v>6945</c:v>
                </c:pt>
                <c:pt idx="7100">
                  <c:v>6945</c:v>
                </c:pt>
                <c:pt idx="7101">
                  <c:v>6945</c:v>
                </c:pt>
                <c:pt idx="7102">
                  <c:v>6945</c:v>
                </c:pt>
                <c:pt idx="7103">
                  <c:v>6945</c:v>
                </c:pt>
                <c:pt idx="7104">
                  <c:v>6945</c:v>
                </c:pt>
                <c:pt idx="7105">
                  <c:v>6945</c:v>
                </c:pt>
                <c:pt idx="7106">
                  <c:v>6945</c:v>
                </c:pt>
                <c:pt idx="7107">
                  <c:v>6945</c:v>
                </c:pt>
                <c:pt idx="7108">
                  <c:v>6945</c:v>
                </c:pt>
                <c:pt idx="7109">
                  <c:v>6945</c:v>
                </c:pt>
                <c:pt idx="7110">
                  <c:v>6945</c:v>
                </c:pt>
                <c:pt idx="7111">
                  <c:v>6945</c:v>
                </c:pt>
                <c:pt idx="7112">
                  <c:v>6945</c:v>
                </c:pt>
                <c:pt idx="7113">
                  <c:v>6945</c:v>
                </c:pt>
                <c:pt idx="7114">
                  <c:v>6945</c:v>
                </c:pt>
                <c:pt idx="7115">
                  <c:v>6945</c:v>
                </c:pt>
                <c:pt idx="7116">
                  <c:v>6945</c:v>
                </c:pt>
                <c:pt idx="7117">
                  <c:v>6945</c:v>
                </c:pt>
                <c:pt idx="7118">
                  <c:v>6945</c:v>
                </c:pt>
                <c:pt idx="7119">
                  <c:v>6945</c:v>
                </c:pt>
                <c:pt idx="7120">
                  <c:v>6945</c:v>
                </c:pt>
                <c:pt idx="7121">
                  <c:v>6945</c:v>
                </c:pt>
                <c:pt idx="7122">
                  <c:v>6945</c:v>
                </c:pt>
                <c:pt idx="7123">
                  <c:v>6945</c:v>
                </c:pt>
                <c:pt idx="7124">
                  <c:v>6945</c:v>
                </c:pt>
                <c:pt idx="7125">
                  <c:v>6945</c:v>
                </c:pt>
                <c:pt idx="7126">
                  <c:v>6945</c:v>
                </c:pt>
                <c:pt idx="7127">
                  <c:v>6945</c:v>
                </c:pt>
                <c:pt idx="7128">
                  <c:v>6945</c:v>
                </c:pt>
                <c:pt idx="7129">
                  <c:v>6945</c:v>
                </c:pt>
                <c:pt idx="7130">
                  <c:v>6945</c:v>
                </c:pt>
                <c:pt idx="7131">
                  <c:v>6945</c:v>
                </c:pt>
                <c:pt idx="7132">
                  <c:v>6945</c:v>
                </c:pt>
                <c:pt idx="7133">
                  <c:v>6945</c:v>
                </c:pt>
                <c:pt idx="7134">
                  <c:v>6945</c:v>
                </c:pt>
                <c:pt idx="7135">
                  <c:v>6945</c:v>
                </c:pt>
                <c:pt idx="7136">
                  <c:v>6945</c:v>
                </c:pt>
                <c:pt idx="7137">
                  <c:v>6945</c:v>
                </c:pt>
                <c:pt idx="7138">
                  <c:v>6945</c:v>
                </c:pt>
                <c:pt idx="7139">
                  <c:v>6945</c:v>
                </c:pt>
                <c:pt idx="7140">
                  <c:v>6945</c:v>
                </c:pt>
                <c:pt idx="7141">
                  <c:v>6945</c:v>
                </c:pt>
                <c:pt idx="7142">
                  <c:v>6945</c:v>
                </c:pt>
                <c:pt idx="7143">
                  <c:v>6945</c:v>
                </c:pt>
                <c:pt idx="7144">
                  <c:v>6945</c:v>
                </c:pt>
                <c:pt idx="7145">
                  <c:v>6945</c:v>
                </c:pt>
                <c:pt idx="7146">
                  <c:v>6945</c:v>
                </c:pt>
                <c:pt idx="7147">
                  <c:v>6945</c:v>
                </c:pt>
                <c:pt idx="7148">
                  <c:v>6945</c:v>
                </c:pt>
                <c:pt idx="7149">
                  <c:v>6945</c:v>
                </c:pt>
                <c:pt idx="7150">
                  <c:v>6945</c:v>
                </c:pt>
                <c:pt idx="7151">
                  <c:v>6945</c:v>
                </c:pt>
                <c:pt idx="7152">
                  <c:v>6945</c:v>
                </c:pt>
                <c:pt idx="7153">
                  <c:v>6945</c:v>
                </c:pt>
                <c:pt idx="7154">
                  <c:v>6945</c:v>
                </c:pt>
                <c:pt idx="7155">
                  <c:v>6945</c:v>
                </c:pt>
                <c:pt idx="7156">
                  <c:v>6945</c:v>
                </c:pt>
                <c:pt idx="7157">
                  <c:v>6945</c:v>
                </c:pt>
                <c:pt idx="7158">
                  <c:v>6945</c:v>
                </c:pt>
                <c:pt idx="7159">
                  <c:v>6945</c:v>
                </c:pt>
                <c:pt idx="7160">
                  <c:v>6945</c:v>
                </c:pt>
                <c:pt idx="7161">
                  <c:v>6945</c:v>
                </c:pt>
                <c:pt idx="7162">
                  <c:v>6945</c:v>
                </c:pt>
                <c:pt idx="7163">
                  <c:v>6945</c:v>
                </c:pt>
                <c:pt idx="7164">
                  <c:v>6945</c:v>
                </c:pt>
                <c:pt idx="7165">
                  <c:v>6945</c:v>
                </c:pt>
                <c:pt idx="7166">
                  <c:v>6945</c:v>
                </c:pt>
                <c:pt idx="7167">
                  <c:v>6945</c:v>
                </c:pt>
                <c:pt idx="7168">
                  <c:v>6945</c:v>
                </c:pt>
                <c:pt idx="7169">
                  <c:v>6945</c:v>
                </c:pt>
                <c:pt idx="7170">
                  <c:v>6945</c:v>
                </c:pt>
                <c:pt idx="7171">
                  <c:v>6945</c:v>
                </c:pt>
                <c:pt idx="7172">
                  <c:v>6945</c:v>
                </c:pt>
                <c:pt idx="7173">
                  <c:v>6945</c:v>
                </c:pt>
                <c:pt idx="7174">
                  <c:v>6945</c:v>
                </c:pt>
                <c:pt idx="7175">
                  <c:v>6945</c:v>
                </c:pt>
                <c:pt idx="7176">
                  <c:v>6945</c:v>
                </c:pt>
                <c:pt idx="7177">
                  <c:v>6945</c:v>
                </c:pt>
                <c:pt idx="7178">
                  <c:v>6945</c:v>
                </c:pt>
                <c:pt idx="7179">
                  <c:v>6945</c:v>
                </c:pt>
                <c:pt idx="7180">
                  <c:v>6945</c:v>
                </c:pt>
                <c:pt idx="7181">
                  <c:v>6945</c:v>
                </c:pt>
                <c:pt idx="7182">
                  <c:v>6945</c:v>
                </c:pt>
                <c:pt idx="7183">
                  <c:v>6945</c:v>
                </c:pt>
                <c:pt idx="7184">
                  <c:v>6945</c:v>
                </c:pt>
                <c:pt idx="7185">
                  <c:v>6945</c:v>
                </c:pt>
                <c:pt idx="7186">
                  <c:v>6945</c:v>
                </c:pt>
                <c:pt idx="7187">
                  <c:v>6945</c:v>
                </c:pt>
                <c:pt idx="7188">
                  <c:v>6945</c:v>
                </c:pt>
                <c:pt idx="7189">
                  <c:v>6945</c:v>
                </c:pt>
                <c:pt idx="7190">
                  <c:v>6945</c:v>
                </c:pt>
                <c:pt idx="7191">
                  <c:v>6945</c:v>
                </c:pt>
                <c:pt idx="7192">
                  <c:v>6945</c:v>
                </c:pt>
                <c:pt idx="7193">
                  <c:v>6945</c:v>
                </c:pt>
                <c:pt idx="7194">
                  <c:v>6945</c:v>
                </c:pt>
                <c:pt idx="7195">
                  <c:v>6945</c:v>
                </c:pt>
                <c:pt idx="7196">
                  <c:v>6945</c:v>
                </c:pt>
                <c:pt idx="7197">
                  <c:v>6945</c:v>
                </c:pt>
                <c:pt idx="7198">
                  <c:v>6945</c:v>
                </c:pt>
                <c:pt idx="7199">
                  <c:v>6945</c:v>
                </c:pt>
                <c:pt idx="7200">
                  <c:v>6945</c:v>
                </c:pt>
                <c:pt idx="7201">
                  <c:v>6945</c:v>
                </c:pt>
                <c:pt idx="7202">
                  <c:v>6945</c:v>
                </c:pt>
                <c:pt idx="7203">
                  <c:v>6945</c:v>
                </c:pt>
                <c:pt idx="7204">
                  <c:v>6945</c:v>
                </c:pt>
                <c:pt idx="7205">
                  <c:v>6945</c:v>
                </c:pt>
                <c:pt idx="7206">
                  <c:v>6945</c:v>
                </c:pt>
                <c:pt idx="7207">
                  <c:v>6945</c:v>
                </c:pt>
                <c:pt idx="7208">
                  <c:v>6945</c:v>
                </c:pt>
                <c:pt idx="7209">
                  <c:v>6945</c:v>
                </c:pt>
                <c:pt idx="7210">
                  <c:v>6945</c:v>
                </c:pt>
                <c:pt idx="7211">
                  <c:v>6945</c:v>
                </c:pt>
                <c:pt idx="7212">
                  <c:v>6945</c:v>
                </c:pt>
                <c:pt idx="7213">
                  <c:v>6945</c:v>
                </c:pt>
                <c:pt idx="7214">
                  <c:v>6945</c:v>
                </c:pt>
                <c:pt idx="7215">
                  <c:v>6945</c:v>
                </c:pt>
                <c:pt idx="7216">
                  <c:v>6945</c:v>
                </c:pt>
                <c:pt idx="7217">
                  <c:v>6945</c:v>
                </c:pt>
                <c:pt idx="7218">
                  <c:v>6945</c:v>
                </c:pt>
                <c:pt idx="7219">
                  <c:v>6945</c:v>
                </c:pt>
                <c:pt idx="7220">
                  <c:v>6945</c:v>
                </c:pt>
                <c:pt idx="7221">
                  <c:v>6945</c:v>
                </c:pt>
                <c:pt idx="7222">
                  <c:v>6945</c:v>
                </c:pt>
                <c:pt idx="7223">
                  <c:v>6945</c:v>
                </c:pt>
                <c:pt idx="7224">
                  <c:v>6945</c:v>
                </c:pt>
                <c:pt idx="7225">
                  <c:v>6945</c:v>
                </c:pt>
                <c:pt idx="7226">
                  <c:v>6945</c:v>
                </c:pt>
                <c:pt idx="7227">
                  <c:v>6945</c:v>
                </c:pt>
                <c:pt idx="7228">
                  <c:v>6945</c:v>
                </c:pt>
                <c:pt idx="7229">
                  <c:v>6945</c:v>
                </c:pt>
                <c:pt idx="7230">
                  <c:v>6945</c:v>
                </c:pt>
                <c:pt idx="7231">
                  <c:v>6945</c:v>
                </c:pt>
                <c:pt idx="7232">
                  <c:v>6945</c:v>
                </c:pt>
                <c:pt idx="7233">
                  <c:v>6945</c:v>
                </c:pt>
                <c:pt idx="7234">
                  <c:v>6945</c:v>
                </c:pt>
                <c:pt idx="7235">
                  <c:v>6945</c:v>
                </c:pt>
                <c:pt idx="7236">
                  <c:v>6945</c:v>
                </c:pt>
                <c:pt idx="7237">
                  <c:v>6945</c:v>
                </c:pt>
                <c:pt idx="7238">
                  <c:v>6945</c:v>
                </c:pt>
                <c:pt idx="7239">
                  <c:v>6945</c:v>
                </c:pt>
                <c:pt idx="7240">
                  <c:v>6945</c:v>
                </c:pt>
                <c:pt idx="7241">
                  <c:v>6945</c:v>
                </c:pt>
                <c:pt idx="7242">
                  <c:v>6945</c:v>
                </c:pt>
                <c:pt idx="7243">
                  <c:v>6945</c:v>
                </c:pt>
                <c:pt idx="7244">
                  <c:v>6945</c:v>
                </c:pt>
                <c:pt idx="7245">
                  <c:v>6945</c:v>
                </c:pt>
                <c:pt idx="7246">
                  <c:v>6945</c:v>
                </c:pt>
                <c:pt idx="7247">
                  <c:v>6945</c:v>
                </c:pt>
                <c:pt idx="7248">
                  <c:v>6945</c:v>
                </c:pt>
                <c:pt idx="7249">
                  <c:v>6945</c:v>
                </c:pt>
                <c:pt idx="7250">
                  <c:v>6945</c:v>
                </c:pt>
                <c:pt idx="7251">
                  <c:v>6945</c:v>
                </c:pt>
                <c:pt idx="7252">
                  <c:v>6945</c:v>
                </c:pt>
                <c:pt idx="7253">
                  <c:v>6945</c:v>
                </c:pt>
                <c:pt idx="7254">
                  <c:v>6945</c:v>
                </c:pt>
                <c:pt idx="7255">
                  <c:v>6945</c:v>
                </c:pt>
                <c:pt idx="7256">
                  <c:v>6945</c:v>
                </c:pt>
                <c:pt idx="7257">
                  <c:v>6945</c:v>
                </c:pt>
                <c:pt idx="7258">
                  <c:v>6945</c:v>
                </c:pt>
                <c:pt idx="7259">
                  <c:v>6945</c:v>
                </c:pt>
                <c:pt idx="7260">
                  <c:v>6945</c:v>
                </c:pt>
                <c:pt idx="7261">
                  <c:v>6945</c:v>
                </c:pt>
                <c:pt idx="7262">
                  <c:v>6945</c:v>
                </c:pt>
                <c:pt idx="7263">
                  <c:v>6945</c:v>
                </c:pt>
                <c:pt idx="7264">
                  <c:v>6945</c:v>
                </c:pt>
                <c:pt idx="7265">
                  <c:v>6945</c:v>
                </c:pt>
                <c:pt idx="7266">
                  <c:v>6945</c:v>
                </c:pt>
                <c:pt idx="7267">
                  <c:v>6945</c:v>
                </c:pt>
                <c:pt idx="7268">
                  <c:v>6945</c:v>
                </c:pt>
                <c:pt idx="7269">
                  <c:v>6945</c:v>
                </c:pt>
                <c:pt idx="7270">
                  <c:v>6945</c:v>
                </c:pt>
                <c:pt idx="7271">
                  <c:v>6945</c:v>
                </c:pt>
                <c:pt idx="7272">
                  <c:v>6945</c:v>
                </c:pt>
                <c:pt idx="7273">
                  <c:v>6945</c:v>
                </c:pt>
                <c:pt idx="7274">
                  <c:v>6945</c:v>
                </c:pt>
                <c:pt idx="7275">
                  <c:v>6945</c:v>
                </c:pt>
                <c:pt idx="7276">
                  <c:v>6945</c:v>
                </c:pt>
                <c:pt idx="7277">
                  <c:v>6945</c:v>
                </c:pt>
                <c:pt idx="7278">
                  <c:v>6945</c:v>
                </c:pt>
                <c:pt idx="7279">
                  <c:v>6945</c:v>
                </c:pt>
                <c:pt idx="7280">
                  <c:v>6945</c:v>
                </c:pt>
                <c:pt idx="7281">
                  <c:v>6945</c:v>
                </c:pt>
                <c:pt idx="7282">
                  <c:v>6945</c:v>
                </c:pt>
                <c:pt idx="7283">
                  <c:v>6945</c:v>
                </c:pt>
                <c:pt idx="7284">
                  <c:v>6945</c:v>
                </c:pt>
                <c:pt idx="7285">
                  <c:v>6945</c:v>
                </c:pt>
                <c:pt idx="7286">
                  <c:v>6945</c:v>
                </c:pt>
                <c:pt idx="7287">
                  <c:v>6945</c:v>
                </c:pt>
                <c:pt idx="7288">
                  <c:v>6945</c:v>
                </c:pt>
                <c:pt idx="7289">
                  <c:v>6945</c:v>
                </c:pt>
                <c:pt idx="7290">
                  <c:v>6945</c:v>
                </c:pt>
                <c:pt idx="7291">
                  <c:v>6945</c:v>
                </c:pt>
                <c:pt idx="7292">
                  <c:v>6945</c:v>
                </c:pt>
                <c:pt idx="7293">
                  <c:v>6945</c:v>
                </c:pt>
                <c:pt idx="7294">
                  <c:v>6945</c:v>
                </c:pt>
                <c:pt idx="7295">
                  <c:v>6945</c:v>
                </c:pt>
                <c:pt idx="7296">
                  <c:v>6945</c:v>
                </c:pt>
                <c:pt idx="7297">
                  <c:v>6945</c:v>
                </c:pt>
                <c:pt idx="7298">
                  <c:v>6945</c:v>
                </c:pt>
                <c:pt idx="7299">
                  <c:v>6945</c:v>
                </c:pt>
                <c:pt idx="7300">
                  <c:v>6945</c:v>
                </c:pt>
                <c:pt idx="7301">
                  <c:v>6945</c:v>
                </c:pt>
                <c:pt idx="7302">
                  <c:v>6945</c:v>
                </c:pt>
                <c:pt idx="7303">
                  <c:v>6945</c:v>
                </c:pt>
                <c:pt idx="7304">
                  <c:v>6945</c:v>
                </c:pt>
                <c:pt idx="7305">
                  <c:v>6945</c:v>
                </c:pt>
                <c:pt idx="7306">
                  <c:v>6945</c:v>
                </c:pt>
                <c:pt idx="7307">
                  <c:v>6945</c:v>
                </c:pt>
                <c:pt idx="7308">
                  <c:v>6945</c:v>
                </c:pt>
                <c:pt idx="7309">
                  <c:v>6945</c:v>
                </c:pt>
                <c:pt idx="7310">
                  <c:v>6945</c:v>
                </c:pt>
                <c:pt idx="7311">
                  <c:v>6945</c:v>
                </c:pt>
                <c:pt idx="7312">
                  <c:v>6945</c:v>
                </c:pt>
                <c:pt idx="7313">
                  <c:v>6945</c:v>
                </c:pt>
                <c:pt idx="7314">
                  <c:v>6945</c:v>
                </c:pt>
                <c:pt idx="7315">
                  <c:v>6945</c:v>
                </c:pt>
                <c:pt idx="7316">
                  <c:v>6945</c:v>
                </c:pt>
                <c:pt idx="7317">
                  <c:v>6945</c:v>
                </c:pt>
                <c:pt idx="7318">
                  <c:v>6945</c:v>
                </c:pt>
                <c:pt idx="7319">
                  <c:v>6945</c:v>
                </c:pt>
                <c:pt idx="7320">
                  <c:v>6945</c:v>
                </c:pt>
                <c:pt idx="7321">
                  <c:v>6945</c:v>
                </c:pt>
                <c:pt idx="7322">
                  <c:v>6945</c:v>
                </c:pt>
                <c:pt idx="7323">
                  <c:v>6945</c:v>
                </c:pt>
                <c:pt idx="7324">
                  <c:v>6945</c:v>
                </c:pt>
                <c:pt idx="7325">
                  <c:v>6945</c:v>
                </c:pt>
                <c:pt idx="7326">
                  <c:v>6945</c:v>
                </c:pt>
                <c:pt idx="7327">
                  <c:v>6945</c:v>
                </c:pt>
                <c:pt idx="7328">
                  <c:v>6945</c:v>
                </c:pt>
                <c:pt idx="7329">
                  <c:v>6945</c:v>
                </c:pt>
                <c:pt idx="7330">
                  <c:v>6945</c:v>
                </c:pt>
                <c:pt idx="7331">
                  <c:v>6945</c:v>
                </c:pt>
                <c:pt idx="7332">
                  <c:v>6945</c:v>
                </c:pt>
                <c:pt idx="7333">
                  <c:v>6945</c:v>
                </c:pt>
                <c:pt idx="7334">
                  <c:v>6945</c:v>
                </c:pt>
                <c:pt idx="7335">
                  <c:v>6945</c:v>
                </c:pt>
                <c:pt idx="7336">
                  <c:v>6945</c:v>
                </c:pt>
                <c:pt idx="7337">
                  <c:v>6945</c:v>
                </c:pt>
                <c:pt idx="7338">
                  <c:v>6945</c:v>
                </c:pt>
                <c:pt idx="7339">
                  <c:v>6945</c:v>
                </c:pt>
                <c:pt idx="7340">
                  <c:v>6945</c:v>
                </c:pt>
                <c:pt idx="7341">
                  <c:v>6945</c:v>
                </c:pt>
                <c:pt idx="7342">
                  <c:v>6945</c:v>
                </c:pt>
                <c:pt idx="7343">
                  <c:v>6945</c:v>
                </c:pt>
                <c:pt idx="7344">
                  <c:v>6945</c:v>
                </c:pt>
                <c:pt idx="7345">
                  <c:v>6945</c:v>
                </c:pt>
                <c:pt idx="7346">
                  <c:v>6945</c:v>
                </c:pt>
                <c:pt idx="7347">
                  <c:v>6945</c:v>
                </c:pt>
                <c:pt idx="7348">
                  <c:v>6945</c:v>
                </c:pt>
                <c:pt idx="7349">
                  <c:v>6945</c:v>
                </c:pt>
                <c:pt idx="7350">
                  <c:v>6945</c:v>
                </c:pt>
                <c:pt idx="7351">
                  <c:v>6945</c:v>
                </c:pt>
                <c:pt idx="7352">
                  <c:v>6945</c:v>
                </c:pt>
                <c:pt idx="7353">
                  <c:v>6945</c:v>
                </c:pt>
                <c:pt idx="7354">
                  <c:v>6945</c:v>
                </c:pt>
                <c:pt idx="7355">
                  <c:v>6945</c:v>
                </c:pt>
                <c:pt idx="7356">
                  <c:v>6945</c:v>
                </c:pt>
                <c:pt idx="7357">
                  <c:v>6945</c:v>
                </c:pt>
                <c:pt idx="7358">
                  <c:v>6945</c:v>
                </c:pt>
                <c:pt idx="7359">
                  <c:v>6945</c:v>
                </c:pt>
                <c:pt idx="7360">
                  <c:v>6945</c:v>
                </c:pt>
                <c:pt idx="7361">
                  <c:v>6945</c:v>
                </c:pt>
                <c:pt idx="7362">
                  <c:v>6945</c:v>
                </c:pt>
                <c:pt idx="7363">
                  <c:v>6945</c:v>
                </c:pt>
                <c:pt idx="7364">
                  <c:v>6945</c:v>
                </c:pt>
                <c:pt idx="7365">
                  <c:v>6945</c:v>
                </c:pt>
                <c:pt idx="7366">
                  <c:v>6945</c:v>
                </c:pt>
                <c:pt idx="7367">
                  <c:v>6945</c:v>
                </c:pt>
                <c:pt idx="7368">
                  <c:v>6945</c:v>
                </c:pt>
                <c:pt idx="7369">
                  <c:v>6945</c:v>
                </c:pt>
                <c:pt idx="7370">
                  <c:v>6945</c:v>
                </c:pt>
                <c:pt idx="7371">
                  <c:v>6945</c:v>
                </c:pt>
                <c:pt idx="7372">
                  <c:v>6945</c:v>
                </c:pt>
                <c:pt idx="7373">
                  <c:v>6945</c:v>
                </c:pt>
                <c:pt idx="7374">
                  <c:v>6945</c:v>
                </c:pt>
                <c:pt idx="7375">
                  <c:v>6945</c:v>
                </c:pt>
                <c:pt idx="7376">
                  <c:v>6945</c:v>
                </c:pt>
                <c:pt idx="7377">
                  <c:v>6945</c:v>
                </c:pt>
                <c:pt idx="7378">
                  <c:v>6945</c:v>
                </c:pt>
                <c:pt idx="7379">
                  <c:v>6945</c:v>
                </c:pt>
                <c:pt idx="7380">
                  <c:v>6945</c:v>
                </c:pt>
                <c:pt idx="7381">
                  <c:v>6945</c:v>
                </c:pt>
                <c:pt idx="7382">
                  <c:v>6945</c:v>
                </c:pt>
                <c:pt idx="7383">
                  <c:v>6945</c:v>
                </c:pt>
                <c:pt idx="7384">
                  <c:v>6945</c:v>
                </c:pt>
                <c:pt idx="7385">
                  <c:v>6945</c:v>
                </c:pt>
                <c:pt idx="7386">
                  <c:v>6945</c:v>
                </c:pt>
                <c:pt idx="7387">
                  <c:v>6945</c:v>
                </c:pt>
                <c:pt idx="7388">
                  <c:v>6945</c:v>
                </c:pt>
                <c:pt idx="7389">
                  <c:v>6945</c:v>
                </c:pt>
                <c:pt idx="7390">
                  <c:v>6945</c:v>
                </c:pt>
                <c:pt idx="7391">
                  <c:v>6945</c:v>
                </c:pt>
                <c:pt idx="7392">
                  <c:v>6945</c:v>
                </c:pt>
                <c:pt idx="7393">
                  <c:v>6945</c:v>
                </c:pt>
                <c:pt idx="7394">
                  <c:v>6945</c:v>
                </c:pt>
                <c:pt idx="7395">
                  <c:v>6945</c:v>
                </c:pt>
                <c:pt idx="7396">
                  <c:v>6945</c:v>
                </c:pt>
                <c:pt idx="7397">
                  <c:v>6945</c:v>
                </c:pt>
                <c:pt idx="7398">
                  <c:v>6945</c:v>
                </c:pt>
                <c:pt idx="7399">
                  <c:v>6945</c:v>
                </c:pt>
                <c:pt idx="7400">
                  <c:v>6945</c:v>
                </c:pt>
                <c:pt idx="7401">
                  <c:v>6945</c:v>
                </c:pt>
                <c:pt idx="7402">
                  <c:v>6945</c:v>
                </c:pt>
                <c:pt idx="7403">
                  <c:v>6945</c:v>
                </c:pt>
                <c:pt idx="7404">
                  <c:v>6945</c:v>
                </c:pt>
                <c:pt idx="7405">
                  <c:v>6945</c:v>
                </c:pt>
                <c:pt idx="7406">
                  <c:v>6945</c:v>
                </c:pt>
                <c:pt idx="7407">
                  <c:v>6945</c:v>
                </c:pt>
                <c:pt idx="7408">
                  <c:v>6945</c:v>
                </c:pt>
                <c:pt idx="7409">
                  <c:v>6945</c:v>
                </c:pt>
                <c:pt idx="7410">
                  <c:v>6945</c:v>
                </c:pt>
                <c:pt idx="7411">
                  <c:v>6945</c:v>
                </c:pt>
                <c:pt idx="7412">
                  <c:v>6945</c:v>
                </c:pt>
                <c:pt idx="7413">
                  <c:v>6945</c:v>
                </c:pt>
                <c:pt idx="7414">
                  <c:v>6945</c:v>
                </c:pt>
                <c:pt idx="7415">
                  <c:v>6945</c:v>
                </c:pt>
                <c:pt idx="7416">
                  <c:v>6945</c:v>
                </c:pt>
                <c:pt idx="7417">
                  <c:v>6945</c:v>
                </c:pt>
                <c:pt idx="7418">
                  <c:v>6945</c:v>
                </c:pt>
                <c:pt idx="7419">
                  <c:v>6945</c:v>
                </c:pt>
                <c:pt idx="7420">
                  <c:v>6945</c:v>
                </c:pt>
                <c:pt idx="7421">
                  <c:v>6945</c:v>
                </c:pt>
                <c:pt idx="7422">
                  <c:v>6945</c:v>
                </c:pt>
                <c:pt idx="7423">
                  <c:v>6945</c:v>
                </c:pt>
                <c:pt idx="7424">
                  <c:v>6945</c:v>
                </c:pt>
                <c:pt idx="7425">
                  <c:v>6945</c:v>
                </c:pt>
                <c:pt idx="7426">
                  <c:v>6945</c:v>
                </c:pt>
                <c:pt idx="7427">
                  <c:v>6945</c:v>
                </c:pt>
                <c:pt idx="7428">
                  <c:v>6945</c:v>
                </c:pt>
                <c:pt idx="7429">
                  <c:v>6945</c:v>
                </c:pt>
                <c:pt idx="7430">
                  <c:v>6945</c:v>
                </c:pt>
                <c:pt idx="7431">
                  <c:v>6945</c:v>
                </c:pt>
                <c:pt idx="7432">
                  <c:v>6945</c:v>
                </c:pt>
                <c:pt idx="7433">
                  <c:v>6945</c:v>
                </c:pt>
                <c:pt idx="7434">
                  <c:v>6945</c:v>
                </c:pt>
                <c:pt idx="7435">
                  <c:v>6945</c:v>
                </c:pt>
                <c:pt idx="7436">
                  <c:v>6945</c:v>
                </c:pt>
                <c:pt idx="7437">
                  <c:v>6945</c:v>
                </c:pt>
                <c:pt idx="7438">
                  <c:v>6945</c:v>
                </c:pt>
                <c:pt idx="7439">
                  <c:v>6945</c:v>
                </c:pt>
                <c:pt idx="7440">
                  <c:v>6945</c:v>
                </c:pt>
                <c:pt idx="7441">
                  <c:v>6945</c:v>
                </c:pt>
                <c:pt idx="7442">
                  <c:v>6945</c:v>
                </c:pt>
                <c:pt idx="7443">
                  <c:v>6945</c:v>
                </c:pt>
                <c:pt idx="7444">
                  <c:v>6945</c:v>
                </c:pt>
                <c:pt idx="7445">
                  <c:v>6945</c:v>
                </c:pt>
                <c:pt idx="7446">
                  <c:v>6945</c:v>
                </c:pt>
                <c:pt idx="7447">
                  <c:v>6945</c:v>
                </c:pt>
                <c:pt idx="7448">
                  <c:v>6945</c:v>
                </c:pt>
                <c:pt idx="7449">
                  <c:v>6945</c:v>
                </c:pt>
                <c:pt idx="7450">
                  <c:v>6945</c:v>
                </c:pt>
                <c:pt idx="7451">
                  <c:v>6945</c:v>
                </c:pt>
                <c:pt idx="7452">
                  <c:v>6945</c:v>
                </c:pt>
                <c:pt idx="7453">
                  <c:v>6945</c:v>
                </c:pt>
                <c:pt idx="7454">
                  <c:v>6945</c:v>
                </c:pt>
                <c:pt idx="7455">
                  <c:v>6945</c:v>
                </c:pt>
                <c:pt idx="7456">
                  <c:v>6945</c:v>
                </c:pt>
                <c:pt idx="7457">
                  <c:v>6945</c:v>
                </c:pt>
                <c:pt idx="7458">
                  <c:v>6945</c:v>
                </c:pt>
                <c:pt idx="7459">
                  <c:v>6945</c:v>
                </c:pt>
                <c:pt idx="7460">
                  <c:v>6945</c:v>
                </c:pt>
                <c:pt idx="7461">
                  <c:v>6945</c:v>
                </c:pt>
                <c:pt idx="7462">
                  <c:v>6945</c:v>
                </c:pt>
                <c:pt idx="7463">
                  <c:v>6945</c:v>
                </c:pt>
                <c:pt idx="7464">
                  <c:v>6945</c:v>
                </c:pt>
                <c:pt idx="7465">
                  <c:v>6945</c:v>
                </c:pt>
                <c:pt idx="7466">
                  <c:v>6945</c:v>
                </c:pt>
                <c:pt idx="7467">
                  <c:v>6945</c:v>
                </c:pt>
                <c:pt idx="7468">
                  <c:v>6945</c:v>
                </c:pt>
                <c:pt idx="7469">
                  <c:v>6945</c:v>
                </c:pt>
                <c:pt idx="7470">
                  <c:v>6945</c:v>
                </c:pt>
                <c:pt idx="7471">
                  <c:v>6945</c:v>
                </c:pt>
                <c:pt idx="7472">
                  <c:v>6945</c:v>
                </c:pt>
                <c:pt idx="7473">
                  <c:v>6945</c:v>
                </c:pt>
                <c:pt idx="7474">
                  <c:v>6945</c:v>
                </c:pt>
                <c:pt idx="7475">
                  <c:v>6945</c:v>
                </c:pt>
                <c:pt idx="7476">
                  <c:v>6945</c:v>
                </c:pt>
                <c:pt idx="7477">
                  <c:v>6945</c:v>
                </c:pt>
                <c:pt idx="7478">
                  <c:v>6945</c:v>
                </c:pt>
                <c:pt idx="7479">
                  <c:v>6945</c:v>
                </c:pt>
                <c:pt idx="7480">
                  <c:v>6945</c:v>
                </c:pt>
                <c:pt idx="7481">
                  <c:v>6945</c:v>
                </c:pt>
                <c:pt idx="7482">
                  <c:v>6945</c:v>
                </c:pt>
                <c:pt idx="7483">
                  <c:v>6945</c:v>
                </c:pt>
                <c:pt idx="7484">
                  <c:v>6945</c:v>
                </c:pt>
                <c:pt idx="7485">
                  <c:v>6945</c:v>
                </c:pt>
                <c:pt idx="7486">
                  <c:v>6945</c:v>
                </c:pt>
                <c:pt idx="7487">
                  <c:v>6945</c:v>
                </c:pt>
                <c:pt idx="7488">
                  <c:v>6945</c:v>
                </c:pt>
                <c:pt idx="7489">
                  <c:v>6945</c:v>
                </c:pt>
                <c:pt idx="7490">
                  <c:v>6945</c:v>
                </c:pt>
                <c:pt idx="7491">
                  <c:v>6945</c:v>
                </c:pt>
                <c:pt idx="7492">
                  <c:v>6945</c:v>
                </c:pt>
                <c:pt idx="7493">
                  <c:v>6945</c:v>
                </c:pt>
                <c:pt idx="7494">
                  <c:v>6945</c:v>
                </c:pt>
                <c:pt idx="7495">
                  <c:v>6945</c:v>
                </c:pt>
                <c:pt idx="7496">
                  <c:v>6945</c:v>
                </c:pt>
                <c:pt idx="7497">
                  <c:v>6945</c:v>
                </c:pt>
                <c:pt idx="7498">
                  <c:v>6945</c:v>
                </c:pt>
                <c:pt idx="7499">
                  <c:v>6945</c:v>
                </c:pt>
                <c:pt idx="7500">
                  <c:v>6945</c:v>
                </c:pt>
                <c:pt idx="7501">
                  <c:v>6945</c:v>
                </c:pt>
                <c:pt idx="7502">
                  <c:v>6945</c:v>
                </c:pt>
                <c:pt idx="7503">
                  <c:v>6945</c:v>
                </c:pt>
                <c:pt idx="7504">
                  <c:v>6945</c:v>
                </c:pt>
                <c:pt idx="7505">
                  <c:v>6945</c:v>
                </c:pt>
                <c:pt idx="7506">
                  <c:v>6945</c:v>
                </c:pt>
                <c:pt idx="7507">
                  <c:v>6945</c:v>
                </c:pt>
                <c:pt idx="7508">
                  <c:v>6945</c:v>
                </c:pt>
                <c:pt idx="7509">
                  <c:v>6945</c:v>
                </c:pt>
                <c:pt idx="7510">
                  <c:v>6945</c:v>
                </c:pt>
                <c:pt idx="7511">
                  <c:v>6945</c:v>
                </c:pt>
                <c:pt idx="7512">
                  <c:v>6945</c:v>
                </c:pt>
                <c:pt idx="7513">
                  <c:v>6945</c:v>
                </c:pt>
                <c:pt idx="7514">
                  <c:v>6945</c:v>
                </c:pt>
                <c:pt idx="7515">
                  <c:v>6945</c:v>
                </c:pt>
                <c:pt idx="7516">
                  <c:v>6945</c:v>
                </c:pt>
                <c:pt idx="7517">
                  <c:v>6945</c:v>
                </c:pt>
                <c:pt idx="7518">
                  <c:v>6945</c:v>
                </c:pt>
                <c:pt idx="7519">
                  <c:v>6945</c:v>
                </c:pt>
                <c:pt idx="7520">
                  <c:v>6945</c:v>
                </c:pt>
                <c:pt idx="7521">
                  <c:v>6945</c:v>
                </c:pt>
                <c:pt idx="7522">
                  <c:v>6945</c:v>
                </c:pt>
                <c:pt idx="7523">
                  <c:v>6945</c:v>
                </c:pt>
                <c:pt idx="7524">
                  <c:v>6945</c:v>
                </c:pt>
                <c:pt idx="7525">
                  <c:v>6945</c:v>
                </c:pt>
                <c:pt idx="7526">
                  <c:v>6945</c:v>
                </c:pt>
                <c:pt idx="7527">
                  <c:v>6945</c:v>
                </c:pt>
                <c:pt idx="7528">
                  <c:v>6945</c:v>
                </c:pt>
                <c:pt idx="7529">
                  <c:v>6945</c:v>
                </c:pt>
                <c:pt idx="7530">
                  <c:v>6945</c:v>
                </c:pt>
                <c:pt idx="7531">
                  <c:v>6945</c:v>
                </c:pt>
                <c:pt idx="7532">
                  <c:v>6945</c:v>
                </c:pt>
                <c:pt idx="7533">
                  <c:v>6945</c:v>
                </c:pt>
                <c:pt idx="7534">
                  <c:v>6945</c:v>
                </c:pt>
                <c:pt idx="7535">
                  <c:v>6945</c:v>
                </c:pt>
                <c:pt idx="7536">
                  <c:v>6945</c:v>
                </c:pt>
                <c:pt idx="7537">
                  <c:v>6945</c:v>
                </c:pt>
                <c:pt idx="7538">
                  <c:v>6945</c:v>
                </c:pt>
                <c:pt idx="7539">
                  <c:v>6945</c:v>
                </c:pt>
                <c:pt idx="7540">
                  <c:v>6945</c:v>
                </c:pt>
                <c:pt idx="7541">
                  <c:v>6945</c:v>
                </c:pt>
                <c:pt idx="7542">
                  <c:v>6945</c:v>
                </c:pt>
                <c:pt idx="7543">
                  <c:v>6945</c:v>
                </c:pt>
                <c:pt idx="7544">
                  <c:v>6945</c:v>
                </c:pt>
                <c:pt idx="7545">
                  <c:v>6945</c:v>
                </c:pt>
                <c:pt idx="7546">
                  <c:v>6945</c:v>
                </c:pt>
                <c:pt idx="7547">
                  <c:v>6945</c:v>
                </c:pt>
                <c:pt idx="7548">
                  <c:v>6945</c:v>
                </c:pt>
                <c:pt idx="7549">
                  <c:v>6945</c:v>
                </c:pt>
                <c:pt idx="7550">
                  <c:v>6945</c:v>
                </c:pt>
                <c:pt idx="7551">
                  <c:v>6945</c:v>
                </c:pt>
                <c:pt idx="7552">
                  <c:v>6945</c:v>
                </c:pt>
                <c:pt idx="7553">
                  <c:v>6945</c:v>
                </c:pt>
                <c:pt idx="7554">
                  <c:v>6945</c:v>
                </c:pt>
                <c:pt idx="7555">
                  <c:v>6945</c:v>
                </c:pt>
                <c:pt idx="7556">
                  <c:v>6945</c:v>
                </c:pt>
                <c:pt idx="7557">
                  <c:v>6945</c:v>
                </c:pt>
                <c:pt idx="7558">
                  <c:v>6945</c:v>
                </c:pt>
                <c:pt idx="7559">
                  <c:v>6945</c:v>
                </c:pt>
                <c:pt idx="7560">
                  <c:v>6945</c:v>
                </c:pt>
                <c:pt idx="7561">
                  <c:v>6945</c:v>
                </c:pt>
                <c:pt idx="7562">
                  <c:v>6945</c:v>
                </c:pt>
                <c:pt idx="7563">
                  <c:v>6945</c:v>
                </c:pt>
                <c:pt idx="7564">
                  <c:v>6945</c:v>
                </c:pt>
                <c:pt idx="7565">
                  <c:v>6945</c:v>
                </c:pt>
                <c:pt idx="7566">
                  <c:v>6945</c:v>
                </c:pt>
                <c:pt idx="7567">
                  <c:v>6945</c:v>
                </c:pt>
                <c:pt idx="7568">
                  <c:v>6945</c:v>
                </c:pt>
                <c:pt idx="7569">
                  <c:v>6945</c:v>
                </c:pt>
                <c:pt idx="7570">
                  <c:v>6945</c:v>
                </c:pt>
                <c:pt idx="7571">
                  <c:v>6945</c:v>
                </c:pt>
                <c:pt idx="7572">
                  <c:v>6945</c:v>
                </c:pt>
                <c:pt idx="7573">
                  <c:v>6945</c:v>
                </c:pt>
                <c:pt idx="7574">
                  <c:v>6945</c:v>
                </c:pt>
                <c:pt idx="7575">
                  <c:v>6945</c:v>
                </c:pt>
                <c:pt idx="7576">
                  <c:v>6945</c:v>
                </c:pt>
                <c:pt idx="7577">
                  <c:v>6945</c:v>
                </c:pt>
                <c:pt idx="7578">
                  <c:v>6945</c:v>
                </c:pt>
                <c:pt idx="7579">
                  <c:v>6945</c:v>
                </c:pt>
                <c:pt idx="7580">
                  <c:v>6945</c:v>
                </c:pt>
                <c:pt idx="7581">
                  <c:v>6945</c:v>
                </c:pt>
                <c:pt idx="7582">
                  <c:v>6945</c:v>
                </c:pt>
                <c:pt idx="7583">
                  <c:v>6945</c:v>
                </c:pt>
                <c:pt idx="7584">
                  <c:v>6945</c:v>
                </c:pt>
                <c:pt idx="7585">
                  <c:v>6945</c:v>
                </c:pt>
                <c:pt idx="7586">
                  <c:v>6945</c:v>
                </c:pt>
                <c:pt idx="7587">
                  <c:v>6945</c:v>
                </c:pt>
                <c:pt idx="7588">
                  <c:v>6945</c:v>
                </c:pt>
                <c:pt idx="7589">
                  <c:v>6945</c:v>
                </c:pt>
                <c:pt idx="7590">
                  <c:v>6945</c:v>
                </c:pt>
                <c:pt idx="7591">
                  <c:v>6945</c:v>
                </c:pt>
                <c:pt idx="7592">
                  <c:v>6945</c:v>
                </c:pt>
                <c:pt idx="7593">
                  <c:v>6945</c:v>
                </c:pt>
                <c:pt idx="7594">
                  <c:v>6945</c:v>
                </c:pt>
                <c:pt idx="7595">
                  <c:v>6945</c:v>
                </c:pt>
                <c:pt idx="7596">
                  <c:v>6945</c:v>
                </c:pt>
                <c:pt idx="7597">
                  <c:v>6945</c:v>
                </c:pt>
                <c:pt idx="7598">
                  <c:v>6945</c:v>
                </c:pt>
                <c:pt idx="7599">
                  <c:v>6945</c:v>
                </c:pt>
                <c:pt idx="7600">
                  <c:v>6945</c:v>
                </c:pt>
                <c:pt idx="7601">
                  <c:v>6945</c:v>
                </c:pt>
                <c:pt idx="7602">
                  <c:v>6945</c:v>
                </c:pt>
                <c:pt idx="7603">
                  <c:v>6945</c:v>
                </c:pt>
                <c:pt idx="7604">
                  <c:v>6945</c:v>
                </c:pt>
                <c:pt idx="7605">
                  <c:v>6945</c:v>
                </c:pt>
                <c:pt idx="7606">
                  <c:v>6945</c:v>
                </c:pt>
                <c:pt idx="7607">
                  <c:v>6945</c:v>
                </c:pt>
                <c:pt idx="7608">
                  <c:v>6945</c:v>
                </c:pt>
                <c:pt idx="7609">
                  <c:v>6945</c:v>
                </c:pt>
                <c:pt idx="7610">
                  <c:v>6945</c:v>
                </c:pt>
                <c:pt idx="7611">
                  <c:v>6945</c:v>
                </c:pt>
                <c:pt idx="7612">
                  <c:v>6945</c:v>
                </c:pt>
                <c:pt idx="7613">
                  <c:v>6945</c:v>
                </c:pt>
                <c:pt idx="7614">
                  <c:v>6945</c:v>
                </c:pt>
                <c:pt idx="7615">
                  <c:v>6945</c:v>
                </c:pt>
                <c:pt idx="7616">
                  <c:v>6945</c:v>
                </c:pt>
                <c:pt idx="7617">
                  <c:v>6945</c:v>
                </c:pt>
                <c:pt idx="7618">
                  <c:v>6945</c:v>
                </c:pt>
                <c:pt idx="7619">
                  <c:v>6945</c:v>
                </c:pt>
                <c:pt idx="7620">
                  <c:v>6945</c:v>
                </c:pt>
                <c:pt idx="7621">
                  <c:v>6945</c:v>
                </c:pt>
                <c:pt idx="7622">
                  <c:v>6945</c:v>
                </c:pt>
                <c:pt idx="7623">
                  <c:v>6945</c:v>
                </c:pt>
                <c:pt idx="7624">
                  <c:v>6945</c:v>
                </c:pt>
                <c:pt idx="7625">
                  <c:v>6945</c:v>
                </c:pt>
                <c:pt idx="7626">
                  <c:v>6945</c:v>
                </c:pt>
                <c:pt idx="7627">
                  <c:v>6945</c:v>
                </c:pt>
                <c:pt idx="7628">
                  <c:v>6945</c:v>
                </c:pt>
                <c:pt idx="7629">
                  <c:v>6945</c:v>
                </c:pt>
                <c:pt idx="7630">
                  <c:v>6945</c:v>
                </c:pt>
                <c:pt idx="7631">
                  <c:v>6945</c:v>
                </c:pt>
                <c:pt idx="7632">
                  <c:v>6945</c:v>
                </c:pt>
                <c:pt idx="7633">
                  <c:v>6945</c:v>
                </c:pt>
                <c:pt idx="7634">
                  <c:v>6945</c:v>
                </c:pt>
                <c:pt idx="7635">
                  <c:v>6945</c:v>
                </c:pt>
                <c:pt idx="7636">
                  <c:v>6945</c:v>
                </c:pt>
                <c:pt idx="7637">
                  <c:v>6945</c:v>
                </c:pt>
                <c:pt idx="7638">
                  <c:v>6945</c:v>
                </c:pt>
                <c:pt idx="7639">
                  <c:v>6945</c:v>
                </c:pt>
                <c:pt idx="7640">
                  <c:v>6945</c:v>
                </c:pt>
                <c:pt idx="7641">
                  <c:v>6945</c:v>
                </c:pt>
                <c:pt idx="7642">
                  <c:v>6945</c:v>
                </c:pt>
                <c:pt idx="7643">
                  <c:v>6945</c:v>
                </c:pt>
                <c:pt idx="7644">
                  <c:v>6945</c:v>
                </c:pt>
                <c:pt idx="7645">
                  <c:v>6945</c:v>
                </c:pt>
                <c:pt idx="7646">
                  <c:v>6945</c:v>
                </c:pt>
                <c:pt idx="7647">
                  <c:v>6945</c:v>
                </c:pt>
                <c:pt idx="7648">
                  <c:v>6945</c:v>
                </c:pt>
                <c:pt idx="7649">
                  <c:v>6945</c:v>
                </c:pt>
                <c:pt idx="7650">
                  <c:v>6945</c:v>
                </c:pt>
                <c:pt idx="7651">
                  <c:v>6945</c:v>
                </c:pt>
                <c:pt idx="7652">
                  <c:v>6945</c:v>
                </c:pt>
                <c:pt idx="7653">
                  <c:v>6945</c:v>
                </c:pt>
                <c:pt idx="7654">
                  <c:v>6945</c:v>
                </c:pt>
                <c:pt idx="7655">
                  <c:v>6945</c:v>
                </c:pt>
                <c:pt idx="7656">
                  <c:v>6945</c:v>
                </c:pt>
                <c:pt idx="7657">
                  <c:v>6945</c:v>
                </c:pt>
                <c:pt idx="7658">
                  <c:v>6945</c:v>
                </c:pt>
                <c:pt idx="7659">
                  <c:v>6945</c:v>
                </c:pt>
                <c:pt idx="7660">
                  <c:v>6945</c:v>
                </c:pt>
                <c:pt idx="7661">
                  <c:v>6945</c:v>
                </c:pt>
                <c:pt idx="7662">
                  <c:v>6945</c:v>
                </c:pt>
                <c:pt idx="7663">
                  <c:v>6945</c:v>
                </c:pt>
                <c:pt idx="7664">
                  <c:v>6945</c:v>
                </c:pt>
                <c:pt idx="7665">
                  <c:v>6945</c:v>
                </c:pt>
                <c:pt idx="7666">
                  <c:v>6945</c:v>
                </c:pt>
                <c:pt idx="7667">
                  <c:v>6945</c:v>
                </c:pt>
                <c:pt idx="7668">
                  <c:v>6945</c:v>
                </c:pt>
                <c:pt idx="7669">
                  <c:v>6945</c:v>
                </c:pt>
                <c:pt idx="7670">
                  <c:v>6945</c:v>
                </c:pt>
                <c:pt idx="7671">
                  <c:v>6945</c:v>
                </c:pt>
                <c:pt idx="7672">
                  <c:v>6945</c:v>
                </c:pt>
                <c:pt idx="7673">
                  <c:v>6945</c:v>
                </c:pt>
                <c:pt idx="7674">
                  <c:v>6945</c:v>
                </c:pt>
                <c:pt idx="7675">
                  <c:v>6945</c:v>
                </c:pt>
                <c:pt idx="7676">
                  <c:v>6945</c:v>
                </c:pt>
                <c:pt idx="7677">
                  <c:v>6945</c:v>
                </c:pt>
                <c:pt idx="7678">
                  <c:v>6945</c:v>
                </c:pt>
                <c:pt idx="7679">
                  <c:v>6945</c:v>
                </c:pt>
                <c:pt idx="7680">
                  <c:v>6945</c:v>
                </c:pt>
                <c:pt idx="7681">
                  <c:v>6945</c:v>
                </c:pt>
                <c:pt idx="7682">
                  <c:v>6945</c:v>
                </c:pt>
                <c:pt idx="7683">
                  <c:v>6945</c:v>
                </c:pt>
                <c:pt idx="7684">
                  <c:v>6945</c:v>
                </c:pt>
                <c:pt idx="7685">
                  <c:v>6945</c:v>
                </c:pt>
                <c:pt idx="7686">
                  <c:v>6945</c:v>
                </c:pt>
                <c:pt idx="7687">
                  <c:v>6945</c:v>
                </c:pt>
                <c:pt idx="7688">
                  <c:v>6945</c:v>
                </c:pt>
                <c:pt idx="7689">
                  <c:v>6945</c:v>
                </c:pt>
                <c:pt idx="7690">
                  <c:v>6945</c:v>
                </c:pt>
                <c:pt idx="7691">
                  <c:v>6945</c:v>
                </c:pt>
                <c:pt idx="7692">
                  <c:v>6945</c:v>
                </c:pt>
                <c:pt idx="7693">
                  <c:v>6945</c:v>
                </c:pt>
                <c:pt idx="7694">
                  <c:v>6945</c:v>
                </c:pt>
                <c:pt idx="7695">
                  <c:v>6945</c:v>
                </c:pt>
                <c:pt idx="7696">
                  <c:v>6945</c:v>
                </c:pt>
                <c:pt idx="7697">
                  <c:v>6945</c:v>
                </c:pt>
                <c:pt idx="7698">
                  <c:v>6945</c:v>
                </c:pt>
                <c:pt idx="7699">
                  <c:v>6945</c:v>
                </c:pt>
                <c:pt idx="7700">
                  <c:v>6945</c:v>
                </c:pt>
                <c:pt idx="7701">
                  <c:v>6945</c:v>
                </c:pt>
                <c:pt idx="7702">
                  <c:v>6945</c:v>
                </c:pt>
                <c:pt idx="7703">
                  <c:v>6945</c:v>
                </c:pt>
                <c:pt idx="7704">
                  <c:v>6945</c:v>
                </c:pt>
                <c:pt idx="7705">
                  <c:v>6945</c:v>
                </c:pt>
                <c:pt idx="7706">
                  <c:v>6945</c:v>
                </c:pt>
                <c:pt idx="7707">
                  <c:v>6945</c:v>
                </c:pt>
                <c:pt idx="7708">
                  <c:v>6945</c:v>
                </c:pt>
                <c:pt idx="7709">
                  <c:v>6945</c:v>
                </c:pt>
                <c:pt idx="7710">
                  <c:v>6945</c:v>
                </c:pt>
                <c:pt idx="7711">
                  <c:v>6945</c:v>
                </c:pt>
                <c:pt idx="7712">
                  <c:v>6945</c:v>
                </c:pt>
                <c:pt idx="7713">
                  <c:v>6945</c:v>
                </c:pt>
                <c:pt idx="7714">
                  <c:v>6945</c:v>
                </c:pt>
                <c:pt idx="7715">
                  <c:v>6945</c:v>
                </c:pt>
                <c:pt idx="7716">
                  <c:v>6945</c:v>
                </c:pt>
                <c:pt idx="7717">
                  <c:v>6945</c:v>
                </c:pt>
                <c:pt idx="7718">
                  <c:v>6945</c:v>
                </c:pt>
                <c:pt idx="7719">
                  <c:v>6945</c:v>
                </c:pt>
                <c:pt idx="7720">
                  <c:v>6945</c:v>
                </c:pt>
                <c:pt idx="7721">
                  <c:v>6945</c:v>
                </c:pt>
                <c:pt idx="7722">
                  <c:v>6945</c:v>
                </c:pt>
                <c:pt idx="7723">
                  <c:v>6945</c:v>
                </c:pt>
                <c:pt idx="7724">
                  <c:v>6945</c:v>
                </c:pt>
                <c:pt idx="7725">
                  <c:v>6945</c:v>
                </c:pt>
                <c:pt idx="7726">
                  <c:v>6945</c:v>
                </c:pt>
                <c:pt idx="7727">
                  <c:v>6945</c:v>
                </c:pt>
                <c:pt idx="7728">
                  <c:v>6945</c:v>
                </c:pt>
                <c:pt idx="7729">
                  <c:v>6945</c:v>
                </c:pt>
                <c:pt idx="7730">
                  <c:v>6945</c:v>
                </c:pt>
                <c:pt idx="7731">
                  <c:v>6945</c:v>
                </c:pt>
                <c:pt idx="7732">
                  <c:v>6945</c:v>
                </c:pt>
                <c:pt idx="7733">
                  <c:v>6945</c:v>
                </c:pt>
                <c:pt idx="7734">
                  <c:v>6945</c:v>
                </c:pt>
                <c:pt idx="7735">
                  <c:v>6945</c:v>
                </c:pt>
                <c:pt idx="7736">
                  <c:v>6945</c:v>
                </c:pt>
                <c:pt idx="7737">
                  <c:v>6945</c:v>
                </c:pt>
                <c:pt idx="7738">
                  <c:v>6945</c:v>
                </c:pt>
                <c:pt idx="7739">
                  <c:v>6945</c:v>
                </c:pt>
                <c:pt idx="7740">
                  <c:v>6945</c:v>
                </c:pt>
                <c:pt idx="7741">
                  <c:v>6945</c:v>
                </c:pt>
                <c:pt idx="7742">
                  <c:v>6945</c:v>
                </c:pt>
                <c:pt idx="7743">
                  <c:v>6945</c:v>
                </c:pt>
                <c:pt idx="7744">
                  <c:v>6945</c:v>
                </c:pt>
                <c:pt idx="7745">
                  <c:v>6945</c:v>
                </c:pt>
                <c:pt idx="7746">
                  <c:v>6945</c:v>
                </c:pt>
                <c:pt idx="7747">
                  <c:v>6945</c:v>
                </c:pt>
                <c:pt idx="7748">
                  <c:v>6945</c:v>
                </c:pt>
                <c:pt idx="7749">
                  <c:v>6945</c:v>
                </c:pt>
                <c:pt idx="7750">
                  <c:v>6945</c:v>
                </c:pt>
                <c:pt idx="7751">
                  <c:v>6945</c:v>
                </c:pt>
                <c:pt idx="7752">
                  <c:v>6945</c:v>
                </c:pt>
                <c:pt idx="7753">
                  <c:v>6945</c:v>
                </c:pt>
                <c:pt idx="7754">
                  <c:v>6945</c:v>
                </c:pt>
                <c:pt idx="7755">
                  <c:v>6945</c:v>
                </c:pt>
                <c:pt idx="7756">
                  <c:v>6945</c:v>
                </c:pt>
                <c:pt idx="7757">
                  <c:v>6945</c:v>
                </c:pt>
                <c:pt idx="7758">
                  <c:v>6945</c:v>
                </c:pt>
                <c:pt idx="7759">
                  <c:v>6945</c:v>
                </c:pt>
                <c:pt idx="7760">
                  <c:v>6945</c:v>
                </c:pt>
                <c:pt idx="7761">
                  <c:v>6945</c:v>
                </c:pt>
                <c:pt idx="7762">
                  <c:v>6945</c:v>
                </c:pt>
                <c:pt idx="7763">
                  <c:v>6945</c:v>
                </c:pt>
                <c:pt idx="7764">
                  <c:v>6945</c:v>
                </c:pt>
                <c:pt idx="7765">
                  <c:v>6945</c:v>
                </c:pt>
                <c:pt idx="7766">
                  <c:v>6945</c:v>
                </c:pt>
                <c:pt idx="7767">
                  <c:v>6945</c:v>
                </c:pt>
                <c:pt idx="7768">
                  <c:v>6945</c:v>
                </c:pt>
                <c:pt idx="7769">
                  <c:v>6945</c:v>
                </c:pt>
                <c:pt idx="7770">
                  <c:v>6945</c:v>
                </c:pt>
                <c:pt idx="7771">
                  <c:v>6945</c:v>
                </c:pt>
                <c:pt idx="7772">
                  <c:v>6945</c:v>
                </c:pt>
                <c:pt idx="7773">
                  <c:v>6945</c:v>
                </c:pt>
                <c:pt idx="7774">
                  <c:v>6945</c:v>
                </c:pt>
                <c:pt idx="7775">
                  <c:v>6945</c:v>
                </c:pt>
                <c:pt idx="7776">
                  <c:v>6945</c:v>
                </c:pt>
                <c:pt idx="7777">
                  <c:v>6945</c:v>
                </c:pt>
                <c:pt idx="7778">
                  <c:v>6945</c:v>
                </c:pt>
                <c:pt idx="7779">
                  <c:v>6945</c:v>
                </c:pt>
                <c:pt idx="7780">
                  <c:v>6945</c:v>
                </c:pt>
                <c:pt idx="7781">
                  <c:v>6945</c:v>
                </c:pt>
                <c:pt idx="7782">
                  <c:v>6945</c:v>
                </c:pt>
                <c:pt idx="7783">
                  <c:v>6945</c:v>
                </c:pt>
                <c:pt idx="7784">
                  <c:v>6945</c:v>
                </c:pt>
                <c:pt idx="7785">
                  <c:v>6945</c:v>
                </c:pt>
                <c:pt idx="7786">
                  <c:v>6945</c:v>
                </c:pt>
                <c:pt idx="7787">
                  <c:v>6945</c:v>
                </c:pt>
                <c:pt idx="7788">
                  <c:v>6945</c:v>
                </c:pt>
                <c:pt idx="7789">
                  <c:v>6945</c:v>
                </c:pt>
                <c:pt idx="7790">
                  <c:v>6945</c:v>
                </c:pt>
                <c:pt idx="7791">
                  <c:v>6945</c:v>
                </c:pt>
                <c:pt idx="7792">
                  <c:v>6945</c:v>
                </c:pt>
                <c:pt idx="7793">
                  <c:v>6945</c:v>
                </c:pt>
                <c:pt idx="7794">
                  <c:v>6945</c:v>
                </c:pt>
                <c:pt idx="7795">
                  <c:v>6945</c:v>
                </c:pt>
                <c:pt idx="7796">
                  <c:v>6945</c:v>
                </c:pt>
                <c:pt idx="7797">
                  <c:v>6945</c:v>
                </c:pt>
                <c:pt idx="7798">
                  <c:v>6945</c:v>
                </c:pt>
                <c:pt idx="7799">
                  <c:v>6945</c:v>
                </c:pt>
                <c:pt idx="7800">
                  <c:v>6945</c:v>
                </c:pt>
                <c:pt idx="7801">
                  <c:v>6945</c:v>
                </c:pt>
                <c:pt idx="7802">
                  <c:v>6945</c:v>
                </c:pt>
                <c:pt idx="7803">
                  <c:v>6945</c:v>
                </c:pt>
                <c:pt idx="7804">
                  <c:v>6945</c:v>
                </c:pt>
                <c:pt idx="7805">
                  <c:v>6945</c:v>
                </c:pt>
                <c:pt idx="7806">
                  <c:v>6945</c:v>
                </c:pt>
                <c:pt idx="7807">
                  <c:v>6945</c:v>
                </c:pt>
                <c:pt idx="7808">
                  <c:v>6945</c:v>
                </c:pt>
                <c:pt idx="7809">
                  <c:v>6945</c:v>
                </c:pt>
                <c:pt idx="7810">
                  <c:v>6945</c:v>
                </c:pt>
                <c:pt idx="7811">
                  <c:v>6945</c:v>
                </c:pt>
                <c:pt idx="7812">
                  <c:v>6945</c:v>
                </c:pt>
                <c:pt idx="7813">
                  <c:v>6945</c:v>
                </c:pt>
                <c:pt idx="7814">
                  <c:v>6945</c:v>
                </c:pt>
                <c:pt idx="7815">
                  <c:v>6945</c:v>
                </c:pt>
                <c:pt idx="7816">
                  <c:v>6945</c:v>
                </c:pt>
                <c:pt idx="7817">
                  <c:v>6945</c:v>
                </c:pt>
                <c:pt idx="7818">
                  <c:v>6945</c:v>
                </c:pt>
                <c:pt idx="7819">
                  <c:v>6945</c:v>
                </c:pt>
                <c:pt idx="7820">
                  <c:v>6945</c:v>
                </c:pt>
                <c:pt idx="7821">
                  <c:v>6945</c:v>
                </c:pt>
                <c:pt idx="7822">
                  <c:v>6945</c:v>
                </c:pt>
                <c:pt idx="7823">
                  <c:v>6945</c:v>
                </c:pt>
                <c:pt idx="7824">
                  <c:v>6945</c:v>
                </c:pt>
                <c:pt idx="7825">
                  <c:v>6945</c:v>
                </c:pt>
                <c:pt idx="7826">
                  <c:v>6945</c:v>
                </c:pt>
                <c:pt idx="7827">
                  <c:v>6945</c:v>
                </c:pt>
                <c:pt idx="7828">
                  <c:v>6945</c:v>
                </c:pt>
                <c:pt idx="7829">
                  <c:v>6945</c:v>
                </c:pt>
                <c:pt idx="7830">
                  <c:v>6945</c:v>
                </c:pt>
                <c:pt idx="7831">
                  <c:v>6945</c:v>
                </c:pt>
                <c:pt idx="7832">
                  <c:v>6945</c:v>
                </c:pt>
                <c:pt idx="7833">
                  <c:v>6945</c:v>
                </c:pt>
                <c:pt idx="7834">
                  <c:v>6945</c:v>
                </c:pt>
                <c:pt idx="7835">
                  <c:v>6945</c:v>
                </c:pt>
                <c:pt idx="7836">
                  <c:v>6945</c:v>
                </c:pt>
                <c:pt idx="7837">
                  <c:v>6945</c:v>
                </c:pt>
                <c:pt idx="7838">
                  <c:v>6945</c:v>
                </c:pt>
                <c:pt idx="7839">
                  <c:v>6945</c:v>
                </c:pt>
                <c:pt idx="7840">
                  <c:v>6945</c:v>
                </c:pt>
                <c:pt idx="7841">
                  <c:v>6945</c:v>
                </c:pt>
                <c:pt idx="7842">
                  <c:v>6945</c:v>
                </c:pt>
                <c:pt idx="7843">
                  <c:v>6945</c:v>
                </c:pt>
                <c:pt idx="7844">
                  <c:v>6945</c:v>
                </c:pt>
                <c:pt idx="7845">
                  <c:v>6945</c:v>
                </c:pt>
                <c:pt idx="7846">
                  <c:v>6945</c:v>
                </c:pt>
                <c:pt idx="7847">
                  <c:v>6945</c:v>
                </c:pt>
                <c:pt idx="7848">
                  <c:v>6945</c:v>
                </c:pt>
                <c:pt idx="7849">
                  <c:v>6945</c:v>
                </c:pt>
                <c:pt idx="7850">
                  <c:v>6945</c:v>
                </c:pt>
                <c:pt idx="7851">
                  <c:v>6945</c:v>
                </c:pt>
                <c:pt idx="7852">
                  <c:v>6945</c:v>
                </c:pt>
                <c:pt idx="7853">
                  <c:v>6945</c:v>
                </c:pt>
                <c:pt idx="7854">
                  <c:v>6945</c:v>
                </c:pt>
                <c:pt idx="7855">
                  <c:v>6945</c:v>
                </c:pt>
                <c:pt idx="7856">
                  <c:v>6945</c:v>
                </c:pt>
                <c:pt idx="7857">
                  <c:v>6945</c:v>
                </c:pt>
                <c:pt idx="7858">
                  <c:v>6945</c:v>
                </c:pt>
                <c:pt idx="7859">
                  <c:v>6945</c:v>
                </c:pt>
                <c:pt idx="7860">
                  <c:v>6945</c:v>
                </c:pt>
                <c:pt idx="7861">
                  <c:v>6945</c:v>
                </c:pt>
                <c:pt idx="7862">
                  <c:v>6945</c:v>
                </c:pt>
                <c:pt idx="7863">
                  <c:v>6945</c:v>
                </c:pt>
                <c:pt idx="7864">
                  <c:v>6945</c:v>
                </c:pt>
                <c:pt idx="7865">
                  <c:v>6945</c:v>
                </c:pt>
                <c:pt idx="7866">
                  <c:v>6945</c:v>
                </c:pt>
                <c:pt idx="7867">
                  <c:v>6945</c:v>
                </c:pt>
                <c:pt idx="7868">
                  <c:v>6945</c:v>
                </c:pt>
                <c:pt idx="7869">
                  <c:v>6945</c:v>
                </c:pt>
                <c:pt idx="7870">
                  <c:v>6945</c:v>
                </c:pt>
                <c:pt idx="7871">
                  <c:v>6945</c:v>
                </c:pt>
                <c:pt idx="7872">
                  <c:v>6945</c:v>
                </c:pt>
                <c:pt idx="7873">
                  <c:v>6945</c:v>
                </c:pt>
                <c:pt idx="7874">
                  <c:v>6945</c:v>
                </c:pt>
                <c:pt idx="7875">
                  <c:v>6945</c:v>
                </c:pt>
                <c:pt idx="7876">
                  <c:v>6945</c:v>
                </c:pt>
                <c:pt idx="7877">
                  <c:v>6945</c:v>
                </c:pt>
                <c:pt idx="7878">
                  <c:v>6945</c:v>
                </c:pt>
                <c:pt idx="7879">
                  <c:v>6945</c:v>
                </c:pt>
                <c:pt idx="7880">
                  <c:v>6945</c:v>
                </c:pt>
                <c:pt idx="7881">
                  <c:v>6945</c:v>
                </c:pt>
                <c:pt idx="7882">
                  <c:v>6945</c:v>
                </c:pt>
                <c:pt idx="7883">
                  <c:v>6945</c:v>
                </c:pt>
                <c:pt idx="7884">
                  <c:v>6945</c:v>
                </c:pt>
                <c:pt idx="7885">
                  <c:v>6945</c:v>
                </c:pt>
                <c:pt idx="7886">
                  <c:v>6945</c:v>
                </c:pt>
                <c:pt idx="7887">
                  <c:v>6945</c:v>
                </c:pt>
                <c:pt idx="7888">
                  <c:v>6945</c:v>
                </c:pt>
                <c:pt idx="7889">
                  <c:v>6945</c:v>
                </c:pt>
                <c:pt idx="7890">
                  <c:v>6945</c:v>
                </c:pt>
                <c:pt idx="7891">
                  <c:v>6945</c:v>
                </c:pt>
                <c:pt idx="7892">
                  <c:v>6945</c:v>
                </c:pt>
                <c:pt idx="7893">
                  <c:v>6945</c:v>
                </c:pt>
                <c:pt idx="7894">
                  <c:v>6945</c:v>
                </c:pt>
                <c:pt idx="7895">
                  <c:v>6945</c:v>
                </c:pt>
                <c:pt idx="7896">
                  <c:v>6945</c:v>
                </c:pt>
                <c:pt idx="7897">
                  <c:v>6945</c:v>
                </c:pt>
                <c:pt idx="7898">
                  <c:v>6945</c:v>
                </c:pt>
                <c:pt idx="7899">
                  <c:v>6945</c:v>
                </c:pt>
                <c:pt idx="7900">
                  <c:v>6945</c:v>
                </c:pt>
                <c:pt idx="7901">
                  <c:v>6945</c:v>
                </c:pt>
                <c:pt idx="7902">
                  <c:v>6945</c:v>
                </c:pt>
                <c:pt idx="7903">
                  <c:v>6945</c:v>
                </c:pt>
                <c:pt idx="7904">
                  <c:v>6945</c:v>
                </c:pt>
                <c:pt idx="7905">
                  <c:v>6945</c:v>
                </c:pt>
                <c:pt idx="7906">
                  <c:v>6945</c:v>
                </c:pt>
                <c:pt idx="7907">
                  <c:v>6945</c:v>
                </c:pt>
                <c:pt idx="7908">
                  <c:v>6945</c:v>
                </c:pt>
                <c:pt idx="7909">
                  <c:v>6945</c:v>
                </c:pt>
                <c:pt idx="7910">
                  <c:v>6945</c:v>
                </c:pt>
                <c:pt idx="7911">
                  <c:v>6945</c:v>
                </c:pt>
                <c:pt idx="7912">
                  <c:v>6945</c:v>
                </c:pt>
                <c:pt idx="7913">
                  <c:v>6945</c:v>
                </c:pt>
                <c:pt idx="7914">
                  <c:v>6945</c:v>
                </c:pt>
                <c:pt idx="7915">
                  <c:v>6945</c:v>
                </c:pt>
                <c:pt idx="7916">
                  <c:v>6945</c:v>
                </c:pt>
                <c:pt idx="7917">
                  <c:v>6945</c:v>
                </c:pt>
                <c:pt idx="7918">
                  <c:v>6945</c:v>
                </c:pt>
                <c:pt idx="7919">
                  <c:v>6945</c:v>
                </c:pt>
                <c:pt idx="7920">
                  <c:v>6945</c:v>
                </c:pt>
                <c:pt idx="7921">
                  <c:v>6945</c:v>
                </c:pt>
                <c:pt idx="7922">
                  <c:v>6945</c:v>
                </c:pt>
                <c:pt idx="7923">
                  <c:v>6945</c:v>
                </c:pt>
                <c:pt idx="7924">
                  <c:v>6945</c:v>
                </c:pt>
                <c:pt idx="7925">
                  <c:v>6945</c:v>
                </c:pt>
                <c:pt idx="7926">
                  <c:v>6945</c:v>
                </c:pt>
                <c:pt idx="7927">
                  <c:v>6945</c:v>
                </c:pt>
                <c:pt idx="7928">
                  <c:v>6945</c:v>
                </c:pt>
                <c:pt idx="7929">
                  <c:v>6945</c:v>
                </c:pt>
                <c:pt idx="7930">
                  <c:v>6945</c:v>
                </c:pt>
                <c:pt idx="7931">
                  <c:v>6945</c:v>
                </c:pt>
                <c:pt idx="7932">
                  <c:v>6945</c:v>
                </c:pt>
                <c:pt idx="7933">
                  <c:v>6945</c:v>
                </c:pt>
                <c:pt idx="7934">
                  <c:v>6945</c:v>
                </c:pt>
                <c:pt idx="7935">
                  <c:v>6945</c:v>
                </c:pt>
                <c:pt idx="7936">
                  <c:v>6945</c:v>
                </c:pt>
                <c:pt idx="7937">
                  <c:v>6945</c:v>
                </c:pt>
                <c:pt idx="7938">
                  <c:v>6945</c:v>
                </c:pt>
                <c:pt idx="7939">
                  <c:v>6945</c:v>
                </c:pt>
                <c:pt idx="7940">
                  <c:v>6945</c:v>
                </c:pt>
                <c:pt idx="7941">
                  <c:v>6945</c:v>
                </c:pt>
                <c:pt idx="7942">
                  <c:v>6945</c:v>
                </c:pt>
                <c:pt idx="7943">
                  <c:v>6945</c:v>
                </c:pt>
                <c:pt idx="7944">
                  <c:v>6945</c:v>
                </c:pt>
                <c:pt idx="7945">
                  <c:v>6945</c:v>
                </c:pt>
                <c:pt idx="7946">
                  <c:v>6945</c:v>
                </c:pt>
                <c:pt idx="7947">
                  <c:v>6945</c:v>
                </c:pt>
                <c:pt idx="7948">
                  <c:v>6945</c:v>
                </c:pt>
                <c:pt idx="7949">
                  <c:v>6945</c:v>
                </c:pt>
                <c:pt idx="7950">
                  <c:v>6945</c:v>
                </c:pt>
                <c:pt idx="7951">
                  <c:v>6945</c:v>
                </c:pt>
                <c:pt idx="7952">
                  <c:v>6945</c:v>
                </c:pt>
                <c:pt idx="7953">
                  <c:v>6945</c:v>
                </c:pt>
                <c:pt idx="7954">
                  <c:v>6945</c:v>
                </c:pt>
                <c:pt idx="7955">
                  <c:v>6945</c:v>
                </c:pt>
                <c:pt idx="7956">
                  <c:v>6945</c:v>
                </c:pt>
                <c:pt idx="7957">
                  <c:v>6945</c:v>
                </c:pt>
                <c:pt idx="7958">
                  <c:v>6945</c:v>
                </c:pt>
                <c:pt idx="7959">
                  <c:v>6945</c:v>
                </c:pt>
                <c:pt idx="7960">
                  <c:v>6945</c:v>
                </c:pt>
                <c:pt idx="7961">
                  <c:v>6945</c:v>
                </c:pt>
                <c:pt idx="7962">
                  <c:v>6945</c:v>
                </c:pt>
                <c:pt idx="7963">
                  <c:v>6945</c:v>
                </c:pt>
                <c:pt idx="7964">
                  <c:v>6945</c:v>
                </c:pt>
                <c:pt idx="7965">
                  <c:v>6945</c:v>
                </c:pt>
                <c:pt idx="7966">
                  <c:v>6945</c:v>
                </c:pt>
                <c:pt idx="7967">
                  <c:v>6945</c:v>
                </c:pt>
                <c:pt idx="7968">
                  <c:v>6945</c:v>
                </c:pt>
                <c:pt idx="7969">
                  <c:v>6945</c:v>
                </c:pt>
                <c:pt idx="7970">
                  <c:v>6945</c:v>
                </c:pt>
                <c:pt idx="7971">
                  <c:v>6945</c:v>
                </c:pt>
                <c:pt idx="7972">
                  <c:v>6945</c:v>
                </c:pt>
                <c:pt idx="7973">
                  <c:v>6945</c:v>
                </c:pt>
                <c:pt idx="7974">
                  <c:v>6945</c:v>
                </c:pt>
                <c:pt idx="7975">
                  <c:v>6945</c:v>
                </c:pt>
                <c:pt idx="7976">
                  <c:v>6945</c:v>
                </c:pt>
                <c:pt idx="7977">
                  <c:v>6945</c:v>
                </c:pt>
                <c:pt idx="7978">
                  <c:v>6945</c:v>
                </c:pt>
                <c:pt idx="7979">
                  <c:v>6945</c:v>
                </c:pt>
                <c:pt idx="7980">
                  <c:v>6945</c:v>
                </c:pt>
                <c:pt idx="7981">
                  <c:v>6945</c:v>
                </c:pt>
                <c:pt idx="7982">
                  <c:v>6945</c:v>
                </c:pt>
                <c:pt idx="7983">
                  <c:v>6945</c:v>
                </c:pt>
                <c:pt idx="7984">
                  <c:v>6945</c:v>
                </c:pt>
                <c:pt idx="7985">
                  <c:v>6945</c:v>
                </c:pt>
                <c:pt idx="7986">
                  <c:v>6945</c:v>
                </c:pt>
                <c:pt idx="7987">
                  <c:v>6945</c:v>
                </c:pt>
                <c:pt idx="7988">
                  <c:v>6945</c:v>
                </c:pt>
                <c:pt idx="7989">
                  <c:v>6945</c:v>
                </c:pt>
                <c:pt idx="7990">
                  <c:v>6945</c:v>
                </c:pt>
                <c:pt idx="7991">
                  <c:v>6945</c:v>
                </c:pt>
                <c:pt idx="7992">
                  <c:v>6945</c:v>
                </c:pt>
                <c:pt idx="7993">
                  <c:v>6945</c:v>
                </c:pt>
                <c:pt idx="7994">
                  <c:v>6945</c:v>
                </c:pt>
                <c:pt idx="7995">
                  <c:v>6945</c:v>
                </c:pt>
                <c:pt idx="7996">
                  <c:v>6945</c:v>
                </c:pt>
                <c:pt idx="7997">
                  <c:v>6945</c:v>
                </c:pt>
                <c:pt idx="7998">
                  <c:v>6945</c:v>
                </c:pt>
                <c:pt idx="7999">
                  <c:v>6945</c:v>
                </c:pt>
                <c:pt idx="8000">
                  <c:v>6945</c:v>
                </c:pt>
                <c:pt idx="8001">
                  <c:v>6945</c:v>
                </c:pt>
                <c:pt idx="8002">
                  <c:v>6945</c:v>
                </c:pt>
                <c:pt idx="8003">
                  <c:v>6945</c:v>
                </c:pt>
                <c:pt idx="8004">
                  <c:v>6945</c:v>
                </c:pt>
                <c:pt idx="8005">
                  <c:v>6945</c:v>
                </c:pt>
                <c:pt idx="8006">
                  <c:v>6945</c:v>
                </c:pt>
                <c:pt idx="8007">
                  <c:v>6945</c:v>
                </c:pt>
                <c:pt idx="8008">
                  <c:v>6945</c:v>
                </c:pt>
                <c:pt idx="8009">
                  <c:v>6945</c:v>
                </c:pt>
                <c:pt idx="8010">
                  <c:v>6945</c:v>
                </c:pt>
                <c:pt idx="8011">
                  <c:v>6945</c:v>
                </c:pt>
                <c:pt idx="8012">
                  <c:v>6945</c:v>
                </c:pt>
                <c:pt idx="8013">
                  <c:v>6945</c:v>
                </c:pt>
                <c:pt idx="8014">
                  <c:v>6945</c:v>
                </c:pt>
                <c:pt idx="8015">
                  <c:v>6945</c:v>
                </c:pt>
                <c:pt idx="8016">
                  <c:v>6945</c:v>
                </c:pt>
                <c:pt idx="8017">
                  <c:v>6945</c:v>
                </c:pt>
                <c:pt idx="8018">
                  <c:v>6945</c:v>
                </c:pt>
                <c:pt idx="8019">
                  <c:v>6945</c:v>
                </c:pt>
                <c:pt idx="8020">
                  <c:v>6945</c:v>
                </c:pt>
                <c:pt idx="8021">
                  <c:v>6945</c:v>
                </c:pt>
                <c:pt idx="8022">
                  <c:v>6945</c:v>
                </c:pt>
                <c:pt idx="8023">
                  <c:v>6945</c:v>
                </c:pt>
                <c:pt idx="8024">
                  <c:v>6945</c:v>
                </c:pt>
                <c:pt idx="8025">
                  <c:v>6945</c:v>
                </c:pt>
                <c:pt idx="8026">
                  <c:v>6945</c:v>
                </c:pt>
                <c:pt idx="8027">
                  <c:v>6945</c:v>
                </c:pt>
                <c:pt idx="8028">
                  <c:v>6945</c:v>
                </c:pt>
                <c:pt idx="8029">
                  <c:v>6945</c:v>
                </c:pt>
                <c:pt idx="8030">
                  <c:v>6945</c:v>
                </c:pt>
                <c:pt idx="8031">
                  <c:v>6945</c:v>
                </c:pt>
                <c:pt idx="8032">
                  <c:v>6945</c:v>
                </c:pt>
                <c:pt idx="8033">
                  <c:v>6945</c:v>
                </c:pt>
                <c:pt idx="8034">
                  <c:v>6945</c:v>
                </c:pt>
                <c:pt idx="8035">
                  <c:v>6945</c:v>
                </c:pt>
                <c:pt idx="8036">
                  <c:v>6945</c:v>
                </c:pt>
                <c:pt idx="8037">
                  <c:v>6945</c:v>
                </c:pt>
                <c:pt idx="8038">
                  <c:v>6945</c:v>
                </c:pt>
                <c:pt idx="8039">
                  <c:v>6945</c:v>
                </c:pt>
                <c:pt idx="8040">
                  <c:v>6945</c:v>
                </c:pt>
                <c:pt idx="8041">
                  <c:v>6945</c:v>
                </c:pt>
                <c:pt idx="8042">
                  <c:v>6945</c:v>
                </c:pt>
                <c:pt idx="8043">
                  <c:v>6945</c:v>
                </c:pt>
                <c:pt idx="8044">
                  <c:v>6945</c:v>
                </c:pt>
                <c:pt idx="8045">
                  <c:v>6945</c:v>
                </c:pt>
                <c:pt idx="8046">
                  <c:v>6945</c:v>
                </c:pt>
                <c:pt idx="8047">
                  <c:v>6945</c:v>
                </c:pt>
                <c:pt idx="8048">
                  <c:v>6945</c:v>
                </c:pt>
                <c:pt idx="8049">
                  <c:v>6945</c:v>
                </c:pt>
                <c:pt idx="8050">
                  <c:v>6945</c:v>
                </c:pt>
                <c:pt idx="8051">
                  <c:v>6945</c:v>
                </c:pt>
                <c:pt idx="8052">
                  <c:v>6945</c:v>
                </c:pt>
                <c:pt idx="8053">
                  <c:v>6945</c:v>
                </c:pt>
                <c:pt idx="8054">
                  <c:v>6945</c:v>
                </c:pt>
                <c:pt idx="8055">
                  <c:v>6945</c:v>
                </c:pt>
                <c:pt idx="8056">
                  <c:v>6945</c:v>
                </c:pt>
                <c:pt idx="8057">
                  <c:v>6945</c:v>
                </c:pt>
                <c:pt idx="8058">
                  <c:v>6945</c:v>
                </c:pt>
                <c:pt idx="8059">
                  <c:v>6945</c:v>
                </c:pt>
                <c:pt idx="8060">
                  <c:v>6945</c:v>
                </c:pt>
                <c:pt idx="8061">
                  <c:v>6945</c:v>
                </c:pt>
                <c:pt idx="8062">
                  <c:v>6945</c:v>
                </c:pt>
                <c:pt idx="8063">
                  <c:v>6945</c:v>
                </c:pt>
                <c:pt idx="8064">
                  <c:v>6945</c:v>
                </c:pt>
                <c:pt idx="8065">
                  <c:v>6945</c:v>
                </c:pt>
                <c:pt idx="8066">
                  <c:v>6945</c:v>
                </c:pt>
                <c:pt idx="8067">
                  <c:v>6945</c:v>
                </c:pt>
                <c:pt idx="8068">
                  <c:v>6945</c:v>
                </c:pt>
                <c:pt idx="8069">
                  <c:v>6945</c:v>
                </c:pt>
                <c:pt idx="8070">
                  <c:v>6945</c:v>
                </c:pt>
                <c:pt idx="8071">
                  <c:v>6945</c:v>
                </c:pt>
                <c:pt idx="8072">
                  <c:v>6945</c:v>
                </c:pt>
                <c:pt idx="8073">
                  <c:v>6945</c:v>
                </c:pt>
                <c:pt idx="8074">
                  <c:v>6945</c:v>
                </c:pt>
                <c:pt idx="8075">
                  <c:v>6945</c:v>
                </c:pt>
                <c:pt idx="8076">
                  <c:v>6945</c:v>
                </c:pt>
                <c:pt idx="8077">
                  <c:v>6945</c:v>
                </c:pt>
                <c:pt idx="8078">
                  <c:v>6945</c:v>
                </c:pt>
                <c:pt idx="8079">
                  <c:v>6945</c:v>
                </c:pt>
                <c:pt idx="8080">
                  <c:v>6945</c:v>
                </c:pt>
                <c:pt idx="8081">
                  <c:v>6945</c:v>
                </c:pt>
                <c:pt idx="8082">
                  <c:v>6945</c:v>
                </c:pt>
                <c:pt idx="8083">
                  <c:v>6945</c:v>
                </c:pt>
                <c:pt idx="8084">
                  <c:v>6945</c:v>
                </c:pt>
                <c:pt idx="8085">
                  <c:v>6945</c:v>
                </c:pt>
                <c:pt idx="8086">
                  <c:v>6945</c:v>
                </c:pt>
                <c:pt idx="8087">
                  <c:v>6945</c:v>
                </c:pt>
                <c:pt idx="8088">
                  <c:v>6945</c:v>
                </c:pt>
                <c:pt idx="8089">
                  <c:v>6945</c:v>
                </c:pt>
                <c:pt idx="8090">
                  <c:v>6945</c:v>
                </c:pt>
                <c:pt idx="8091">
                  <c:v>6945</c:v>
                </c:pt>
                <c:pt idx="8092">
                  <c:v>6945</c:v>
                </c:pt>
                <c:pt idx="8093">
                  <c:v>6945</c:v>
                </c:pt>
                <c:pt idx="8094">
                  <c:v>6945</c:v>
                </c:pt>
                <c:pt idx="8095">
                  <c:v>6945</c:v>
                </c:pt>
                <c:pt idx="8096">
                  <c:v>6945</c:v>
                </c:pt>
                <c:pt idx="8097">
                  <c:v>6945</c:v>
                </c:pt>
                <c:pt idx="8098">
                  <c:v>6945</c:v>
                </c:pt>
                <c:pt idx="8099">
                  <c:v>6945</c:v>
                </c:pt>
                <c:pt idx="8100">
                  <c:v>6945</c:v>
                </c:pt>
                <c:pt idx="8101">
                  <c:v>6945</c:v>
                </c:pt>
                <c:pt idx="8102">
                  <c:v>6945</c:v>
                </c:pt>
                <c:pt idx="8103">
                  <c:v>6945</c:v>
                </c:pt>
                <c:pt idx="8104">
                  <c:v>6945</c:v>
                </c:pt>
                <c:pt idx="8105">
                  <c:v>6945</c:v>
                </c:pt>
                <c:pt idx="8106">
                  <c:v>6945</c:v>
                </c:pt>
                <c:pt idx="8107">
                  <c:v>6945</c:v>
                </c:pt>
                <c:pt idx="8108">
                  <c:v>6945</c:v>
                </c:pt>
                <c:pt idx="8109">
                  <c:v>6945</c:v>
                </c:pt>
                <c:pt idx="8110">
                  <c:v>6945</c:v>
                </c:pt>
                <c:pt idx="8111">
                  <c:v>6945</c:v>
                </c:pt>
                <c:pt idx="8112">
                  <c:v>6945</c:v>
                </c:pt>
                <c:pt idx="8113">
                  <c:v>6945</c:v>
                </c:pt>
                <c:pt idx="8114">
                  <c:v>6945</c:v>
                </c:pt>
                <c:pt idx="8115">
                  <c:v>6945</c:v>
                </c:pt>
                <c:pt idx="8116">
                  <c:v>6945</c:v>
                </c:pt>
                <c:pt idx="8117">
                  <c:v>6945</c:v>
                </c:pt>
                <c:pt idx="8118">
                  <c:v>6945</c:v>
                </c:pt>
                <c:pt idx="8119">
                  <c:v>6945</c:v>
                </c:pt>
                <c:pt idx="8120">
                  <c:v>6945</c:v>
                </c:pt>
                <c:pt idx="8121">
                  <c:v>6945</c:v>
                </c:pt>
                <c:pt idx="8122">
                  <c:v>6945</c:v>
                </c:pt>
                <c:pt idx="8123">
                  <c:v>6945</c:v>
                </c:pt>
                <c:pt idx="8124">
                  <c:v>6945</c:v>
                </c:pt>
                <c:pt idx="8125">
                  <c:v>6945</c:v>
                </c:pt>
                <c:pt idx="8126">
                  <c:v>6945</c:v>
                </c:pt>
                <c:pt idx="8127">
                  <c:v>6945</c:v>
                </c:pt>
                <c:pt idx="8128">
                  <c:v>6945</c:v>
                </c:pt>
                <c:pt idx="8129">
                  <c:v>6945</c:v>
                </c:pt>
                <c:pt idx="8130">
                  <c:v>6945</c:v>
                </c:pt>
                <c:pt idx="8131">
                  <c:v>6945</c:v>
                </c:pt>
                <c:pt idx="8132">
                  <c:v>6945</c:v>
                </c:pt>
                <c:pt idx="8133">
                  <c:v>6945</c:v>
                </c:pt>
                <c:pt idx="8134">
                  <c:v>6945</c:v>
                </c:pt>
                <c:pt idx="8135">
                  <c:v>6945</c:v>
                </c:pt>
                <c:pt idx="8136">
                  <c:v>6945</c:v>
                </c:pt>
                <c:pt idx="8137">
                  <c:v>6945</c:v>
                </c:pt>
                <c:pt idx="8138">
                  <c:v>6945</c:v>
                </c:pt>
                <c:pt idx="8139">
                  <c:v>6945</c:v>
                </c:pt>
                <c:pt idx="8140">
                  <c:v>6945</c:v>
                </c:pt>
                <c:pt idx="8141">
                  <c:v>6945</c:v>
                </c:pt>
                <c:pt idx="8142">
                  <c:v>6945</c:v>
                </c:pt>
                <c:pt idx="8143">
                  <c:v>6945</c:v>
                </c:pt>
                <c:pt idx="8144">
                  <c:v>6945</c:v>
                </c:pt>
                <c:pt idx="8145">
                  <c:v>6945</c:v>
                </c:pt>
                <c:pt idx="8146">
                  <c:v>6945</c:v>
                </c:pt>
                <c:pt idx="8147">
                  <c:v>6945</c:v>
                </c:pt>
                <c:pt idx="8148">
                  <c:v>6945</c:v>
                </c:pt>
                <c:pt idx="8149">
                  <c:v>6945</c:v>
                </c:pt>
                <c:pt idx="8150">
                  <c:v>6945</c:v>
                </c:pt>
                <c:pt idx="8151">
                  <c:v>6945</c:v>
                </c:pt>
                <c:pt idx="8152">
                  <c:v>6945</c:v>
                </c:pt>
                <c:pt idx="8153">
                  <c:v>6945</c:v>
                </c:pt>
                <c:pt idx="8154">
                  <c:v>6945</c:v>
                </c:pt>
                <c:pt idx="8155">
                  <c:v>6945</c:v>
                </c:pt>
                <c:pt idx="8156">
                  <c:v>6945</c:v>
                </c:pt>
                <c:pt idx="8157">
                  <c:v>6945</c:v>
                </c:pt>
                <c:pt idx="8158">
                  <c:v>6945</c:v>
                </c:pt>
                <c:pt idx="8159">
                  <c:v>6945</c:v>
                </c:pt>
                <c:pt idx="8160">
                  <c:v>6945</c:v>
                </c:pt>
                <c:pt idx="8161">
                  <c:v>6945</c:v>
                </c:pt>
                <c:pt idx="8162">
                  <c:v>6945</c:v>
                </c:pt>
                <c:pt idx="8163">
                  <c:v>6945</c:v>
                </c:pt>
                <c:pt idx="8164">
                  <c:v>6945</c:v>
                </c:pt>
                <c:pt idx="8165">
                  <c:v>6945</c:v>
                </c:pt>
                <c:pt idx="8166">
                  <c:v>6945</c:v>
                </c:pt>
                <c:pt idx="8167">
                  <c:v>6945</c:v>
                </c:pt>
                <c:pt idx="8168">
                  <c:v>6945</c:v>
                </c:pt>
                <c:pt idx="8169">
                  <c:v>6945</c:v>
                </c:pt>
                <c:pt idx="8170">
                  <c:v>6945</c:v>
                </c:pt>
                <c:pt idx="8171">
                  <c:v>6945</c:v>
                </c:pt>
                <c:pt idx="8172">
                  <c:v>6945</c:v>
                </c:pt>
                <c:pt idx="8173">
                  <c:v>6945</c:v>
                </c:pt>
                <c:pt idx="8174">
                  <c:v>6945</c:v>
                </c:pt>
                <c:pt idx="8175">
                  <c:v>6945</c:v>
                </c:pt>
                <c:pt idx="8176">
                  <c:v>6945</c:v>
                </c:pt>
                <c:pt idx="8177">
                  <c:v>6945</c:v>
                </c:pt>
                <c:pt idx="8178">
                  <c:v>6945</c:v>
                </c:pt>
                <c:pt idx="8179">
                  <c:v>6945</c:v>
                </c:pt>
                <c:pt idx="8180">
                  <c:v>6945</c:v>
                </c:pt>
                <c:pt idx="8181">
                  <c:v>6945</c:v>
                </c:pt>
                <c:pt idx="8182">
                  <c:v>6945</c:v>
                </c:pt>
                <c:pt idx="8183">
                  <c:v>6945</c:v>
                </c:pt>
                <c:pt idx="8184">
                  <c:v>6945</c:v>
                </c:pt>
                <c:pt idx="8185">
                  <c:v>6945</c:v>
                </c:pt>
                <c:pt idx="8186">
                  <c:v>6945</c:v>
                </c:pt>
                <c:pt idx="8187">
                  <c:v>6945</c:v>
                </c:pt>
                <c:pt idx="8188">
                  <c:v>6945</c:v>
                </c:pt>
                <c:pt idx="8189">
                  <c:v>6945</c:v>
                </c:pt>
                <c:pt idx="8190">
                  <c:v>6945</c:v>
                </c:pt>
                <c:pt idx="8191">
                  <c:v>6945</c:v>
                </c:pt>
                <c:pt idx="8192">
                  <c:v>6945</c:v>
                </c:pt>
                <c:pt idx="8193">
                  <c:v>6945</c:v>
                </c:pt>
                <c:pt idx="8194">
                  <c:v>6945</c:v>
                </c:pt>
                <c:pt idx="8195">
                  <c:v>6945</c:v>
                </c:pt>
                <c:pt idx="8196">
                  <c:v>6945</c:v>
                </c:pt>
                <c:pt idx="8197">
                  <c:v>6945</c:v>
                </c:pt>
                <c:pt idx="8198">
                  <c:v>6945</c:v>
                </c:pt>
                <c:pt idx="8199">
                  <c:v>6945</c:v>
                </c:pt>
                <c:pt idx="8200">
                  <c:v>6945</c:v>
                </c:pt>
                <c:pt idx="8201">
                  <c:v>6945</c:v>
                </c:pt>
                <c:pt idx="8202">
                  <c:v>6945</c:v>
                </c:pt>
                <c:pt idx="8203">
                  <c:v>6945</c:v>
                </c:pt>
                <c:pt idx="8204">
                  <c:v>6945</c:v>
                </c:pt>
                <c:pt idx="8205">
                  <c:v>6945</c:v>
                </c:pt>
                <c:pt idx="8206">
                  <c:v>6945</c:v>
                </c:pt>
                <c:pt idx="8207">
                  <c:v>6945</c:v>
                </c:pt>
                <c:pt idx="8208">
                  <c:v>6945</c:v>
                </c:pt>
                <c:pt idx="8209">
                  <c:v>6945</c:v>
                </c:pt>
                <c:pt idx="8210">
                  <c:v>6945</c:v>
                </c:pt>
                <c:pt idx="8211">
                  <c:v>6945</c:v>
                </c:pt>
                <c:pt idx="8212">
                  <c:v>6945</c:v>
                </c:pt>
                <c:pt idx="8213">
                  <c:v>6945</c:v>
                </c:pt>
                <c:pt idx="8214">
                  <c:v>6945</c:v>
                </c:pt>
                <c:pt idx="8215">
                  <c:v>6945</c:v>
                </c:pt>
                <c:pt idx="8216">
                  <c:v>6945</c:v>
                </c:pt>
                <c:pt idx="8217">
                  <c:v>6945</c:v>
                </c:pt>
                <c:pt idx="8218">
                  <c:v>6945</c:v>
                </c:pt>
                <c:pt idx="8219">
                  <c:v>6945</c:v>
                </c:pt>
                <c:pt idx="8220">
                  <c:v>6945</c:v>
                </c:pt>
                <c:pt idx="8221">
                  <c:v>6945</c:v>
                </c:pt>
                <c:pt idx="8222">
                  <c:v>6945</c:v>
                </c:pt>
                <c:pt idx="8223">
                  <c:v>6945</c:v>
                </c:pt>
                <c:pt idx="8224">
                  <c:v>6945</c:v>
                </c:pt>
                <c:pt idx="8225">
                  <c:v>6945</c:v>
                </c:pt>
                <c:pt idx="8226">
                  <c:v>6945</c:v>
                </c:pt>
                <c:pt idx="8227">
                  <c:v>6945</c:v>
                </c:pt>
                <c:pt idx="8228">
                  <c:v>6945</c:v>
                </c:pt>
                <c:pt idx="8229">
                  <c:v>6945</c:v>
                </c:pt>
                <c:pt idx="8230">
                  <c:v>6945</c:v>
                </c:pt>
                <c:pt idx="8231">
                  <c:v>6945</c:v>
                </c:pt>
                <c:pt idx="8232">
                  <c:v>6945</c:v>
                </c:pt>
                <c:pt idx="8233">
                  <c:v>6945</c:v>
                </c:pt>
                <c:pt idx="8234">
                  <c:v>6945</c:v>
                </c:pt>
                <c:pt idx="8235">
                  <c:v>6945</c:v>
                </c:pt>
                <c:pt idx="8236">
                  <c:v>6945</c:v>
                </c:pt>
                <c:pt idx="8237">
                  <c:v>6945</c:v>
                </c:pt>
                <c:pt idx="8238">
                  <c:v>6945</c:v>
                </c:pt>
                <c:pt idx="8239">
                  <c:v>6945</c:v>
                </c:pt>
                <c:pt idx="8240">
                  <c:v>6945</c:v>
                </c:pt>
                <c:pt idx="8241">
                  <c:v>6945</c:v>
                </c:pt>
                <c:pt idx="8242">
                  <c:v>6945</c:v>
                </c:pt>
                <c:pt idx="8243">
                  <c:v>6945</c:v>
                </c:pt>
                <c:pt idx="8244">
                  <c:v>6945</c:v>
                </c:pt>
                <c:pt idx="8245">
                  <c:v>6945</c:v>
                </c:pt>
                <c:pt idx="8246">
                  <c:v>6945</c:v>
                </c:pt>
                <c:pt idx="8247">
                  <c:v>6945</c:v>
                </c:pt>
                <c:pt idx="8248">
                  <c:v>6945</c:v>
                </c:pt>
                <c:pt idx="8249">
                  <c:v>6945</c:v>
                </c:pt>
                <c:pt idx="8250">
                  <c:v>6945</c:v>
                </c:pt>
                <c:pt idx="8251">
                  <c:v>6945</c:v>
                </c:pt>
                <c:pt idx="8252">
                  <c:v>6945</c:v>
                </c:pt>
                <c:pt idx="8253">
                  <c:v>6945</c:v>
                </c:pt>
                <c:pt idx="8254">
                  <c:v>6945</c:v>
                </c:pt>
                <c:pt idx="8255">
                  <c:v>6945</c:v>
                </c:pt>
                <c:pt idx="8256">
                  <c:v>6945</c:v>
                </c:pt>
                <c:pt idx="8257">
                  <c:v>6945</c:v>
                </c:pt>
                <c:pt idx="8258">
                  <c:v>6945</c:v>
                </c:pt>
                <c:pt idx="8259">
                  <c:v>6945</c:v>
                </c:pt>
                <c:pt idx="8260">
                  <c:v>6945</c:v>
                </c:pt>
                <c:pt idx="8261">
                  <c:v>6945</c:v>
                </c:pt>
                <c:pt idx="8262">
                  <c:v>6945</c:v>
                </c:pt>
                <c:pt idx="8263">
                  <c:v>6945</c:v>
                </c:pt>
                <c:pt idx="8264">
                  <c:v>6945</c:v>
                </c:pt>
                <c:pt idx="8265">
                  <c:v>6945</c:v>
                </c:pt>
                <c:pt idx="8266">
                  <c:v>6945</c:v>
                </c:pt>
                <c:pt idx="8267">
                  <c:v>6945</c:v>
                </c:pt>
                <c:pt idx="8268">
                  <c:v>6945</c:v>
                </c:pt>
                <c:pt idx="8269">
                  <c:v>6945</c:v>
                </c:pt>
                <c:pt idx="8270">
                  <c:v>6945</c:v>
                </c:pt>
                <c:pt idx="8271">
                  <c:v>6945</c:v>
                </c:pt>
                <c:pt idx="8272">
                  <c:v>6945</c:v>
                </c:pt>
                <c:pt idx="8273">
                  <c:v>6945</c:v>
                </c:pt>
                <c:pt idx="8274">
                  <c:v>6945</c:v>
                </c:pt>
                <c:pt idx="8275">
                  <c:v>6945</c:v>
                </c:pt>
                <c:pt idx="8276">
                  <c:v>6945</c:v>
                </c:pt>
                <c:pt idx="8277">
                  <c:v>6945</c:v>
                </c:pt>
                <c:pt idx="8278">
                  <c:v>6945</c:v>
                </c:pt>
                <c:pt idx="8279">
                  <c:v>6945</c:v>
                </c:pt>
                <c:pt idx="8280">
                  <c:v>6945</c:v>
                </c:pt>
                <c:pt idx="8281">
                  <c:v>6945</c:v>
                </c:pt>
                <c:pt idx="8282">
                  <c:v>6945</c:v>
                </c:pt>
                <c:pt idx="8283">
                  <c:v>6945</c:v>
                </c:pt>
                <c:pt idx="8284">
                  <c:v>6945</c:v>
                </c:pt>
                <c:pt idx="8285">
                  <c:v>6945</c:v>
                </c:pt>
                <c:pt idx="8286">
                  <c:v>6945</c:v>
                </c:pt>
                <c:pt idx="8287">
                  <c:v>6945</c:v>
                </c:pt>
                <c:pt idx="8288">
                  <c:v>6945</c:v>
                </c:pt>
                <c:pt idx="8289">
                  <c:v>6945</c:v>
                </c:pt>
                <c:pt idx="8290">
                  <c:v>6945</c:v>
                </c:pt>
                <c:pt idx="8291">
                  <c:v>6945</c:v>
                </c:pt>
                <c:pt idx="8292">
                  <c:v>6945</c:v>
                </c:pt>
                <c:pt idx="8293">
                  <c:v>6945</c:v>
                </c:pt>
                <c:pt idx="8294">
                  <c:v>6945</c:v>
                </c:pt>
                <c:pt idx="8295">
                  <c:v>6945</c:v>
                </c:pt>
                <c:pt idx="8296">
                  <c:v>6945</c:v>
                </c:pt>
                <c:pt idx="8297">
                  <c:v>6945</c:v>
                </c:pt>
                <c:pt idx="8298">
                  <c:v>6945</c:v>
                </c:pt>
                <c:pt idx="8299">
                  <c:v>6945</c:v>
                </c:pt>
                <c:pt idx="8300">
                  <c:v>6945</c:v>
                </c:pt>
                <c:pt idx="8301">
                  <c:v>6945</c:v>
                </c:pt>
                <c:pt idx="8302">
                  <c:v>6945</c:v>
                </c:pt>
                <c:pt idx="8303">
                  <c:v>6945</c:v>
                </c:pt>
                <c:pt idx="8304">
                  <c:v>6945</c:v>
                </c:pt>
                <c:pt idx="8305">
                  <c:v>6945</c:v>
                </c:pt>
                <c:pt idx="8306">
                  <c:v>6945</c:v>
                </c:pt>
                <c:pt idx="8307">
                  <c:v>6945</c:v>
                </c:pt>
                <c:pt idx="8308">
                  <c:v>6945</c:v>
                </c:pt>
                <c:pt idx="8309">
                  <c:v>6945</c:v>
                </c:pt>
                <c:pt idx="8310">
                  <c:v>6945</c:v>
                </c:pt>
                <c:pt idx="8311">
                  <c:v>6945</c:v>
                </c:pt>
                <c:pt idx="8312">
                  <c:v>6945</c:v>
                </c:pt>
                <c:pt idx="8313">
                  <c:v>6945</c:v>
                </c:pt>
                <c:pt idx="8314">
                  <c:v>6945</c:v>
                </c:pt>
                <c:pt idx="8315">
                  <c:v>6945</c:v>
                </c:pt>
                <c:pt idx="8316">
                  <c:v>6945</c:v>
                </c:pt>
                <c:pt idx="8317">
                  <c:v>6945</c:v>
                </c:pt>
                <c:pt idx="8318">
                  <c:v>6945</c:v>
                </c:pt>
                <c:pt idx="8319">
                  <c:v>6945</c:v>
                </c:pt>
                <c:pt idx="8320">
                  <c:v>6945</c:v>
                </c:pt>
                <c:pt idx="8321">
                  <c:v>6945</c:v>
                </c:pt>
                <c:pt idx="8322">
                  <c:v>6945</c:v>
                </c:pt>
                <c:pt idx="8323">
                  <c:v>6945</c:v>
                </c:pt>
                <c:pt idx="8324">
                  <c:v>6945</c:v>
                </c:pt>
                <c:pt idx="8325">
                  <c:v>6945</c:v>
                </c:pt>
                <c:pt idx="8326">
                  <c:v>6945</c:v>
                </c:pt>
                <c:pt idx="8327">
                  <c:v>6945</c:v>
                </c:pt>
                <c:pt idx="8328">
                  <c:v>6945</c:v>
                </c:pt>
                <c:pt idx="8329">
                  <c:v>6945</c:v>
                </c:pt>
                <c:pt idx="8330">
                  <c:v>6945</c:v>
                </c:pt>
                <c:pt idx="8331">
                  <c:v>6945</c:v>
                </c:pt>
                <c:pt idx="8332">
                  <c:v>6945</c:v>
                </c:pt>
                <c:pt idx="8333">
                  <c:v>6945</c:v>
                </c:pt>
                <c:pt idx="8334">
                  <c:v>6945</c:v>
                </c:pt>
                <c:pt idx="8335">
                  <c:v>6945</c:v>
                </c:pt>
                <c:pt idx="8336">
                  <c:v>6945</c:v>
                </c:pt>
                <c:pt idx="8337">
                  <c:v>6945</c:v>
                </c:pt>
                <c:pt idx="8338">
                  <c:v>6945</c:v>
                </c:pt>
                <c:pt idx="8339">
                  <c:v>6945</c:v>
                </c:pt>
                <c:pt idx="8340">
                  <c:v>6945</c:v>
                </c:pt>
                <c:pt idx="8341">
                  <c:v>6945</c:v>
                </c:pt>
                <c:pt idx="8342">
                  <c:v>6945</c:v>
                </c:pt>
                <c:pt idx="8343">
                  <c:v>6945</c:v>
                </c:pt>
                <c:pt idx="8344">
                  <c:v>6945</c:v>
                </c:pt>
                <c:pt idx="8345">
                  <c:v>6945</c:v>
                </c:pt>
                <c:pt idx="8346">
                  <c:v>6945</c:v>
                </c:pt>
                <c:pt idx="8347">
                  <c:v>6945</c:v>
                </c:pt>
                <c:pt idx="8348">
                  <c:v>6945</c:v>
                </c:pt>
                <c:pt idx="8349">
                  <c:v>6945</c:v>
                </c:pt>
                <c:pt idx="8350">
                  <c:v>6945</c:v>
                </c:pt>
                <c:pt idx="8351">
                  <c:v>6945</c:v>
                </c:pt>
                <c:pt idx="8352">
                  <c:v>6945</c:v>
                </c:pt>
                <c:pt idx="8353">
                  <c:v>6945</c:v>
                </c:pt>
                <c:pt idx="8354">
                  <c:v>6945</c:v>
                </c:pt>
                <c:pt idx="8355">
                  <c:v>6945</c:v>
                </c:pt>
                <c:pt idx="8356">
                  <c:v>6945</c:v>
                </c:pt>
                <c:pt idx="8357">
                  <c:v>6945</c:v>
                </c:pt>
                <c:pt idx="8358">
                  <c:v>6945</c:v>
                </c:pt>
                <c:pt idx="8359">
                  <c:v>6945</c:v>
                </c:pt>
                <c:pt idx="8360">
                  <c:v>6945</c:v>
                </c:pt>
                <c:pt idx="8361">
                  <c:v>6945</c:v>
                </c:pt>
                <c:pt idx="8362">
                  <c:v>6945</c:v>
                </c:pt>
                <c:pt idx="8363">
                  <c:v>6945</c:v>
                </c:pt>
                <c:pt idx="8364">
                  <c:v>6945</c:v>
                </c:pt>
                <c:pt idx="8365">
                  <c:v>6945</c:v>
                </c:pt>
                <c:pt idx="8366">
                  <c:v>6945</c:v>
                </c:pt>
                <c:pt idx="8367">
                  <c:v>6945</c:v>
                </c:pt>
                <c:pt idx="8368">
                  <c:v>6945</c:v>
                </c:pt>
                <c:pt idx="8369">
                  <c:v>6945</c:v>
                </c:pt>
                <c:pt idx="8370">
                  <c:v>6945</c:v>
                </c:pt>
                <c:pt idx="8371">
                  <c:v>6945</c:v>
                </c:pt>
                <c:pt idx="8372">
                  <c:v>6945</c:v>
                </c:pt>
                <c:pt idx="8373">
                  <c:v>6945</c:v>
                </c:pt>
                <c:pt idx="8374">
                  <c:v>6945</c:v>
                </c:pt>
                <c:pt idx="8375">
                  <c:v>6945</c:v>
                </c:pt>
                <c:pt idx="8376">
                  <c:v>6945</c:v>
                </c:pt>
                <c:pt idx="8377">
                  <c:v>6945</c:v>
                </c:pt>
                <c:pt idx="8378">
                  <c:v>6945</c:v>
                </c:pt>
                <c:pt idx="8379">
                  <c:v>6945</c:v>
                </c:pt>
                <c:pt idx="8380">
                  <c:v>6945</c:v>
                </c:pt>
                <c:pt idx="8381">
                  <c:v>6945</c:v>
                </c:pt>
                <c:pt idx="8382">
                  <c:v>6945</c:v>
                </c:pt>
                <c:pt idx="8383">
                  <c:v>6945</c:v>
                </c:pt>
                <c:pt idx="8384">
                  <c:v>6945</c:v>
                </c:pt>
                <c:pt idx="8385">
                  <c:v>6945</c:v>
                </c:pt>
                <c:pt idx="8386">
                  <c:v>6945</c:v>
                </c:pt>
                <c:pt idx="8387">
                  <c:v>6945</c:v>
                </c:pt>
                <c:pt idx="8388">
                  <c:v>6945</c:v>
                </c:pt>
                <c:pt idx="8389">
                  <c:v>6945</c:v>
                </c:pt>
                <c:pt idx="8390">
                  <c:v>6945</c:v>
                </c:pt>
                <c:pt idx="8391">
                  <c:v>6945</c:v>
                </c:pt>
                <c:pt idx="8392">
                  <c:v>6945</c:v>
                </c:pt>
                <c:pt idx="8393">
                  <c:v>6945</c:v>
                </c:pt>
                <c:pt idx="8394">
                  <c:v>6945</c:v>
                </c:pt>
                <c:pt idx="8395">
                  <c:v>6945</c:v>
                </c:pt>
                <c:pt idx="8396">
                  <c:v>6945</c:v>
                </c:pt>
                <c:pt idx="8397">
                  <c:v>6945</c:v>
                </c:pt>
                <c:pt idx="8398">
                  <c:v>6945</c:v>
                </c:pt>
                <c:pt idx="8399">
                  <c:v>6945</c:v>
                </c:pt>
                <c:pt idx="8400">
                  <c:v>6945</c:v>
                </c:pt>
                <c:pt idx="8401">
                  <c:v>6945</c:v>
                </c:pt>
                <c:pt idx="8402">
                  <c:v>6945</c:v>
                </c:pt>
                <c:pt idx="8403">
                  <c:v>6945</c:v>
                </c:pt>
                <c:pt idx="8404">
                  <c:v>6945</c:v>
                </c:pt>
                <c:pt idx="8405">
                  <c:v>6945</c:v>
                </c:pt>
                <c:pt idx="8406">
                  <c:v>6945</c:v>
                </c:pt>
                <c:pt idx="8407">
                  <c:v>6945</c:v>
                </c:pt>
                <c:pt idx="8408">
                  <c:v>6945</c:v>
                </c:pt>
                <c:pt idx="8409">
                  <c:v>6945</c:v>
                </c:pt>
                <c:pt idx="8410">
                  <c:v>6945</c:v>
                </c:pt>
                <c:pt idx="8411">
                  <c:v>6945</c:v>
                </c:pt>
                <c:pt idx="8412">
                  <c:v>6945</c:v>
                </c:pt>
                <c:pt idx="8413">
                  <c:v>6945</c:v>
                </c:pt>
                <c:pt idx="8414">
                  <c:v>6945</c:v>
                </c:pt>
                <c:pt idx="8415">
                  <c:v>6945</c:v>
                </c:pt>
                <c:pt idx="8416">
                  <c:v>6945</c:v>
                </c:pt>
                <c:pt idx="8417">
                  <c:v>6945</c:v>
                </c:pt>
                <c:pt idx="8418">
                  <c:v>6945</c:v>
                </c:pt>
                <c:pt idx="8419">
                  <c:v>6945</c:v>
                </c:pt>
                <c:pt idx="8420">
                  <c:v>6945</c:v>
                </c:pt>
                <c:pt idx="8421">
                  <c:v>6945</c:v>
                </c:pt>
                <c:pt idx="8422">
                  <c:v>6945</c:v>
                </c:pt>
                <c:pt idx="8423">
                  <c:v>6945</c:v>
                </c:pt>
                <c:pt idx="8424">
                  <c:v>6945</c:v>
                </c:pt>
                <c:pt idx="8425">
                  <c:v>6945</c:v>
                </c:pt>
                <c:pt idx="8426">
                  <c:v>6945</c:v>
                </c:pt>
                <c:pt idx="8427">
                  <c:v>6945</c:v>
                </c:pt>
                <c:pt idx="8428">
                  <c:v>6945</c:v>
                </c:pt>
                <c:pt idx="8429">
                  <c:v>6945</c:v>
                </c:pt>
                <c:pt idx="8430">
                  <c:v>6945</c:v>
                </c:pt>
                <c:pt idx="8431">
                  <c:v>6945</c:v>
                </c:pt>
                <c:pt idx="8432">
                  <c:v>6945</c:v>
                </c:pt>
                <c:pt idx="8433">
                  <c:v>6945</c:v>
                </c:pt>
                <c:pt idx="8434">
                  <c:v>6945</c:v>
                </c:pt>
                <c:pt idx="8435">
                  <c:v>6945</c:v>
                </c:pt>
                <c:pt idx="8436">
                  <c:v>6945</c:v>
                </c:pt>
                <c:pt idx="8437">
                  <c:v>6945</c:v>
                </c:pt>
                <c:pt idx="8438">
                  <c:v>6945</c:v>
                </c:pt>
                <c:pt idx="8439">
                  <c:v>6945</c:v>
                </c:pt>
                <c:pt idx="8440">
                  <c:v>6945</c:v>
                </c:pt>
                <c:pt idx="8441">
                  <c:v>6945</c:v>
                </c:pt>
                <c:pt idx="8442">
                  <c:v>6945</c:v>
                </c:pt>
                <c:pt idx="8443">
                  <c:v>6945</c:v>
                </c:pt>
                <c:pt idx="8444">
                  <c:v>6945</c:v>
                </c:pt>
                <c:pt idx="8445">
                  <c:v>6945</c:v>
                </c:pt>
                <c:pt idx="8446">
                  <c:v>6945</c:v>
                </c:pt>
                <c:pt idx="8447">
                  <c:v>6945</c:v>
                </c:pt>
                <c:pt idx="8448">
                  <c:v>6945</c:v>
                </c:pt>
                <c:pt idx="8449">
                  <c:v>6945</c:v>
                </c:pt>
                <c:pt idx="8450">
                  <c:v>6945</c:v>
                </c:pt>
                <c:pt idx="8451">
                  <c:v>6945</c:v>
                </c:pt>
                <c:pt idx="8452">
                  <c:v>6945</c:v>
                </c:pt>
                <c:pt idx="8453">
                  <c:v>6945</c:v>
                </c:pt>
                <c:pt idx="8454">
                  <c:v>6945</c:v>
                </c:pt>
                <c:pt idx="8455">
                  <c:v>6945</c:v>
                </c:pt>
                <c:pt idx="8456">
                  <c:v>6945</c:v>
                </c:pt>
                <c:pt idx="8457">
                  <c:v>6945</c:v>
                </c:pt>
                <c:pt idx="8458">
                  <c:v>6945</c:v>
                </c:pt>
                <c:pt idx="8459">
                  <c:v>6945</c:v>
                </c:pt>
                <c:pt idx="8460">
                  <c:v>6945</c:v>
                </c:pt>
                <c:pt idx="8461">
                  <c:v>6945</c:v>
                </c:pt>
                <c:pt idx="8462">
                  <c:v>6945</c:v>
                </c:pt>
                <c:pt idx="8463">
                  <c:v>6945</c:v>
                </c:pt>
                <c:pt idx="8464">
                  <c:v>6945</c:v>
                </c:pt>
                <c:pt idx="8465">
                  <c:v>6945</c:v>
                </c:pt>
                <c:pt idx="8466">
                  <c:v>6945</c:v>
                </c:pt>
                <c:pt idx="8467">
                  <c:v>6945</c:v>
                </c:pt>
                <c:pt idx="8468">
                  <c:v>6945</c:v>
                </c:pt>
                <c:pt idx="8469">
                  <c:v>6945</c:v>
                </c:pt>
                <c:pt idx="8470">
                  <c:v>6945</c:v>
                </c:pt>
                <c:pt idx="8471">
                  <c:v>6945</c:v>
                </c:pt>
                <c:pt idx="8472">
                  <c:v>6945</c:v>
                </c:pt>
                <c:pt idx="8473">
                  <c:v>6945</c:v>
                </c:pt>
                <c:pt idx="8474">
                  <c:v>6945</c:v>
                </c:pt>
                <c:pt idx="8475">
                  <c:v>6945</c:v>
                </c:pt>
                <c:pt idx="8476">
                  <c:v>6945</c:v>
                </c:pt>
                <c:pt idx="8477">
                  <c:v>6945</c:v>
                </c:pt>
                <c:pt idx="8478">
                  <c:v>6945</c:v>
                </c:pt>
                <c:pt idx="8479">
                  <c:v>6945</c:v>
                </c:pt>
                <c:pt idx="8480">
                  <c:v>6945</c:v>
                </c:pt>
                <c:pt idx="8481">
                  <c:v>6945</c:v>
                </c:pt>
                <c:pt idx="8482">
                  <c:v>6945</c:v>
                </c:pt>
                <c:pt idx="8483">
                  <c:v>6945</c:v>
                </c:pt>
                <c:pt idx="8484">
                  <c:v>6945</c:v>
                </c:pt>
                <c:pt idx="8485">
                  <c:v>6945</c:v>
                </c:pt>
                <c:pt idx="8486">
                  <c:v>6945</c:v>
                </c:pt>
                <c:pt idx="8487">
                  <c:v>6945</c:v>
                </c:pt>
                <c:pt idx="8488">
                  <c:v>6945</c:v>
                </c:pt>
                <c:pt idx="8489">
                  <c:v>6945</c:v>
                </c:pt>
                <c:pt idx="8490">
                  <c:v>6945</c:v>
                </c:pt>
                <c:pt idx="8491">
                  <c:v>6945</c:v>
                </c:pt>
                <c:pt idx="8492">
                  <c:v>6945</c:v>
                </c:pt>
                <c:pt idx="8493">
                  <c:v>6945</c:v>
                </c:pt>
                <c:pt idx="8494">
                  <c:v>6945</c:v>
                </c:pt>
                <c:pt idx="8495">
                  <c:v>6945</c:v>
                </c:pt>
                <c:pt idx="8496">
                  <c:v>6945</c:v>
                </c:pt>
                <c:pt idx="8497">
                  <c:v>6945</c:v>
                </c:pt>
                <c:pt idx="8498">
                  <c:v>6945</c:v>
                </c:pt>
                <c:pt idx="8499">
                  <c:v>6945</c:v>
                </c:pt>
                <c:pt idx="8500">
                  <c:v>6945</c:v>
                </c:pt>
                <c:pt idx="8501">
                  <c:v>6945</c:v>
                </c:pt>
                <c:pt idx="8502">
                  <c:v>6945</c:v>
                </c:pt>
                <c:pt idx="8503">
                  <c:v>6945</c:v>
                </c:pt>
                <c:pt idx="8504">
                  <c:v>6945</c:v>
                </c:pt>
                <c:pt idx="8505">
                  <c:v>6945</c:v>
                </c:pt>
                <c:pt idx="8506">
                  <c:v>6945</c:v>
                </c:pt>
                <c:pt idx="8507">
                  <c:v>6945</c:v>
                </c:pt>
                <c:pt idx="8508">
                  <c:v>6945</c:v>
                </c:pt>
                <c:pt idx="8509">
                  <c:v>6945</c:v>
                </c:pt>
                <c:pt idx="8510">
                  <c:v>6945</c:v>
                </c:pt>
                <c:pt idx="8511">
                  <c:v>6945</c:v>
                </c:pt>
                <c:pt idx="8512">
                  <c:v>6945</c:v>
                </c:pt>
                <c:pt idx="8513">
                  <c:v>6945</c:v>
                </c:pt>
                <c:pt idx="8514">
                  <c:v>6945</c:v>
                </c:pt>
                <c:pt idx="8515">
                  <c:v>6945</c:v>
                </c:pt>
                <c:pt idx="8516">
                  <c:v>6945</c:v>
                </c:pt>
                <c:pt idx="8517">
                  <c:v>6945</c:v>
                </c:pt>
                <c:pt idx="8518">
                  <c:v>6945</c:v>
                </c:pt>
                <c:pt idx="8519">
                  <c:v>6945</c:v>
                </c:pt>
                <c:pt idx="8520">
                  <c:v>6945</c:v>
                </c:pt>
                <c:pt idx="8521">
                  <c:v>6945</c:v>
                </c:pt>
                <c:pt idx="8522">
                  <c:v>6945</c:v>
                </c:pt>
                <c:pt idx="8523">
                  <c:v>6945</c:v>
                </c:pt>
                <c:pt idx="8524">
                  <c:v>6945</c:v>
                </c:pt>
                <c:pt idx="8525">
                  <c:v>6945</c:v>
                </c:pt>
                <c:pt idx="8526">
                  <c:v>6945</c:v>
                </c:pt>
                <c:pt idx="8527">
                  <c:v>6945</c:v>
                </c:pt>
                <c:pt idx="8528">
                  <c:v>6945</c:v>
                </c:pt>
                <c:pt idx="8529">
                  <c:v>6945</c:v>
                </c:pt>
                <c:pt idx="8530">
                  <c:v>6945</c:v>
                </c:pt>
                <c:pt idx="8531">
                  <c:v>6945</c:v>
                </c:pt>
                <c:pt idx="8532">
                  <c:v>6945</c:v>
                </c:pt>
                <c:pt idx="8533">
                  <c:v>6945</c:v>
                </c:pt>
                <c:pt idx="8534">
                  <c:v>6945</c:v>
                </c:pt>
                <c:pt idx="8535">
                  <c:v>6945</c:v>
                </c:pt>
                <c:pt idx="8536">
                  <c:v>6945</c:v>
                </c:pt>
                <c:pt idx="8537">
                  <c:v>6945</c:v>
                </c:pt>
                <c:pt idx="8538">
                  <c:v>6945</c:v>
                </c:pt>
                <c:pt idx="8539">
                  <c:v>6945</c:v>
                </c:pt>
                <c:pt idx="8540">
                  <c:v>6945</c:v>
                </c:pt>
                <c:pt idx="8541">
                  <c:v>6945</c:v>
                </c:pt>
                <c:pt idx="8542">
                  <c:v>6945</c:v>
                </c:pt>
                <c:pt idx="8543">
                  <c:v>6945</c:v>
                </c:pt>
                <c:pt idx="8544">
                  <c:v>6945</c:v>
                </c:pt>
                <c:pt idx="8545">
                  <c:v>6945</c:v>
                </c:pt>
                <c:pt idx="8546">
                  <c:v>6945</c:v>
                </c:pt>
                <c:pt idx="8547">
                  <c:v>6945</c:v>
                </c:pt>
                <c:pt idx="8548">
                  <c:v>6945</c:v>
                </c:pt>
                <c:pt idx="8549">
                  <c:v>6945</c:v>
                </c:pt>
                <c:pt idx="8550">
                  <c:v>6945</c:v>
                </c:pt>
                <c:pt idx="8551">
                  <c:v>6945</c:v>
                </c:pt>
                <c:pt idx="8552">
                  <c:v>6945</c:v>
                </c:pt>
                <c:pt idx="8553">
                  <c:v>6945</c:v>
                </c:pt>
                <c:pt idx="8554">
                  <c:v>6945</c:v>
                </c:pt>
                <c:pt idx="8555">
                  <c:v>6945</c:v>
                </c:pt>
                <c:pt idx="8556">
                  <c:v>6945</c:v>
                </c:pt>
                <c:pt idx="8557">
                  <c:v>6945</c:v>
                </c:pt>
                <c:pt idx="8558">
                  <c:v>6945</c:v>
                </c:pt>
                <c:pt idx="8559">
                  <c:v>6945</c:v>
                </c:pt>
                <c:pt idx="8560">
                  <c:v>6945</c:v>
                </c:pt>
                <c:pt idx="8561">
                  <c:v>6945</c:v>
                </c:pt>
                <c:pt idx="8562">
                  <c:v>6945</c:v>
                </c:pt>
                <c:pt idx="8563">
                  <c:v>6945</c:v>
                </c:pt>
                <c:pt idx="8564">
                  <c:v>6945</c:v>
                </c:pt>
                <c:pt idx="8565">
                  <c:v>6945</c:v>
                </c:pt>
                <c:pt idx="8566">
                  <c:v>6945</c:v>
                </c:pt>
                <c:pt idx="8567">
                  <c:v>6945</c:v>
                </c:pt>
                <c:pt idx="8568">
                  <c:v>6945</c:v>
                </c:pt>
                <c:pt idx="8569">
                  <c:v>6945</c:v>
                </c:pt>
                <c:pt idx="8570">
                  <c:v>6945</c:v>
                </c:pt>
                <c:pt idx="8571">
                  <c:v>6945</c:v>
                </c:pt>
                <c:pt idx="8572">
                  <c:v>6945</c:v>
                </c:pt>
                <c:pt idx="8573">
                  <c:v>6945</c:v>
                </c:pt>
                <c:pt idx="8574">
                  <c:v>6945</c:v>
                </c:pt>
                <c:pt idx="8575">
                  <c:v>6945</c:v>
                </c:pt>
                <c:pt idx="8576">
                  <c:v>6945</c:v>
                </c:pt>
                <c:pt idx="8577">
                  <c:v>6945</c:v>
                </c:pt>
                <c:pt idx="8578">
                  <c:v>6945</c:v>
                </c:pt>
                <c:pt idx="8579">
                  <c:v>6945</c:v>
                </c:pt>
                <c:pt idx="8580">
                  <c:v>6945</c:v>
                </c:pt>
                <c:pt idx="8581">
                  <c:v>6945</c:v>
                </c:pt>
                <c:pt idx="8582">
                  <c:v>6945</c:v>
                </c:pt>
                <c:pt idx="8583">
                  <c:v>6945</c:v>
                </c:pt>
                <c:pt idx="8584">
                  <c:v>6945</c:v>
                </c:pt>
                <c:pt idx="8585">
                  <c:v>6945</c:v>
                </c:pt>
                <c:pt idx="8586">
                  <c:v>6945</c:v>
                </c:pt>
                <c:pt idx="8587">
                  <c:v>6945</c:v>
                </c:pt>
                <c:pt idx="8588">
                  <c:v>6945</c:v>
                </c:pt>
                <c:pt idx="8589">
                  <c:v>6945</c:v>
                </c:pt>
                <c:pt idx="8590">
                  <c:v>6945</c:v>
                </c:pt>
                <c:pt idx="8591">
                  <c:v>6945</c:v>
                </c:pt>
                <c:pt idx="8592">
                  <c:v>6945</c:v>
                </c:pt>
                <c:pt idx="8593">
                  <c:v>6945</c:v>
                </c:pt>
                <c:pt idx="8594">
                  <c:v>6945</c:v>
                </c:pt>
                <c:pt idx="8595">
                  <c:v>6945</c:v>
                </c:pt>
                <c:pt idx="8596">
                  <c:v>6945</c:v>
                </c:pt>
                <c:pt idx="8597">
                  <c:v>6945</c:v>
                </c:pt>
                <c:pt idx="8598">
                  <c:v>6945</c:v>
                </c:pt>
                <c:pt idx="8599">
                  <c:v>6945</c:v>
                </c:pt>
                <c:pt idx="8600">
                  <c:v>6945</c:v>
                </c:pt>
                <c:pt idx="8601">
                  <c:v>6945</c:v>
                </c:pt>
                <c:pt idx="8602">
                  <c:v>6945</c:v>
                </c:pt>
                <c:pt idx="8603">
                  <c:v>6945</c:v>
                </c:pt>
                <c:pt idx="8604">
                  <c:v>6945</c:v>
                </c:pt>
                <c:pt idx="8605">
                  <c:v>6945</c:v>
                </c:pt>
                <c:pt idx="8606">
                  <c:v>6945</c:v>
                </c:pt>
                <c:pt idx="8607">
                  <c:v>6945</c:v>
                </c:pt>
                <c:pt idx="8608">
                  <c:v>6945</c:v>
                </c:pt>
                <c:pt idx="8609">
                  <c:v>6945</c:v>
                </c:pt>
                <c:pt idx="8610">
                  <c:v>6945</c:v>
                </c:pt>
                <c:pt idx="8611">
                  <c:v>6945</c:v>
                </c:pt>
                <c:pt idx="8612">
                  <c:v>6945</c:v>
                </c:pt>
                <c:pt idx="8613">
                  <c:v>6945</c:v>
                </c:pt>
                <c:pt idx="8614">
                  <c:v>6945</c:v>
                </c:pt>
                <c:pt idx="8615">
                  <c:v>6945</c:v>
                </c:pt>
                <c:pt idx="8616">
                  <c:v>6945</c:v>
                </c:pt>
                <c:pt idx="8617">
                  <c:v>6945</c:v>
                </c:pt>
                <c:pt idx="8618">
                  <c:v>6945</c:v>
                </c:pt>
                <c:pt idx="8619">
                  <c:v>6945</c:v>
                </c:pt>
                <c:pt idx="8620">
                  <c:v>6945</c:v>
                </c:pt>
                <c:pt idx="8621">
                  <c:v>6945</c:v>
                </c:pt>
                <c:pt idx="8622">
                  <c:v>6945</c:v>
                </c:pt>
                <c:pt idx="8623">
                  <c:v>6945</c:v>
                </c:pt>
                <c:pt idx="8624">
                  <c:v>6945</c:v>
                </c:pt>
                <c:pt idx="8625">
                  <c:v>6945</c:v>
                </c:pt>
                <c:pt idx="8626">
                  <c:v>6945</c:v>
                </c:pt>
                <c:pt idx="8627">
                  <c:v>6945</c:v>
                </c:pt>
                <c:pt idx="8628">
                  <c:v>6945</c:v>
                </c:pt>
                <c:pt idx="8629">
                  <c:v>6945</c:v>
                </c:pt>
                <c:pt idx="8630">
                  <c:v>6945</c:v>
                </c:pt>
                <c:pt idx="8631">
                  <c:v>6945</c:v>
                </c:pt>
                <c:pt idx="8632">
                  <c:v>6945</c:v>
                </c:pt>
                <c:pt idx="8633">
                  <c:v>6945</c:v>
                </c:pt>
                <c:pt idx="8634">
                  <c:v>6945</c:v>
                </c:pt>
                <c:pt idx="8635">
                  <c:v>6945</c:v>
                </c:pt>
                <c:pt idx="8636">
                  <c:v>6945</c:v>
                </c:pt>
                <c:pt idx="8637">
                  <c:v>6945</c:v>
                </c:pt>
                <c:pt idx="8638">
                  <c:v>6945</c:v>
                </c:pt>
                <c:pt idx="8639">
                  <c:v>6945</c:v>
                </c:pt>
                <c:pt idx="8640">
                  <c:v>6945</c:v>
                </c:pt>
                <c:pt idx="8641">
                  <c:v>6945</c:v>
                </c:pt>
                <c:pt idx="8642">
                  <c:v>6945</c:v>
                </c:pt>
                <c:pt idx="8643">
                  <c:v>6945</c:v>
                </c:pt>
                <c:pt idx="8644">
                  <c:v>6945</c:v>
                </c:pt>
                <c:pt idx="8645">
                  <c:v>6945</c:v>
                </c:pt>
                <c:pt idx="8646">
                  <c:v>6945</c:v>
                </c:pt>
                <c:pt idx="8647">
                  <c:v>6945</c:v>
                </c:pt>
                <c:pt idx="8648">
                  <c:v>6945</c:v>
                </c:pt>
                <c:pt idx="8649">
                  <c:v>6945</c:v>
                </c:pt>
                <c:pt idx="8650">
                  <c:v>6945</c:v>
                </c:pt>
                <c:pt idx="8651">
                  <c:v>6945</c:v>
                </c:pt>
                <c:pt idx="8652">
                  <c:v>6945</c:v>
                </c:pt>
                <c:pt idx="8653">
                  <c:v>6945</c:v>
                </c:pt>
                <c:pt idx="8654">
                  <c:v>6945</c:v>
                </c:pt>
                <c:pt idx="8655">
                  <c:v>6945</c:v>
                </c:pt>
                <c:pt idx="8656">
                  <c:v>6945</c:v>
                </c:pt>
                <c:pt idx="8657">
                  <c:v>6945</c:v>
                </c:pt>
                <c:pt idx="8658">
                  <c:v>6945</c:v>
                </c:pt>
                <c:pt idx="8659">
                  <c:v>6945</c:v>
                </c:pt>
                <c:pt idx="8660">
                  <c:v>6945</c:v>
                </c:pt>
                <c:pt idx="8661">
                  <c:v>6945</c:v>
                </c:pt>
                <c:pt idx="8662">
                  <c:v>6945</c:v>
                </c:pt>
                <c:pt idx="8663">
                  <c:v>6945</c:v>
                </c:pt>
                <c:pt idx="8664">
                  <c:v>6945</c:v>
                </c:pt>
                <c:pt idx="8665">
                  <c:v>6945</c:v>
                </c:pt>
                <c:pt idx="8666">
                  <c:v>6945</c:v>
                </c:pt>
                <c:pt idx="8667">
                  <c:v>6945</c:v>
                </c:pt>
                <c:pt idx="8668">
                  <c:v>6945</c:v>
                </c:pt>
                <c:pt idx="8669">
                  <c:v>6945</c:v>
                </c:pt>
                <c:pt idx="8670">
                  <c:v>6945</c:v>
                </c:pt>
                <c:pt idx="8671">
                  <c:v>6945</c:v>
                </c:pt>
                <c:pt idx="8672">
                  <c:v>6945</c:v>
                </c:pt>
                <c:pt idx="8673">
                  <c:v>6945</c:v>
                </c:pt>
                <c:pt idx="8674">
                  <c:v>6945</c:v>
                </c:pt>
                <c:pt idx="8675">
                  <c:v>6945</c:v>
                </c:pt>
                <c:pt idx="8676">
                  <c:v>6945</c:v>
                </c:pt>
                <c:pt idx="8677">
                  <c:v>6945</c:v>
                </c:pt>
                <c:pt idx="8678">
                  <c:v>6945</c:v>
                </c:pt>
                <c:pt idx="8679">
                  <c:v>6945</c:v>
                </c:pt>
                <c:pt idx="8680">
                  <c:v>6945</c:v>
                </c:pt>
                <c:pt idx="8681">
                  <c:v>6945</c:v>
                </c:pt>
                <c:pt idx="8682">
                  <c:v>6945</c:v>
                </c:pt>
                <c:pt idx="8683">
                  <c:v>6945</c:v>
                </c:pt>
                <c:pt idx="8684">
                  <c:v>6945</c:v>
                </c:pt>
                <c:pt idx="8685">
                  <c:v>6945</c:v>
                </c:pt>
                <c:pt idx="8686">
                  <c:v>6945</c:v>
                </c:pt>
                <c:pt idx="8687">
                  <c:v>6945</c:v>
                </c:pt>
                <c:pt idx="8688">
                  <c:v>6945</c:v>
                </c:pt>
                <c:pt idx="8689">
                  <c:v>6945</c:v>
                </c:pt>
                <c:pt idx="8690">
                  <c:v>6945</c:v>
                </c:pt>
                <c:pt idx="8691">
                  <c:v>6945</c:v>
                </c:pt>
                <c:pt idx="8692">
                  <c:v>6945</c:v>
                </c:pt>
                <c:pt idx="8693">
                  <c:v>6945</c:v>
                </c:pt>
                <c:pt idx="8694">
                  <c:v>6945</c:v>
                </c:pt>
                <c:pt idx="8695">
                  <c:v>6945</c:v>
                </c:pt>
                <c:pt idx="8696">
                  <c:v>6945</c:v>
                </c:pt>
                <c:pt idx="8697">
                  <c:v>6945</c:v>
                </c:pt>
                <c:pt idx="8698">
                  <c:v>6945</c:v>
                </c:pt>
                <c:pt idx="8699">
                  <c:v>6945</c:v>
                </c:pt>
                <c:pt idx="8700">
                  <c:v>6945</c:v>
                </c:pt>
                <c:pt idx="8701">
                  <c:v>6945</c:v>
                </c:pt>
                <c:pt idx="8702">
                  <c:v>6945</c:v>
                </c:pt>
                <c:pt idx="8703">
                  <c:v>6945</c:v>
                </c:pt>
                <c:pt idx="8704">
                  <c:v>6945</c:v>
                </c:pt>
                <c:pt idx="8705">
                  <c:v>6945</c:v>
                </c:pt>
                <c:pt idx="8706">
                  <c:v>6945</c:v>
                </c:pt>
                <c:pt idx="8707">
                  <c:v>6945</c:v>
                </c:pt>
                <c:pt idx="8708">
                  <c:v>6945</c:v>
                </c:pt>
                <c:pt idx="8709">
                  <c:v>6945</c:v>
                </c:pt>
                <c:pt idx="8710">
                  <c:v>6945</c:v>
                </c:pt>
                <c:pt idx="8711">
                  <c:v>6945</c:v>
                </c:pt>
                <c:pt idx="8712">
                  <c:v>6945</c:v>
                </c:pt>
                <c:pt idx="8713">
                  <c:v>6945</c:v>
                </c:pt>
                <c:pt idx="8714">
                  <c:v>6945</c:v>
                </c:pt>
                <c:pt idx="8715">
                  <c:v>6945</c:v>
                </c:pt>
                <c:pt idx="8716">
                  <c:v>6945</c:v>
                </c:pt>
                <c:pt idx="8717">
                  <c:v>6945</c:v>
                </c:pt>
                <c:pt idx="8718">
                  <c:v>6945</c:v>
                </c:pt>
                <c:pt idx="8719">
                  <c:v>6945</c:v>
                </c:pt>
                <c:pt idx="8720">
                  <c:v>6945</c:v>
                </c:pt>
                <c:pt idx="8721">
                  <c:v>6945</c:v>
                </c:pt>
                <c:pt idx="8722">
                  <c:v>6945</c:v>
                </c:pt>
                <c:pt idx="8723">
                  <c:v>6945</c:v>
                </c:pt>
                <c:pt idx="8724">
                  <c:v>6945</c:v>
                </c:pt>
                <c:pt idx="8725">
                  <c:v>6945</c:v>
                </c:pt>
                <c:pt idx="8726">
                  <c:v>6945</c:v>
                </c:pt>
                <c:pt idx="8727">
                  <c:v>6945</c:v>
                </c:pt>
                <c:pt idx="8728">
                  <c:v>6945</c:v>
                </c:pt>
                <c:pt idx="8729">
                  <c:v>6945</c:v>
                </c:pt>
                <c:pt idx="8730">
                  <c:v>6945</c:v>
                </c:pt>
                <c:pt idx="8731">
                  <c:v>6945</c:v>
                </c:pt>
                <c:pt idx="8732">
                  <c:v>6945</c:v>
                </c:pt>
                <c:pt idx="8733">
                  <c:v>6945</c:v>
                </c:pt>
                <c:pt idx="8734">
                  <c:v>6945</c:v>
                </c:pt>
                <c:pt idx="8735">
                  <c:v>6945</c:v>
                </c:pt>
                <c:pt idx="8736">
                  <c:v>6945</c:v>
                </c:pt>
                <c:pt idx="8737">
                  <c:v>6945</c:v>
                </c:pt>
                <c:pt idx="8738">
                  <c:v>6945</c:v>
                </c:pt>
                <c:pt idx="8739">
                  <c:v>6945</c:v>
                </c:pt>
                <c:pt idx="8740">
                  <c:v>6945</c:v>
                </c:pt>
                <c:pt idx="8741">
                  <c:v>6945</c:v>
                </c:pt>
                <c:pt idx="8742">
                  <c:v>6945</c:v>
                </c:pt>
                <c:pt idx="8743">
                  <c:v>6945</c:v>
                </c:pt>
                <c:pt idx="8744">
                  <c:v>6945</c:v>
                </c:pt>
                <c:pt idx="8745">
                  <c:v>6945</c:v>
                </c:pt>
                <c:pt idx="8746">
                  <c:v>6945</c:v>
                </c:pt>
                <c:pt idx="8747">
                  <c:v>6945</c:v>
                </c:pt>
                <c:pt idx="8748">
                  <c:v>6945</c:v>
                </c:pt>
                <c:pt idx="8749">
                  <c:v>6945</c:v>
                </c:pt>
                <c:pt idx="8750">
                  <c:v>6945</c:v>
                </c:pt>
                <c:pt idx="8751">
                  <c:v>6945</c:v>
                </c:pt>
                <c:pt idx="8752">
                  <c:v>6945</c:v>
                </c:pt>
                <c:pt idx="8753">
                  <c:v>6945</c:v>
                </c:pt>
                <c:pt idx="8754">
                  <c:v>6945</c:v>
                </c:pt>
                <c:pt idx="8755">
                  <c:v>6945</c:v>
                </c:pt>
                <c:pt idx="8756">
                  <c:v>6945</c:v>
                </c:pt>
                <c:pt idx="8757">
                  <c:v>6945</c:v>
                </c:pt>
                <c:pt idx="8758">
                  <c:v>6945</c:v>
                </c:pt>
                <c:pt idx="8759">
                  <c:v>6945</c:v>
                </c:pt>
                <c:pt idx="8760">
                  <c:v>6945</c:v>
                </c:pt>
                <c:pt idx="8761">
                  <c:v>6945</c:v>
                </c:pt>
                <c:pt idx="8762">
                  <c:v>6945</c:v>
                </c:pt>
                <c:pt idx="8763">
                  <c:v>6945</c:v>
                </c:pt>
                <c:pt idx="8764">
                  <c:v>6945</c:v>
                </c:pt>
                <c:pt idx="8765">
                  <c:v>6945</c:v>
                </c:pt>
                <c:pt idx="8766">
                  <c:v>6945</c:v>
                </c:pt>
                <c:pt idx="8767">
                  <c:v>6945</c:v>
                </c:pt>
                <c:pt idx="8768">
                  <c:v>6945</c:v>
                </c:pt>
                <c:pt idx="8769">
                  <c:v>6945</c:v>
                </c:pt>
                <c:pt idx="8770">
                  <c:v>6945</c:v>
                </c:pt>
                <c:pt idx="8771">
                  <c:v>6945</c:v>
                </c:pt>
                <c:pt idx="8772">
                  <c:v>6945</c:v>
                </c:pt>
                <c:pt idx="8773">
                  <c:v>6945</c:v>
                </c:pt>
                <c:pt idx="8774">
                  <c:v>6945</c:v>
                </c:pt>
                <c:pt idx="8775">
                  <c:v>6945</c:v>
                </c:pt>
                <c:pt idx="8776">
                  <c:v>6945</c:v>
                </c:pt>
                <c:pt idx="8777">
                  <c:v>6945</c:v>
                </c:pt>
                <c:pt idx="8778">
                  <c:v>6945</c:v>
                </c:pt>
                <c:pt idx="8779">
                  <c:v>6945</c:v>
                </c:pt>
                <c:pt idx="8780">
                  <c:v>6945</c:v>
                </c:pt>
                <c:pt idx="8781">
                  <c:v>6945</c:v>
                </c:pt>
                <c:pt idx="8782">
                  <c:v>6945</c:v>
                </c:pt>
                <c:pt idx="8783">
                  <c:v>6945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5F-4E22-8D78-56C8CD352C4B}"/>
            </c:ext>
          </c:extLst>
        </c:ser>
        <c:ser>
          <c:idx val="2"/>
          <c:order val="2"/>
          <c:tx>
            <c:v>Kapasiteetti vuoden 2024 lopussa</c:v>
          </c:tx>
          <c:spPr>
            <a:ln w="25400">
              <a:solidFill>
                <a:schemeClr val="accent5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2024'!$D$3:$D$8786</c:f>
              <c:numCache>
                <c:formatCode>General</c:formatCode>
                <c:ptCount val="8784"/>
                <c:pt idx="0">
                  <c:v>8358</c:v>
                </c:pt>
                <c:pt idx="1">
                  <c:v>8358</c:v>
                </c:pt>
                <c:pt idx="2">
                  <c:v>8358</c:v>
                </c:pt>
                <c:pt idx="3">
                  <c:v>8358</c:v>
                </c:pt>
                <c:pt idx="4">
                  <c:v>8358</c:v>
                </c:pt>
                <c:pt idx="5">
                  <c:v>8358</c:v>
                </c:pt>
                <c:pt idx="6">
                  <c:v>8358</c:v>
                </c:pt>
                <c:pt idx="7">
                  <c:v>8358</c:v>
                </c:pt>
                <c:pt idx="8">
                  <c:v>8358</c:v>
                </c:pt>
                <c:pt idx="9">
                  <c:v>8358</c:v>
                </c:pt>
                <c:pt idx="10">
                  <c:v>8358</c:v>
                </c:pt>
                <c:pt idx="11">
                  <c:v>8358</c:v>
                </c:pt>
                <c:pt idx="12">
                  <c:v>8358</c:v>
                </c:pt>
                <c:pt idx="13">
                  <c:v>8358</c:v>
                </c:pt>
                <c:pt idx="14">
                  <c:v>8358</c:v>
                </c:pt>
                <c:pt idx="15">
                  <c:v>8358</c:v>
                </c:pt>
                <c:pt idx="16">
                  <c:v>8358</c:v>
                </c:pt>
                <c:pt idx="17">
                  <c:v>8358</c:v>
                </c:pt>
                <c:pt idx="18">
                  <c:v>8358</c:v>
                </c:pt>
                <c:pt idx="19">
                  <c:v>8358</c:v>
                </c:pt>
                <c:pt idx="20">
                  <c:v>8358</c:v>
                </c:pt>
                <c:pt idx="21">
                  <c:v>8358</c:v>
                </c:pt>
                <c:pt idx="22">
                  <c:v>8358</c:v>
                </c:pt>
                <c:pt idx="23">
                  <c:v>8358</c:v>
                </c:pt>
                <c:pt idx="24">
                  <c:v>8358</c:v>
                </c:pt>
                <c:pt idx="25">
                  <c:v>8358</c:v>
                </c:pt>
                <c:pt idx="26">
                  <c:v>8358</c:v>
                </c:pt>
                <c:pt idx="27">
                  <c:v>8358</c:v>
                </c:pt>
                <c:pt idx="28">
                  <c:v>8358</c:v>
                </c:pt>
                <c:pt idx="29">
                  <c:v>8358</c:v>
                </c:pt>
                <c:pt idx="30">
                  <c:v>8358</c:v>
                </c:pt>
                <c:pt idx="31">
                  <c:v>8358</c:v>
                </c:pt>
                <c:pt idx="32">
                  <c:v>8358</c:v>
                </c:pt>
                <c:pt idx="33">
                  <c:v>8358</c:v>
                </c:pt>
                <c:pt idx="34">
                  <c:v>8358</c:v>
                </c:pt>
                <c:pt idx="35">
                  <c:v>8358</c:v>
                </c:pt>
                <c:pt idx="36">
                  <c:v>8358</c:v>
                </c:pt>
                <c:pt idx="37">
                  <c:v>8358</c:v>
                </c:pt>
                <c:pt idx="38">
                  <c:v>8358</c:v>
                </c:pt>
                <c:pt idx="39">
                  <c:v>8358</c:v>
                </c:pt>
                <c:pt idx="40">
                  <c:v>8358</c:v>
                </c:pt>
                <c:pt idx="41">
                  <c:v>8358</c:v>
                </c:pt>
                <c:pt idx="42">
                  <c:v>8358</c:v>
                </c:pt>
                <c:pt idx="43">
                  <c:v>8358</c:v>
                </c:pt>
                <c:pt idx="44">
                  <c:v>8358</c:v>
                </c:pt>
                <c:pt idx="45">
                  <c:v>8358</c:v>
                </c:pt>
                <c:pt idx="46">
                  <c:v>8358</c:v>
                </c:pt>
                <c:pt idx="47">
                  <c:v>8358</c:v>
                </c:pt>
                <c:pt idx="48">
                  <c:v>8358</c:v>
                </c:pt>
                <c:pt idx="49">
                  <c:v>8358</c:v>
                </c:pt>
                <c:pt idx="50">
                  <c:v>8358</c:v>
                </c:pt>
                <c:pt idx="51">
                  <c:v>8358</c:v>
                </c:pt>
                <c:pt idx="52">
                  <c:v>8358</c:v>
                </c:pt>
                <c:pt idx="53">
                  <c:v>8358</c:v>
                </c:pt>
                <c:pt idx="54">
                  <c:v>8358</c:v>
                </c:pt>
                <c:pt idx="55">
                  <c:v>8358</c:v>
                </c:pt>
                <c:pt idx="56">
                  <c:v>8358</c:v>
                </c:pt>
                <c:pt idx="57">
                  <c:v>8358</c:v>
                </c:pt>
                <c:pt idx="58">
                  <c:v>8358</c:v>
                </c:pt>
                <c:pt idx="59">
                  <c:v>8358</c:v>
                </c:pt>
                <c:pt idx="60">
                  <c:v>8358</c:v>
                </c:pt>
                <c:pt idx="61">
                  <c:v>8358</c:v>
                </c:pt>
                <c:pt idx="62">
                  <c:v>8358</c:v>
                </c:pt>
                <c:pt idx="63">
                  <c:v>8358</c:v>
                </c:pt>
                <c:pt idx="64">
                  <c:v>8358</c:v>
                </c:pt>
                <c:pt idx="65">
                  <c:v>8358</c:v>
                </c:pt>
                <c:pt idx="66">
                  <c:v>8358</c:v>
                </c:pt>
                <c:pt idx="67">
                  <c:v>8358</c:v>
                </c:pt>
                <c:pt idx="68">
                  <c:v>8358</c:v>
                </c:pt>
                <c:pt idx="69">
                  <c:v>8358</c:v>
                </c:pt>
                <c:pt idx="70">
                  <c:v>8358</c:v>
                </c:pt>
                <c:pt idx="71">
                  <c:v>8358</c:v>
                </c:pt>
                <c:pt idx="72">
                  <c:v>8358</c:v>
                </c:pt>
                <c:pt idx="73">
                  <c:v>8358</c:v>
                </c:pt>
                <c:pt idx="74">
                  <c:v>8358</c:v>
                </c:pt>
                <c:pt idx="75">
                  <c:v>8358</c:v>
                </c:pt>
                <c:pt idx="76">
                  <c:v>8358</c:v>
                </c:pt>
                <c:pt idx="77">
                  <c:v>8358</c:v>
                </c:pt>
                <c:pt idx="78">
                  <c:v>8358</c:v>
                </c:pt>
                <c:pt idx="79">
                  <c:v>8358</c:v>
                </c:pt>
                <c:pt idx="80">
                  <c:v>8358</c:v>
                </c:pt>
                <c:pt idx="81">
                  <c:v>8358</c:v>
                </c:pt>
                <c:pt idx="82">
                  <c:v>8358</c:v>
                </c:pt>
                <c:pt idx="83">
                  <c:v>8358</c:v>
                </c:pt>
                <c:pt idx="84">
                  <c:v>8358</c:v>
                </c:pt>
                <c:pt idx="85">
                  <c:v>8358</c:v>
                </c:pt>
                <c:pt idx="86">
                  <c:v>8358</c:v>
                </c:pt>
                <c:pt idx="87">
                  <c:v>8358</c:v>
                </c:pt>
                <c:pt idx="88">
                  <c:v>8358</c:v>
                </c:pt>
                <c:pt idx="89">
                  <c:v>8358</c:v>
                </c:pt>
                <c:pt idx="90">
                  <c:v>8358</c:v>
                </c:pt>
                <c:pt idx="91">
                  <c:v>8358</c:v>
                </c:pt>
                <c:pt idx="92">
                  <c:v>8358</c:v>
                </c:pt>
                <c:pt idx="93">
                  <c:v>8358</c:v>
                </c:pt>
                <c:pt idx="94">
                  <c:v>8358</c:v>
                </c:pt>
                <c:pt idx="95">
                  <c:v>8358</c:v>
                </c:pt>
                <c:pt idx="96">
                  <c:v>8358</c:v>
                </c:pt>
                <c:pt idx="97">
                  <c:v>8358</c:v>
                </c:pt>
                <c:pt idx="98">
                  <c:v>8358</c:v>
                </c:pt>
                <c:pt idx="99">
                  <c:v>8358</c:v>
                </c:pt>
                <c:pt idx="100">
                  <c:v>8358</c:v>
                </c:pt>
                <c:pt idx="101">
                  <c:v>8358</c:v>
                </c:pt>
                <c:pt idx="102">
                  <c:v>8358</c:v>
                </c:pt>
                <c:pt idx="103">
                  <c:v>8358</c:v>
                </c:pt>
                <c:pt idx="104">
                  <c:v>8358</c:v>
                </c:pt>
                <c:pt idx="105">
                  <c:v>8358</c:v>
                </c:pt>
                <c:pt idx="106">
                  <c:v>8358</c:v>
                </c:pt>
                <c:pt idx="107">
                  <c:v>8358</c:v>
                </c:pt>
                <c:pt idx="108">
                  <c:v>8358</c:v>
                </c:pt>
                <c:pt idx="109">
                  <c:v>8358</c:v>
                </c:pt>
                <c:pt idx="110">
                  <c:v>8358</c:v>
                </c:pt>
                <c:pt idx="111">
                  <c:v>8358</c:v>
                </c:pt>
                <c:pt idx="112">
                  <c:v>8358</c:v>
                </c:pt>
                <c:pt idx="113">
                  <c:v>8358</c:v>
                </c:pt>
                <c:pt idx="114">
                  <c:v>8358</c:v>
                </c:pt>
                <c:pt idx="115">
                  <c:v>8358</c:v>
                </c:pt>
                <c:pt idx="116">
                  <c:v>8358</c:v>
                </c:pt>
                <c:pt idx="117">
                  <c:v>8358</c:v>
                </c:pt>
                <c:pt idx="118">
                  <c:v>8358</c:v>
                </c:pt>
                <c:pt idx="119">
                  <c:v>8358</c:v>
                </c:pt>
                <c:pt idx="120">
                  <c:v>8358</c:v>
                </c:pt>
                <c:pt idx="121">
                  <c:v>8358</c:v>
                </c:pt>
                <c:pt idx="122">
                  <c:v>8358</c:v>
                </c:pt>
                <c:pt idx="123">
                  <c:v>8358</c:v>
                </c:pt>
                <c:pt idx="124">
                  <c:v>8358</c:v>
                </c:pt>
                <c:pt idx="125">
                  <c:v>8358</c:v>
                </c:pt>
                <c:pt idx="126">
                  <c:v>8358</c:v>
                </c:pt>
                <c:pt idx="127">
                  <c:v>8358</c:v>
                </c:pt>
                <c:pt idx="128">
                  <c:v>8358</c:v>
                </c:pt>
                <c:pt idx="129">
                  <c:v>8358</c:v>
                </c:pt>
                <c:pt idx="130">
                  <c:v>8358</c:v>
                </c:pt>
                <c:pt idx="131">
                  <c:v>8358</c:v>
                </c:pt>
                <c:pt idx="132">
                  <c:v>8358</c:v>
                </c:pt>
                <c:pt idx="133">
                  <c:v>8358</c:v>
                </c:pt>
                <c:pt idx="134">
                  <c:v>8358</c:v>
                </c:pt>
                <c:pt idx="135">
                  <c:v>8358</c:v>
                </c:pt>
                <c:pt idx="136">
                  <c:v>8358</c:v>
                </c:pt>
                <c:pt idx="137">
                  <c:v>8358</c:v>
                </c:pt>
                <c:pt idx="138">
                  <c:v>8358</c:v>
                </c:pt>
                <c:pt idx="139">
                  <c:v>8358</c:v>
                </c:pt>
                <c:pt idx="140">
                  <c:v>8358</c:v>
                </c:pt>
                <c:pt idx="141">
                  <c:v>8358</c:v>
                </c:pt>
                <c:pt idx="142">
                  <c:v>8358</c:v>
                </c:pt>
                <c:pt idx="143">
                  <c:v>8358</c:v>
                </c:pt>
                <c:pt idx="144">
                  <c:v>8358</c:v>
                </c:pt>
                <c:pt idx="145">
                  <c:v>8358</c:v>
                </c:pt>
                <c:pt idx="146">
                  <c:v>8358</c:v>
                </c:pt>
                <c:pt idx="147">
                  <c:v>8358</c:v>
                </c:pt>
                <c:pt idx="148">
                  <c:v>8358</c:v>
                </c:pt>
                <c:pt idx="149">
                  <c:v>8358</c:v>
                </c:pt>
                <c:pt idx="150">
                  <c:v>8358</c:v>
                </c:pt>
                <c:pt idx="151">
                  <c:v>8358</c:v>
                </c:pt>
                <c:pt idx="152">
                  <c:v>8358</c:v>
                </c:pt>
                <c:pt idx="153">
                  <c:v>8358</c:v>
                </c:pt>
                <c:pt idx="154">
                  <c:v>8358</c:v>
                </c:pt>
                <c:pt idx="155">
                  <c:v>8358</c:v>
                </c:pt>
                <c:pt idx="156">
                  <c:v>8358</c:v>
                </c:pt>
                <c:pt idx="157">
                  <c:v>8358</c:v>
                </c:pt>
                <c:pt idx="158">
                  <c:v>8358</c:v>
                </c:pt>
                <c:pt idx="159">
                  <c:v>8358</c:v>
                </c:pt>
                <c:pt idx="160">
                  <c:v>8358</c:v>
                </c:pt>
                <c:pt idx="161">
                  <c:v>8358</c:v>
                </c:pt>
                <c:pt idx="162">
                  <c:v>8358</c:v>
                </c:pt>
                <c:pt idx="163">
                  <c:v>8358</c:v>
                </c:pt>
                <c:pt idx="164">
                  <c:v>8358</c:v>
                </c:pt>
                <c:pt idx="165">
                  <c:v>8358</c:v>
                </c:pt>
                <c:pt idx="166">
                  <c:v>8358</c:v>
                </c:pt>
                <c:pt idx="167">
                  <c:v>8358</c:v>
                </c:pt>
                <c:pt idx="168">
                  <c:v>8358</c:v>
                </c:pt>
                <c:pt idx="169">
                  <c:v>8358</c:v>
                </c:pt>
                <c:pt idx="170">
                  <c:v>8358</c:v>
                </c:pt>
                <c:pt idx="171">
                  <c:v>8358</c:v>
                </c:pt>
                <c:pt idx="172">
                  <c:v>8358</c:v>
                </c:pt>
                <c:pt idx="173">
                  <c:v>8358</c:v>
                </c:pt>
                <c:pt idx="174">
                  <c:v>8358</c:v>
                </c:pt>
                <c:pt idx="175">
                  <c:v>8358</c:v>
                </c:pt>
                <c:pt idx="176">
                  <c:v>8358</c:v>
                </c:pt>
                <c:pt idx="177">
                  <c:v>8358</c:v>
                </c:pt>
                <c:pt idx="178">
                  <c:v>8358</c:v>
                </c:pt>
                <c:pt idx="179">
                  <c:v>8358</c:v>
                </c:pt>
                <c:pt idx="180">
                  <c:v>8358</c:v>
                </c:pt>
                <c:pt idx="181">
                  <c:v>8358</c:v>
                </c:pt>
                <c:pt idx="182">
                  <c:v>8358</c:v>
                </c:pt>
                <c:pt idx="183">
                  <c:v>8358</c:v>
                </c:pt>
                <c:pt idx="184">
                  <c:v>8358</c:v>
                </c:pt>
                <c:pt idx="185">
                  <c:v>8358</c:v>
                </c:pt>
                <c:pt idx="186">
                  <c:v>8358</c:v>
                </c:pt>
                <c:pt idx="187">
                  <c:v>8358</c:v>
                </c:pt>
                <c:pt idx="188">
                  <c:v>8358</c:v>
                </c:pt>
                <c:pt idx="189">
                  <c:v>8358</c:v>
                </c:pt>
                <c:pt idx="190">
                  <c:v>8358</c:v>
                </c:pt>
                <c:pt idx="191">
                  <c:v>8358</c:v>
                </c:pt>
                <c:pt idx="192">
                  <c:v>8358</c:v>
                </c:pt>
                <c:pt idx="193">
                  <c:v>8358</c:v>
                </c:pt>
                <c:pt idx="194">
                  <c:v>8358</c:v>
                </c:pt>
                <c:pt idx="195">
                  <c:v>8358</c:v>
                </c:pt>
                <c:pt idx="196">
                  <c:v>8358</c:v>
                </c:pt>
                <c:pt idx="197">
                  <c:v>8358</c:v>
                </c:pt>
                <c:pt idx="198">
                  <c:v>8358</c:v>
                </c:pt>
                <c:pt idx="199">
                  <c:v>8358</c:v>
                </c:pt>
                <c:pt idx="200">
                  <c:v>8358</c:v>
                </c:pt>
                <c:pt idx="201">
                  <c:v>8358</c:v>
                </c:pt>
                <c:pt idx="202">
                  <c:v>8358</c:v>
                </c:pt>
                <c:pt idx="203">
                  <c:v>8358</c:v>
                </c:pt>
                <c:pt idx="204">
                  <c:v>8358</c:v>
                </c:pt>
                <c:pt idx="205">
                  <c:v>8358</c:v>
                </c:pt>
                <c:pt idx="206">
                  <c:v>8358</c:v>
                </c:pt>
                <c:pt idx="207">
                  <c:v>8358</c:v>
                </c:pt>
                <c:pt idx="208">
                  <c:v>8358</c:v>
                </c:pt>
                <c:pt idx="209">
                  <c:v>8358</c:v>
                </c:pt>
                <c:pt idx="210">
                  <c:v>8358</c:v>
                </c:pt>
                <c:pt idx="211">
                  <c:v>8358</c:v>
                </c:pt>
                <c:pt idx="212">
                  <c:v>8358</c:v>
                </c:pt>
                <c:pt idx="213">
                  <c:v>8358</c:v>
                </c:pt>
                <c:pt idx="214">
                  <c:v>8358</c:v>
                </c:pt>
                <c:pt idx="215">
                  <c:v>8358</c:v>
                </c:pt>
                <c:pt idx="216">
                  <c:v>8358</c:v>
                </c:pt>
                <c:pt idx="217">
                  <c:v>8358</c:v>
                </c:pt>
                <c:pt idx="218">
                  <c:v>8358</c:v>
                </c:pt>
                <c:pt idx="219">
                  <c:v>8358</c:v>
                </c:pt>
                <c:pt idx="220">
                  <c:v>8358</c:v>
                </c:pt>
                <c:pt idx="221">
                  <c:v>8358</c:v>
                </c:pt>
                <c:pt idx="222">
                  <c:v>8358</c:v>
                </c:pt>
                <c:pt idx="223">
                  <c:v>8358</c:v>
                </c:pt>
                <c:pt idx="224">
                  <c:v>8358</c:v>
                </c:pt>
                <c:pt idx="225">
                  <c:v>8358</c:v>
                </c:pt>
                <c:pt idx="226">
                  <c:v>8358</c:v>
                </c:pt>
                <c:pt idx="227">
                  <c:v>8358</c:v>
                </c:pt>
                <c:pt idx="228">
                  <c:v>8358</c:v>
                </c:pt>
                <c:pt idx="229">
                  <c:v>8358</c:v>
                </c:pt>
                <c:pt idx="230">
                  <c:v>8358</c:v>
                </c:pt>
                <c:pt idx="231">
                  <c:v>8358</c:v>
                </c:pt>
                <c:pt idx="232">
                  <c:v>8358</c:v>
                </c:pt>
                <c:pt idx="233">
                  <c:v>8358</c:v>
                </c:pt>
                <c:pt idx="234">
                  <c:v>8358</c:v>
                </c:pt>
                <c:pt idx="235">
                  <c:v>8358</c:v>
                </c:pt>
                <c:pt idx="236">
                  <c:v>8358</c:v>
                </c:pt>
                <c:pt idx="237">
                  <c:v>8358</c:v>
                </c:pt>
                <c:pt idx="238">
                  <c:v>8358</c:v>
                </c:pt>
                <c:pt idx="239">
                  <c:v>8358</c:v>
                </c:pt>
                <c:pt idx="240">
                  <c:v>8358</c:v>
                </c:pt>
                <c:pt idx="241">
                  <c:v>8358</c:v>
                </c:pt>
                <c:pt idx="242">
                  <c:v>8358</c:v>
                </c:pt>
                <c:pt idx="243">
                  <c:v>8358</c:v>
                </c:pt>
                <c:pt idx="244">
                  <c:v>8358</c:v>
                </c:pt>
                <c:pt idx="245">
                  <c:v>8358</c:v>
                </c:pt>
                <c:pt idx="246">
                  <c:v>8358</c:v>
                </c:pt>
                <c:pt idx="247">
                  <c:v>8358</c:v>
                </c:pt>
                <c:pt idx="248">
                  <c:v>8358</c:v>
                </c:pt>
                <c:pt idx="249">
                  <c:v>8358</c:v>
                </c:pt>
                <c:pt idx="250">
                  <c:v>8358</c:v>
                </c:pt>
                <c:pt idx="251">
                  <c:v>8358</c:v>
                </c:pt>
                <c:pt idx="252">
                  <c:v>8358</c:v>
                </c:pt>
                <c:pt idx="253">
                  <c:v>8358</c:v>
                </c:pt>
                <c:pt idx="254">
                  <c:v>8358</c:v>
                </c:pt>
                <c:pt idx="255">
                  <c:v>8358</c:v>
                </c:pt>
                <c:pt idx="256">
                  <c:v>8358</c:v>
                </c:pt>
                <c:pt idx="257">
                  <c:v>8358</c:v>
                </c:pt>
                <c:pt idx="258">
                  <c:v>8358</c:v>
                </c:pt>
                <c:pt idx="259">
                  <c:v>8358</c:v>
                </c:pt>
                <c:pt idx="260">
                  <c:v>8358</c:v>
                </c:pt>
                <c:pt idx="261">
                  <c:v>8358</c:v>
                </c:pt>
                <c:pt idx="262">
                  <c:v>8358</c:v>
                </c:pt>
                <c:pt idx="263">
                  <c:v>8358</c:v>
                </c:pt>
                <c:pt idx="264">
                  <c:v>8358</c:v>
                </c:pt>
                <c:pt idx="265">
                  <c:v>8358</c:v>
                </c:pt>
                <c:pt idx="266">
                  <c:v>8358</c:v>
                </c:pt>
                <c:pt idx="267">
                  <c:v>8358</c:v>
                </c:pt>
                <c:pt idx="268">
                  <c:v>8358</c:v>
                </c:pt>
                <c:pt idx="269">
                  <c:v>8358</c:v>
                </c:pt>
                <c:pt idx="270">
                  <c:v>8358</c:v>
                </c:pt>
                <c:pt idx="271">
                  <c:v>8358</c:v>
                </c:pt>
                <c:pt idx="272">
                  <c:v>8358</c:v>
                </c:pt>
                <c:pt idx="273">
                  <c:v>8358</c:v>
                </c:pt>
                <c:pt idx="274">
                  <c:v>8358</c:v>
                </c:pt>
                <c:pt idx="275">
                  <c:v>8358</c:v>
                </c:pt>
                <c:pt idx="276">
                  <c:v>8358</c:v>
                </c:pt>
                <c:pt idx="277">
                  <c:v>8358</c:v>
                </c:pt>
                <c:pt idx="278">
                  <c:v>8358</c:v>
                </c:pt>
                <c:pt idx="279">
                  <c:v>8358</c:v>
                </c:pt>
                <c:pt idx="280">
                  <c:v>8358</c:v>
                </c:pt>
                <c:pt idx="281">
                  <c:v>8358</c:v>
                </c:pt>
                <c:pt idx="282">
                  <c:v>8358</c:v>
                </c:pt>
                <c:pt idx="283">
                  <c:v>8358</c:v>
                </c:pt>
                <c:pt idx="284">
                  <c:v>8358</c:v>
                </c:pt>
                <c:pt idx="285">
                  <c:v>8358</c:v>
                </c:pt>
                <c:pt idx="286">
                  <c:v>8358</c:v>
                </c:pt>
                <c:pt idx="287">
                  <c:v>8358</c:v>
                </c:pt>
                <c:pt idx="288">
                  <c:v>8358</c:v>
                </c:pt>
                <c:pt idx="289">
                  <c:v>8358</c:v>
                </c:pt>
                <c:pt idx="290">
                  <c:v>8358</c:v>
                </c:pt>
                <c:pt idx="291">
                  <c:v>8358</c:v>
                </c:pt>
                <c:pt idx="292">
                  <c:v>8358</c:v>
                </c:pt>
                <c:pt idx="293">
                  <c:v>8358</c:v>
                </c:pt>
                <c:pt idx="294">
                  <c:v>8358</c:v>
                </c:pt>
                <c:pt idx="295">
                  <c:v>8358</c:v>
                </c:pt>
                <c:pt idx="296">
                  <c:v>8358</c:v>
                </c:pt>
                <c:pt idx="297">
                  <c:v>8358</c:v>
                </c:pt>
                <c:pt idx="298">
                  <c:v>8358</c:v>
                </c:pt>
                <c:pt idx="299">
                  <c:v>8358</c:v>
                </c:pt>
                <c:pt idx="300">
                  <c:v>8358</c:v>
                </c:pt>
                <c:pt idx="301">
                  <c:v>8358</c:v>
                </c:pt>
                <c:pt idx="302">
                  <c:v>8358</c:v>
                </c:pt>
                <c:pt idx="303">
                  <c:v>8358</c:v>
                </c:pt>
                <c:pt idx="304">
                  <c:v>8358</c:v>
                </c:pt>
                <c:pt idx="305">
                  <c:v>8358</c:v>
                </c:pt>
                <c:pt idx="306">
                  <c:v>8358</c:v>
                </c:pt>
                <c:pt idx="307">
                  <c:v>8358</c:v>
                </c:pt>
                <c:pt idx="308">
                  <c:v>8358</c:v>
                </c:pt>
                <c:pt idx="309">
                  <c:v>8358</c:v>
                </c:pt>
                <c:pt idx="310">
                  <c:v>8358</c:v>
                </c:pt>
                <c:pt idx="311">
                  <c:v>8358</c:v>
                </c:pt>
                <c:pt idx="312">
                  <c:v>8358</c:v>
                </c:pt>
                <c:pt idx="313">
                  <c:v>8358</c:v>
                </c:pt>
                <c:pt idx="314">
                  <c:v>8358</c:v>
                </c:pt>
                <c:pt idx="315">
                  <c:v>8358</c:v>
                </c:pt>
                <c:pt idx="316">
                  <c:v>8358</c:v>
                </c:pt>
                <c:pt idx="317">
                  <c:v>8358</c:v>
                </c:pt>
                <c:pt idx="318">
                  <c:v>8358</c:v>
                </c:pt>
                <c:pt idx="319">
                  <c:v>8358</c:v>
                </c:pt>
                <c:pt idx="320">
                  <c:v>8358</c:v>
                </c:pt>
                <c:pt idx="321">
                  <c:v>8358</c:v>
                </c:pt>
                <c:pt idx="322">
                  <c:v>8358</c:v>
                </c:pt>
                <c:pt idx="323">
                  <c:v>8358</c:v>
                </c:pt>
                <c:pt idx="324">
                  <c:v>8358</c:v>
                </c:pt>
                <c:pt idx="325">
                  <c:v>8358</c:v>
                </c:pt>
                <c:pt idx="326">
                  <c:v>8358</c:v>
                </c:pt>
                <c:pt idx="327">
                  <c:v>8358</c:v>
                </c:pt>
                <c:pt idx="328">
                  <c:v>8358</c:v>
                </c:pt>
                <c:pt idx="329">
                  <c:v>8358</c:v>
                </c:pt>
                <c:pt idx="330">
                  <c:v>8358</c:v>
                </c:pt>
                <c:pt idx="331">
                  <c:v>8358</c:v>
                </c:pt>
                <c:pt idx="332">
                  <c:v>8358</c:v>
                </c:pt>
                <c:pt idx="333">
                  <c:v>8358</c:v>
                </c:pt>
                <c:pt idx="334">
                  <c:v>8358</c:v>
                </c:pt>
                <c:pt idx="335">
                  <c:v>8358</c:v>
                </c:pt>
                <c:pt idx="336">
                  <c:v>8358</c:v>
                </c:pt>
                <c:pt idx="337">
                  <c:v>8358</c:v>
                </c:pt>
                <c:pt idx="338">
                  <c:v>8358</c:v>
                </c:pt>
                <c:pt idx="339">
                  <c:v>8358</c:v>
                </c:pt>
                <c:pt idx="340">
                  <c:v>8358</c:v>
                </c:pt>
                <c:pt idx="341">
                  <c:v>8358</c:v>
                </c:pt>
                <c:pt idx="342">
                  <c:v>8358</c:v>
                </c:pt>
                <c:pt idx="343">
                  <c:v>8358</c:v>
                </c:pt>
                <c:pt idx="344">
                  <c:v>8358</c:v>
                </c:pt>
                <c:pt idx="345">
                  <c:v>8358</c:v>
                </c:pt>
                <c:pt idx="346">
                  <c:v>8358</c:v>
                </c:pt>
                <c:pt idx="347">
                  <c:v>8358</c:v>
                </c:pt>
                <c:pt idx="348">
                  <c:v>8358</c:v>
                </c:pt>
                <c:pt idx="349">
                  <c:v>8358</c:v>
                </c:pt>
                <c:pt idx="350">
                  <c:v>8358</c:v>
                </c:pt>
                <c:pt idx="351">
                  <c:v>8358</c:v>
                </c:pt>
                <c:pt idx="352">
                  <c:v>8358</c:v>
                </c:pt>
                <c:pt idx="353">
                  <c:v>8358</c:v>
                </c:pt>
                <c:pt idx="354">
                  <c:v>8358</c:v>
                </c:pt>
                <c:pt idx="355">
                  <c:v>8358</c:v>
                </c:pt>
                <c:pt idx="356">
                  <c:v>8358</c:v>
                </c:pt>
                <c:pt idx="357">
                  <c:v>8358</c:v>
                </c:pt>
                <c:pt idx="358">
                  <c:v>8358</c:v>
                </c:pt>
                <c:pt idx="359">
                  <c:v>8358</c:v>
                </c:pt>
                <c:pt idx="360">
                  <c:v>8358</c:v>
                </c:pt>
                <c:pt idx="361">
                  <c:v>8358</c:v>
                </c:pt>
                <c:pt idx="362">
                  <c:v>8358</c:v>
                </c:pt>
                <c:pt idx="363">
                  <c:v>8358</c:v>
                </c:pt>
                <c:pt idx="364">
                  <c:v>8358</c:v>
                </c:pt>
                <c:pt idx="365">
                  <c:v>8358</c:v>
                </c:pt>
                <c:pt idx="366">
                  <c:v>8358</c:v>
                </c:pt>
                <c:pt idx="367">
                  <c:v>8358</c:v>
                </c:pt>
                <c:pt idx="368">
                  <c:v>8358</c:v>
                </c:pt>
                <c:pt idx="369">
                  <c:v>8358</c:v>
                </c:pt>
                <c:pt idx="370">
                  <c:v>8358</c:v>
                </c:pt>
                <c:pt idx="371">
                  <c:v>8358</c:v>
                </c:pt>
                <c:pt idx="372">
                  <c:v>8358</c:v>
                </c:pt>
                <c:pt idx="373">
                  <c:v>8358</c:v>
                </c:pt>
                <c:pt idx="374">
                  <c:v>8358</c:v>
                </c:pt>
                <c:pt idx="375">
                  <c:v>8358</c:v>
                </c:pt>
                <c:pt idx="376">
                  <c:v>8358</c:v>
                </c:pt>
                <c:pt idx="377">
                  <c:v>8358</c:v>
                </c:pt>
                <c:pt idx="378">
                  <c:v>8358</c:v>
                </c:pt>
                <c:pt idx="379">
                  <c:v>8358</c:v>
                </c:pt>
                <c:pt idx="380">
                  <c:v>8358</c:v>
                </c:pt>
                <c:pt idx="381">
                  <c:v>8358</c:v>
                </c:pt>
                <c:pt idx="382">
                  <c:v>8358</c:v>
                </c:pt>
                <c:pt idx="383">
                  <c:v>8358</c:v>
                </c:pt>
                <c:pt idx="384">
                  <c:v>8358</c:v>
                </c:pt>
                <c:pt idx="385">
                  <c:v>8358</c:v>
                </c:pt>
                <c:pt idx="386">
                  <c:v>8358</c:v>
                </c:pt>
                <c:pt idx="387">
                  <c:v>8358</c:v>
                </c:pt>
                <c:pt idx="388">
                  <c:v>8358</c:v>
                </c:pt>
                <c:pt idx="389">
                  <c:v>8358</c:v>
                </c:pt>
                <c:pt idx="390">
                  <c:v>8358</c:v>
                </c:pt>
                <c:pt idx="391">
                  <c:v>8358</c:v>
                </c:pt>
                <c:pt idx="392">
                  <c:v>8358</c:v>
                </c:pt>
                <c:pt idx="393">
                  <c:v>8358</c:v>
                </c:pt>
                <c:pt idx="394">
                  <c:v>8358</c:v>
                </c:pt>
                <c:pt idx="395">
                  <c:v>8358</c:v>
                </c:pt>
                <c:pt idx="396">
                  <c:v>8358</c:v>
                </c:pt>
                <c:pt idx="397">
                  <c:v>8358</c:v>
                </c:pt>
                <c:pt idx="398">
                  <c:v>8358</c:v>
                </c:pt>
                <c:pt idx="399">
                  <c:v>8358</c:v>
                </c:pt>
                <c:pt idx="400">
                  <c:v>8358</c:v>
                </c:pt>
                <c:pt idx="401">
                  <c:v>8358</c:v>
                </c:pt>
                <c:pt idx="402">
                  <c:v>8358</c:v>
                </c:pt>
                <c:pt idx="403">
                  <c:v>8358</c:v>
                </c:pt>
                <c:pt idx="404">
                  <c:v>8358</c:v>
                </c:pt>
                <c:pt idx="405">
                  <c:v>8358</c:v>
                </c:pt>
                <c:pt idx="406">
                  <c:v>8358</c:v>
                </c:pt>
                <c:pt idx="407">
                  <c:v>8358</c:v>
                </c:pt>
                <c:pt idx="408">
                  <c:v>8358</c:v>
                </c:pt>
                <c:pt idx="409">
                  <c:v>8358</c:v>
                </c:pt>
                <c:pt idx="410">
                  <c:v>8358</c:v>
                </c:pt>
                <c:pt idx="411">
                  <c:v>8358</c:v>
                </c:pt>
                <c:pt idx="412">
                  <c:v>8358</c:v>
                </c:pt>
                <c:pt idx="413">
                  <c:v>8358</c:v>
                </c:pt>
                <c:pt idx="414">
                  <c:v>8358</c:v>
                </c:pt>
                <c:pt idx="415">
                  <c:v>8358</c:v>
                </c:pt>
                <c:pt idx="416">
                  <c:v>8358</c:v>
                </c:pt>
                <c:pt idx="417">
                  <c:v>8358</c:v>
                </c:pt>
                <c:pt idx="418">
                  <c:v>8358</c:v>
                </c:pt>
                <c:pt idx="419">
                  <c:v>8358</c:v>
                </c:pt>
                <c:pt idx="420">
                  <c:v>8358</c:v>
                </c:pt>
                <c:pt idx="421">
                  <c:v>8358</c:v>
                </c:pt>
                <c:pt idx="422">
                  <c:v>8358</c:v>
                </c:pt>
                <c:pt idx="423">
                  <c:v>8358</c:v>
                </c:pt>
                <c:pt idx="424">
                  <c:v>8358</c:v>
                </c:pt>
                <c:pt idx="425">
                  <c:v>8358</c:v>
                </c:pt>
                <c:pt idx="426">
                  <c:v>8358</c:v>
                </c:pt>
                <c:pt idx="427">
                  <c:v>8358</c:v>
                </c:pt>
                <c:pt idx="428">
                  <c:v>8358</c:v>
                </c:pt>
                <c:pt idx="429">
                  <c:v>8358</c:v>
                </c:pt>
                <c:pt idx="430">
                  <c:v>8358</c:v>
                </c:pt>
                <c:pt idx="431">
                  <c:v>8358</c:v>
                </c:pt>
                <c:pt idx="432">
                  <c:v>8358</c:v>
                </c:pt>
                <c:pt idx="433">
                  <c:v>8358</c:v>
                </c:pt>
                <c:pt idx="434">
                  <c:v>8358</c:v>
                </c:pt>
                <c:pt idx="435">
                  <c:v>8358</c:v>
                </c:pt>
                <c:pt idx="436">
                  <c:v>8358</c:v>
                </c:pt>
                <c:pt idx="437">
                  <c:v>8358</c:v>
                </c:pt>
                <c:pt idx="438">
                  <c:v>8358</c:v>
                </c:pt>
                <c:pt idx="439">
                  <c:v>8358</c:v>
                </c:pt>
                <c:pt idx="440">
                  <c:v>8358</c:v>
                </c:pt>
                <c:pt idx="441">
                  <c:v>8358</c:v>
                </c:pt>
                <c:pt idx="442">
                  <c:v>8358</c:v>
                </c:pt>
                <c:pt idx="443">
                  <c:v>8358</c:v>
                </c:pt>
                <c:pt idx="444">
                  <c:v>8358</c:v>
                </c:pt>
                <c:pt idx="445">
                  <c:v>8358</c:v>
                </c:pt>
                <c:pt idx="446">
                  <c:v>8358</c:v>
                </c:pt>
                <c:pt idx="447">
                  <c:v>8358</c:v>
                </c:pt>
                <c:pt idx="448">
                  <c:v>8358</c:v>
                </c:pt>
                <c:pt idx="449">
                  <c:v>8358</c:v>
                </c:pt>
                <c:pt idx="450">
                  <c:v>8358</c:v>
                </c:pt>
                <c:pt idx="451">
                  <c:v>8358</c:v>
                </c:pt>
                <c:pt idx="452">
                  <c:v>8358</c:v>
                </c:pt>
                <c:pt idx="453">
                  <c:v>8358</c:v>
                </c:pt>
                <c:pt idx="454">
                  <c:v>8358</c:v>
                </c:pt>
                <c:pt idx="455">
                  <c:v>8358</c:v>
                </c:pt>
                <c:pt idx="456">
                  <c:v>8358</c:v>
                </c:pt>
                <c:pt idx="457">
                  <c:v>8358</c:v>
                </c:pt>
                <c:pt idx="458">
                  <c:v>8358</c:v>
                </c:pt>
                <c:pt idx="459">
                  <c:v>8358</c:v>
                </c:pt>
                <c:pt idx="460">
                  <c:v>8358</c:v>
                </c:pt>
                <c:pt idx="461">
                  <c:v>8358</c:v>
                </c:pt>
                <c:pt idx="462">
                  <c:v>8358</c:v>
                </c:pt>
                <c:pt idx="463">
                  <c:v>8358</c:v>
                </c:pt>
                <c:pt idx="464">
                  <c:v>8358</c:v>
                </c:pt>
                <c:pt idx="465">
                  <c:v>8358</c:v>
                </c:pt>
                <c:pt idx="466">
                  <c:v>8358</c:v>
                </c:pt>
                <c:pt idx="467">
                  <c:v>8358</c:v>
                </c:pt>
                <c:pt idx="468">
                  <c:v>8358</c:v>
                </c:pt>
                <c:pt idx="469">
                  <c:v>8358</c:v>
                </c:pt>
                <c:pt idx="470">
                  <c:v>8358</c:v>
                </c:pt>
                <c:pt idx="471">
                  <c:v>8358</c:v>
                </c:pt>
                <c:pt idx="472">
                  <c:v>8358</c:v>
                </c:pt>
                <c:pt idx="473">
                  <c:v>8358</c:v>
                </c:pt>
                <c:pt idx="474">
                  <c:v>8358</c:v>
                </c:pt>
                <c:pt idx="475">
                  <c:v>8358</c:v>
                </c:pt>
                <c:pt idx="476">
                  <c:v>8358</c:v>
                </c:pt>
                <c:pt idx="477">
                  <c:v>8358</c:v>
                </c:pt>
                <c:pt idx="478">
                  <c:v>8358</c:v>
                </c:pt>
                <c:pt idx="479">
                  <c:v>8358</c:v>
                </c:pt>
                <c:pt idx="480">
                  <c:v>8358</c:v>
                </c:pt>
                <c:pt idx="481">
                  <c:v>8358</c:v>
                </c:pt>
                <c:pt idx="482">
                  <c:v>8358</c:v>
                </c:pt>
                <c:pt idx="483">
                  <c:v>8358</c:v>
                </c:pt>
                <c:pt idx="484">
                  <c:v>8358</c:v>
                </c:pt>
                <c:pt idx="485">
                  <c:v>8358</c:v>
                </c:pt>
                <c:pt idx="486">
                  <c:v>8358</c:v>
                </c:pt>
                <c:pt idx="487">
                  <c:v>8358</c:v>
                </c:pt>
                <c:pt idx="488">
                  <c:v>8358</c:v>
                </c:pt>
                <c:pt idx="489">
                  <c:v>8358</c:v>
                </c:pt>
                <c:pt idx="490">
                  <c:v>8358</c:v>
                </c:pt>
                <c:pt idx="491">
                  <c:v>8358</c:v>
                </c:pt>
                <c:pt idx="492">
                  <c:v>8358</c:v>
                </c:pt>
                <c:pt idx="493">
                  <c:v>8358</c:v>
                </c:pt>
                <c:pt idx="494">
                  <c:v>8358</c:v>
                </c:pt>
                <c:pt idx="495">
                  <c:v>8358</c:v>
                </c:pt>
                <c:pt idx="496">
                  <c:v>8358</c:v>
                </c:pt>
                <c:pt idx="497">
                  <c:v>8358</c:v>
                </c:pt>
                <c:pt idx="498">
                  <c:v>8358</c:v>
                </c:pt>
                <c:pt idx="499">
                  <c:v>8358</c:v>
                </c:pt>
                <c:pt idx="500">
                  <c:v>8358</c:v>
                </c:pt>
                <c:pt idx="501">
                  <c:v>8358</c:v>
                </c:pt>
                <c:pt idx="502">
                  <c:v>8358</c:v>
                </c:pt>
                <c:pt idx="503">
                  <c:v>8358</c:v>
                </c:pt>
                <c:pt idx="504">
                  <c:v>8358</c:v>
                </c:pt>
                <c:pt idx="505">
                  <c:v>8358</c:v>
                </c:pt>
                <c:pt idx="506">
                  <c:v>8358</c:v>
                </c:pt>
                <c:pt idx="507">
                  <c:v>8358</c:v>
                </c:pt>
                <c:pt idx="508">
                  <c:v>8358</c:v>
                </c:pt>
                <c:pt idx="509">
                  <c:v>8358</c:v>
                </c:pt>
                <c:pt idx="510">
                  <c:v>8358</c:v>
                </c:pt>
                <c:pt idx="511">
                  <c:v>8358</c:v>
                </c:pt>
                <c:pt idx="512">
                  <c:v>8358</c:v>
                </c:pt>
                <c:pt idx="513">
                  <c:v>8358</c:v>
                </c:pt>
                <c:pt idx="514">
                  <c:v>8358</c:v>
                </c:pt>
                <c:pt idx="515">
                  <c:v>8358</c:v>
                </c:pt>
                <c:pt idx="516">
                  <c:v>8358</c:v>
                </c:pt>
                <c:pt idx="517">
                  <c:v>8358</c:v>
                </c:pt>
                <c:pt idx="518">
                  <c:v>8358</c:v>
                </c:pt>
                <c:pt idx="519">
                  <c:v>8358</c:v>
                </c:pt>
                <c:pt idx="520">
                  <c:v>8358</c:v>
                </c:pt>
                <c:pt idx="521">
                  <c:v>8358</c:v>
                </c:pt>
                <c:pt idx="522">
                  <c:v>8358</c:v>
                </c:pt>
                <c:pt idx="523">
                  <c:v>8358</c:v>
                </c:pt>
                <c:pt idx="524">
                  <c:v>8358</c:v>
                </c:pt>
                <c:pt idx="525">
                  <c:v>8358</c:v>
                </c:pt>
                <c:pt idx="526">
                  <c:v>8358</c:v>
                </c:pt>
                <c:pt idx="527">
                  <c:v>8358</c:v>
                </c:pt>
                <c:pt idx="528">
                  <c:v>8358</c:v>
                </c:pt>
                <c:pt idx="529">
                  <c:v>8358</c:v>
                </c:pt>
                <c:pt idx="530">
                  <c:v>8358</c:v>
                </c:pt>
                <c:pt idx="531">
                  <c:v>8358</c:v>
                </c:pt>
                <c:pt idx="532">
                  <c:v>8358</c:v>
                </c:pt>
                <c:pt idx="533">
                  <c:v>8358</c:v>
                </c:pt>
                <c:pt idx="534">
                  <c:v>8358</c:v>
                </c:pt>
                <c:pt idx="535">
                  <c:v>8358</c:v>
                </c:pt>
                <c:pt idx="536">
                  <c:v>8358</c:v>
                </c:pt>
                <c:pt idx="537">
                  <c:v>8358</c:v>
                </c:pt>
                <c:pt idx="538">
                  <c:v>8358</c:v>
                </c:pt>
                <c:pt idx="539">
                  <c:v>8358</c:v>
                </c:pt>
                <c:pt idx="540">
                  <c:v>8358</c:v>
                </c:pt>
                <c:pt idx="541">
                  <c:v>8358</c:v>
                </c:pt>
                <c:pt idx="542">
                  <c:v>8358</c:v>
                </c:pt>
                <c:pt idx="543">
                  <c:v>8358</c:v>
                </c:pt>
                <c:pt idx="544">
                  <c:v>8358</c:v>
                </c:pt>
                <c:pt idx="545">
                  <c:v>8358</c:v>
                </c:pt>
                <c:pt idx="546">
                  <c:v>8358</c:v>
                </c:pt>
                <c:pt idx="547">
                  <c:v>8358</c:v>
                </c:pt>
                <c:pt idx="548">
                  <c:v>8358</c:v>
                </c:pt>
                <c:pt idx="549">
                  <c:v>8358</c:v>
                </c:pt>
                <c:pt idx="550">
                  <c:v>8358</c:v>
                </c:pt>
                <c:pt idx="551">
                  <c:v>8358</c:v>
                </c:pt>
                <c:pt idx="552">
                  <c:v>8358</c:v>
                </c:pt>
                <c:pt idx="553">
                  <c:v>8358</c:v>
                </c:pt>
                <c:pt idx="554">
                  <c:v>8358</c:v>
                </c:pt>
                <c:pt idx="555">
                  <c:v>8358</c:v>
                </c:pt>
                <c:pt idx="556">
                  <c:v>8358</c:v>
                </c:pt>
                <c:pt idx="557">
                  <c:v>8358</c:v>
                </c:pt>
                <c:pt idx="558">
                  <c:v>8358</c:v>
                </c:pt>
                <c:pt idx="559">
                  <c:v>8358</c:v>
                </c:pt>
                <c:pt idx="560">
                  <c:v>8358</c:v>
                </c:pt>
                <c:pt idx="561">
                  <c:v>8358</c:v>
                </c:pt>
                <c:pt idx="562">
                  <c:v>8358</c:v>
                </c:pt>
                <c:pt idx="563">
                  <c:v>8358</c:v>
                </c:pt>
                <c:pt idx="564">
                  <c:v>8358</c:v>
                </c:pt>
                <c:pt idx="565">
                  <c:v>8358</c:v>
                </c:pt>
                <c:pt idx="566">
                  <c:v>8358</c:v>
                </c:pt>
                <c:pt idx="567">
                  <c:v>8358</c:v>
                </c:pt>
                <c:pt idx="568">
                  <c:v>8358</c:v>
                </c:pt>
                <c:pt idx="569">
                  <c:v>8358</c:v>
                </c:pt>
                <c:pt idx="570">
                  <c:v>8358</c:v>
                </c:pt>
                <c:pt idx="571">
                  <c:v>8358</c:v>
                </c:pt>
                <c:pt idx="572">
                  <c:v>8358</c:v>
                </c:pt>
                <c:pt idx="573">
                  <c:v>8358</c:v>
                </c:pt>
                <c:pt idx="574">
                  <c:v>8358</c:v>
                </c:pt>
                <c:pt idx="575">
                  <c:v>8358</c:v>
                </c:pt>
                <c:pt idx="576">
                  <c:v>8358</c:v>
                </c:pt>
                <c:pt idx="577">
                  <c:v>8358</c:v>
                </c:pt>
                <c:pt idx="578">
                  <c:v>8358</c:v>
                </c:pt>
                <c:pt idx="579">
                  <c:v>8358</c:v>
                </c:pt>
                <c:pt idx="580">
                  <c:v>8358</c:v>
                </c:pt>
                <c:pt idx="581">
                  <c:v>8358</c:v>
                </c:pt>
                <c:pt idx="582">
                  <c:v>8358</c:v>
                </c:pt>
                <c:pt idx="583">
                  <c:v>8358</c:v>
                </c:pt>
                <c:pt idx="584">
                  <c:v>8358</c:v>
                </c:pt>
                <c:pt idx="585">
                  <c:v>8358</c:v>
                </c:pt>
                <c:pt idx="586">
                  <c:v>8358</c:v>
                </c:pt>
                <c:pt idx="587">
                  <c:v>8358</c:v>
                </c:pt>
                <c:pt idx="588">
                  <c:v>8358</c:v>
                </c:pt>
                <c:pt idx="589">
                  <c:v>8358</c:v>
                </c:pt>
                <c:pt idx="590">
                  <c:v>8358</c:v>
                </c:pt>
                <c:pt idx="591">
                  <c:v>8358</c:v>
                </c:pt>
                <c:pt idx="592">
                  <c:v>8358</c:v>
                </c:pt>
                <c:pt idx="593">
                  <c:v>8358</c:v>
                </c:pt>
                <c:pt idx="594">
                  <c:v>8358</c:v>
                </c:pt>
                <c:pt idx="595">
                  <c:v>8358</c:v>
                </c:pt>
                <c:pt idx="596">
                  <c:v>8358</c:v>
                </c:pt>
                <c:pt idx="597">
                  <c:v>8358</c:v>
                </c:pt>
                <c:pt idx="598">
                  <c:v>8358</c:v>
                </c:pt>
                <c:pt idx="599">
                  <c:v>8358</c:v>
                </c:pt>
                <c:pt idx="600">
                  <c:v>8358</c:v>
                </c:pt>
                <c:pt idx="601">
                  <c:v>8358</c:v>
                </c:pt>
                <c:pt idx="602">
                  <c:v>8358</c:v>
                </c:pt>
                <c:pt idx="603">
                  <c:v>8358</c:v>
                </c:pt>
                <c:pt idx="604">
                  <c:v>8358</c:v>
                </c:pt>
                <c:pt idx="605">
                  <c:v>8358</c:v>
                </c:pt>
                <c:pt idx="606">
                  <c:v>8358</c:v>
                </c:pt>
                <c:pt idx="607">
                  <c:v>8358</c:v>
                </c:pt>
                <c:pt idx="608">
                  <c:v>8358</c:v>
                </c:pt>
                <c:pt idx="609">
                  <c:v>8358</c:v>
                </c:pt>
                <c:pt idx="610">
                  <c:v>8358</c:v>
                </c:pt>
                <c:pt idx="611">
                  <c:v>8358</c:v>
                </c:pt>
                <c:pt idx="612">
                  <c:v>8358</c:v>
                </c:pt>
                <c:pt idx="613">
                  <c:v>8358</c:v>
                </c:pt>
                <c:pt idx="614">
                  <c:v>8358</c:v>
                </c:pt>
                <c:pt idx="615">
                  <c:v>8358</c:v>
                </c:pt>
                <c:pt idx="616">
                  <c:v>8358</c:v>
                </c:pt>
                <c:pt idx="617">
                  <c:v>8358</c:v>
                </c:pt>
                <c:pt idx="618">
                  <c:v>8358</c:v>
                </c:pt>
                <c:pt idx="619">
                  <c:v>8358</c:v>
                </c:pt>
                <c:pt idx="620">
                  <c:v>8358</c:v>
                </c:pt>
                <c:pt idx="621">
                  <c:v>8358</c:v>
                </c:pt>
                <c:pt idx="622">
                  <c:v>8358</c:v>
                </c:pt>
                <c:pt idx="623">
                  <c:v>8358</c:v>
                </c:pt>
                <c:pt idx="624">
                  <c:v>8358</c:v>
                </c:pt>
                <c:pt idx="625">
                  <c:v>8358</c:v>
                </c:pt>
                <c:pt idx="626">
                  <c:v>8358</c:v>
                </c:pt>
                <c:pt idx="627">
                  <c:v>8358</c:v>
                </c:pt>
                <c:pt idx="628">
                  <c:v>8358</c:v>
                </c:pt>
                <c:pt idx="629">
                  <c:v>8358</c:v>
                </c:pt>
                <c:pt idx="630">
                  <c:v>8358</c:v>
                </c:pt>
                <c:pt idx="631">
                  <c:v>8358</c:v>
                </c:pt>
                <c:pt idx="632">
                  <c:v>8358</c:v>
                </c:pt>
                <c:pt idx="633">
                  <c:v>8358</c:v>
                </c:pt>
                <c:pt idx="634">
                  <c:v>8358</c:v>
                </c:pt>
                <c:pt idx="635">
                  <c:v>8358</c:v>
                </c:pt>
                <c:pt idx="636">
                  <c:v>8358</c:v>
                </c:pt>
                <c:pt idx="637">
                  <c:v>8358</c:v>
                </c:pt>
                <c:pt idx="638">
                  <c:v>8358</c:v>
                </c:pt>
                <c:pt idx="639">
                  <c:v>8358</c:v>
                </c:pt>
                <c:pt idx="640">
                  <c:v>8358</c:v>
                </c:pt>
                <c:pt idx="641">
                  <c:v>8358</c:v>
                </c:pt>
                <c:pt idx="642">
                  <c:v>8358</c:v>
                </c:pt>
                <c:pt idx="643">
                  <c:v>8358</c:v>
                </c:pt>
                <c:pt idx="644">
                  <c:v>8358</c:v>
                </c:pt>
                <c:pt idx="645">
                  <c:v>8358</c:v>
                </c:pt>
                <c:pt idx="646">
                  <c:v>8358</c:v>
                </c:pt>
                <c:pt idx="647">
                  <c:v>8358</c:v>
                </c:pt>
                <c:pt idx="648">
                  <c:v>8358</c:v>
                </c:pt>
                <c:pt idx="649">
                  <c:v>8358</c:v>
                </c:pt>
                <c:pt idx="650">
                  <c:v>8358</c:v>
                </c:pt>
                <c:pt idx="651">
                  <c:v>8358</c:v>
                </c:pt>
                <c:pt idx="652">
                  <c:v>8358</c:v>
                </c:pt>
                <c:pt idx="653">
                  <c:v>8358</c:v>
                </c:pt>
                <c:pt idx="654">
                  <c:v>8358</c:v>
                </c:pt>
                <c:pt idx="655">
                  <c:v>8358</c:v>
                </c:pt>
                <c:pt idx="656">
                  <c:v>8358</c:v>
                </c:pt>
                <c:pt idx="657">
                  <c:v>8358</c:v>
                </c:pt>
                <c:pt idx="658">
                  <c:v>8358</c:v>
                </c:pt>
                <c:pt idx="659">
                  <c:v>8358</c:v>
                </c:pt>
                <c:pt idx="660">
                  <c:v>8358</c:v>
                </c:pt>
                <c:pt idx="661">
                  <c:v>8358</c:v>
                </c:pt>
                <c:pt idx="662">
                  <c:v>8358</c:v>
                </c:pt>
                <c:pt idx="663">
                  <c:v>8358</c:v>
                </c:pt>
                <c:pt idx="664">
                  <c:v>8358</c:v>
                </c:pt>
                <c:pt idx="665">
                  <c:v>8358</c:v>
                </c:pt>
                <c:pt idx="666">
                  <c:v>8358</c:v>
                </c:pt>
                <c:pt idx="667">
                  <c:v>8358</c:v>
                </c:pt>
                <c:pt idx="668">
                  <c:v>8358</c:v>
                </c:pt>
                <c:pt idx="669">
                  <c:v>8358</c:v>
                </c:pt>
                <c:pt idx="670">
                  <c:v>8358</c:v>
                </c:pt>
                <c:pt idx="671">
                  <c:v>8358</c:v>
                </c:pt>
                <c:pt idx="672">
                  <c:v>8358</c:v>
                </c:pt>
                <c:pt idx="673">
                  <c:v>8358</c:v>
                </c:pt>
                <c:pt idx="674">
                  <c:v>8358</c:v>
                </c:pt>
                <c:pt idx="675">
                  <c:v>8358</c:v>
                </c:pt>
                <c:pt idx="676">
                  <c:v>8358</c:v>
                </c:pt>
                <c:pt idx="677">
                  <c:v>8358</c:v>
                </c:pt>
                <c:pt idx="678">
                  <c:v>8358</c:v>
                </c:pt>
                <c:pt idx="679">
                  <c:v>8358</c:v>
                </c:pt>
                <c:pt idx="680">
                  <c:v>8358</c:v>
                </c:pt>
                <c:pt idx="681">
                  <c:v>8358</c:v>
                </c:pt>
                <c:pt idx="682">
                  <c:v>8358</c:v>
                </c:pt>
                <c:pt idx="683">
                  <c:v>8358</c:v>
                </c:pt>
                <c:pt idx="684">
                  <c:v>8358</c:v>
                </c:pt>
                <c:pt idx="685">
                  <c:v>8358</c:v>
                </c:pt>
                <c:pt idx="686">
                  <c:v>8358</c:v>
                </c:pt>
                <c:pt idx="687">
                  <c:v>8358</c:v>
                </c:pt>
                <c:pt idx="688">
                  <c:v>8358</c:v>
                </c:pt>
                <c:pt idx="689">
                  <c:v>8358</c:v>
                </c:pt>
                <c:pt idx="690">
                  <c:v>8358</c:v>
                </c:pt>
                <c:pt idx="691">
                  <c:v>8358</c:v>
                </c:pt>
                <c:pt idx="692">
                  <c:v>8358</c:v>
                </c:pt>
                <c:pt idx="693">
                  <c:v>8358</c:v>
                </c:pt>
                <c:pt idx="694">
                  <c:v>8358</c:v>
                </c:pt>
                <c:pt idx="695">
                  <c:v>8358</c:v>
                </c:pt>
                <c:pt idx="696">
                  <c:v>8358</c:v>
                </c:pt>
                <c:pt idx="697">
                  <c:v>8358</c:v>
                </c:pt>
                <c:pt idx="698">
                  <c:v>8358</c:v>
                </c:pt>
                <c:pt idx="699">
                  <c:v>8358</c:v>
                </c:pt>
                <c:pt idx="700">
                  <c:v>8358</c:v>
                </c:pt>
                <c:pt idx="701">
                  <c:v>8358</c:v>
                </c:pt>
                <c:pt idx="702">
                  <c:v>8358</c:v>
                </c:pt>
                <c:pt idx="703">
                  <c:v>8358</c:v>
                </c:pt>
                <c:pt idx="704">
                  <c:v>8358</c:v>
                </c:pt>
                <c:pt idx="705">
                  <c:v>8358</c:v>
                </c:pt>
                <c:pt idx="706">
                  <c:v>8358</c:v>
                </c:pt>
                <c:pt idx="707">
                  <c:v>8358</c:v>
                </c:pt>
                <c:pt idx="708">
                  <c:v>8358</c:v>
                </c:pt>
                <c:pt idx="709">
                  <c:v>8358</c:v>
                </c:pt>
                <c:pt idx="710">
                  <c:v>8358</c:v>
                </c:pt>
                <c:pt idx="711">
                  <c:v>8358</c:v>
                </c:pt>
                <c:pt idx="712">
                  <c:v>8358</c:v>
                </c:pt>
                <c:pt idx="713">
                  <c:v>8358</c:v>
                </c:pt>
                <c:pt idx="714">
                  <c:v>8358</c:v>
                </c:pt>
                <c:pt idx="715">
                  <c:v>8358</c:v>
                </c:pt>
                <c:pt idx="716">
                  <c:v>8358</c:v>
                </c:pt>
                <c:pt idx="717">
                  <c:v>8358</c:v>
                </c:pt>
                <c:pt idx="718">
                  <c:v>8358</c:v>
                </c:pt>
                <c:pt idx="719">
                  <c:v>8358</c:v>
                </c:pt>
                <c:pt idx="720">
                  <c:v>8358</c:v>
                </c:pt>
                <c:pt idx="721">
                  <c:v>8358</c:v>
                </c:pt>
                <c:pt idx="722">
                  <c:v>8358</c:v>
                </c:pt>
                <c:pt idx="723">
                  <c:v>8358</c:v>
                </c:pt>
                <c:pt idx="724">
                  <c:v>8358</c:v>
                </c:pt>
                <c:pt idx="725">
                  <c:v>8358</c:v>
                </c:pt>
                <c:pt idx="726">
                  <c:v>8358</c:v>
                </c:pt>
                <c:pt idx="727">
                  <c:v>8358</c:v>
                </c:pt>
                <c:pt idx="728">
                  <c:v>8358</c:v>
                </c:pt>
                <c:pt idx="729">
                  <c:v>8358</c:v>
                </c:pt>
                <c:pt idx="730">
                  <c:v>8358</c:v>
                </c:pt>
                <c:pt idx="731">
                  <c:v>8358</c:v>
                </c:pt>
                <c:pt idx="732">
                  <c:v>8358</c:v>
                </c:pt>
                <c:pt idx="733">
                  <c:v>8358</c:v>
                </c:pt>
                <c:pt idx="734">
                  <c:v>8358</c:v>
                </c:pt>
                <c:pt idx="735">
                  <c:v>8358</c:v>
                </c:pt>
                <c:pt idx="736">
                  <c:v>8358</c:v>
                </c:pt>
                <c:pt idx="737">
                  <c:v>8358</c:v>
                </c:pt>
                <c:pt idx="738">
                  <c:v>8358</c:v>
                </c:pt>
                <c:pt idx="739">
                  <c:v>8358</c:v>
                </c:pt>
                <c:pt idx="740">
                  <c:v>8358</c:v>
                </c:pt>
                <c:pt idx="741">
                  <c:v>8358</c:v>
                </c:pt>
                <c:pt idx="742">
                  <c:v>8358</c:v>
                </c:pt>
                <c:pt idx="743">
                  <c:v>8358</c:v>
                </c:pt>
                <c:pt idx="744">
                  <c:v>8358</c:v>
                </c:pt>
                <c:pt idx="745">
                  <c:v>8358</c:v>
                </c:pt>
                <c:pt idx="746">
                  <c:v>8358</c:v>
                </c:pt>
                <c:pt idx="747">
                  <c:v>8358</c:v>
                </c:pt>
                <c:pt idx="748">
                  <c:v>8358</c:v>
                </c:pt>
                <c:pt idx="749">
                  <c:v>8358</c:v>
                </c:pt>
                <c:pt idx="750">
                  <c:v>8358</c:v>
                </c:pt>
                <c:pt idx="751">
                  <c:v>8358</c:v>
                </c:pt>
                <c:pt idx="752">
                  <c:v>8358</c:v>
                </c:pt>
                <c:pt idx="753">
                  <c:v>8358</c:v>
                </c:pt>
                <c:pt idx="754">
                  <c:v>8358</c:v>
                </c:pt>
                <c:pt idx="755">
                  <c:v>8358</c:v>
                </c:pt>
                <c:pt idx="756">
                  <c:v>8358</c:v>
                </c:pt>
                <c:pt idx="757">
                  <c:v>8358</c:v>
                </c:pt>
                <c:pt idx="758">
                  <c:v>8358</c:v>
                </c:pt>
                <c:pt idx="759">
                  <c:v>8358</c:v>
                </c:pt>
                <c:pt idx="760">
                  <c:v>8358</c:v>
                </c:pt>
                <c:pt idx="761">
                  <c:v>8358</c:v>
                </c:pt>
                <c:pt idx="762">
                  <c:v>8358</c:v>
                </c:pt>
                <c:pt idx="763">
                  <c:v>8358</c:v>
                </c:pt>
                <c:pt idx="764">
                  <c:v>8358</c:v>
                </c:pt>
                <c:pt idx="765">
                  <c:v>8358</c:v>
                </c:pt>
                <c:pt idx="766">
                  <c:v>8358</c:v>
                </c:pt>
                <c:pt idx="767">
                  <c:v>8358</c:v>
                </c:pt>
                <c:pt idx="768">
                  <c:v>8358</c:v>
                </c:pt>
                <c:pt idx="769">
                  <c:v>8358</c:v>
                </c:pt>
                <c:pt idx="770">
                  <c:v>8358</c:v>
                </c:pt>
                <c:pt idx="771">
                  <c:v>8358</c:v>
                </c:pt>
                <c:pt idx="772">
                  <c:v>8358</c:v>
                </c:pt>
                <c:pt idx="773">
                  <c:v>8358</c:v>
                </c:pt>
                <c:pt idx="774">
                  <c:v>8358</c:v>
                </c:pt>
                <c:pt idx="775">
                  <c:v>8358</c:v>
                </c:pt>
                <c:pt idx="776">
                  <c:v>8358</c:v>
                </c:pt>
                <c:pt idx="777">
                  <c:v>8358</c:v>
                </c:pt>
                <c:pt idx="778">
                  <c:v>8358</c:v>
                </c:pt>
                <c:pt idx="779">
                  <c:v>8358</c:v>
                </c:pt>
                <c:pt idx="780">
                  <c:v>8358</c:v>
                </c:pt>
                <c:pt idx="781">
                  <c:v>8358</c:v>
                </c:pt>
                <c:pt idx="782">
                  <c:v>8358</c:v>
                </c:pt>
                <c:pt idx="783">
                  <c:v>8358</c:v>
                </c:pt>
                <c:pt idx="784">
                  <c:v>8358</c:v>
                </c:pt>
                <c:pt idx="785">
                  <c:v>8358</c:v>
                </c:pt>
                <c:pt idx="786">
                  <c:v>8358</c:v>
                </c:pt>
                <c:pt idx="787">
                  <c:v>8358</c:v>
                </c:pt>
                <c:pt idx="788">
                  <c:v>8358</c:v>
                </c:pt>
                <c:pt idx="789">
                  <c:v>8358</c:v>
                </c:pt>
                <c:pt idx="790">
                  <c:v>8358</c:v>
                </c:pt>
                <c:pt idx="791">
                  <c:v>8358</c:v>
                </c:pt>
                <c:pt idx="792">
                  <c:v>8358</c:v>
                </c:pt>
                <c:pt idx="793">
                  <c:v>8358</c:v>
                </c:pt>
                <c:pt idx="794">
                  <c:v>8358</c:v>
                </c:pt>
                <c:pt idx="795">
                  <c:v>8358</c:v>
                </c:pt>
                <c:pt idx="796">
                  <c:v>8358</c:v>
                </c:pt>
                <c:pt idx="797">
                  <c:v>8358</c:v>
                </c:pt>
                <c:pt idx="798">
                  <c:v>8358</c:v>
                </c:pt>
                <c:pt idx="799">
                  <c:v>8358</c:v>
                </c:pt>
                <c:pt idx="800">
                  <c:v>8358</c:v>
                </c:pt>
                <c:pt idx="801">
                  <c:v>8358</c:v>
                </c:pt>
                <c:pt idx="802">
                  <c:v>8358</c:v>
                </c:pt>
                <c:pt idx="803">
                  <c:v>8358</c:v>
                </c:pt>
                <c:pt idx="804">
                  <c:v>8358</c:v>
                </c:pt>
                <c:pt idx="805">
                  <c:v>8358</c:v>
                </c:pt>
                <c:pt idx="806">
                  <c:v>8358</c:v>
                </c:pt>
                <c:pt idx="807">
                  <c:v>8358</c:v>
                </c:pt>
                <c:pt idx="808">
                  <c:v>8358</c:v>
                </c:pt>
                <c:pt idx="809">
                  <c:v>8358</c:v>
                </c:pt>
                <c:pt idx="810">
                  <c:v>8358</c:v>
                </c:pt>
                <c:pt idx="811">
                  <c:v>8358</c:v>
                </c:pt>
                <c:pt idx="812">
                  <c:v>8358</c:v>
                </c:pt>
                <c:pt idx="813">
                  <c:v>8358</c:v>
                </c:pt>
                <c:pt idx="814">
                  <c:v>8358</c:v>
                </c:pt>
                <c:pt idx="815">
                  <c:v>8358</c:v>
                </c:pt>
                <c:pt idx="816">
                  <c:v>8358</c:v>
                </c:pt>
                <c:pt idx="817">
                  <c:v>8358</c:v>
                </c:pt>
                <c:pt idx="818">
                  <c:v>8358</c:v>
                </c:pt>
                <c:pt idx="819">
                  <c:v>8358</c:v>
                </c:pt>
                <c:pt idx="820">
                  <c:v>8358</c:v>
                </c:pt>
                <c:pt idx="821">
                  <c:v>8358</c:v>
                </c:pt>
                <c:pt idx="822">
                  <c:v>8358</c:v>
                </c:pt>
                <c:pt idx="823">
                  <c:v>8358</c:v>
                </c:pt>
                <c:pt idx="824">
                  <c:v>8358</c:v>
                </c:pt>
                <c:pt idx="825">
                  <c:v>8358</c:v>
                </c:pt>
                <c:pt idx="826">
                  <c:v>8358</c:v>
                </c:pt>
                <c:pt idx="827">
                  <c:v>8358</c:v>
                </c:pt>
                <c:pt idx="828">
                  <c:v>8358</c:v>
                </c:pt>
                <c:pt idx="829">
                  <c:v>8358</c:v>
                </c:pt>
                <c:pt idx="830">
                  <c:v>8358</c:v>
                </c:pt>
                <c:pt idx="831">
                  <c:v>8358</c:v>
                </c:pt>
                <c:pt idx="832">
                  <c:v>8358</c:v>
                </c:pt>
                <c:pt idx="833">
                  <c:v>8358</c:v>
                </c:pt>
                <c:pt idx="834">
                  <c:v>8358</c:v>
                </c:pt>
                <c:pt idx="835">
                  <c:v>8358</c:v>
                </c:pt>
                <c:pt idx="836">
                  <c:v>8358</c:v>
                </c:pt>
                <c:pt idx="837">
                  <c:v>8358</c:v>
                </c:pt>
                <c:pt idx="838">
                  <c:v>8358</c:v>
                </c:pt>
                <c:pt idx="839">
                  <c:v>8358</c:v>
                </c:pt>
                <c:pt idx="840">
                  <c:v>8358</c:v>
                </c:pt>
                <c:pt idx="841">
                  <c:v>8358</c:v>
                </c:pt>
                <c:pt idx="842">
                  <c:v>8358</c:v>
                </c:pt>
                <c:pt idx="843">
                  <c:v>8358</c:v>
                </c:pt>
                <c:pt idx="844">
                  <c:v>8358</c:v>
                </c:pt>
                <c:pt idx="845">
                  <c:v>8358</c:v>
                </c:pt>
                <c:pt idx="846">
                  <c:v>8358</c:v>
                </c:pt>
                <c:pt idx="847">
                  <c:v>8358</c:v>
                </c:pt>
                <c:pt idx="848">
                  <c:v>8358</c:v>
                </c:pt>
                <c:pt idx="849">
                  <c:v>8358</c:v>
                </c:pt>
                <c:pt idx="850">
                  <c:v>8358</c:v>
                </c:pt>
                <c:pt idx="851">
                  <c:v>8358</c:v>
                </c:pt>
                <c:pt idx="852">
                  <c:v>8358</c:v>
                </c:pt>
                <c:pt idx="853">
                  <c:v>8358</c:v>
                </c:pt>
                <c:pt idx="854">
                  <c:v>8358</c:v>
                </c:pt>
                <c:pt idx="855">
                  <c:v>8358</c:v>
                </c:pt>
                <c:pt idx="856">
                  <c:v>8358</c:v>
                </c:pt>
                <c:pt idx="857">
                  <c:v>8358</c:v>
                </c:pt>
                <c:pt idx="858">
                  <c:v>8358</c:v>
                </c:pt>
                <c:pt idx="859">
                  <c:v>8358</c:v>
                </c:pt>
                <c:pt idx="860">
                  <c:v>8358</c:v>
                </c:pt>
                <c:pt idx="861">
                  <c:v>8358</c:v>
                </c:pt>
                <c:pt idx="862">
                  <c:v>8358</c:v>
                </c:pt>
                <c:pt idx="863">
                  <c:v>8358</c:v>
                </c:pt>
                <c:pt idx="864">
                  <c:v>8358</c:v>
                </c:pt>
                <c:pt idx="865">
                  <c:v>8358</c:v>
                </c:pt>
                <c:pt idx="866">
                  <c:v>8358</c:v>
                </c:pt>
                <c:pt idx="867">
                  <c:v>8358</c:v>
                </c:pt>
                <c:pt idx="868">
                  <c:v>8358</c:v>
                </c:pt>
                <c:pt idx="869">
                  <c:v>8358</c:v>
                </c:pt>
                <c:pt idx="870">
                  <c:v>8358</c:v>
                </c:pt>
                <c:pt idx="871">
                  <c:v>8358</c:v>
                </c:pt>
                <c:pt idx="872">
                  <c:v>8358</c:v>
                </c:pt>
                <c:pt idx="873">
                  <c:v>8358</c:v>
                </c:pt>
                <c:pt idx="874">
                  <c:v>8358</c:v>
                </c:pt>
                <c:pt idx="875">
                  <c:v>8358</c:v>
                </c:pt>
                <c:pt idx="876">
                  <c:v>8358</c:v>
                </c:pt>
                <c:pt idx="877">
                  <c:v>8358</c:v>
                </c:pt>
                <c:pt idx="878">
                  <c:v>8358</c:v>
                </c:pt>
                <c:pt idx="879">
                  <c:v>8358</c:v>
                </c:pt>
                <c:pt idx="880">
                  <c:v>8358</c:v>
                </c:pt>
                <c:pt idx="881">
                  <c:v>8358</c:v>
                </c:pt>
                <c:pt idx="882">
                  <c:v>8358</c:v>
                </c:pt>
                <c:pt idx="883">
                  <c:v>8358</c:v>
                </c:pt>
                <c:pt idx="884">
                  <c:v>8358</c:v>
                </c:pt>
                <c:pt idx="885">
                  <c:v>8358</c:v>
                </c:pt>
                <c:pt idx="886">
                  <c:v>8358</c:v>
                </c:pt>
                <c:pt idx="887">
                  <c:v>8358</c:v>
                </c:pt>
                <c:pt idx="888">
                  <c:v>8358</c:v>
                </c:pt>
                <c:pt idx="889">
                  <c:v>8358</c:v>
                </c:pt>
                <c:pt idx="890">
                  <c:v>8358</c:v>
                </c:pt>
                <c:pt idx="891">
                  <c:v>8358</c:v>
                </c:pt>
                <c:pt idx="892">
                  <c:v>8358</c:v>
                </c:pt>
                <c:pt idx="893">
                  <c:v>8358</c:v>
                </c:pt>
                <c:pt idx="894">
                  <c:v>8358</c:v>
                </c:pt>
                <c:pt idx="895">
                  <c:v>8358</c:v>
                </c:pt>
                <c:pt idx="896">
                  <c:v>8358</c:v>
                </c:pt>
                <c:pt idx="897">
                  <c:v>8358</c:v>
                </c:pt>
                <c:pt idx="898">
                  <c:v>8358</c:v>
                </c:pt>
                <c:pt idx="899">
                  <c:v>8358</c:v>
                </c:pt>
                <c:pt idx="900">
                  <c:v>8358</c:v>
                </c:pt>
                <c:pt idx="901">
                  <c:v>8358</c:v>
                </c:pt>
                <c:pt idx="902">
                  <c:v>8358</c:v>
                </c:pt>
                <c:pt idx="903">
                  <c:v>8358</c:v>
                </c:pt>
                <c:pt idx="904">
                  <c:v>8358</c:v>
                </c:pt>
                <c:pt idx="905">
                  <c:v>8358</c:v>
                </c:pt>
                <c:pt idx="906">
                  <c:v>8358</c:v>
                </c:pt>
                <c:pt idx="907">
                  <c:v>8358</c:v>
                </c:pt>
                <c:pt idx="908">
                  <c:v>8358</c:v>
                </c:pt>
                <c:pt idx="909">
                  <c:v>8358</c:v>
                </c:pt>
                <c:pt idx="910">
                  <c:v>8358</c:v>
                </c:pt>
                <c:pt idx="911">
                  <c:v>8358</c:v>
                </c:pt>
                <c:pt idx="912">
                  <c:v>8358</c:v>
                </c:pt>
                <c:pt idx="913">
                  <c:v>8358</c:v>
                </c:pt>
                <c:pt idx="914">
                  <c:v>8358</c:v>
                </c:pt>
                <c:pt idx="915">
                  <c:v>8358</c:v>
                </c:pt>
                <c:pt idx="916">
                  <c:v>8358</c:v>
                </c:pt>
                <c:pt idx="917">
                  <c:v>8358</c:v>
                </c:pt>
                <c:pt idx="918">
                  <c:v>8358</c:v>
                </c:pt>
                <c:pt idx="919">
                  <c:v>8358</c:v>
                </c:pt>
                <c:pt idx="920">
                  <c:v>8358</c:v>
                </c:pt>
                <c:pt idx="921">
                  <c:v>8358</c:v>
                </c:pt>
                <c:pt idx="922">
                  <c:v>8358</c:v>
                </c:pt>
                <c:pt idx="923">
                  <c:v>8358</c:v>
                </c:pt>
                <c:pt idx="924">
                  <c:v>8358</c:v>
                </c:pt>
                <c:pt idx="925">
                  <c:v>8358</c:v>
                </c:pt>
                <c:pt idx="926">
                  <c:v>8358</c:v>
                </c:pt>
                <c:pt idx="927">
                  <c:v>8358</c:v>
                </c:pt>
                <c:pt idx="928">
                  <c:v>8358</c:v>
                </c:pt>
                <c:pt idx="929">
                  <c:v>8358</c:v>
                </c:pt>
                <c:pt idx="930">
                  <c:v>8358</c:v>
                </c:pt>
                <c:pt idx="931">
                  <c:v>8358</c:v>
                </c:pt>
                <c:pt idx="932">
                  <c:v>8358</c:v>
                </c:pt>
                <c:pt idx="933">
                  <c:v>8358</c:v>
                </c:pt>
                <c:pt idx="934">
                  <c:v>8358</c:v>
                </c:pt>
                <c:pt idx="935">
                  <c:v>8358</c:v>
                </c:pt>
                <c:pt idx="936">
                  <c:v>8358</c:v>
                </c:pt>
                <c:pt idx="937">
                  <c:v>8358</c:v>
                </c:pt>
                <c:pt idx="938">
                  <c:v>8358</c:v>
                </c:pt>
                <c:pt idx="939">
                  <c:v>8358</c:v>
                </c:pt>
                <c:pt idx="940">
                  <c:v>8358</c:v>
                </c:pt>
                <c:pt idx="941">
                  <c:v>8358</c:v>
                </c:pt>
                <c:pt idx="942">
                  <c:v>8358</c:v>
                </c:pt>
                <c:pt idx="943">
                  <c:v>8358</c:v>
                </c:pt>
                <c:pt idx="944">
                  <c:v>8358</c:v>
                </c:pt>
                <c:pt idx="945">
                  <c:v>8358</c:v>
                </c:pt>
                <c:pt idx="946">
                  <c:v>8358</c:v>
                </c:pt>
                <c:pt idx="947">
                  <c:v>8358</c:v>
                </c:pt>
                <c:pt idx="948">
                  <c:v>8358</c:v>
                </c:pt>
                <c:pt idx="949">
                  <c:v>8358</c:v>
                </c:pt>
                <c:pt idx="950">
                  <c:v>8358</c:v>
                </c:pt>
                <c:pt idx="951">
                  <c:v>8358</c:v>
                </c:pt>
                <c:pt idx="952">
                  <c:v>8358</c:v>
                </c:pt>
                <c:pt idx="953">
                  <c:v>8358</c:v>
                </c:pt>
                <c:pt idx="954">
                  <c:v>8358</c:v>
                </c:pt>
                <c:pt idx="955">
                  <c:v>8358</c:v>
                </c:pt>
                <c:pt idx="956">
                  <c:v>8358</c:v>
                </c:pt>
                <c:pt idx="957">
                  <c:v>8358</c:v>
                </c:pt>
                <c:pt idx="958">
                  <c:v>8358</c:v>
                </c:pt>
                <c:pt idx="959">
                  <c:v>8358</c:v>
                </c:pt>
                <c:pt idx="960">
                  <c:v>8358</c:v>
                </c:pt>
                <c:pt idx="961">
                  <c:v>8358</c:v>
                </c:pt>
                <c:pt idx="962">
                  <c:v>8358</c:v>
                </c:pt>
                <c:pt idx="963">
                  <c:v>8358</c:v>
                </c:pt>
                <c:pt idx="964">
                  <c:v>8358</c:v>
                </c:pt>
                <c:pt idx="965">
                  <c:v>8358</c:v>
                </c:pt>
                <c:pt idx="966">
                  <c:v>8358</c:v>
                </c:pt>
                <c:pt idx="967">
                  <c:v>8358</c:v>
                </c:pt>
                <c:pt idx="968">
                  <c:v>8358</c:v>
                </c:pt>
                <c:pt idx="969">
                  <c:v>8358</c:v>
                </c:pt>
                <c:pt idx="970">
                  <c:v>8358</c:v>
                </c:pt>
                <c:pt idx="971">
                  <c:v>8358</c:v>
                </c:pt>
                <c:pt idx="972">
                  <c:v>8358</c:v>
                </c:pt>
                <c:pt idx="973">
                  <c:v>8358</c:v>
                </c:pt>
                <c:pt idx="974">
                  <c:v>8358</c:v>
                </c:pt>
                <c:pt idx="975">
                  <c:v>8358</c:v>
                </c:pt>
                <c:pt idx="976">
                  <c:v>8358</c:v>
                </c:pt>
                <c:pt idx="977">
                  <c:v>8358</c:v>
                </c:pt>
                <c:pt idx="978">
                  <c:v>8358</c:v>
                </c:pt>
                <c:pt idx="979">
                  <c:v>8358</c:v>
                </c:pt>
                <c:pt idx="980">
                  <c:v>8358</c:v>
                </c:pt>
                <c:pt idx="981">
                  <c:v>8358</c:v>
                </c:pt>
                <c:pt idx="982">
                  <c:v>8358</c:v>
                </c:pt>
                <c:pt idx="983">
                  <c:v>8358</c:v>
                </c:pt>
                <c:pt idx="984">
                  <c:v>8358</c:v>
                </c:pt>
                <c:pt idx="985">
                  <c:v>8358</c:v>
                </c:pt>
                <c:pt idx="986">
                  <c:v>8358</c:v>
                </c:pt>
                <c:pt idx="987">
                  <c:v>8358</c:v>
                </c:pt>
                <c:pt idx="988">
                  <c:v>8358</c:v>
                </c:pt>
                <c:pt idx="989">
                  <c:v>8358</c:v>
                </c:pt>
                <c:pt idx="990">
                  <c:v>8358</c:v>
                </c:pt>
                <c:pt idx="991">
                  <c:v>8358</c:v>
                </c:pt>
                <c:pt idx="992">
                  <c:v>8358</c:v>
                </c:pt>
                <c:pt idx="993">
                  <c:v>8358</c:v>
                </c:pt>
                <c:pt idx="994">
                  <c:v>8358</c:v>
                </c:pt>
                <c:pt idx="995">
                  <c:v>8358</c:v>
                </c:pt>
                <c:pt idx="996">
                  <c:v>8358</c:v>
                </c:pt>
                <c:pt idx="997">
                  <c:v>8358</c:v>
                </c:pt>
                <c:pt idx="998">
                  <c:v>8358</c:v>
                </c:pt>
                <c:pt idx="999">
                  <c:v>8358</c:v>
                </c:pt>
                <c:pt idx="1000">
                  <c:v>8358</c:v>
                </c:pt>
                <c:pt idx="1001">
                  <c:v>8358</c:v>
                </c:pt>
                <c:pt idx="1002">
                  <c:v>8358</c:v>
                </c:pt>
                <c:pt idx="1003">
                  <c:v>8358</c:v>
                </c:pt>
                <c:pt idx="1004">
                  <c:v>8358</c:v>
                </c:pt>
                <c:pt idx="1005">
                  <c:v>8358</c:v>
                </c:pt>
                <c:pt idx="1006">
                  <c:v>8358</c:v>
                </c:pt>
                <c:pt idx="1007">
                  <c:v>8358</c:v>
                </c:pt>
                <c:pt idx="1008">
                  <c:v>8358</c:v>
                </c:pt>
                <c:pt idx="1009">
                  <c:v>8358</c:v>
                </c:pt>
                <c:pt idx="1010">
                  <c:v>8358</c:v>
                </c:pt>
                <c:pt idx="1011">
                  <c:v>8358</c:v>
                </c:pt>
                <c:pt idx="1012">
                  <c:v>8358</c:v>
                </c:pt>
                <c:pt idx="1013">
                  <c:v>8358</c:v>
                </c:pt>
                <c:pt idx="1014">
                  <c:v>8358</c:v>
                </c:pt>
                <c:pt idx="1015">
                  <c:v>8358</c:v>
                </c:pt>
                <c:pt idx="1016">
                  <c:v>8358</c:v>
                </c:pt>
                <c:pt idx="1017">
                  <c:v>8358</c:v>
                </c:pt>
                <c:pt idx="1018">
                  <c:v>8358</c:v>
                </c:pt>
                <c:pt idx="1019">
                  <c:v>8358</c:v>
                </c:pt>
                <c:pt idx="1020">
                  <c:v>8358</c:v>
                </c:pt>
                <c:pt idx="1021">
                  <c:v>8358</c:v>
                </c:pt>
                <c:pt idx="1022">
                  <c:v>8358</c:v>
                </c:pt>
                <c:pt idx="1023">
                  <c:v>8358</c:v>
                </c:pt>
                <c:pt idx="1024">
                  <c:v>8358</c:v>
                </c:pt>
                <c:pt idx="1025">
                  <c:v>8358</c:v>
                </c:pt>
                <c:pt idx="1026">
                  <c:v>8358</c:v>
                </c:pt>
                <c:pt idx="1027">
                  <c:v>8358</c:v>
                </c:pt>
                <c:pt idx="1028">
                  <c:v>8358</c:v>
                </c:pt>
                <c:pt idx="1029">
                  <c:v>8358</c:v>
                </c:pt>
                <c:pt idx="1030">
                  <c:v>8358</c:v>
                </c:pt>
                <c:pt idx="1031">
                  <c:v>8358</c:v>
                </c:pt>
                <c:pt idx="1032">
                  <c:v>8358</c:v>
                </c:pt>
                <c:pt idx="1033">
                  <c:v>8358</c:v>
                </c:pt>
                <c:pt idx="1034">
                  <c:v>8358</c:v>
                </c:pt>
                <c:pt idx="1035">
                  <c:v>8358</c:v>
                </c:pt>
                <c:pt idx="1036">
                  <c:v>8358</c:v>
                </c:pt>
                <c:pt idx="1037">
                  <c:v>8358</c:v>
                </c:pt>
                <c:pt idx="1038">
                  <c:v>8358</c:v>
                </c:pt>
                <c:pt idx="1039">
                  <c:v>8358</c:v>
                </c:pt>
                <c:pt idx="1040">
                  <c:v>8358</c:v>
                </c:pt>
                <c:pt idx="1041">
                  <c:v>8358</c:v>
                </c:pt>
                <c:pt idx="1042">
                  <c:v>8358</c:v>
                </c:pt>
                <c:pt idx="1043">
                  <c:v>8358</c:v>
                </c:pt>
                <c:pt idx="1044">
                  <c:v>8358</c:v>
                </c:pt>
                <c:pt idx="1045">
                  <c:v>8358</c:v>
                </c:pt>
                <c:pt idx="1046">
                  <c:v>8358</c:v>
                </c:pt>
                <c:pt idx="1047">
                  <c:v>8358</c:v>
                </c:pt>
                <c:pt idx="1048">
                  <c:v>8358</c:v>
                </c:pt>
                <c:pt idx="1049">
                  <c:v>8358</c:v>
                </c:pt>
                <c:pt idx="1050">
                  <c:v>8358</c:v>
                </c:pt>
                <c:pt idx="1051">
                  <c:v>8358</c:v>
                </c:pt>
                <c:pt idx="1052">
                  <c:v>8358</c:v>
                </c:pt>
                <c:pt idx="1053">
                  <c:v>8358</c:v>
                </c:pt>
                <c:pt idx="1054">
                  <c:v>8358</c:v>
                </c:pt>
                <c:pt idx="1055">
                  <c:v>8358</c:v>
                </c:pt>
                <c:pt idx="1056">
                  <c:v>8358</c:v>
                </c:pt>
                <c:pt idx="1057">
                  <c:v>8358</c:v>
                </c:pt>
                <c:pt idx="1058">
                  <c:v>8358</c:v>
                </c:pt>
                <c:pt idx="1059">
                  <c:v>8358</c:v>
                </c:pt>
                <c:pt idx="1060">
                  <c:v>8358</c:v>
                </c:pt>
                <c:pt idx="1061">
                  <c:v>8358</c:v>
                </c:pt>
                <c:pt idx="1062">
                  <c:v>8358</c:v>
                </c:pt>
                <c:pt idx="1063">
                  <c:v>8358</c:v>
                </c:pt>
                <c:pt idx="1064">
                  <c:v>8358</c:v>
                </c:pt>
                <c:pt idx="1065">
                  <c:v>8358</c:v>
                </c:pt>
                <c:pt idx="1066">
                  <c:v>8358</c:v>
                </c:pt>
                <c:pt idx="1067">
                  <c:v>8358</c:v>
                </c:pt>
                <c:pt idx="1068">
                  <c:v>8358</c:v>
                </c:pt>
                <c:pt idx="1069">
                  <c:v>8358</c:v>
                </c:pt>
                <c:pt idx="1070">
                  <c:v>8358</c:v>
                </c:pt>
                <c:pt idx="1071">
                  <c:v>8358</c:v>
                </c:pt>
                <c:pt idx="1072">
                  <c:v>8358</c:v>
                </c:pt>
                <c:pt idx="1073">
                  <c:v>8358</c:v>
                </c:pt>
                <c:pt idx="1074">
                  <c:v>8358</c:v>
                </c:pt>
                <c:pt idx="1075">
                  <c:v>8358</c:v>
                </c:pt>
                <c:pt idx="1076">
                  <c:v>8358</c:v>
                </c:pt>
                <c:pt idx="1077">
                  <c:v>8358</c:v>
                </c:pt>
                <c:pt idx="1078">
                  <c:v>8358</c:v>
                </c:pt>
                <c:pt idx="1079">
                  <c:v>8358</c:v>
                </c:pt>
                <c:pt idx="1080">
                  <c:v>8358</c:v>
                </c:pt>
                <c:pt idx="1081">
                  <c:v>8358</c:v>
                </c:pt>
                <c:pt idx="1082">
                  <c:v>8358</c:v>
                </c:pt>
                <c:pt idx="1083">
                  <c:v>8358</c:v>
                </c:pt>
                <c:pt idx="1084">
                  <c:v>8358</c:v>
                </c:pt>
                <c:pt idx="1085">
                  <c:v>8358</c:v>
                </c:pt>
                <c:pt idx="1086">
                  <c:v>8358</c:v>
                </c:pt>
                <c:pt idx="1087">
                  <c:v>8358</c:v>
                </c:pt>
                <c:pt idx="1088">
                  <c:v>8358</c:v>
                </c:pt>
                <c:pt idx="1089">
                  <c:v>8358</c:v>
                </c:pt>
                <c:pt idx="1090">
                  <c:v>8358</c:v>
                </c:pt>
                <c:pt idx="1091">
                  <c:v>8358</c:v>
                </c:pt>
                <c:pt idx="1092">
                  <c:v>8358</c:v>
                </c:pt>
                <c:pt idx="1093">
                  <c:v>8358</c:v>
                </c:pt>
                <c:pt idx="1094">
                  <c:v>8358</c:v>
                </c:pt>
                <c:pt idx="1095">
                  <c:v>8358</c:v>
                </c:pt>
                <c:pt idx="1096">
                  <c:v>8358</c:v>
                </c:pt>
                <c:pt idx="1097">
                  <c:v>8358</c:v>
                </c:pt>
                <c:pt idx="1098">
                  <c:v>8358</c:v>
                </c:pt>
                <c:pt idx="1099">
                  <c:v>8358</c:v>
                </c:pt>
                <c:pt idx="1100">
                  <c:v>8358</c:v>
                </c:pt>
                <c:pt idx="1101">
                  <c:v>8358</c:v>
                </c:pt>
                <c:pt idx="1102">
                  <c:v>8358</c:v>
                </c:pt>
                <c:pt idx="1103">
                  <c:v>8358</c:v>
                </c:pt>
                <c:pt idx="1104">
                  <c:v>8358</c:v>
                </c:pt>
                <c:pt idx="1105">
                  <c:v>8358</c:v>
                </c:pt>
                <c:pt idx="1106">
                  <c:v>8358</c:v>
                </c:pt>
                <c:pt idx="1107">
                  <c:v>8358</c:v>
                </c:pt>
                <c:pt idx="1108">
                  <c:v>8358</c:v>
                </c:pt>
                <c:pt idx="1109">
                  <c:v>8358</c:v>
                </c:pt>
                <c:pt idx="1110">
                  <c:v>8358</c:v>
                </c:pt>
                <c:pt idx="1111">
                  <c:v>8358</c:v>
                </c:pt>
                <c:pt idx="1112">
                  <c:v>8358</c:v>
                </c:pt>
                <c:pt idx="1113">
                  <c:v>8358</c:v>
                </c:pt>
                <c:pt idx="1114">
                  <c:v>8358</c:v>
                </c:pt>
                <c:pt idx="1115">
                  <c:v>8358</c:v>
                </c:pt>
                <c:pt idx="1116">
                  <c:v>8358</c:v>
                </c:pt>
                <c:pt idx="1117">
                  <c:v>8358</c:v>
                </c:pt>
                <c:pt idx="1118">
                  <c:v>8358</c:v>
                </c:pt>
                <c:pt idx="1119">
                  <c:v>8358</c:v>
                </c:pt>
                <c:pt idx="1120">
                  <c:v>8358</c:v>
                </c:pt>
                <c:pt idx="1121">
                  <c:v>8358</c:v>
                </c:pt>
                <c:pt idx="1122">
                  <c:v>8358</c:v>
                </c:pt>
                <c:pt idx="1123">
                  <c:v>8358</c:v>
                </c:pt>
                <c:pt idx="1124">
                  <c:v>8358</c:v>
                </c:pt>
                <c:pt idx="1125">
                  <c:v>8358</c:v>
                </c:pt>
                <c:pt idx="1126">
                  <c:v>8358</c:v>
                </c:pt>
                <c:pt idx="1127">
                  <c:v>8358</c:v>
                </c:pt>
                <c:pt idx="1128">
                  <c:v>8358</c:v>
                </c:pt>
                <c:pt idx="1129">
                  <c:v>8358</c:v>
                </c:pt>
                <c:pt idx="1130">
                  <c:v>8358</c:v>
                </c:pt>
                <c:pt idx="1131">
                  <c:v>8358</c:v>
                </c:pt>
                <c:pt idx="1132">
                  <c:v>8358</c:v>
                </c:pt>
                <c:pt idx="1133">
                  <c:v>8358</c:v>
                </c:pt>
                <c:pt idx="1134">
                  <c:v>8358</c:v>
                </c:pt>
                <c:pt idx="1135">
                  <c:v>8358</c:v>
                </c:pt>
                <c:pt idx="1136">
                  <c:v>8358</c:v>
                </c:pt>
                <c:pt idx="1137">
                  <c:v>8358</c:v>
                </c:pt>
                <c:pt idx="1138">
                  <c:v>8358</c:v>
                </c:pt>
                <c:pt idx="1139">
                  <c:v>8358</c:v>
                </c:pt>
                <c:pt idx="1140">
                  <c:v>8358</c:v>
                </c:pt>
                <c:pt idx="1141">
                  <c:v>8358</c:v>
                </c:pt>
                <c:pt idx="1142">
                  <c:v>8358</c:v>
                </c:pt>
                <c:pt idx="1143">
                  <c:v>8358</c:v>
                </c:pt>
                <c:pt idx="1144">
                  <c:v>8358</c:v>
                </c:pt>
                <c:pt idx="1145">
                  <c:v>8358</c:v>
                </c:pt>
                <c:pt idx="1146">
                  <c:v>8358</c:v>
                </c:pt>
                <c:pt idx="1147">
                  <c:v>8358</c:v>
                </c:pt>
                <c:pt idx="1148">
                  <c:v>8358</c:v>
                </c:pt>
                <c:pt idx="1149">
                  <c:v>8358</c:v>
                </c:pt>
                <c:pt idx="1150">
                  <c:v>8358</c:v>
                </c:pt>
                <c:pt idx="1151">
                  <c:v>8358</c:v>
                </c:pt>
                <c:pt idx="1152">
                  <c:v>8358</c:v>
                </c:pt>
                <c:pt idx="1153">
                  <c:v>8358</c:v>
                </c:pt>
                <c:pt idx="1154">
                  <c:v>8358</c:v>
                </c:pt>
                <c:pt idx="1155">
                  <c:v>8358</c:v>
                </c:pt>
                <c:pt idx="1156">
                  <c:v>8358</c:v>
                </c:pt>
                <c:pt idx="1157">
                  <c:v>8358</c:v>
                </c:pt>
                <c:pt idx="1158">
                  <c:v>8358</c:v>
                </c:pt>
                <c:pt idx="1159">
                  <c:v>8358</c:v>
                </c:pt>
                <c:pt idx="1160">
                  <c:v>8358</c:v>
                </c:pt>
                <c:pt idx="1161">
                  <c:v>8358</c:v>
                </c:pt>
                <c:pt idx="1162">
                  <c:v>8358</c:v>
                </c:pt>
                <c:pt idx="1163">
                  <c:v>8358</c:v>
                </c:pt>
                <c:pt idx="1164">
                  <c:v>8358</c:v>
                </c:pt>
                <c:pt idx="1165">
                  <c:v>8358</c:v>
                </c:pt>
                <c:pt idx="1166">
                  <c:v>8358</c:v>
                </c:pt>
                <c:pt idx="1167">
                  <c:v>8358</c:v>
                </c:pt>
                <c:pt idx="1168">
                  <c:v>8358</c:v>
                </c:pt>
                <c:pt idx="1169">
                  <c:v>8358</c:v>
                </c:pt>
                <c:pt idx="1170">
                  <c:v>8358</c:v>
                </c:pt>
                <c:pt idx="1171">
                  <c:v>8358</c:v>
                </c:pt>
                <c:pt idx="1172">
                  <c:v>8358</c:v>
                </c:pt>
                <c:pt idx="1173">
                  <c:v>8358</c:v>
                </c:pt>
                <c:pt idx="1174">
                  <c:v>8358</c:v>
                </c:pt>
                <c:pt idx="1175">
                  <c:v>8358</c:v>
                </c:pt>
                <c:pt idx="1176">
                  <c:v>8358</c:v>
                </c:pt>
                <c:pt idx="1177">
                  <c:v>8358</c:v>
                </c:pt>
                <c:pt idx="1178">
                  <c:v>8358</c:v>
                </c:pt>
                <c:pt idx="1179">
                  <c:v>8358</c:v>
                </c:pt>
                <c:pt idx="1180">
                  <c:v>8358</c:v>
                </c:pt>
                <c:pt idx="1181">
                  <c:v>8358</c:v>
                </c:pt>
                <c:pt idx="1182">
                  <c:v>8358</c:v>
                </c:pt>
                <c:pt idx="1183">
                  <c:v>8358</c:v>
                </c:pt>
                <c:pt idx="1184">
                  <c:v>8358</c:v>
                </c:pt>
                <c:pt idx="1185">
                  <c:v>8358</c:v>
                </c:pt>
                <c:pt idx="1186">
                  <c:v>8358</c:v>
                </c:pt>
                <c:pt idx="1187">
                  <c:v>8358</c:v>
                </c:pt>
                <c:pt idx="1188">
                  <c:v>8358</c:v>
                </c:pt>
                <c:pt idx="1189">
                  <c:v>8358</c:v>
                </c:pt>
                <c:pt idx="1190">
                  <c:v>8358</c:v>
                </c:pt>
                <c:pt idx="1191">
                  <c:v>8358</c:v>
                </c:pt>
                <c:pt idx="1192">
                  <c:v>8358</c:v>
                </c:pt>
                <c:pt idx="1193">
                  <c:v>8358</c:v>
                </c:pt>
                <c:pt idx="1194">
                  <c:v>8358</c:v>
                </c:pt>
                <c:pt idx="1195">
                  <c:v>8358</c:v>
                </c:pt>
                <c:pt idx="1196">
                  <c:v>8358</c:v>
                </c:pt>
                <c:pt idx="1197">
                  <c:v>8358</c:v>
                </c:pt>
                <c:pt idx="1198">
                  <c:v>8358</c:v>
                </c:pt>
                <c:pt idx="1199">
                  <c:v>8358</c:v>
                </c:pt>
                <c:pt idx="1200">
                  <c:v>8358</c:v>
                </c:pt>
                <c:pt idx="1201">
                  <c:v>8358</c:v>
                </c:pt>
                <c:pt idx="1202">
                  <c:v>8358</c:v>
                </c:pt>
                <c:pt idx="1203">
                  <c:v>8358</c:v>
                </c:pt>
                <c:pt idx="1204">
                  <c:v>8358</c:v>
                </c:pt>
                <c:pt idx="1205">
                  <c:v>8358</c:v>
                </c:pt>
                <c:pt idx="1206">
                  <c:v>8358</c:v>
                </c:pt>
                <c:pt idx="1207">
                  <c:v>8358</c:v>
                </c:pt>
                <c:pt idx="1208">
                  <c:v>8358</c:v>
                </c:pt>
                <c:pt idx="1209">
                  <c:v>8358</c:v>
                </c:pt>
                <c:pt idx="1210">
                  <c:v>8358</c:v>
                </c:pt>
                <c:pt idx="1211">
                  <c:v>8358</c:v>
                </c:pt>
                <c:pt idx="1212">
                  <c:v>8358</c:v>
                </c:pt>
                <c:pt idx="1213">
                  <c:v>8358</c:v>
                </c:pt>
                <c:pt idx="1214">
                  <c:v>8358</c:v>
                </c:pt>
                <c:pt idx="1215">
                  <c:v>8358</c:v>
                </c:pt>
                <c:pt idx="1216">
                  <c:v>8358</c:v>
                </c:pt>
                <c:pt idx="1217">
                  <c:v>8358</c:v>
                </c:pt>
                <c:pt idx="1218">
                  <c:v>8358</c:v>
                </c:pt>
                <c:pt idx="1219">
                  <c:v>8358</c:v>
                </c:pt>
                <c:pt idx="1220">
                  <c:v>8358</c:v>
                </c:pt>
                <c:pt idx="1221">
                  <c:v>8358</c:v>
                </c:pt>
                <c:pt idx="1222">
                  <c:v>8358</c:v>
                </c:pt>
                <c:pt idx="1223">
                  <c:v>8358</c:v>
                </c:pt>
                <c:pt idx="1224">
                  <c:v>8358</c:v>
                </c:pt>
                <c:pt idx="1225">
                  <c:v>8358</c:v>
                </c:pt>
                <c:pt idx="1226">
                  <c:v>8358</c:v>
                </c:pt>
                <c:pt idx="1227">
                  <c:v>8358</c:v>
                </c:pt>
                <c:pt idx="1228">
                  <c:v>8358</c:v>
                </c:pt>
                <c:pt idx="1229">
                  <c:v>8358</c:v>
                </c:pt>
                <c:pt idx="1230">
                  <c:v>8358</c:v>
                </c:pt>
                <c:pt idx="1231">
                  <c:v>8358</c:v>
                </c:pt>
                <c:pt idx="1232">
                  <c:v>8358</c:v>
                </c:pt>
                <c:pt idx="1233">
                  <c:v>8358</c:v>
                </c:pt>
                <c:pt idx="1234">
                  <c:v>8358</c:v>
                </c:pt>
                <c:pt idx="1235">
                  <c:v>8358</c:v>
                </c:pt>
                <c:pt idx="1236">
                  <c:v>8358</c:v>
                </c:pt>
                <c:pt idx="1237">
                  <c:v>8358</c:v>
                </c:pt>
                <c:pt idx="1238">
                  <c:v>8358</c:v>
                </c:pt>
                <c:pt idx="1239">
                  <c:v>8358</c:v>
                </c:pt>
                <c:pt idx="1240">
                  <c:v>8358</c:v>
                </c:pt>
                <c:pt idx="1241">
                  <c:v>8358</c:v>
                </c:pt>
                <c:pt idx="1242">
                  <c:v>8358</c:v>
                </c:pt>
                <c:pt idx="1243">
                  <c:v>8358</c:v>
                </c:pt>
                <c:pt idx="1244">
                  <c:v>8358</c:v>
                </c:pt>
                <c:pt idx="1245">
                  <c:v>8358</c:v>
                </c:pt>
                <c:pt idx="1246">
                  <c:v>8358</c:v>
                </c:pt>
                <c:pt idx="1247">
                  <c:v>8358</c:v>
                </c:pt>
                <c:pt idx="1248">
                  <c:v>8358</c:v>
                </c:pt>
                <c:pt idx="1249">
                  <c:v>8358</c:v>
                </c:pt>
                <c:pt idx="1250">
                  <c:v>8358</c:v>
                </c:pt>
                <c:pt idx="1251">
                  <c:v>8358</c:v>
                </c:pt>
                <c:pt idx="1252">
                  <c:v>8358</c:v>
                </c:pt>
                <c:pt idx="1253">
                  <c:v>8358</c:v>
                </c:pt>
                <c:pt idx="1254">
                  <c:v>8358</c:v>
                </c:pt>
                <c:pt idx="1255">
                  <c:v>8358</c:v>
                </c:pt>
                <c:pt idx="1256">
                  <c:v>8358</c:v>
                </c:pt>
                <c:pt idx="1257">
                  <c:v>8358</c:v>
                </c:pt>
                <c:pt idx="1258">
                  <c:v>8358</c:v>
                </c:pt>
                <c:pt idx="1259">
                  <c:v>8358</c:v>
                </c:pt>
                <c:pt idx="1260">
                  <c:v>8358</c:v>
                </c:pt>
                <c:pt idx="1261">
                  <c:v>8358</c:v>
                </c:pt>
                <c:pt idx="1262">
                  <c:v>8358</c:v>
                </c:pt>
                <c:pt idx="1263">
                  <c:v>8358</c:v>
                </c:pt>
                <c:pt idx="1264">
                  <c:v>8358</c:v>
                </c:pt>
                <c:pt idx="1265">
                  <c:v>8358</c:v>
                </c:pt>
                <c:pt idx="1266">
                  <c:v>8358</c:v>
                </c:pt>
                <c:pt idx="1267">
                  <c:v>8358</c:v>
                </c:pt>
                <c:pt idx="1268">
                  <c:v>8358</c:v>
                </c:pt>
                <c:pt idx="1269">
                  <c:v>8358</c:v>
                </c:pt>
                <c:pt idx="1270">
                  <c:v>8358</c:v>
                </c:pt>
                <c:pt idx="1271">
                  <c:v>8358</c:v>
                </c:pt>
                <c:pt idx="1272">
                  <c:v>8358</c:v>
                </c:pt>
                <c:pt idx="1273">
                  <c:v>8358</c:v>
                </c:pt>
                <c:pt idx="1274">
                  <c:v>8358</c:v>
                </c:pt>
                <c:pt idx="1275">
                  <c:v>8358</c:v>
                </c:pt>
                <c:pt idx="1276">
                  <c:v>8358</c:v>
                </c:pt>
                <c:pt idx="1277">
                  <c:v>8358</c:v>
                </c:pt>
                <c:pt idx="1278">
                  <c:v>8358</c:v>
                </c:pt>
                <c:pt idx="1279">
                  <c:v>8358</c:v>
                </c:pt>
                <c:pt idx="1280">
                  <c:v>8358</c:v>
                </c:pt>
                <c:pt idx="1281">
                  <c:v>8358</c:v>
                </c:pt>
                <c:pt idx="1282">
                  <c:v>8358</c:v>
                </c:pt>
                <c:pt idx="1283">
                  <c:v>8358</c:v>
                </c:pt>
                <c:pt idx="1284">
                  <c:v>8358</c:v>
                </c:pt>
                <c:pt idx="1285">
                  <c:v>8358</c:v>
                </c:pt>
                <c:pt idx="1286">
                  <c:v>8358</c:v>
                </c:pt>
                <c:pt idx="1287">
                  <c:v>8358</c:v>
                </c:pt>
                <c:pt idx="1288">
                  <c:v>8358</c:v>
                </c:pt>
                <c:pt idx="1289">
                  <c:v>8358</c:v>
                </c:pt>
                <c:pt idx="1290">
                  <c:v>8358</c:v>
                </c:pt>
                <c:pt idx="1291">
                  <c:v>8358</c:v>
                </c:pt>
                <c:pt idx="1292">
                  <c:v>8358</c:v>
                </c:pt>
                <c:pt idx="1293">
                  <c:v>8358</c:v>
                </c:pt>
                <c:pt idx="1294">
                  <c:v>8358</c:v>
                </c:pt>
                <c:pt idx="1295">
                  <c:v>8358</c:v>
                </c:pt>
                <c:pt idx="1296">
                  <c:v>8358</c:v>
                </c:pt>
                <c:pt idx="1297">
                  <c:v>8358</c:v>
                </c:pt>
                <c:pt idx="1298">
                  <c:v>8358</c:v>
                </c:pt>
                <c:pt idx="1299">
                  <c:v>8358</c:v>
                </c:pt>
                <c:pt idx="1300">
                  <c:v>8358</c:v>
                </c:pt>
                <c:pt idx="1301">
                  <c:v>8358</c:v>
                </c:pt>
                <c:pt idx="1302">
                  <c:v>8358</c:v>
                </c:pt>
                <c:pt idx="1303">
                  <c:v>8358</c:v>
                </c:pt>
                <c:pt idx="1304">
                  <c:v>8358</c:v>
                </c:pt>
                <c:pt idx="1305">
                  <c:v>8358</c:v>
                </c:pt>
                <c:pt idx="1306">
                  <c:v>8358</c:v>
                </c:pt>
                <c:pt idx="1307">
                  <c:v>8358</c:v>
                </c:pt>
                <c:pt idx="1308">
                  <c:v>8358</c:v>
                </c:pt>
                <c:pt idx="1309">
                  <c:v>8358</c:v>
                </c:pt>
                <c:pt idx="1310">
                  <c:v>8358</c:v>
                </c:pt>
                <c:pt idx="1311">
                  <c:v>8358</c:v>
                </c:pt>
                <c:pt idx="1312">
                  <c:v>8358</c:v>
                </c:pt>
                <c:pt idx="1313">
                  <c:v>8358</c:v>
                </c:pt>
                <c:pt idx="1314">
                  <c:v>8358</c:v>
                </c:pt>
                <c:pt idx="1315">
                  <c:v>8358</c:v>
                </c:pt>
                <c:pt idx="1316">
                  <c:v>8358</c:v>
                </c:pt>
                <c:pt idx="1317">
                  <c:v>8358</c:v>
                </c:pt>
                <c:pt idx="1318">
                  <c:v>8358</c:v>
                </c:pt>
                <c:pt idx="1319">
                  <c:v>8358</c:v>
                </c:pt>
                <c:pt idx="1320">
                  <c:v>8358</c:v>
                </c:pt>
                <c:pt idx="1321">
                  <c:v>8358</c:v>
                </c:pt>
                <c:pt idx="1322">
                  <c:v>8358</c:v>
                </c:pt>
                <c:pt idx="1323">
                  <c:v>8358</c:v>
                </c:pt>
                <c:pt idx="1324">
                  <c:v>8358</c:v>
                </c:pt>
                <c:pt idx="1325">
                  <c:v>8358</c:v>
                </c:pt>
                <c:pt idx="1326">
                  <c:v>8358</c:v>
                </c:pt>
                <c:pt idx="1327">
                  <c:v>8358</c:v>
                </c:pt>
                <c:pt idx="1328">
                  <c:v>8358</c:v>
                </c:pt>
                <c:pt idx="1329">
                  <c:v>8358</c:v>
                </c:pt>
                <c:pt idx="1330">
                  <c:v>8358</c:v>
                </c:pt>
                <c:pt idx="1331">
                  <c:v>8358</c:v>
                </c:pt>
                <c:pt idx="1332">
                  <c:v>8358</c:v>
                </c:pt>
                <c:pt idx="1333">
                  <c:v>8358</c:v>
                </c:pt>
                <c:pt idx="1334">
                  <c:v>8358</c:v>
                </c:pt>
                <c:pt idx="1335">
                  <c:v>8358</c:v>
                </c:pt>
                <c:pt idx="1336">
                  <c:v>8358</c:v>
                </c:pt>
                <c:pt idx="1337">
                  <c:v>8358</c:v>
                </c:pt>
                <c:pt idx="1338">
                  <c:v>8358</c:v>
                </c:pt>
                <c:pt idx="1339">
                  <c:v>8358</c:v>
                </c:pt>
                <c:pt idx="1340">
                  <c:v>8358</c:v>
                </c:pt>
                <c:pt idx="1341">
                  <c:v>8358</c:v>
                </c:pt>
                <c:pt idx="1342">
                  <c:v>8358</c:v>
                </c:pt>
                <c:pt idx="1343">
                  <c:v>8358</c:v>
                </c:pt>
                <c:pt idx="1344">
                  <c:v>8358</c:v>
                </c:pt>
                <c:pt idx="1345">
                  <c:v>8358</c:v>
                </c:pt>
                <c:pt idx="1346">
                  <c:v>8358</c:v>
                </c:pt>
                <c:pt idx="1347">
                  <c:v>8358</c:v>
                </c:pt>
                <c:pt idx="1348">
                  <c:v>8358</c:v>
                </c:pt>
                <c:pt idx="1349">
                  <c:v>8358</c:v>
                </c:pt>
                <c:pt idx="1350">
                  <c:v>8358</c:v>
                </c:pt>
                <c:pt idx="1351">
                  <c:v>8358</c:v>
                </c:pt>
                <c:pt idx="1352">
                  <c:v>8358</c:v>
                </c:pt>
                <c:pt idx="1353">
                  <c:v>8358</c:v>
                </c:pt>
                <c:pt idx="1354">
                  <c:v>8358</c:v>
                </c:pt>
                <c:pt idx="1355">
                  <c:v>8358</c:v>
                </c:pt>
                <c:pt idx="1356">
                  <c:v>8358</c:v>
                </c:pt>
                <c:pt idx="1357">
                  <c:v>8358</c:v>
                </c:pt>
                <c:pt idx="1358">
                  <c:v>8358</c:v>
                </c:pt>
                <c:pt idx="1359">
                  <c:v>8358</c:v>
                </c:pt>
                <c:pt idx="1360">
                  <c:v>8358</c:v>
                </c:pt>
                <c:pt idx="1361">
                  <c:v>8358</c:v>
                </c:pt>
                <c:pt idx="1362">
                  <c:v>8358</c:v>
                </c:pt>
                <c:pt idx="1363">
                  <c:v>8358</c:v>
                </c:pt>
                <c:pt idx="1364">
                  <c:v>8358</c:v>
                </c:pt>
                <c:pt idx="1365">
                  <c:v>8358</c:v>
                </c:pt>
                <c:pt idx="1366">
                  <c:v>8358</c:v>
                </c:pt>
                <c:pt idx="1367">
                  <c:v>8358</c:v>
                </c:pt>
                <c:pt idx="1368">
                  <c:v>8358</c:v>
                </c:pt>
                <c:pt idx="1369">
                  <c:v>8358</c:v>
                </c:pt>
                <c:pt idx="1370">
                  <c:v>8358</c:v>
                </c:pt>
                <c:pt idx="1371">
                  <c:v>8358</c:v>
                </c:pt>
                <c:pt idx="1372">
                  <c:v>8358</c:v>
                </c:pt>
                <c:pt idx="1373">
                  <c:v>8358</c:v>
                </c:pt>
                <c:pt idx="1374">
                  <c:v>8358</c:v>
                </c:pt>
                <c:pt idx="1375">
                  <c:v>8358</c:v>
                </c:pt>
                <c:pt idx="1376">
                  <c:v>8358</c:v>
                </c:pt>
                <c:pt idx="1377">
                  <c:v>8358</c:v>
                </c:pt>
                <c:pt idx="1378">
                  <c:v>8358</c:v>
                </c:pt>
                <c:pt idx="1379">
                  <c:v>8358</c:v>
                </c:pt>
                <c:pt idx="1380">
                  <c:v>8358</c:v>
                </c:pt>
                <c:pt idx="1381">
                  <c:v>8358</c:v>
                </c:pt>
                <c:pt idx="1382">
                  <c:v>8358</c:v>
                </c:pt>
                <c:pt idx="1383">
                  <c:v>8358</c:v>
                </c:pt>
                <c:pt idx="1384">
                  <c:v>8358</c:v>
                </c:pt>
                <c:pt idx="1385">
                  <c:v>8358</c:v>
                </c:pt>
                <c:pt idx="1386">
                  <c:v>8358</c:v>
                </c:pt>
                <c:pt idx="1387">
                  <c:v>8358</c:v>
                </c:pt>
                <c:pt idx="1388">
                  <c:v>8358</c:v>
                </c:pt>
                <c:pt idx="1389">
                  <c:v>8358</c:v>
                </c:pt>
                <c:pt idx="1390">
                  <c:v>8358</c:v>
                </c:pt>
                <c:pt idx="1391">
                  <c:v>8358</c:v>
                </c:pt>
                <c:pt idx="1392">
                  <c:v>8358</c:v>
                </c:pt>
                <c:pt idx="1393">
                  <c:v>8358</c:v>
                </c:pt>
                <c:pt idx="1394">
                  <c:v>8358</c:v>
                </c:pt>
                <c:pt idx="1395">
                  <c:v>8358</c:v>
                </c:pt>
                <c:pt idx="1396">
                  <c:v>8358</c:v>
                </c:pt>
                <c:pt idx="1397">
                  <c:v>8358</c:v>
                </c:pt>
                <c:pt idx="1398">
                  <c:v>8358</c:v>
                </c:pt>
                <c:pt idx="1399">
                  <c:v>8358</c:v>
                </c:pt>
                <c:pt idx="1400">
                  <c:v>8358</c:v>
                </c:pt>
                <c:pt idx="1401">
                  <c:v>8358</c:v>
                </c:pt>
                <c:pt idx="1402">
                  <c:v>8358</c:v>
                </c:pt>
                <c:pt idx="1403">
                  <c:v>8358</c:v>
                </c:pt>
                <c:pt idx="1404">
                  <c:v>8358</c:v>
                </c:pt>
                <c:pt idx="1405">
                  <c:v>8358</c:v>
                </c:pt>
                <c:pt idx="1406">
                  <c:v>8358</c:v>
                </c:pt>
                <c:pt idx="1407">
                  <c:v>8358</c:v>
                </c:pt>
                <c:pt idx="1408">
                  <c:v>8358</c:v>
                </c:pt>
                <c:pt idx="1409">
                  <c:v>8358</c:v>
                </c:pt>
                <c:pt idx="1410">
                  <c:v>8358</c:v>
                </c:pt>
                <c:pt idx="1411">
                  <c:v>8358</c:v>
                </c:pt>
                <c:pt idx="1412">
                  <c:v>8358</c:v>
                </c:pt>
                <c:pt idx="1413">
                  <c:v>8358</c:v>
                </c:pt>
                <c:pt idx="1414">
                  <c:v>8358</c:v>
                </c:pt>
                <c:pt idx="1415">
                  <c:v>8358</c:v>
                </c:pt>
                <c:pt idx="1416">
                  <c:v>8358</c:v>
                </c:pt>
                <c:pt idx="1417">
                  <c:v>8358</c:v>
                </c:pt>
                <c:pt idx="1418">
                  <c:v>8358</c:v>
                </c:pt>
                <c:pt idx="1419">
                  <c:v>8358</c:v>
                </c:pt>
                <c:pt idx="1420">
                  <c:v>8358</c:v>
                </c:pt>
                <c:pt idx="1421">
                  <c:v>8358</c:v>
                </c:pt>
                <c:pt idx="1422">
                  <c:v>8358</c:v>
                </c:pt>
                <c:pt idx="1423">
                  <c:v>8358</c:v>
                </c:pt>
                <c:pt idx="1424">
                  <c:v>8358</c:v>
                </c:pt>
                <c:pt idx="1425">
                  <c:v>8358</c:v>
                </c:pt>
                <c:pt idx="1426">
                  <c:v>8358</c:v>
                </c:pt>
                <c:pt idx="1427">
                  <c:v>8358</c:v>
                </c:pt>
                <c:pt idx="1428">
                  <c:v>8358</c:v>
                </c:pt>
                <c:pt idx="1429">
                  <c:v>8358</c:v>
                </c:pt>
                <c:pt idx="1430">
                  <c:v>8358</c:v>
                </c:pt>
                <c:pt idx="1431">
                  <c:v>8358</c:v>
                </c:pt>
                <c:pt idx="1432">
                  <c:v>8358</c:v>
                </c:pt>
                <c:pt idx="1433">
                  <c:v>8358</c:v>
                </c:pt>
                <c:pt idx="1434">
                  <c:v>8358</c:v>
                </c:pt>
                <c:pt idx="1435">
                  <c:v>8358</c:v>
                </c:pt>
                <c:pt idx="1436">
                  <c:v>8358</c:v>
                </c:pt>
                <c:pt idx="1437">
                  <c:v>8358</c:v>
                </c:pt>
                <c:pt idx="1438">
                  <c:v>8358</c:v>
                </c:pt>
                <c:pt idx="1439">
                  <c:v>8358</c:v>
                </c:pt>
                <c:pt idx="1440">
                  <c:v>8358</c:v>
                </c:pt>
                <c:pt idx="1441">
                  <c:v>8358</c:v>
                </c:pt>
                <c:pt idx="1442">
                  <c:v>8358</c:v>
                </c:pt>
                <c:pt idx="1443">
                  <c:v>8358</c:v>
                </c:pt>
                <c:pt idx="1444">
                  <c:v>8358</c:v>
                </c:pt>
                <c:pt idx="1445">
                  <c:v>8358</c:v>
                </c:pt>
                <c:pt idx="1446">
                  <c:v>8358</c:v>
                </c:pt>
                <c:pt idx="1447">
                  <c:v>8358</c:v>
                </c:pt>
                <c:pt idx="1448">
                  <c:v>8358</c:v>
                </c:pt>
                <c:pt idx="1449">
                  <c:v>8358</c:v>
                </c:pt>
                <c:pt idx="1450">
                  <c:v>8358</c:v>
                </c:pt>
                <c:pt idx="1451">
                  <c:v>8358</c:v>
                </c:pt>
                <c:pt idx="1452">
                  <c:v>8358</c:v>
                </c:pt>
                <c:pt idx="1453">
                  <c:v>8358</c:v>
                </c:pt>
                <c:pt idx="1454">
                  <c:v>8358</c:v>
                </c:pt>
                <c:pt idx="1455">
                  <c:v>8358</c:v>
                </c:pt>
                <c:pt idx="1456">
                  <c:v>8358</c:v>
                </c:pt>
                <c:pt idx="1457">
                  <c:v>8358</c:v>
                </c:pt>
                <c:pt idx="1458">
                  <c:v>8358</c:v>
                </c:pt>
                <c:pt idx="1459">
                  <c:v>8358</c:v>
                </c:pt>
                <c:pt idx="1460">
                  <c:v>8358</c:v>
                </c:pt>
                <c:pt idx="1461">
                  <c:v>8358</c:v>
                </c:pt>
                <c:pt idx="1462">
                  <c:v>8358</c:v>
                </c:pt>
                <c:pt idx="1463">
                  <c:v>8358</c:v>
                </c:pt>
                <c:pt idx="1464">
                  <c:v>8358</c:v>
                </c:pt>
                <c:pt idx="1465">
                  <c:v>8358</c:v>
                </c:pt>
                <c:pt idx="1466">
                  <c:v>8358</c:v>
                </c:pt>
                <c:pt idx="1467">
                  <c:v>8358</c:v>
                </c:pt>
                <c:pt idx="1468">
                  <c:v>8358</c:v>
                </c:pt>
                <c:pt idx="1469">
                  <c:v>8358</c:v>
                </c:pt>
                <c:pt idx="1470">
                  <c:v>8358</c:v>
                </c:pt>
                <c:pt idx="1471">
                  <c:v>8358</c:v>
                </c:pt>
                <c:pt idx="1472">
                  <c:v>8358</c:v>
                </c:pt>
                <c:pt idx="1473">
                  <c:v>8358</c:v>
                </c:pt>
                <c:pt idx="1474">
                  <c:v>8358</c:v>
                </c:pt>
                <c:pt idx="1475">
                  <c:v>8358</c:v>
                </c:pt>
                <c:pt idx="1476">
                  <c:v>8358</c:v>
                </c:pt>
                <c:pt idx="1477">
                  <c:v>8358</c:v>
                </c:pt>
                <c:pt idx="1478">
                  <c:v>8358</c:v>
                </c:pt>
                <c:pt idx="1479">
                  <c:v>8358</c:v>
                </c:pt>
                <c:pt idx="1480">
                  <c:v>8358</c:v>
                </c:pt>
                <c:pt idx="1481">
                  <c:v>8358</c:v>
                </c:pt>
                <c:pt idx="1482">
                  <c:v>8358</c:v>
                </c:pt>
                <c:pt idx="1483">
                  <c:v>8358</c:v>
                </c:pt>
                <c:pt idx="1484">
                  <c:v>8358</c:v>
                </c:pt>
                <c:pt idx="1485">
                  <c:v>8358</c:v>
                </c:pt>
                <c:pt idx="1486">
                  <c:v>8358</c:v>
                </c:pt>
                <c:pt idx="1487">
                  <c:v>8358</c:v>
                </c:pt>
                <c:pt idx="1488">
                  <c:v>8358</c:v>
                </c:pt>
                <c:pt idx="1489">
                  <c:v>8358</c:v>
                </c:pt>
                <c:pt idx="1490">
                  <c:v>8358</c:v>
                </c:pt>
                <c:pt idx="1491">
                  <c:v>8358</c:v>
                </c:pt>
                <c:pt idx="1492">
                  <c:v>8358</c:v>
                </c:pt>
                <c:pt idx="1493">
                  <c:v>8358</c:v>
                </c:pt>
                <c:pt idx="1494">
                  <c:v>8358</c:v>
                </c:pt>
                <c:pt idx="1495">
                  <c:v>8358</c:v>
                </c:pt>
                <c:pt idx="1496">
                  <c:v>8358</c:v>
                </c:pt>
                <c:pt idx="1497">
                  <c:v>8358</c:v>
                </c:pt>
                <c:pt idx="1498">
                  <c:v>8358</c:v>
                </c:pt>
                <c:pt idx="1499">
                  <c:v>8358</c:v>
                </c:pt>
                <c:pt idx="1500">
                  <c:v>8358</c:v>
                </c:pt>
                <c:pt idx="1501">
                  <c:v>8358</c:v>
                </c:pt>
                <c:pt idx="1502">
                  <c:v>8358</c:v>
                </c:pt>
                <c:pt idx="1503">
                  <c:v>8358</c:v>
                </c:pt>
                <c:pt idx="1504">
                  <c:v>8358</c:v>
                </c:pt>
                <c:pt idx="1505">
                  <c:v>8358</c:v>
                </c:pt>
                <c:pt idx="1506">
                  <c:v>8358</c:v>
                </c:pt>
                <c:pt idx="1507">
                  <c:v>8358</c:v>
                </c:pt>
                <c:pt idx="1508">
                  <c:v>8358</c:v>
                </c:pt>
                <c:pt idx="1509">
                  <c:v>8358</c:v>
                </c:pt>
                <c:pt idx="1510">
                  <c:v>8358</c:v>
                </c:pt>
                <c:pt idx="1511">
                  <c:v>8358</c:v>
                </c:pt>
                <c:pt idx="1512">
                  <c:v>8358</c:v>
                </c:pt>
                <c:pt idx="1513">
                  <c:v>8358</c:v>
                </c:pt>
                <c:pt idx="1514">
                  <c:v>8358</c:v>
                </c:pt>
                <c:pt idx="1515">
                  <c:v>8358</c:v>
                </c:pt>
                <c:pt idx="1516">
                  <c:v>8358</c:v>
                </c:pt>
                <c:pt idx="1517">
                  <c:v>8358</c:v>
                </c:pt>
                <c:pt idx="1518">
                  <c:v>8358</c:v>
                </c:pt>
                <c:pt idx="1519">
                  <c:v>8358</c:v>
                </c:pt>
                <c:pt idx="1520">
                  <c:v>8358</c:v>
                </c:pt>
                <c:pt idx="1521">
                  <c:v>8358</c:v>
                </c:pt>
                <c:pt idx="1522">
                  <c:v>8358</c:v>
                </c:pt>
                <c:pt idx="1523">
                  <c:v>8358</c:v>
                </c:pt>
                <c:pt idx="1524">
                  <c:v>8358</c:v>
                </c:pt>
                <c:pt idx="1525">
                  <c:v>8358</c:v>
                </c:pt>
                <c:pt idx="1526">
                  <c:v>8358</c:v>
                </c:pt>
                <c:pt idx="1527">
                  <c:v>8358</c:v>
                </c:pt>
                <c:pt idx="1528">
                  <c:v>8358</c:v>
                </c:pt>
                <c:pt idx="1529">
                  <c:v>8358</c:v>
                </c:pt>
                <c:pt idx="1530">
                  <c:v>8358</c:v>
                </c:pt>
                <c:pt idx="1531">
                  <c:v>8358</c:v>
                </c:pt>
                <c:pt idx="1532">
                  <c:v>8358</c:v>
                </c:pt>
                <c:pt idx="1533">
                  <c:v>8358</c:v>
                </c:pt>
                <c:pt idx="1534">
                  <c:v>8358</c:v>
                </c:pt>
                <c:pt idx="1535">
                  <c:v>8358</c:v>
                </c:pt>
                <c:pt idx="1536">
                  <c:v>8358</c:v>
                </c:pt>
                <c:pt idx="1537">
                  <c:v>8358</c:v>
                </c:pt>
                <c:pt idx="1538">
                  <c:v>8358</c:v>
                </c:pt>
                <c:pt idx="1539">
                  <c:v>8358</c:v>
                </c:pt>
                <c:pt idx="1540">
                  <c:v>8358</c:v>
                </c:pt>
                <c:pt idx="1541">
                  <c:v>8358</c:v>
                </c:pt>
                <c:pt idx="1542">
                  <c:v>8358</c:v>
                </c:pt>
                <c:pt idx="1543">
                  <c:v>8358</c:v>
                </c:pt>
                <c:pt idx="1544">
                  <c:v>8358</c:v>
                </c:pt>
                <c:pt idx="1545">
                  <c:v>8358</c:v>
                </c:pt>
                <c:pt idx="1546">
                  <c:v>8358</c:v>
                </c:pt>
                <c:pt idx="1547">
                  <c:v>8358</c:v>
                </c:pt>
                <c:pt idx="1548">
                  <c:v>8358</c:v>
                </c:pt>
                <c:pt idx="1549">
                  <c:v>8358</c:v>
                </c:pt>
                <c:pt idx="1550">
                  <c:v>8358</c:v>
                </c:pt>
                <c:pt idx="1551">
                  <c:v>8358</c:v>
                </c:pt>
                <c:pt idx="1552">
                  <c:v>8358</c:v>
                </c:pt>
                <c:pt idx="1553">
                  <c:v>8358</c:v>
                </c:pt>
                <c:pt idx="1554">
                  <c:v>8358</c:v>
                </c:pt>
                <c:pt idx="1555">
                  <c:v>8358</c:v>
                </c:pt>
                <c:pt idx="1556">
                  <c:v>8358</c:v>
                </c:pt>
                <c:pt idx="1557">
                  <c:v>8358</c:v>
                </c:pt>
                <c:pt idx="1558">
                  <c:v>8358</c:v>
                </c:pt>
                <c:pt idx="1559">
                  <c:v>8358</c:v>
                </c:pt>
                <c:pt idx="1560">
                  <c:v>8358</c:v>
                </c:pt>
                <c:pt idx="1561">
                  <c:v>8358</c:v>
                </c:pt>
                <c:pt idx="1562">
                  <c:v>8358</c:v>
                </c:pt>
                <c:pt idx="1563">
                  <c:v>8358</c:v>
                </c:pt>
                <c:pt idx="1564">
                  <c:v>8358</c:v>
                </c:pt>
                <c:pt idx="1565">
                  <c:v>8358</c:v>
                </c:pt>
                <c:pt idx="1566">
                  <c:v>8358</c:v>
                </c:pt>
                <c:pt idx="1567">
                  <c:v>8358</c:v>
                </c:pt>
                <c:pt idx="1568">
                  <c:v>8358</c:v>
                </c:pt>
                <c:pt idx="1569">
                  <c:v>8358</c:v>
                </c:pt>
                <c:pt idx="1570">
                  <c:v>8358</c:v>
                </c:pt>
                <c:pt idx="1571">
                  <c:v>8358</c:v>
                </c:pt>
                <c:pt idx="1572">
                  <c:v>8358</c:v>
                </c:pt>
                <c:pt idx="1573">
                  <c:v>8358</c:v>
                </c:pt>
                <c:pt idx="1574">
                  <c:v>8358</c:v>
                </c:pt>
                <c:pt idx="1575">
                  <c:v>8358</c:v>
                </c:pt>
                <c:pt idx="1576">
                  <c:v>8358</c:v>
                </c:pt>
                <c:pt idx="1577">
                  <c:v>8358</c:v>
                </c:pt>
                <c:pt idx="1578">
                  <c:v>8358</c:v>
                </c:pt>
                <c:pt idx="1579">
                  <c:v>8358</c:v>
                </c:pt>
                <c:pt idx="1580">
                  <c:v>8358</c:v>
                </c:pt>
                <c:pt idx="1581">
                  <c:v>8358</c:v>
                </c:pt>
                <c:pt idx="1582">
                  <c:v>8358</c:v>
                </c:pt>
                <c:pt idx="1583">
                  <c:v>8358</c:v>
                </c:pt>
                <c:pt idx="1584">
                  <c:v>8358</c:v>
                </c:pt>
                <c:pt idx="1585">
                  <c:v>8358</c:v>
                </c:pt>
                <c:pt idx="1586">
                  <c:v>8358</c:v>
                </c:pt>
                <c:pt idx="1587">
                  <c:v>8358</c:v>
                </c:pt>
                <c:pt idx="1588">
                  <c:v>8358</c:v>
                </c:pt>
                <c:pt idx="1589">
                  <c:v>8358</c:v>
                </c:pt>
                <c:pt idx="1590">
                  <c:v>8358</c:v>
                </c:pt>
                <c:pt idx="1591">
                  <c:v>8358</c:v>
                </c:pt>
                <c:pt idx="1592">
                  <c:v>8358</c:v>
                </c:pt>
                <c:pt idx="1593">
                  <c:v>8358</c:v>
                </c:pt>
                <c:pt idx="1594">
                  <c:v>8358</c:v>
                </c:pt>
                <c:pt idx="1595">
                  <c:v>8358</c:v>
                </c:pt>
                <c:pt idx="1596">
                  <c:v>8358</c:v>
                </c:pt>
                <c:pt idx="1597">
                  <c:v>8358</c:v>
                </c:pt>
                <c:pt idx="1598">
                  <c:v>8358</c:v>
                </c:pt>
                <c:pt idx="1599">
                  <c:v>8358</c:v>
                </c:pt>
                <c:pt idx="1600">
                  <c:v>8358</c:v>
                </c:pt>
                <c:pt idx="1601">
                  <c:v>8358</c:v>
                </c:pt>
                <c:pt idx="1602">
                  <c:v>8358</c:v>
                </c:pt>
                <c:pt idx="1603">
                  <c:v>8358</c:v>
                </c:pt>
                <c:pt idx="1604">
                  <c:v>8358</c:v>
                </c:pt>
                <c:pt idx="1605">
                  <c:v>8358</c:v>
                </c:pt>
                <c:pt idx="1606">
                  <c:v>8358</c:v>
                </c:pt>
                <c:pt idx="1607">
                  <c:v>8358</c:v>
                </c:pt>
                <c:pt idx="1608">
                  <c:v>8358</c:v>
                </c:pt>
                <c:pt idx="1609">
                  <c:v>8358</c:v>
                </c:pt>
                <c:pt idx="1610">
                  <c:v>8358</c:v>
                </c:pt>
                <c:pt idx="1611">
                  <c:v>8358</c:v>
                </c:pt>
                <c:pt idx="1612">
                  <c:v>8358</c:v>
                </c:pt>
                <c:pt idx="1613">
                  <c:v>8358</c:v>
                </c:pt>
                <c:pt idx="1614">
                  <c:v>8358</c:v>
                </c:pt>
                <c:pt idx="1615">
                  <c:v>8358</c:v>
                </c:pt>
                <c:pt idx="1616">
                  <c:v>8358</c:v>
                </c:pt>
                <c:pt idx="1617">
                  <c:v>8358</c:v>
                </c:pt>
                <c:pt idx="1618">
                  <c:v>8358</c:v>
                </c:pt>
                <c:pt idx="1619">
                  <c:v>8358</c:v>
                </c:pt>
                <c:pt idx="1620">
                  <c:v>8358</c:v>
                </c:pt>
                <c:pt idx="1621">
                  <c:v>8358</c:v>
                </c:pt>
                <c:pt idx="1622">
                  <c:v>8358</c:v>
                </c:pt>
                <c:pt idx="1623">
                  <c:v>8358</c:v>
                </c:pt>
                <c:pt idx="1624">
                  <c:v>8358</c:v>
                </c:pt>
                <c:pt idx="1625">
                  <c:v>8358</c:v>
                </c:pt>
                <c:pt idx="1626">
                  <c:v>8358</c:v>
                </c:pt>
                <c:pt idx="1627">
                  <c:v>8358</c:v>
                </c:pt>
                <c:pt idx="1628">
                  <c:v>8358</c:v>
                </c:pt>
                <c:pt idx="1629">
                  <c:v>8358</c:v>
                </c:pt>
                <c:pt idx="1630">
                  <c:v>8358</c:v>
                </c:pt>
                <c:pt idx="1631">
                  <c:v>8358</c:v>
                </c:pt>
                <c:pt idx="1632">
                  <c:v>8358</c:v>
                </c:pt>
                <c:pt idx="1633">
                  <c:v>8358</c:v>
                </c:pt>
                <c:pt idx="1634">
                  <c:v>8358</c:v>
                </c:pt>
                <c:pt idx="1635">
                  <c:v>8358</c:v>
                </c:pt>
                <c:pt idx="1636">
                  <c:v>8358</c:v>
                </c:pt>
                <c:pt idx="1637">
                  <c:v>8358</c:v>
                </c:pt>
                <c:pt idx="1638">
                  <c:v>8358</c:v>
                </c:pt>
                <c:pt idx="1639">
                  <c:v>8358</c:v>
                </c:pt>
                <c:pt idx="1640">
                  <c:v>8358</c:v>
                </c:pt>
                <c:pt idx="1641">
                  <c:v>8358</c:v>
                </c:pt>
                <c:pt idx="1642">
                  <c:v>8358</c:v>
                </c:pt>
                <c:pt idx="1643">
                  <c:v>8358</c:v>
                </c:pt>
                <c:pt idx="1644">
                  <c:v>8358</c:v>
                </c:pt>
                <c:pt idx="1645">
                  <c:v>8358</c:v>
                </c:pt>
                <c:pt idx="1646">
                  <c:v>8358</c:v>
                </c:pt>
                <c:pt idx="1647">
                  <c:v>8358</c:v>
                </c:pt>
                <c:pt idx="1648">
                  <c:v>8358</c:v>
                </c:pt>
                <c:pt idx="1649">
                  <c:v>8358</c:v>
                </c:pt>
                <c:pt idx="1650">
                  <c:v>8358</c:v>
                </c:pt>
                <c:pt idx="1651">
                  <c:v>8358</c:v>
                </c:pt>
                <c:pt idx="1652">
                  <c:v>8358</c:v>
                </c:pt>
                <c:pt idx="1653">
                  <c:v>8358</c:v>
                </c:pt>
                <c:pt idx="1654">
                  <c:v>8358</c:v>
                </c:pt>
                <c:pt idx="1655">
                  <c:v>8358</c:v>
                </c:pt>
                <c:pt idx="1656">
                  <c:v>8358</c:v>
                </c:pt>
                <c:pt idx="1657">
                  <c:v>8358</c:v>
                </c:pt>
                <c:pt idx="1658">
                  <c:v>8358</c:v>
                </c:pt>
                <c:pt idx="1659">
                  <c:v>8358</c:v>
                </c:pt>
                <c:pt idx="1660">
                  <c:v>8358</c:v>
                </c:pt>
                <c:pt idx="1661">
                  <c:v>8358</c:v>
                </c:pt>
                <c:pt idx="1662">
                  <c:v>8358</c:v>
                </c:pt>
                <c:pt idx="1663">
                  <c:v>8358</c:v>
                </c:pt>
                <c:pt idx="1664">
                  <c:v>8358</c:v>
                </c:pt>
                <c:pt idx="1665">
                  <c:v>8358</c:v>
                </c:pt>
                <c:pt idx="1666">
                  <c:v>8358</c:v>
                </c:pt>
                <c:pt idx="1667">
                  <c:v>8358</c:v>
                </c:pt>
                <c:pt idx="1668">
                  <c:v>8358</c:v>
                </c:pt>
                <c:pt idx="1669">
                  <c:v>8358</c:v>
                </c:pt>
                <c:pt idx="1670">
                  <c:v>8358</c:v>
                </c:pt>
                <c:pt idx="1671">
                  <c:v>8358</c:v>
                </c:pt>
                <c:pt idx="1672">
                  <c:v>8358</c:v>
                </c:pt>
                <c:pt idx="1673">
                  <c:v>8358</c:v>
                </c:pt>
                <c:pt idx="1674">
                  <c:v>8358</c:v>
                </c:pt>
                <c:pt idx="1675">
                  <c:v>8358</c:v>
                </c:pt>
                <c:pt idx="1676">
                  <c:v>8358</c:v>
                </c:pt>
                <c:pt idx="1677">
                  <c:v>8358</c:v>
                </c:pt>
                <c:pt idx="1678">
                  <c:v>8358</c:v>
                </c:pt>
                <c:pt idx="1679">
                  <c:v>8358</c:v>
                </c:pt>
                <c:pt idx="1680">
                  <c:v>8358</c:v>
                </c:pt>
                <c:pt idx="1681">
                  <c:v>8358</c:v>
                </c:pt>
                <c:pt idx="1682">
                  <c:v>8358</c:v>
                </c:pt>
                <c:pt idx="1683">
                  <c:v>8358</c:v>
                </c:pt>
                <c:pt idx="1684">
                  <c:v>8358</c:v>
                </c:pt>
                <c:pt idx="1685">
                  <c:v>8358</c:v>
                </c:pt>
                <c:pt idx="1686">
                  <c:v>8358</c:v>
                </c:pt>
                <c:pt idx="1687">
                  <c:v>8358</c:v>
                </c:pt>
                <c:pt idx="1688">
                  <c:v>8358</c:v>
                </c:pt>
                <c:pt idx="1689">
                  <c:v>8358</c:v>
                </c:pt>
                <c:pt idx="1690">
                  <c:v>8358</c:v>
                </c:pt>
                <c:pt idx="1691">
                  <c:v>8358</c:v>
                </c:pt>
                <c:pt idx="1692">
                  <c:v>8358</c:v>
                </c:pt>
                <c:pt idx="1693">
                  <c:v>8358</c:v>
                </c:pt>
                <c:pt idx="1694">
                  <c:v>8358</c:v>
                </c:pt>
                <c:pt idx="1695">
                  <c:v>8358</c:v>
                </c:pt>
                <c:pt idx="1696">
                  <c:v>8358</c:v>
                </c:pt>
                <c:pt idx="1697">
                  <c:v>8358</c:v>
                </c:pt>
                <c:pt idx="1698">
                  <c:v>8358</c:v>
                </c:pt>
                <c:pt idx="1699">
                  <c:v>8358</c:v>
                </c:pt>
                <c:pt idx="1700">
                  <c:v>8358</c:v>
                </c:pt>
                <c:pt idx="1701">
                  <c:v>8358</c:v>
                </c:pt>
                <c:pt idx="1702">
                  <c:v>8358</c:v>
                </c:pt>
                <c:pt idx="1703">
                  <c:v>8358</c:v>
                </c:pt>
                <c:pt idx="1704">
                  <c:v>8358</c:v>
                </c:pt>
                <c:pt idx="1705">
                  <c:v>8358</c:v>
                </c:pt>
                <c:pt idx="1706">
                  <c:v>8358</c:v>
                </c:pt>
                <c:pt idx="1707">
                  <c:v>8358</c:v>
                </c:pt>
                <c:pt idx="1708">
                  <c:v>8358</c:v>
                </c:pt>
                <c:pt idx="1709">
                  <c:v>8358</c:v>
                </c:pt>
                <c:pt idx="1710">
                  <c:v>8358</c:v>
                </c:pt>
                <c:pt idx="1711">
                  <c:v>8358</c:v>
                </c:pt>
                <c:pt idx="1712">
                  <c:v>8358</c:v>
                </c:pt>
                <c:pt idx="1713">
                  <c:v>8358</c:v>
                </c:pt>
                <c:pt idx="1714">
                  <c:v>8358</c:v>
                </c:pt>
                <c:pt idx="1715">
                  <c:v>8358</c:v>
                </c:pt>
                <c:pt idx="1716">
                  <c:v>8358</c:v>
                </c:pt>
                <c:pt idx="1717">
                  <c:v>8358</c:v>
                </c:pt>
                <c:pt idx="1718">
                  <c:v>8358</c:v>
                </c:pt>
                <c:pt idx="1719">
                  <c:v>8358</c:v>
                </c:pt>
                <c:pt idx="1720">
                  <c:v>8358</c:v>
                </c:pt>
                <c:pt idx="1721">
                  <c:v>8358</c:v>
                </c:pt>
                <c:pt idx="1722">
                  <c:v>8358</c:v>
                </c:pt>
                <c:pt idx="1723">
                  <c:v>8358</c:v>
                </c:pt>
                <c:pt idx="1724">
                  <c:v>8358</c:v>
                </c:pt>
                <c:pt idx="1725">
                  <c:v>8358</c:v>
                </c:pt>
                <c:pt idx="1726">
                  <c:v>8358</c:v>
                </c:pt>
                <c:pt idx="1727">
                  <c:v>8358</c:v>
                </c:pt>
                <c:pt idx="1728">
                  <c:v>8358</c:v>
                </c:pt>
                <c:pt idx="1729">
                  <c:v>8358</c:v>
                </c:pt>
                <c:pt idx="1730">
                  <c:v>8358</c:v>
                </c:pt>
                <c:pt idx="1731">
                  <c:v>8358</c:v>
                </c:pt>
                <c:pt idx="1732">
                  <c:v>8358</c:v>
                </c:pt>
                <c:pt idx="1733">
                  <c:v>8358</c:v>
                </c:pt>
                <c:pt idx="1734">
                  <c:v>8358</c:v>
                </c:pt>
                <c:pt idx="1735">
                  <c:v>8358</c:v>
                </c:pt>
                <c:pt idx="1736">
                  <c:v>8358</c:v>
                </c:pt>
                <c:pt idx="1737">
                  <c:v>8358</c:v>
                </c:pt>
                <c:pt idx="1738">
                  <c:v>8358</c:v>
                </c:pt>
                <c:pt idx="1739">
                  <c:v>8358</c:v>
                </c:pt>
                <c:pt idx="1740">
                  <c:v>8358</c:v>
                </c:pt>
                <c:pt idx="1741">
                  <c:v>8358</c:v>
                </c:pt>
                <c:pt idx="1742">
                  <c:v>8358</c:v>
                </c:pt>
                <c:pt idx="1743">
                  <c:v>8358</c:v>
                </c:pt>
                <c:pt idx="1744">
                  <c:v>8358</c:v>
                </c:pt>
                <c:pt idx="1745">
                  <c:v>8358</c:v>
                </c:pt>
                <c:pt idx="1746">
                  <c:v>8358</c:v>
                </c:pt>
                <c:pt idx="1747">
                  <c:v>8358</c:v>
                </c:pt>
                <c:pt idx="1748">
                  <c:v>8358</c:v>
                </c:pt>
                <c:pt idx="1749">
                  <c:v>8358</c:v>
                </c:pt>
                <c:pt idx="1750">
                  <c:v>8358</c:v>
                </c:pt>
                <c:pt idx="1751">
                  <c:v>8358</c:v>
                </c:pt>
                <c:pt idx="1752">
                  <c:v>8358</c:v>
                </c:pt>
                <c:pt idx="1753">
                  <c:v>8358</c:v>
                </c:pt>
                <c:pt idx="1754">
                  <c:v>8358</c:v>
                </c:pt>
                <c:pt idx="1755">
                  <c:v>8358</c:v>
                </c:pt>
                <c:pt idx="1756">
                  <c:v>8358</c:v>
                </c:pt>
                <c:pt idx="1757">
                  <c:v>8358</c:v>
                </c:pt>
                <c:pt idx="1758">
                  <c:v>8358</c:v>
                </c:pt>
                <c:pt idx="1759">
                  <c:v>8358</c:v>
                </c:pt>
                <c:pt idx="1760">
                  <c:v>8358</c:v>
                </c:pt>
                <c:pt idx="1761">
                  <c:v>8358</c:v>
                </c:pt>
                <c:pt idx="1762">
                  <c:v>8358</c:v>
                </c:pt>
                <c:pt idx="1763">
                  <c:v>8358</c:v>
                </c:pt>
                <c:pt idx="1764">
                  <c:v>8358</c:v>
                </c:pt>
                <c:pt idx="1765">
                  <c:v>8358</c:v>
                </c:pt>
                <c:pt idx="1766">
                  <c:v>8358</c:v>
                </c:pt>
                <c:pt idx="1767">
                  <c:v>8358</c:v>
                </c:pt>
                <c:pt idx="1768">
                  <c:v>8358</c:v>
                </c:pt>
                <c:pt idx="1769">
                  <c:v>8358</c:v>
                </c:pt>
                <c:pt idx="1770">
                  <c:v>8358</c:v>
                </c:pt>
                <c:pt idx="1771">
                  <c:v>8358</c:v>
                </c:pt>
                <c:pt idx="1772">
                  <c:v>8358</c:v>
                </c:pt>
                <c:pt idx="1773">
                  <c:v>8358</c:v>
                </c:pt>
                <c:pt idx="1774">
                  <c:v>8358</c:v>
                </c:pt>
                <c:pt idx="1775">
                  <c:v>8358</c:v>
                </c:pt>
                <c:pt idx="1776">
                  <c:v>8358</c:v>
                </c:pt>
                <c:pt idx="1777">
                  <c:v>8358</c:v>
                </c:pt>
                <c:pt idx="1778">
                  <c:v>8358</c:v>
                </c:pt>
                <c:pt idx="1779">
                  <c:v>8358</c:v>
                </c:pt>
                <c:pt idx="1780">
                  <c:v>8358</c:v>
                </c:pt>
                <c:pt idx="1781">
                  <c:v>8358</c:v>
                </c:pt>
                <c:pt idx="1782">
                  <c:v>8358</c:v>
                </c:pt>
                <c:pt idx="1783">
                  <c:v>8358</c:v>
                </c:pt>
                <c:pt idx="1784">
                  <c:v>8358</c:v>
                </c:pt>
                <c:pt idx="1785">
                  <c:v>8358</c:v>
                </c:pt>
                <c:pt idx="1786">
                  <c:v>8358</c:v>
                </c:pt>
                <c:pt idx="1787">
                  <c:v>8358</c:v>
                </c:pt>
                <c:pt idx="1788">
                  <c:v>8358</c:v>
                </c:pt>
                <c:pt idx="1789">
                  <c:v>8358</c:v>
                </c:pt>
                <c:pt idx="1790">
                  <c:v>8358</c:v>
                </c:pt>
                <c:pt idx="1791">
                  <c:v>8358</c:v>
                </c:pt>
                <c:pt idx="1792">
                  <c:v>8358</c:v>
                </c:pt>
                <c:pt idx="1793">
                  <c:v>8358</c:v>
                </c:pt>
                <c:pt idx="1794">
                  <c:v>8358</c:v>
                </c:pt>
                <c:pt idx="1795">
                  <c:v>8358</c:v>
                </c:pt>
                <c:pt idx="1796">
                  <c:v>8358</c:v>
                </c:pt>
                <c:pt idx="1797">
                  <c:v>8358</c:v>
                </c:pt>
                <c:pt idx="1798">
                  <c:v>8358</c:v>
                </c:pt>
                <c:pt idx="1799">
                  <c:v>8358</c:v>
                </c:pt>
                <c:pt idx="1800">
                  <c:v>8358</c:v>
                </c:pt>
                <c:pt idx="1801">
                  <c:v>8358</c:v>
                </c:pt>
                <c:pt idx="1802">
                  <c:v>8358</c:v>
                </c:pt>
                <c:pt idx="1803">
                  <c:v>8358</c:v>
                </c:pt>
                <c:pt idx="1804">
                  <c:v>8358</c:v>
                </c:pt>
                <c:pt idx="1805">
                  <c:v>8358</c:v>
                </c:pt>
                <c:pt idx="1806">
                  <c:v>8358</c:v>
                </c:pt>
                <c:pt idx="1807">
                  <c:v>8358</c:v>
                </c:pt>
                <c:pt idx="1808">
                  <c:v>8358</c:v>
                </c:pt>
                <c:pt idx="1809">
                  <c:v>8358</c:v>
                </c:pt>
                <c:pt idx="1810">
                  <c:v>8358</c:v>
                </c:pt>
                <c:pt idx="1811">
                  <c:v>8358</c:v>
                </c:pt>
                <c:pt idx="1812">
                  <c:v>8358</c:v>
                </c:pt>
                <c:pt idx="1813">
                  <c:v>8358</c:v>
                </c:pt>
                <c:pt idx="1814">
                  <c:v>8358</c:v>
                </c:pt>
                <c:pt idx="1815">
                  <c:v>8358</c:v>
                </c:pt>
                <c:pt idx="1816">
                  <c:v>8358</c:v>
                </c:pt>
                <c:pt idx="1817">
                  <c:v>8358</c:v>
                </c:pt>
                <c:pt idx="1818">
                  <c:v>8358</c:v>
                </c:pt>
                <c:pt idx="1819">
                  <c:v>8358</c:v>
                </c:pt>
                <c:pt idx="1820">
                  <c:v>8358</c:v>
                </c:pt>
                <c:pt idx="1821">
                  <c:v>8358</c:v>
                </c:pt>
                <c:pt idx="1822">
                  <c:v>8358</c:v>
                </c:pt>
                <c:pt idx="1823">
                  <c:v>8358</c:v>
                </c:pt>
                <c:pt idx="1824">
                  <c:v>8358</c:v>
                </c:pt>
                <c:pt idx="1825">
                  <c:v>8358</c:v>
                </c:pt>
                <c:pt idx="1826">
                  <c:v>8358</c:v>
                </c:pt>
                <c:pt idx="1827">
                  <c:v>8358</c:v>
                </c:pt>
                <c:pt idx="1828">
                  <c:v>8358</c:v>
                </c:pt>
                <c:pt idx="1829">
                  <c:v>8358</c:v>
                </c:pt>
                <c:pt idx="1830">
                  <c:v>8358</c:v>
                </c:pt>
                <c:pt idx="1831">
                  <c:v>8358</c:v>
                </c:pt>
                <c:pt idx="1832">
                  <c:v>8358</c:v>
                </c:pt>
                <c:pt idx="1833">
                  <c:v>8358</c:v>
                </c:pt>
                <c:pt idx="1834">
                  <c:v>8358</c:v>
                </c:pt>
                <c:pt idx="1835">
                  <c:v>8358</c:v>
                </c:pt>
                <c:pt idx="1836">
                  <c:v>8358</c:v>
                </c:pt>
                <c:pt idx="1837">
                  <c:v>8358</c:v>
                </c:pt>
                <c:pt idx="1838">
                  <c:v>8358</c:v>
                </c:pt>
                <c:pt idx="1839">
                  <c:v>8358</c:v>
                </c:pt>
                <c:pt idx="1840">
                  <c:v>8358</c:v>
                </c:pt>
                <c:pt idx="1841">
                  <c:v>8358</c:v>
                </c:pt>
                <c:pt idx="1842">
                  <c:v>8358</c:v>
                </c:pt>
                <c:pt idx="1843">
                  <c:v>8358</c:v>
                </c:pt>
                <c:pt idx="1844">
                  <c:v>8358</c:v>
                </c:pt>
                <c:pt idx="1845">
                  <c:v>8358</c:v>
                </c:pt>
                <c:pt idx="1846">
                  <c:v>8358</c:v>
                </c:pt>
                <c:pt idx="1847">
                  <c:v>8358</c:v>
                </c:pt>
                <c:pt idx="1848">
                  <c:v>8358</c:v>
                </c:pt>
                <c:pt idx="1849">
                  <c:v>8358</c:v>
                </c:pt>
                <c:pt idx="1850">
                  <c:v>8358</c:v>
                </c:pt>
                <c:pt idx="1851">
                  <c:v>8358</c:v>
                </c:pt>
                <c:pt idx="1852">
                  <c:v>8358</c:v>
                </c:pt>
                <c:pt idx="1853">
                  <c:v>8358</c:v>
                </c:pt>
                <c:pt idx="1854">
                  <c:v>8358</c:v>
                </c:pt>
                <c:pt idx="1855">
                  <c:v>8358</c:v>
                </c:pt>
                <c:pt idx="1856">
                  <c:v>8358</c:v>
                </c:pt>
                <c:pt idx="1857">
                  <c:v>8358</c:v>
                </c:pt>
                <c:pt idx="1858">
                  <c:v>8358</c:v>
                </c:pt>
                <c:pt idx="1859">
                  <c:v>8358</c:v>
                </c:pt>
                <c:pt idx="1860">
                  <c:v>8358</c:v>
                </c:pt>
                <c:pt idx="1861">
                  <c:v>8358</c:v>
                </c:pt>
                <c:pt idx="1862">
                  <c:v>8358</c:v>
                </c:pt>
                <c:pt idx="1863">
                  <c:v>8358</c:v>
                </c:pt>
                <c:pt idx="1864">
                  <c:v>8358</c:v>
                </c:pt>
                <c:pt idx="1865">
                  <c:v>8358</c:v>
                </c:pt>
                <c:pt idx="1866">
                  <c:v>8358</c:v>
                </c:pt>
                <c:pt idx="1867">
                  <c:v>8358</c:v>
                </c:pt>
                <c:pt idx="1868">
                  <c:v>8358</c:v>
                </c:pt>
                <c:pt idx="1869">
                  <c:v>8358</c:v>
                </c:pt>
                <c:pt idx="1870">
                  <c:v>8358</c:v>
                </c:pt>
                <c:pt idx="1871">
                  <c:v>8358</c:v>
                </c:pt>
                <c:pt idx="1872">
                  <c:v>8358</c:v>
                </c:pt>
                <c:pt idx="1873">
                  <c:v>8358</c:v>
                </c:pt>
                <c:pt idx="1874">
                  <c:v>8358</c:v>
                </c:pt>
                <c:pt idx="1875">
                  <c:v>8358</c:v>
                </c:pt>
                <c:pt idx="1876">
                  <c:v>8358</c:v>
                </c:pt>
                <c:pt idx="1877">
                  <c:v>8358</c:v>
                </c:pt>
                <c:pt idx="1878">
                  <c:v>8358</c:v>
                </c:pt>
                <c:pt idx="1879">
                  <c:v>8358</c:v>
                </c:pt>
                <c:pt idx="1880">
                  <c:v>8358</c:v>
                </c:pt>
                <c:pt idx="1881">
                  <c:v>8358</c:v>
                </c:pt>
                <c:pt idx="1882">
                  <c:v>8358</c:v>
                </c:pt>
                <c:pt idx="1883">
                  <c:v>8358</c:v>
                </c:pt>
                <c:pt idx="1884">
                  <c:v>8358</c:v>
                </c:pt>
                <c:pt idx="1885">
                  <c:v>8358</c:v>
                </c:pt>
                <c:pt idx="1886">
                  <c:v>8358</c:v>
                </c:pt>
                <c:pt idx="1887">
                  <c:v>8358</c:v>
                </c:pt>
                <c:pt idx="1888">
                  <c:v>8358</c:v>
                </c:pt>
                <c:pt idx="1889">
                  <c:v>8358</c:v>
                </c:pt>
                <c:pt idx="1890">
                  <c:v>8358</c:v>
                </c:pt>
                <c:pt idx="1891">
                  <c:v>8358</c:v>
                </c:pt>
                <c:pt idx="1892">
                  <c:v>8358</c:v>
                </c:pt>
                <c:pt idx="1893">
                  <c:v>8358</c:v>
                </c:pt>
                <c:pt idx="1894">
                  <c:v>8358</c:v>
                </c:pt>
                <c:pt idx="1895">
                  <c:v>8358</c:v>
                </c:pt>
                <c:pt idx="1896">
                  <c:v>8358</c:v>
                </c:pt>
                <c:pt idx="1897">
                  <c:v>8358</c:v>
                </c:pt>
                <c:pt idx="1898">
                  <c:v>8358</c:v>
                </c:pt>
                <c:pt idx="1899">
                  <c:v>8358</c:v>
                </c:pt>
                <c:pt idx="1900">
                  <c:v>8358</c:v>
                </c:pt>
                <c:pt idx="1901">
                  <c:v>8358</c:v>
                </c:pt>
                <c:pt idx="1902">
                  <c:v>8358</c:v>
                </c:pt>
                <c:pt idx="1903">
                  <c:v>8358</c:v>
                </c:pt>
                <c:pt idx="1904">
                  <c:v>8358</c:v>
                </c:pt>
                <c:pt idx="1905">
                  <c:v>8358</c:v>
                </c:pt>
                <c:pt idx="1906">
                  <c:v>8358</c:v>
                </c:pt>
                <c:pt idx="1907">
                  <c:v>8358</c:v>
                </c:pt>
                <c:pt idx="1908">
                  <c:v>8358</c:v>
                </c:pt>
                <c:pt idx="1909">
                  <c:v>8358</c:v>
                </c:pt>
                <c:pt idx="1910">
                  <c:v>8358</c:v>
                </c:pt>
                <c:pt idx="1911">
                  <c:v>8358</c:v>
                </c:pt>
                <c:pt idx="1912">
                  <c:v>8358</c:v>
                </c:pt>
                <c:pt idx="1913">
                  <c:v>8358</c:v>
                </c:pt>
                <c:pt idx="1914">
                  <c:v>8358</c:v>
                </c:pt>
                <c:pt idx="1915">
                  <c:v>8358</c:v>
                </c:pt>
                <c:pt idx="1916">
                  <c:v>8358</c:v>
                </c:pt>
                <c:pt idx="1917">
                  <c:v>8358</c:v>
                </c:pt>
                <c:pt idx="1918">
                  <c:v>8358</c:v>
                </c:pt>
                <c:pt idx="1919">
                  <c:v>8358</c:v>
                </c:pt>
                <c:pt idx="1920">
                  <c:v>8358</c:v>
                </c:pt>
                <c:pt idx="1921">
                  <c:v>8358</c:v>
                </c:pt>
                <c:pt idx="1922">
                  <c:v>8358</c:v>
                </c:pt>
                <c:pt idx="1923">
                  <c:v>8358</c:v>
                </c:pt>
                <c:pt idx="1924">
                  <c:v>8358</c:v>
                </c:pt>
                <c:pt idx="1925">
                  <c:v>8358</c:v>
                </c:pt>
                <c:pt idx="1926">
                  <c:v>8358</c:v>
                </c:pt>
                <c:pt idx="1927">
                  <c:v>8358</c:v>
                </c:pt>
                <c:pt idx="1928">
                  <c:v>8358</c:v>
                </c:pt>
                <c:pt idx="1929">
                  <c:v>8358</c:v>
                </c:pt>
                <c:pt idx="1930">
                  <c:v>8358</c:v>
                </c:pt>
                <c:pt idx="1931">
                  <c:v>8358</c:v>
                </c:pt>
                <c:pt idx="1932">
                  <c:v>8358</c:v>
                </c:pt>
                <c:pt idx="1933">
                  <c:v>8358</c:v>
                </c:pt>
                <c:pt idx="1934">
                  <c:v>8358</c:v>
                </c:pt>
                <c:pt idx="1935">
                  <c:v>8358</c:v>
                </c:pt>
                <c:pt idx="1936">
                  <c:v>8358</c:v>
                </c:pt>
                <c:pt idx="1937">
                  <c:v>8358</c:v>
                </c:pt>
                <c:pt idx="1938">
                  <c:v>8358</c:v>
                </c:pt>
                <c:pt idx="1939">
                  <c:v>8358</c:v>
                </c:pt>
                <c:pt idx="1940">
                  <c:v>8358</c:v>
                </c:pt>
                <c:pt idx="1941">
                  <c:v>8358</c:v>
                </c:pt>
                <c:pt idx="1942">
                  <c:v>8358</c:v>
                </c:pt>
                <c:pt idx="1943">
                  <c:v>8358</c:v>
                </c:pt>
                <c:pt idx="1944">
                  <c:v>8358</c:v>
                </c:pt>
                <c:pt idx="1945">
                  <c:v>8358</c:v>
                </c:pt>
                <c:pt idx="1946">
                  <c:v>8358</c:v>
                </c:pt>
                <c:pt idx="1947">
                  <c:v>8358</c:v>
                </c:pt>
                <c:pt idx="1948">
                  <c:v>8358</c:v>
                </c:pt>
                <c:pt idx="1949">
                  <c:v>8358</c:v>
                </c:pt>
                <c:pt idx="1950">
                  <c:v>8358</c:v>
                </c:pt>
                <c:pt idx="1951">
                  <c:v>8358</c:v>
                </c:pt>
                <c:pt idx="1952">
                  <c:v>8358</c:v>
                </c:pt>
                <c:pt idx="1953">
                  <c:v>8358</c:v>
                </c:pt>
                <c:pt idx="1954">
                  <c:v>8358</c:v>
                </c:pt>
                <c:pt idx="1955">
                  <c:v>8358</c:v>
                </c:pt>
                <c:pt idx="1956">
                  <c:v>8358</c:v>
                </c:pt>
                <c:pt idx="1957">
                  <c:v>8358</c:v>
                </c:pt>
                <c:pt idx="1958">
                  <c:v>8358</c:v>
                </c:pt>
                <c:pt idx="1959">
                  <c:v>8358</c:v>
                </c:pt>
                <c:pt idx="1960">
                  <c:v>8358</c:v>
                </c:pt>
                <c:pt idx="1961">
                  <c:v>8358</c:v>
                </c:pt>
                <c:pt idx="1962">
                  <c:v>8358</c:v>
                </c:pt>
                <c:pt idx="1963">
                  <c:v>8358</c:v>
                </c:pt>
                <c:pt idx="1964">
                  <c:v>8358</c:v>
                </c:pt>
                <c:pt idx="1965">
                  <c:v>8358</c:v>
                </c:pt>
                <c:pt idx="1966">
                  <c:v>8358</c:v>
                </c:pt>
                <c:pt idx="1967">
                  <c:v>8358</c:v>
                </c:pt>
                <c:pt idx="1968">
                  <c:v>8358</c:v>
                </c:pt>
                <c:pt idx="1969">
                  <c:v>8358</c:v>
                </c:pt>
                <c:pt idx="1970">
                  <c:v>8358</c:v>
                </c:pt>
                <c:pt idx="1971">
                  <c:v>8358</c:v>
                </c:pt>
                <c:pt idx="1972">
                  <c:v>8358</c:v>
                </c:pt>
                <c:pt idx="1973">
                  <c:v>8358</c:v>
                </c:pt>
                <c:pt idx="1974">
                  <c:v>8358</c:v>
                </c:pt>
                <c:pt idx="1975">
                  <c:v>8358</c:v>
                </c:pt>
                <c:pt idx="1976">
                  <c:v>8358</c:v>
                </c:pt>
                <c:pt idx="1977">
                  <c:v>8358</c:v>
                </c:pt>
                <c:pt idx="1978">
                  <c:v>8358</c:v>
                </c:pt>
                <c:pt idx="1979">
                  <c:v>8358</c:v>
                </c:pt>
                <c:pt idx="1980">
                  <c:v>8358</c:v>
                </c:pt>
                <c:pt idx="1981">
                  <c:v>8358</c:v>
                </c:pt>
                <c:pt idx="1982">
                  <c:v>8358</c:v>
                </c:pt>
                <c:pt idx="1983">
                  <c:v>8358</c:v>
                </c:pt>
                <c:pt idx="1984">
                  <c:v>8358</c:v>
                </c:pt>
                <c:pt idx="1985">
                  <c:v>8358</c:v>
                </c:pt>
                <c:pt idx="1986">
                  <c:v>8358</c:v>
                </c:pt>
                <c:pt idx="1987">
                  <c:v>8358</c:v>
                </c:pt>
                <c:pt idx="1988">
                  <c:v>8358</c:v>
                </c:pt>
                <c:pt idx="1989">
                  <c:v>8358</c:v>
                </c:pt>
                <c:pt idx="1990">
                  <c:v>8358</c:v>
                </c:pt>
                <c:pt idx="1991">
                  <c:v>8358</c:v>
                </c:pt>
                <c:pt idx="1992">
                  <c:v>8358</c:v>
                </c:pt>
                <c:pt idx="1993">
                  <c:v>8358</c:v>
                </c:pt>
                <c:pt idx="1994">
                  <c:v>8358</c:v>
                </c:pt>
                <c:pt idx="1995">
                  <c:v>8358</c:v>
                </c:pt>
                <c:pt idx="1996">
                  <c:v>8358</c:v>
                </c:pt>
                <c:pt idx="1997">
                  <c:v>8358</c:v>
                </c:pt>
                <c:pt idx="1998">
                  <c:v>8358</c:v>
                </c:pt>
                <c:pt idx="1999">
                  <c:v>8358</c:v>
                </c:pt>
                <c:pt idx="2000">
                  <c:v>8358</c:v>
                </c:pt>
                <c:pt idx="2001">
                  <c:v>8358</c:v>
                </c:pt>
                <c:pt idx="2002">
                  <c:v>8358</c:v>
                </c:pt>
                <c:pt idx="2003">
                  <c:v>8358</c:v>
                </c:pt>
                <c:pt idx="2004">
                  <c:v>8358</c:v>
                </c:pt>
                <c:pt idx="2005">
                  <c:v>8358</c:v>
                </c:pt>
                <c:pt idx="2006">
                  <c:v>8358</c:v>
                </c:pt>
                <c:pt idx="2007">
                  <c:v>8358</c:v>
                </c:pt>
                <c:pt idx="2008">
                  <c:v>8358</c:v>
                </c:pt>
                <c:pt idx="2009">
                  <c:v>8358</c:v>
                </c:pt>
                <c:pt idx="2010">
                  <c:v>8358</c:v>
                </c:pt>
                <c:pt idx="2011">
                  <c:v>8358</c:v>
                </c:pt>
                <c:pt idx="2012">
                  <c:v>8358</c:v>
                </c:pt>
                <c:pt idx="2013">
                  <c:v>8358</c:v>
                </c:pt>
                <c:pt idx="2014">
                  <c:v>8358</c:v>
                </c:pt>
                <c:pt idx="2015">
                  <c:v>8358</c:v>
                </c:pt>
                <c:pt idx="2016">
                  <c:v>8358</c:v>
                </c:pt>
                <c:pt idx="2017">
                  <c:v>8358</c:v>
                </c:pt>
                <c:pt idx="2018">
                  <c:v>8358</c:v>
                </c:pt>
                <c:pt idx="2019">
                  <c:v>8358</c:v>
                </c:pt>
                <c:pt idx="2020">
                  <c:v>8358</c:v>
                </c:pt>
                <c:pt idx="2021">
                  <c:v>8358</c:v>
                </c:pt>
                <c:pt idx="2022">
                  <c:v>8358</c:v>
                </c:pt>
                <c:pt idx="2023">
                  <c:v>8358</c:v>
                </c:pt>
                <c:pt idx="2024">
                  <c:v>8358</c:v>
                </c:pt>
                <c:pt idx="2025">
                  <c:v>8358</c:v>
                </c:pt>
                <c:pt idx="2026">
                  <c:v>8358</c:v>
                </c:pt>
                <c:pt idx="2027">
                  <c:v>8358</c:v>
                </c:pt>
                <c:pt idx="2028">
                  <c:v>8358</c:v>
                </c:pt>
                <c:pt idx="2029">
                  <c:v>8358</c:v>
                </c:pt>
                <c:pt idx="2030">
                  <c:v>8358</c:v>
                </c:pt>
                <c:pt idx="2031">
                  <c:v>8358</c:v>
                </c:pt>
                <c:pt idx="2032">
                  <c:v>8358</c:v>
                </c:pt>
                <c:pt idx="2033">
                  <c:v>8358</c:v>
                </c:pt>
                <c:pt idx="2034">
                  <c:v>8358</c:v>
                </c:pt>
                <c:pt idx="2035">
                  <c:v>8358</c:v>
                </c:pt>
                <c:pt idx="2036">
                  <c:v>8358</c:v>
                </c:pt>
                <c:pt idx="2037">
                  <c:v>8358</c:v>
                </c:pt>
                <c:pt idx="2038">
                  <c:v>8358</c:v>
                </c:pt>
                <c:pt idx="2039">
                  <c:v>8358</c:v>
                </c:pt>
                <c:pt idx="2040">
                  <c:v>8358</c:v>
                </c:pt>
                <c:pt idx="2041">
                  <c:v>8358</c:v>
                </c:pt>
                <c:pt idx="2042">
                  <c:v>8358</c:v>
                </c:pt>
                <c:pt idx="2043">
                  <c:v>8358</c:v>
                </c:pt>
                <c:pt idx="2044">
                  <c:v>8358</c:v>
                </c:pt>
                <c:pt idx="2045">
                  <c:v>8358</c:v>
                </c:pt>
                <c:pt idx="2046">
                  <c:v>8358</c:v>
                </c:pt>
                <c:pt idx="2047">
                  <c:v>8358</c:v>
                </c:pt>
                <c:pt idx="2048">
                  <c:v>8358</c:v>
                </c:pt>
                <c:pt idx="2049">
                  <c:v>8358</c:v>
                </c:pt>
                <c:pt idx="2050">
                  <c:v>8358</c:v>
                </c:pt>
                <c:pt idx="2051">
                  <c:v>8358</c:v>
                </c:pt>
                <c:pt idx="2052">
                  <c:v>8358</c:v>
                </c:pt>
                <c:pt idx="2053">
                  <c:v>8358</c:v>
                </c:pt>
                <c:pt idx="2054">
                  <c:v>8358</c:v>
                </c:pt>
                <c:pt idx="2055">
                  <c:v>8358</c:v>
                </c:pt>
                <c:pt idx="2056">
                  <c:v>8358</c:v>
                </c:pt>
                <c:pt idx="2057">
                  <c:v>8358</c:v>
                </c:pt>
                <c:pt idx="2058">
                  <c:v>8358</c:v>
                </c:pt>
                <c:pt idx="2059">
                  <c:v>8358</c:v>
                </c:pt>
                <c:pt idx="2060">
                  <c:v>8358</c:v>
                </c:pt>
                <c:pt idx="2061">
                  <c:v>8358</c:v>
                </c:pt>
                <c:pt idx="2062">
                  <c:v>8358</c:v>
                </c:pt>
                <c:pt idx="2063">
                  <c:v>8358</c:v>
                </c:pt>
                <c:pt idx="2064">
                  <c:v>8358</c:v>
                </c:pt>
                <c:pt idx="2065">
                  <c:v>8358</c:v>
                </c:pt>
                <c:pt idx="2066">
                  <c:v>8358</c:v>
                </c:pt>
                <c:pt idx="2067">
                  <c:v>8358</c:v>
                </c:pt>
                <c:pt idx="2068">
                  <c:v>8358</c:v>
                </c:pt>
                <c:pt idx="2069">
                  <c:v>8358</c:v>
                </c:pt>
                <c:pt idx="2070">
                  <c:v>8358</c:v>
                </c:pt>
                <c:pt idx="2071">
                  <c:v>8358</c:v>
                </c:pt>
                <c:pt idx="2072">
                  <c:v>8358</c:v>
                </c:pt>
                <c:pt idx="2073">
                  <c:v>8358</c:v>
                </c:pt>
                <c:pt idx="2074">
                  <c:v>8358</c:v>
                </c:pt>
                <c:pt idx="2075">
                  <c:v>8358</c:v>
                </c:pt>
                <c:pt idx="2076">
                  <c:v>8358</c:v>
                </c:pt>
                <c:pt idx="2077">
                  <c:v>8358</c:v>
                </c:pt>
                <c:pt idx="2078">
                  <c:v>8358</c:v>
                </c:pt>
                <c:pt idx="2079">
                  <c:v>8358</c:v>
                </c:pt>
                <c:pt idx="2080">
                  <c:v>8358</c:v>
                </c:pt>
                <c:pt idx="2081">
                  <c:v>8358</c:v>
                </c:pt>
                <c:pt idx="2082">
                  <c:v>8358</c:v>
                </c:pt>
                <c:pt idx="2083">
                  <c:v>8358</c:v>
                </c:pt>
                <c:pt idx="2084">
                  <c:v>8358</c:v>
                </c:pt>
                <c:pt idx="2085">
                  <c:v>8358</c:v>
                </c:pt>
                <c:pt idx="2086">
                  <c:v>8358</c:v>
                </c:pt>
                <c:pt idx="2087">
                  <c:v>8358</c:v>
                </c:pt>
                <c:pt idx="2088">
                  <c:v>8358</c:v>
                </c:pt>
                <c:pt idx="2089">
                  <c:v>8358</c:v>
                </c:pt>
                <c:pt idx="2090">
                  <c:v>8358</c:v>
                </c:pt>
                <c:pt idx="2091">
                  <c:v>8358</c:v>
                </c:pt>
                <c:pt idx="2092">
                  <c:v>8358</c:v>
                </c:pt>
                <c:pt idx="2093">
                  <c:v>8358</c:v>
                </c:pt>
                <c:pt idx="2094">
                  <c:v>8358</c:v>
                </c:pt>
                <c:pt idx="2095">
                  <c:v>8358</c:v>
                </c:pt>
                <c:pt idx="2096">
                  <c:v>8358</c:v>
                </c:pt>
                <c:pt idx="2097">
                  <c:v>8358</c:v>
                </c:pt>
                <c:pt idx="2098">
                  <c:v>8358</c:v>
                </c:pt>
                <c:pt idx="2099">
                  <c:v>8358</c:v>
                </c:pt>
                <c:pt idx="2100">
                  <c:v>8358</c:v>
                </c:pt>
                <c:pt idx="2101">
                  <c:v>8358</c:v>
                </c:pt>
                <c:pt idx="2102">
                  <c:v>8358</c:v>
                </c:pt>
                <c:pt idx="2103">
                  <c:v>8358</c:v>
                </c:pt>
                <c:pt idx="2104">
                  <c:v>8358</c:v>
                </c:pt>
                <c:pt idx="2105">
                  <c:v>8358</c:v>
                </c:pt>
                <c:pt idx="2106">
                  <c:v>8358</c:v>
                </c:pt>
                <c:pt idx="2107">
                  <c:v>8358</c:v>
                </c:pt>
                <c:pt idx="2108">
                  <c:v>8358</c:v>
                </c:pt>
                <c:pt idx="2109">
                  <c:v>8358</c:v>
                </c:pt>
                <c:pt idx="2110">
                  <c:v>8358</c:v>
                </c:pt>
                <c:pt idx="2111">
                  <c:v>8358</c:v>
                </c:pt>
                <c:pt idx="2112">
                  <c:v>8358</c:v>
                </c:pt>
                <c:pt idx="2113">
                  <c:v>8358</c:v>
                </c:pt>
                <c:pt idx="2114">
                  <c:v>8358</c:v>
                </c:pt>
                <c:pt idx="2115">
                  <c:v>8358</c:v>
                </c:pt>
                <c:pt idx="2116">
                  <c:v>8358</c:v>
                </c:pt>
                <c:pt idx="2117">
                  <c:v>8358</c:v>
                </c:pt>
                <c:pt idx="2118">
                  <c:v>8358</c:v>
                </c:pt>
                <c:pt idx="2119">
                  <c:v>8358</c:v>
                </c:pt>
                <c:pt idx="2120">
                  <c:v>8358</c:v>
                </c:pt>
                <c:pt idx="2121">
                  <c:v>8358</c:v>
                </c:pt>
                <c:pt idx="2122">
                  <c:v>8358</c:v>
                </c:pt>
                <c:pt idx="2123">
                  <c:v>8358</c:v>
                </c:pt>
                <c:pt idx="2124">
                  <c:v>8358</c:v>
                </c:pt>
                <c:pt idx="2125">
                  <c:v>8358</c:v>
                </c:pt>
                <c:pt idx="2126">
                  <c:v>8358</c:v>
                </c:pt>
                <c:pt idx="2127">
                  <c:v>8358</c:v>
                </c:pt>
                <c:pt idx="2128">
                  <c:v>8358</c:v>
                </c:pt>
                <c:pt idx="2129">
                  <c:v>8358</c:v>
                </c:pt>
                <c:pt idx="2130">
                  <c:v>8358</c:v>
                </c:pt>
                <c:pt idx="2131">
                  <c:v>8358</c:v>
                </c:pt>
                <c:pt idx="2132">
                  <c:v>8358</c:v>
                </c:pt>
                <c:pt idx="2133">
                  <c:v>8358</c:v>
                </c:pt>
                <c:pt idx="2134">
                  <c:v>8358</c:v>
                </c:pt>
                <c:pt idx="2135">
                  <c:v>8358</c:v>
                </c:pt>
                <c:pt idx="2136">
                  <c:v>8358</c:v>
                </c:pt>
                <c:pt idx="2137">
                  <c:v>8358</c:v>
                </c:pt>
                <c:pt idx="2138">
                  <c:v>8358</c:v>
                </c:pt>
                <c:pt idx="2139">
                  <c:v>8358</c:v>
                </c:pt>
                <c:pt idx="2140">
                  <c:v>8358</c:v>
                </c:pt>
                <c:pt idx="2141">
                  <c:v>8358</c:v>
                </c:pt>
                <c:pt idx="2142">
                  <c:v>8358</c:v>
                </c:pt>
                <c:pt idx="2143">
                  <c:v>8358</c:v>
                </c:pt>
                <c:pt idx="2144">
                  <c:v>8358</c:v>
                </c:pt>
                <c:pt idx="2145">
                  <c:v>8358</c:v>
                </c:pt>
                <c:pt idx="2146">
                  <c:v>8358</c:v>
                </c:pt>
                <c:pt idx="2147">
                  <c:v>8358</c:v>
                </c:pt>
                <c:pt idx="2148">
                  <c:v>8358</c:v>
                </c:pt>
                <c:pt idx="2149">
                  <c:v>8358</c:v>
                </c:pt>
                <c:pt idx="2150">
                  <c:v>8358</c:v>
                </c:pt>
                <c:pt idx="2151">
                  <c:v>8358</c:v>
                </c:pt>
                <c:pt idx="2152">
                  <c:v>8358</c:v>
                </c:pt>
                <c:pt idx="2153">
                  <c:v>8358</c:v>
                </c:pt>
                <c:pt idx="2154">
                  <c:v>8358</c:v>
                </c:pt>
                <c:pt idx="2155">
                  <c:v>8358</c:v>
                </c:pt>
                <c:pt idx="2156">
                  <c:v>8358</c:v>
                </c:pt>
                <c:pt idx="2157">
                  <c:v>8358</c:v>
                </c:pt>
                <c:pt idx="2158">
                  <c:v>8358</c:v>
                </c:pt>
                <c:pt idx="2159">
                  <c:v>8358</c:v>
                </c:pt>
                <c:pt idx="2160">
                  <c:v>8358</c:v>
                </c:pt>
                <c:pt idx="2161">
                  <c:v>8358</c:v>
                </c:pt>
                <c:pt idx="2162">
                  <c:v>8358</c:v>
                </c:pt>
                <c:pt idx="2163">
                  <c:v>8358</c:v>
                </c:pt>
                <c:pt idx="2164">
                  <c:v>8358</c:v>
                </c:pt>
                <c:pt idx="2165">
                  <c:v>8358</c:v>
                </c:pt>
                <c:pt idx="2166">
                  <c:v>8358</c:v>
                </c:pt>
                <c:pt idx="2167">
                  <c:v>8358</c:v>
                </c:pt>
                <c:pt idx="2168">
                  <c:v>8358</c:v>
                </c:pt>
                <c:pt idx="2169">
                  <c:v>8358</c:v>
                </c:pt>
                <c:pt idx="2170">
                  <c:v>8358</c:v>
                </c:pt>
                <c:pt idx="2171">
                  <c:v>8358</c:v>
                </c:pt>
                <c:pt idx="2172">
                  <c:v>8358</c:v>
                </c:pt>
                <c:pt idx="2173">
                  <c:v>8358</c:v>
                </c:pt>
                <c:pt idx="2174">
                  <c:v>8358</c:v>
                </c:pt>
                <c:pt idx="2175">
                  <c:v>8358</c:v>
                </c:pt>
                <c:pt idx="2176">
                  <c:v>8358</c:v>
                </c:pt>
                <c:pt idx="2177">
                  <c:v>8358</c:v>
                </c:pt>
                <c:pt idx="2178">
                  <c:v>8358</c:v>
                </c:pt>
                <c:pt idx="2179">
                  <c:v>8358</c:v>
                </c:pt>
                <c:pt idx="2180">
                  <c:v>8358</c:v>
                </c:pt>
                <c:pt idx="2181">
                  <c:v>8358</c:v>
                </c:pt>
                <c:pt idx="2182">
                  <c:v>8358</c:v>
                </c:pt>
                <c:pt idx="2183">
                  <c:v>8358</c:v>
                </c:pt>
                <c:pt idx="2184">
                  <c:v>8358</c:v>
                </c:pt>
                <c:pt idx="2185">
                  <c:v>8358</c:v>
                </c:pt>
                <c:pt idx="2186">
                  <c:v>8358</c:v>
                </c:pt>
                <c:pt idx="2187">
                  <c:v>8358</c:v>
                </c:pt>
                <c:pt idx="2188">
                  <c:v>8358</c:v>
                </c:pt>
                <c:pt idx="2189">
                  <c:v>8358</c:v>
                </c:pt>
                <c:pt idx="2190">
                  <c:v>8358</c:v>
                </c:pt>
                <c:pt idx="2191">
                  <c:v>8358</c:v>
                </c:pt>
                <c:pt idx="2192">
                  <c:v>8358</c:v>
                </c:pt>
                <c:pt idx="2193">
                  <c:v>8358</c:v>
                </c:pt>
                <c:pt idx="2194">
                  <c:v>8358</c:v>
                </c:pt>
                <c:pt idx="2195">
                  <c:v>8358</c:v>
                </c:pt>
                <c:pt idx="2196">
                  <c:v>8358</c:v>
                </c:pt>
                <c:pt idx="2197">
                  <c:v>8358</c:v>
                </c:pt>
                <c:pt idx="2198">
                  <c:v>8358</c:v>
                </c:pt>
                <c:pt idx="2199">
                  <c:v>8358</c:v>
                </c:pt>
                <c:pt idx="2200">
                  <c:v>8358</c:v>
                </c:pt>
                <c:pt idx="2201">
                  <c:v>8358</c:v>
                </c:pt>
                <c:pt idx="2202">
                  <c:v>8358</c:v>
                </c:pt>
                <c:pt idx="2203">
                  <c:v>8358</c:v>
                </c:pt>
                <c:pt idx="2204">
                  <c:v>8358</c:v>
                </c:pt>
                <c:pt idx="2205">
                  <c:v>8358</c:v>
                </c:pt>
                <c:pt idx="2206">
                  <c:v>8358</c:v>
                </c:pt>
                <c:pt idx="2207">
                  <c:v>8358</c:v>
                </c:pt>
                <c:pt idx="2208">
                  <c:v>8358</c:v>
                </c:pt>
                <c:pt idx="2209">
                  <c:v>8358</c:v>
                </c:pt>
                <c:pt idx="2210">
                  <c:v>8358</c:v>
                </c:pt>
                <c:pt idx="2211">
                  <c:v>8358</c:v>
                </c:pt>
                <c:pt idx="2212">
                  <c:v>8358</c:v>
                </c:pt>
                <c:pt idx="2213">
                  <c:v>8358</c:v>
                </c:pt>
                <c:pt idx="2214">
                  <c:v>8358</c:v>
                </c:pt>
                <c:pt idx="2215">
                  <c:v>8358</c:v>
                </c:pt>
                <c:pt idx="2216">
                  <c:v>8358</c:v>
                </c:pt>
                <c:pt idx="2217">
                  <c:v>8358</c:v>
                </c:pt>
                <c:pt idx="2218">
                  <c:v>8358</c:v>
                </c:pt>
                <c:pt idx="2219">
                  <c:v>8358</c:v>
                </c:pt>
                <c:pt idx="2220">
                  <c:v>8358</c:v>
                </c:pt>
                <c:pt idx="2221">
                  <c:v>8358</c:v>
                </c:pt>
                <c:pt idx="2222">
                  <c:v>8358</c:v>
                </c:pt>
                <c:pt idx="2223">
                  <c:v>8358</c:v>
                </c:pt>
                <c:pt idx="2224">
                  <c:v>8358</c:v>
                </c:pt>
                <c:pt idx="2225">
                  <c:v>8358</c:v>
                </c:pt>
                <c:pt idx="2226">
                  <c:v>8358</c:v>
                </c:pt>
                <c:pt idx="2227">
                  <c:v>8358</c:v>
                </c:pt>
                <c:pt idx="2228">
                  <c:v>8358</c:v>
                </c:pt>
                <c:pt idx="2229">
                  <c:v>8358</c:v>
                </c:pt>
                <c:pt idx="2230">
                  <c:v>8358</c:v>
                </c:pt>
                <c:pt idx="2231">
                  <c:v>8358</c:v>
                </c:pt>
                <c:pt idx="2232">
                  <c:v>8358</c:v>
                </c:pt>
                <c:pt idx="2233">
                  <c:v>8358</c:v>
                </c:pt>
                <c:pt idx="2234">
                  <c:v>8358</c:v>
                </c:pt>
                <c:pt idx="2235">
                  <c:v>8358</c:v>
                </c:pt>
                <c:pt idx="2236">
                  <c:v>8358</c:v>
                </c:pt>
                <c:pt idx="2237">
                  <c:v>8358</c:v>
                </c:pt>
                <c:pt idx="2238">
                  <c:v>8358</c:v>
                </c:pt>
                <c:pt idx="2239">
                  <c:v>8358</c:v>
                </c:pt>
                <c:pt idx="2240">
                  <c:v>8358</c:v>
                </c:pt>
                <c:pt idx="2241">
                  <c:v>8358</c:v>
                </c:pt>
                <c:pt idx="2242">
                  <c:v>8358</c:v>
                </c:pt>
                <c:pt idx="2243">
                  <c:v>8358</c:v>
                </c:pt>
                <c:pt idx="2244">
                  <c:v>8358</c:v>
                </c:pt>
                <c:pt idx="2245">
                  <c:v>8358</c:v>
                </c:pt>
                <c:pt idx="2246">
                  <c:v>8358</c:v>
                </c:pt>
                <c:pt idx="2247">
                  <c:v>8358</c:v>
                </c:pt>
                <c:pt idx="2248">
                  <c:v>8358</c:v>
                </c:pt>
                <c:pt idx="2249">
                  <c:v>8358</c:v>
                </c:pt>
                <c:pt idx="2250">
                  <c:v>8358</c:v>
                </c:pt>
                <c:pt idx="2251">
                  <c:v>8358</c:v>
                </c:pt>
                <c:pt idx="2252">
                  <c:v>8358</c:v>
                </c:pt>
                <c:pt idx="2253">
                  <c:v>8358</c:v>
                </c:pt>
                <c:pt idx="2254">
                  <c:v>8358</c:v>
                </c:pt>
                <c:pt idx="2255">
                  <c:v>8358</c:v>
                </c:pt>
                <c:pt idx="2256">
                  <c:v>8358</c:v>
                </c:pt>
                <c:pt idx="2257">
                  <c:v>8358</c:v>
                </c:pt>
                <c:pt idx="2258">
                  <c:v>8358</c:v>
                </c:pt>
                <c:pt idx="2259">
                  <c:v>8358</c:v>
                </c:pt>
                <c:pt idx="2260">
                  <c:v>8358</c:v>
                </c:pt>
                <c:pt idx="2261">
                  <c:v>8358</c:v>
                </c:pt>
                <c:pt idx="2262">
                  <c:v>8358</c:v>
                </c:pt>
                <c:pt idx="2263">
                  <c:v>8358</c:v>
                </c:pt>
                <c:pt idx="2264">
                  <c:v>8358</c:v>
                </c:pt>
                <c:pt idx="2265">
                  <c:v>8358</c:v>
                </c:pt>
                <c:pt idx="2266">
                  <c:v>8358</c:v>
                </c:pt>
                <c:pt idx="2267">
                  <c:v>8358</c:v>
                </c:pt>
                <c:pt idx="2268">
                  <c:v>8358</c:v>
                </c:pt>
                <c:pt idx="2269">
                  <c:v>8358</c:v>
                </c:pt>
                <c:pt idx="2270">
                  <c:v>8358</c:v>
                </c:pt>
                <c:pt idx="2271">
                  <c:v>8358</c:v>
                </c:pt>
                <c:pt idx="2272">
                  <c:v>8358</c:v>
                </c:pt>
                <c:pt idx="2273">
                  <c:v>8358</c:v>
                </c:pt>
                <c:pt idx="2274">
                  <c:v>8358</c:v>
                </c:pt>
                <c:pt idx="2275">
                  <c:v>8358</c:v>
                </c:pt>
                <c:pt idx="2276">
                  <c:v>8358</c:v>
                </c:pt>
                <c:pt idx="2277">
                  <c:v>8358</c:v>
                </c:pt>
                <c:pt idx="2278">
                  <c:v>8358</c:v>
                </c:pt>
                <c:pt idx="2279">
                  <c:v>8358</c:v>
                </c:pt>
                <c:pt idx="2280">
                  <c:v>8358</c:v>
                </c:pt>
                <c:pt idx="2281">
                  <c:v>8358</c:v>
                </c:pt>
                <c:pt idx="2282">
                  <c:v>8358</c:v>
                </c:pt>
                <c:pt idx="2283">
                  <c:v>8358</c:v>
                </c:pt>
                <c:pt idx="2284">
                  <c:v>8358</c:v>
                </c:pt>
                <c:pt idx="2285">
                  <c:v>8358</c:v>
                </c:pt>
                <c:pt idx="2286">
                  <c:v>8358</c:v>
                </c:pt>
                <c:pt idx="2287">
                  <c:v>8358</c:v>
                </c:pt>
                <c:pt idx="2288">
                  <c:v>8358</c:v>
                </c:pt>
                <c:pt idx="2289">
                  <c:v>8358</c:v>
                </c:pt>
                <c:pt idx="2290">
                  <c:v>8358</c:v>
                </c:pt>
                <c:pt idx="2291">
                  <c:v>8358</c:v>
                </c:pt>
                <c:pt idx="2292">
                  <c:v>8358</c:v>
                </c:pt>
                <c:pt idx="2293">
                  <c:v>8358</c:v>
                </c:pt>
                <c:pt idx="2294">
                  <c:v>8358</c:v>
                </c:pt>
                <c:pt idx="2295">
                  <c:v>8358</c:v>
                </c:pt>
                <c:pt idx="2296">
                  <c:v>8358</c:v>
                </c:pt>
                <c:pt idx="2297">
                  <c:v>8358</c:v>
                </c:pt>
                <c:pt idx="2298">
                  <c:v>8358</c:v>
                </c:pt>
                <c:pt idx="2299">
                  <c:v>8358</c:v>
                </c:pt>
                <c:pt idx="2300">
                  <c:v>8358</c:v>
                </c:pt>
                <c:pt idx="2301">
                  <c:v>8358</c:v>
                </c:pt>
                <c:pt idx="2302">
                  <c:v>8358</c:v>
                </c:pt>
                <c:pt idx="2303">
                  <c:v>8358</c:v>
                </c:pt>
                <c:pt idx="2304">
                  <c:v>8358</c:v>
                </c:pt>
                <c:pt idx="2305">
                  <c:v>8358</c:v>
                </c:pt>
                <c:pt idx="2306">
                  <c:v>8358</c:v>
                </c:pt>
                <c:pt idx="2307">
                  <c:v>8358</c:v>
                </c:pt>
                <c:pt idx="2308">
                  <c:v>8358</c:v>
                </c:pt>
                <c:pt idx="2309">
                  <c:v>8358</c:v>
                </c:pt>
                <c:pt idx="2310">
                  <c:v>8358</c:v>
                </c:pt>
                <c:pt idx="2311">
                  <c:v>8358</c:v>
                </c:pt>
                <c:pt idx="2312">
                  <c:v>8358</c:v>
                </c:pt>
                <c:pt idx="2313">
                  <c:v>8358</c:v>
                </c:pt>
                <c:pt idx="2314">
                  <c:v>8358</c:v>
                </c:pt>
                <c:pt idx="2315">
                  <c:v>8358</c:v>
                </c:pt>
                <c:pt idx="2316">
                  <c:v>8358</c:v>
                </c:pt>
                <c:pt idx="2317">
                  <c:v>8358</c:v>
                </c:pt>
                <c:pt idx="2318">
                  <c:v>8358</c:v>
                </c:pt>
                <c:pt idx="2319">
                  <c:v>8358</c:v>
                </c:pt>
                <c:pt idx="2320">
                  <c:v>8358</c:v>
                </c:pt>
                <c:pt idx="2321">
                  <c:v>8358</c:v>
                </c:pt>
                <c:pt idx="2322">
                  <c:v>8358</c:v>
                </c:pt>
                <c:pt idx="2323">
                  <c:v>8358</c:v>
                </c:pt>
                <c:pt idx="2324">
                  <c:v>8358</c:v>
                </c:pt>
                <c:pt idx="2325">
                  <c:v>8358</c:v>
                </c:pt>
                <c:pt idx="2326">
                  <c:v>8358</c:v>
                </c:pt>
                <c:pt idx="2327">
                  <c:v>8358</c:v>
                </c:pt>
                <c:pt idx="2328">
                  <c:v>8358</c:v>
                </c:pt>
                <c:pt idx="2329">
                  <c:v>8358</c:v>
                </c:pt>
                <c:pt idx="2330">
                  <c:v>8358</c:v>
                </c:pt>
                <c:pt idx="2331">
                  <c:v>8358</c:v>
                </c:pt>
                <c:pt idx="2332">
                  <c:v>8358</c:v>
                </c:pt>
                <c:pt idx="2333">
                  <c:v>8358</c:v>
                </c:pt>
                <c:pt idx="2334">
                  <c:v>8358</c:v>
                </c:pt>
                <c:pt idx="2335">
                  <c:v>8358</c:v>
                </c:pt>
                <c:pt idx="2336">
                  <c:v>8358</c:v>
                </c:pt>
                <c:pt idx="2337">
                  <c:v>8358</c:v>
                </c:pt>
                <c:pt idx="2338">
                  <c:v>8358</c:v>
                </c:pt>
                <c:pt idx="2339">
                  <c:v>8358</c:v>
                </c:pt>
                <c:pt idx="2340">
                  <c:v>8358</c:v>
                </c:pt>
                <c:pt idx="2341">
                  <c:v>8358</c:v>
                </c:pt>
                <c:pt idx="2342">
                  <c:v>8358</c:v>
                </c:pt>
                <c:pt idx="2343">
                  <c:v>8358</c:v>
                </c:pt>
                <c:pt idx="2344">
                  <c:v>8358</c:v>
                </c:pt>
                <c:pt idx="2345">
                  <c:v>8358</c:v>
                </c:pt>
                <c:pt idx="2346">
                  <c:v>8358</c:v>
                </c:pt>
                <c:pt idx="2347">
                  <c:v>8358</c:v>
                </c:pt>
                <c:pt idx="2348">
                  <c:v>8358</c:v>
                </c:pt>
                <c:pt idx="2349">
                  <c:v>8358</c:v>
                </c:pt>
                <c:pt idx="2350">
                  <c:v>8358</c:v>
                </c:pt>
                <c:pt idx="2351">
                  <c:v>8358</c:v>
                </c:pt>
                <c:pt idx="2352">
                  <c:v>8358</c:v>
                </c:pt>
                <c:pt idx="2353">
                  <c:v>8358</c:v>
                </c:pt>
                <c:pt idx="2354">
                  <c:v>8358</c:v>
                </c:pt>
                <c:pt idx="2355">
                  <c:v>8358</c:v>
                </c:pt>
                <c:pt idx="2356">
                  <c:v>8358</c:v>
                </c:pt>
                <c:pt idx="2357">
                  <c:v>8358</c:v>
                </c:pt>
                <c:pt idx="2358">
                  <c:v>8358</c:v>
                </c:pt>
                <c:pt idx="2359">
                  <c:v>8358</c:v>
                </c:pt>
                <c:pt idx="2360">
                  <c:v>8358</c:v>
                </c:pt>
                <c:pt idx="2361">
                  <c:v>8358</c:v>
                </c:pt>
                <c:pt idx="2362">
                  <c:v>8358</c:v>
                </c:pt>
                <c:pt idx="2363">
                  <c:v>8358</c:v>
                </c:pt>
                <c:pt idx="2364">
                  <c:v>8358</c:v>
                </c:pt>
                <c:pt idx="2365">
                  <c:v>8358</c:v>
                </c:pt>
                <c:pt idx="2366">
                  <c:v>8358</c:v>
                </c:pt>
                <c:pt idx="2367">
                  <c:v>8358</c:v>
                </c:pt>
                <c:pt idx="2368">
                  <c:v>8358</c:v>
                </c:pt>
                <c:pt idx="2369">
                  <c:v>8358</c:v>
                </c:pt>
                <c:pt idx="2370">
                  <c:v>8358</c:v>
                </c:pt>
                <c:pt idx="2371">
                  <c:v>8358</c:v>
                </c:pt>
                <c:pt idx="2372">
                  <c:v>8358</c:v>
                </c:pt>
                <c:pt idx="2373">
                  <c:v>8358</c:v>
                </c:pt>
                <c:pt idx="2374">
                  <c:v>8358</c:v>
                </c:pt>
                <c:pt idx="2375">
                  <c:v>8358</c:v>
                </c:pt>
                <c:pt idx="2376">
                  <c:v>8358</c:v>
                </c:pt>
                <c:pt idx="2377">
                  <c:v>8358</c:v>
                </c:pt>
                <c:pt idx="2378">
                  <c:v>8358</c:v>
                </c:pt>
                <c:pt idx="2379">
                  <c:v>8358</c:v>
                </c:pt>
                <c:pt idx="2380">
                  <c:v>8358</c:v>
                </c:pt>
                <c:pt idx="2381">
                  <c:v>8358</c:v>
                </c:pt>
                <c:pt idx="2382">
                  <c:v>8358</c:v>
                </c:pt>
                <c:pt idx="2383">
                  <c:v>8358</c:v>
                </c:pt>
                <c:pt idx="2384">
                  <c:v>8358</c:v>
                </c:pt>
                <c:pt idx="2385">
                  <c:v>8358</c:v>
                </c:pt>
                <c:pt idx="2386">
                  <c:v>8358</c:v>
                </c:pt>
                <c:pt idx="2387">
                  <c:v>8358</c:v>
                </c:pt>
                <c:pt idx="2388">
                  <c:v>8358</c:v>
                </c:pt>
                <c:pt idx="2389">
                  <c:v>8358</c:v>
                </c:pt>
                <c:pt idx="2390">
                  <c:v>8358</c:v>
                </c:pt>
                <c:pt idx="2391">
                  <c:v>8358</c:v>
                </c:pt>
                <c:pt idx="2392">
                  <c:v>8358</c:v>
                </c:pt>
                <c:pt idx="2393">
                  <c:v>8358</c:v>
                </c:pt>
                <c:pt idx="2394">
                  <c:v>8358</c:v>
                </c:pt>
                <c:pt idx="2395">
                  <c:v>8358</c:v>
                </c:pt>
                <c:pt idx="2396">
                  <c:v>8358</c:v>
                </c:pt>
                <c:pt idx="2397">
                  <c:v>8358</c:v>
                </c:pt>
                <c:pt idx="2398">
                  <c:v>8358</c:v>
                </c:pt>
                <c:pt idx="2399">
                  <c:v>8358</c:v>
                </c:pt>
                <c:pt idx="2400">
                  <c:v>8358</c:v>
                </c:pt>
                <c:pt idx="2401">
                  <c:v>8358</c:v>
                </c:pt>
                <c:pt idx="2402">
                  <c:v>8358</c:v>
                </c:pt>
                <c:pt idx="2403">
                  <c:v>8358</c:v>
                </c:pt>
                <c:pt idx="2404">
                  <c:v>8358</c:v>
                </c:pt>
                <c:pt idx="2405">
                  <c:v>8358</c:v>
                </c:pt>
                <c:pt idx="2406">
                  <c:v>8358</c:v>
                </c:pt>
                <c:pt idx="2407">
                  <c:v>8358</c:v>
                </c:pt>
                <c:pt idx="2408">
                  <c:v>8358</c:v>
                </c:pt>
                <c:pt idx="2409">
                  <c:v>8358</c:v>
                </c:pt>
                <c:pt idx="2410">
                  <c:v>8358</c:v>
                </c:pt>
                <c:pt idx="2411">
                  <c:v>8358</c:v>
                </c:pt>
                <c:pt idx="2412">
                  <c:v>8358</c:v>
                </c:pt>
                <c:pt idx="2413">
                  <c:v>8358</c:v>
                </c:pt>
                <c:pt idx="2414">
                  <c:v>8358</c:v>
                </c:pt>
                <c:pt idx="2415">
                  <c:v>8358</c:v>
                </c:pt>
                <c:pt idx="2416">
                  <c:v>8358</c:v>
                </c:pt>
                <c:pt idx="2417">
                  <c:v>8358</c:v>
                </c:pt>
                <c:pt idx="2418">
                  <c:v>8358</c:v>
                </c:pt>
                <c:pt idx="2419">
                  <c:v>8358</c:v>
                </c:pt>
                <c:pt idx="2420">
                  <c:v>8358</c:v>
                </c:pt>
                <c:pt idx="2421">
                  <c:v>8358</c:v>
                </c:pt>
                <c:pt idx="2422">
                  <c:v>8358</c:v>
                </c:pt>
                <c:pt idx="2423">
                  <c:v>8358</c:v>
                </c:pt>
                <c:pt idx="2424">
                  <c:v>8358</c:v>
                </c:pt>
                <c:pt idx="2425">
                  <c:v>8358</c:v>
                </c:pt>
                <c:pt idx="2426">
                  <c:v>8358</c:v>
                </c:pt>
                <c:pt idx="2427">
                  <c:v>8358</c:v>
                </c:pt>
                <c:pt idx="2428">
                  <c:v>8358</c:v>
                </c:pt>
                <c:pt idx="2429">
                  <c:v>8358</c:v>
                </c:pt>
                <c:pt idx="2430">
                  <c:v>8358</c:v>
                </c:pt>
                <c:pt idx="2431">
                  <c:v>8358</c:v>
                </c:pt>
                <c:pt idx="2432">
                  <c:v>8358</c:v>
                </c:pt>
                <c:pt idx="2433">
                  <c:v>8358</c:v>
                </c:pt>
                <c:pt idx="2434">
                  <c:v>8358</c:v>
                </c:pt>
                <c:pt idx="2435">
                  <c:v>8358</c:v>
                </c:pt>
                <c:pt idx="2436">
                  <c:v>8358</c:v>
                </c:pt>
                <c:pt idx="2437">
                  <c:v>8358</c:v>
                </c:pt>
                <c:pt idx="2438">
                  <c:v>8358</c:v>
                </c:pt>
                <c:pt idx="2439">
                  <c:v>8358</c:v>
                </c:pt>
                <c:pt idx="2440">
                  <c:v>8358</c:v>
                </c:pt>
                <c:pt idx="2441">
                  <c:v>8358</c:v>
                </c:pt>
                <c:pt idx="2442">
                  <c:v>8358</c:v>
                </c:pt>
                <c:pt idx="2443">
                  <c:v>8358</c:v>
                </c:pt>
                <c:pt idx="2444">
                  <c:v>8358</c:v>
                </c:pt>
                <c:pt idx="2445">
                  <c:v>8358</c:v>
                </c:pt>
                <c:pt idx="2446">
                  <c:v>8358</c:v>
                </c:pt>
                <c:pt idx="2447">
                  <c:v>8358</c:v>
                </c:pt>
                <c:pt idx="2448">
                  <c:v>8358</c:v>
                </c:pt>
                <c:pt idx="2449">
                  <c:v>8358</c:v>
                </c:pt>
                <c:pt idx="2450">
                  <c:v>8358</c:v>
                </c:pt>
                <c:pt idx="2451">
                  <c:v>8358</c:v>
                </c:pt>
                <c:pt idx="2452">
                  <c:v>8358</c:v>
                </c:pt>
                <c:pt idx="2453">
                  <c:v>8358</c:v>
                </c:pt>
                <c:pt idx="2454">
                  <c:v>8358</c:v>
                </c:pt>
                <c:pt idx="2455">
                  <c:v>8358</c:v>
                </c:pt>
                <c:pt idx="2456">
                  <c:v>8358</c:v>
                </c:pt>
                <c:pt idx="2457">
                  <c:v>8358</c:v>
                </c:pt>
                <c:pt idx="2458">
                  <c:v>8358</c:v>
                </c:pt>
                <c:pt idx="2459">
                  <c:v>8358</c:v>
                </c:pt>
                <c:pt idx="2460">
                  <c:v>8358</c:v>
                </c:pt>
                <c:pt idx="2461">
                  <c:v>8358</c:v>
                </c:pt>
                <c:pt idx="2462">
                  <c:v>8358</c:v>
                </c:pt>
                <c:pt idx="2463">
                  <c:v>8358</c:v>
                </c:pt>
                <c:pt idx="2464">
                  <c:v>8358</c:v>
                </c:pt>
                <c:pt idx="2465">
                  <c:v>8358</c:v>
                </c:pt>
                <c:pt idx="2466">
                  <c:v>8358</c:v>
                </c:pt>
                <c:pt idx="2467">
                  <c:v>8358</c:v>
                </c:pt>
                <c:pt idx="2468">
                  <c:v>8358</c:v>
                </c:pt>
                <c:pt idx="2469">
                  <c:v>8358</c:v>
                </c:pt>
                <c:pt idx="2470">
                  <c:v>8358</c:v>
                </c:pt>
                <c:pt idx="2471">
                  <c:v>8358</c:v>
                </c:pt>
                <c:pt idx="2472">
                  <c:v>8358</c:v>
                </c:pt>
                <c:pt idx="2473">
                  <c:v>8358</c:v>
                </c:pt>
                <c:pt idx="2474">
                  <c:v>8358</c:v>
                </c:pt>
                <c:pt idx="2475">
                  <c:v>8358</c:v>
                </c:pt>
                <c:pt idx="2476">
                  <c:v>8358</c:v>
                </c:pt>
                <c:pt idx="2477">
                  <c:v>8358</c:v>
                </c:pt>
                <c:pt idx="2478">
                  <c:v>8358</c:v>
                </c:pt>
                <c:pt idx="2479">
                  <c:v>8358</c:v>
                </c:pt>
                <c:pt idx="2480">
                  <c:v>8358</c:v>
                </c:pt>
                <c:pt idx="2481">
                  <c:v>8358</c:v>
                </c:pt>
                <c:pt idx="2482">
                  <c:v>8358</c:v>
                </c:pt>
                <c:pt idx="2483">
                  <c:v>8358</c:v>
                </c:pt>
                <c:pt idx="2484">
                  <c:v>8358</c:v>
                </c:pt>
                <c:pt idx="2485">
                  <c:v>8358</c:v>
                </c:pt>
                <c:pt idx="2486">
                  <c:v>8358</c:v>
                </c:pt>
                <c:pt idx="2487">
                  <c:v>8358</c:v>
                </c:pt>
                <c:pt idx="2488">
                  <c:v>8358</c:v>
                </c:pt>
                <c:pt idx="2489">
                  <c:v>8358</c:v>
                </c:pt>
                <c:pt idx="2490">
                  <c:v>8358</c:v>
                </c:pt>
                <c:pt idx="2491">
                  <c:v>8358</c:v>
                </c:pt>
                <c:pt idx="2492">
                  <c:v>8358</c:v>
                </c:pt>
                <c:pt idx="2493">
                  <c:v>8358</c:v>
                </c:pt>
                <c:pt idx="2494">
                  <c:v>8358</c:v>
                </c:pt>
                <c:pt idx="2495">
                  <c:v>8358</c:v>
                </c:pt>
                <c:pt idx="2496">
                  <c:v>8358</c:v>
                </c:pt>
                <c:pt idx="2497">
                  <c:v>8358</c:v>
                </c:pt>
                <c:pt idx="2498">
                  <c:v>8358</c:v>
                </c:pt>
                <c:pt idx="2499">
                  <c:v>8358</c:v>
                </c:pt>
                <c:pt idx="2500">
                  <c:v>8358</c:v>
                </c:pt>
                <c:pt idx="2501">
                  <c:v>8358</c:v>
                </c:pt>
                <c:pt idx="2502">
                  <c:v>8358</c:v>
                </c:pt>
                <c:pt idx="2503">
                  <c:v>8358</c:v>
                </c:pt>
                <c:pt idx="2504">
                  <c:v>8358</c:v>
                </c:pt>
                <c:pt idx="2505">
                  <c:v>8358</c:v>
                </c:pt>
                <c:pt idx="2506">
                  <c:v>8358</c:v>
                </c:pt>
                <c:pt idx="2507">
                  <c:v>8358</c:v>
                </c:pt>
                <c:pt idx="2508">
                  <c:v>8358</c:v>
                </c:pt>
                <c:pt idx="2509">
                  <c:v>8358</c:v>
                </c:pt>
                <c:pt idx="2510">
                  <c:v>8358</c:v>
                </c:pt>
                <c:pt idx="2511">
                  <c:v>8358</c:v>
                </c:pt>
                <c:pt idx="2512">
                  <c:v>8358</c:v>
                </c:pt>
                <c:pt idx="2513">
                  <c:v>8358</c:v>
                </c:pt>
                <c:pt idx="2514">
                  <c:v>8358</c:v>
                </c:pt>
                <c:pt idx="2515">
                  <c:v>8358</c:v>
                </c:pt>
                <c:pt idx="2516">
                  <c:v>8358</c:v>
                </c:pt>
                <c:pt idx="2517">
                  <c:v>8358</c:v>
                </c:pt>
                <c:pt idx="2518">
                  <c:v>8358</c:v>
                </c:pt>
                <c:pt idx="2519">
                  <c:v>8358</c:v>
                </c:pt>
                <c:pt idx="2520">
                  <c:v>8358</c:v>
                </c:pt>
                <c:pt idx="2521">
                  <c:v>8358</c:v>
                </c:pt>
                <c:pt idx="2522">
                  <c:v>8358</c:v>
                </c:pt>
                <c:pt idx="2523">
                  <c:v>8358</c:v>
                </c:pt>
                <c:pt idx="2524">
                  <c:v>8358</c:v>
                </c:pt>
                <c:pt idx="2525">
                  <c:v>8358</c:v>
                </c:pt>
                <c:pt idx="2526">
                  <c:v>8358</c:v>
                </c:pt>
                <c:pt idx="2527">
                  <c:v>8358</c:v>
                </c:pt>
                <c:pt idx="2528">
                  <c:v>8358</c:v>
                </c:pt>
                <c:pt idx="2529">
                  <c:v>8358</c:v>
                </c:pt>
                <c:pt idx="2530">
                  <c:v>8358</c:v>
                </c:pt>
                <c:pt idx="2531">
                  <c:v>8358</c:v>
                </c:pt>
                <c:pt idx="2532">
                  <c:v>8358</c:v>
                </c:pt>
                <c:pt idx="2533">
                  <c:v>8358</c:v>
                </c:pt>
                <c:pt idx="2534">
                  <c:v>8358</c:v>
                </c:pt>
                <c:pt idx="2535">
                  <c:v>8358</c:v>
                </c:pt>
                <c:pt idx="2536">
                  <c:v>8358</c:v>
                </c:pt>
                <c:pt idx="2537">
                  <c:v>8358</c:v>
                </c:pt>
                <c:pt idx="2538">
                  <c:v>8358</c:v>
                </c:pt>
                <c:pt idx="2539">
                  <c:v>8358</c:v>
                </c:pt>
                <c:pt idx="2540">
                  <c:v>8358</c:v>
                </c:pt>
                <c:pt idx="2541">
                  <c:v>8358</c:v>
                </c:pt>
                <c:pt idx="2542">
                  <c:v>8358</c:v>
                </c:pt>
                <c:pt idx="2543">
                  <c:v>8358</c:v>
                </c:pt>
                <c:pt idx="2544">
                  <c:v>8358</c:v>
                </c:pt>
                <c:pt idx="2545">
                  <c:v>8358</c:v>
                </c:pt>
                <c:pt idx="2546">
                  <c:v>8358</c:v>
                </c:pt>
                <c:pt idx="2547">
                  <c:v>8358</c:v>
                </c:pt>
                <c:pt idx="2548">
                  <c:v>8358</c:v>
                </c:pt>
                <c:pt idx="2549">
                  <c:v>8358</c:v>
                </c:pt>
                <c:pt idx="2550">
                  <c:v>8358</c:v>
                </c:pt>
                <c:pt idx="2551">
                  <c:v>8358</c:v>
                </c:pt>
                <c:pt idx="2552">
                  <c:v>8358</c:v>
                </c:pt>
                <c:pt idx="2553">
                  <c:v>8358</c:v>
                </c:pt>
                <c:pt idx="2554">
                  <c:v>8358</c:v>
                </c:pt>
                <c:pt idx="2555">
                  <c:v>8358</c:v>
                </c:pt>
                <c:pt idx="2556">
                  <c:v>8358</c:v>
                </c:pt>
                <c:pt idx="2557">
                  <c:v>8358</c:v>
                </c:pt>
                <c:pt idx="2558">
                  <c:v>8358</c:v>
                </c:pt>
                <c:pt idx="2559">
                  <c:v>8358</c:v>
                </c:pt>
                <c:pt idx="2560">
                  <c:v>8358</c:v>
                </c:pt>
                <c:pt idx="2561">
                  <c:v>8358</c:v>
                </c:pt>
                <c:pt idx="2562">
                  <c:v>8358</c:v>
                </c:pt>
                <c:pt idx="2563">
                  <c:v>8358</c:v>
                </c:pt>
                <c:pt idx="2564">
                  <c:v>8358</c:v>
                </c:pt>
                <c:pt idx="2565">
                  <c:v>8358</c:v>
                </c:pt>
                <c:pt idx="2566">
                  <c:v>8358</c:v>
                </c:pt>
                <c:pt idx="2567">
                  <c:v>8358</c:v>
                </c:pt>
                <c:pt idx="2568">
                  <c:v>8358</c:v>
                </c:pt>
                <c:pt idx="2569">
                  <c:v>8358</c:v>
                </c:pt>
                <c:pt idx="2570">
                  <c:v>8358</c:v>
                </c:pt>
                <c:pt idx="2571">
                  <c:v>8358</c:v>
                </c:pt>
                <c:pt idx="2572">
                  <c:v>8358</c:v>
                </c:pt>
                <c:pt idx="2573">
                  <c:v>8358</c:v>
                </c:pt>
                <c:pt idx="2574">
                  <c:v>8358</c:v>
                </c:pt>
                <c:pt idx="2575">
                  <c:v>8358</c:v>
                </c:pt>
                <c:pt idx="2576">
                  <c:v>8358</c:v>
                </c:pt>
                <c:pt idx="2577">
                  <c:v>8358</c:v>
                </c:pt>
                <c:pt idx="2578">
                  <c:v>8358</c:v>
                </c:pt>
                <c:pt idx="2579">
                  <c:v>8358</c:v>
                </c:pt>
                <c:pt idx="2580">
                  <c:v>8358</c:v>
                </c:pt>
                <c:pt idx="2581">
                  <c:v>8358</c:v>
                </c:pt>
                <c:pt idx="2582">
                  <c:v>8358</c:v>
                </c:pt>
                <c:pt idx="2583">
                  <c:v>8358</c:v>
                </c:pt>
                <c:pt idx="2584">
                  <c:v>8358</c:v>
                </c:pt>
                <c:pt idx="2585">
                  <c:v>8358</c:v>
                </c:pt>
                <c:pt idx="2586">
                  <c:v>8358</c:v>
                </c:pt>
                <c:pt idx="2587">
                  <c:v>8358</c:v>
                </c:pt>
                <c:pt idx="2588">
                  <c:v>8358</c:v>
                </c:pt>
                <c:pt idx="2589">
                  <c:v>8358</c:v>
                </c:pt>
                <c:pt idx="2590">
                  <c:v>8358</c:v>
                </c:pt>
                <c:pt idx="2591">
                  <c:v>8358</c:v>
                </c:pt>
                <c:pt idx="2592">
                  <c:v>8358</c:v>
                </c:pt>
                <c:pt idx="2593">
                  <c:v>8358</c:v>
                </c:pt>
                <c:pt idx="2594">
                  <c:v>8358</c:v>
                </c:pt>
                <c:pt idx="2595">
                  <c:v>8358</c:v>
                </c:pt>
                <c:pt idx="2596">
                  <c:v>8358</c:v>
                </c:pt>
                <c:pt idx="2597">
                  <c:v>8358</c:v>
                </c:pt>
                <c:pt idx="2598">
                  <c:v>8358</c:v>
                </c:pt>
                <c:pt idx="2599">
                  <c:v>8358</c:v>
                </c:pt>
                <c:pt idx="2600">
                  <c:v>8358</c:v>
                </c:pt>
                <c:pt idx="2601">
                  <c:v>8358</c:v>
                </c:pt>
                <c:pt idx="2602">
                  <c:v>8358</c:v>
                </c:pt>
                <c:pt idx="2603">
                  <c:v>8358</c:v>
                </c:pt>
                <c:pt idx="2604">
                  <c:v>8358</c:v>
                </c:pt>
                <c:pt idx="2605">
                  <c:v>8358</c:v>
                </c:pt>
                <c:pt idx="2606">
                  <c:v>8358</c:v>
                </c:pt>
                <c:pt idx="2607">
                  <c:v>8358</c:v>
                </c:pt>
                <c:pt idx="2608">
                  <c:v>8358</c:v>
                </c:pt>
                <c:pt idx="2609">
                  <c:v>8358</c:v>
                </c:pt>
                <c:pt idx="2610">
                  <c:v>8358</c:v>
                </c:pt>
                <c:pt idx="2611">
                  <c:v>8358</c:v>
                </c:pt>
                <c:pt idx="2612">
                  <c:v>8358</c:v>
                </c:pt>
                <c:pt idx="2613">
                  <c:v>8358</c:v>
                </c:pt>
                <c:pt idx="2614">
                  <c:v>8358</c:v>
                </c:pt>
                <c:pt idx="2615">
                  <c:v>8358</c:v>
                </c:pt>
                <c:pt idx="2616">
                  <c:v>8358</c:v>
                </c:pt>
                <c:pt idx="2617">
                  <c:v>8358</c:v>
                </c:pt>
                <c:pt idx="2618">
                  <c:v>8358</c:v>
                </c:pt>
                <c:pt idx="2619">
                  <c:v>8358</c:v>
                </c:pt>
                <c:pt idx="2620">
                  <c:v>8358</c:v>
                </c:pt>
                <c:pt idx="2621">
                  <c:v>8358</c:v>
                </c:pt>
                <c:pt idx="2622">
                  <c:v>8358</c:v>
                </c:pt>
                <c:pt idx="2623">
                  <c:v>8358</c:v>
                </c:pt>
                <c:pt idx="2624">
                  <c:v>8358</c:v>
                </c:pt>
                <c:pt idx="2625">
                  <c:v>8358</c:v>
                </c:pt>
                <c:pt idx="2626">
                  <c:v>8358</c:v>
                </c:pt>
                <c:pt idx="2627">
                  <c:v>8358</c:v>
                </c:pt>
                <c:pt idx="2628">
                  <c:v>8358</c:v>
                </c:pt>
                <c:pt idx="2629">
                  <c:v>8358</c:v>
                </c:pt>
                <c:pt idx="2630">
                  <c:v>8358</c:v>
                </c:pt>
                <c:pt idx="2631">
                  <c:v>8358</c:v>
                </c:pt>
                <c:pt idx="2632">
                  <c:v>8358</c:v>
                </c:pt>
                <c:pt idx="2633">
                  <c:v>8358</c:v>
                </c:pt>
                <c:pt idx="2634">
                  <c:v>8358</c:v>
                </c:pt>
                <c:pt idx="2635">
                  <c:v>8358</c:v>
                </c:pt>
                <c:pt idx="2636">
                  <c:v>8358</c:v>
                </c:pt>
                <c:pt idx="2637">
                  <c:v>8358</c:v>
                </c:pt>
                <c:pt idx="2638">
                  <c:v>8358</c:v>
                </c:pt>
                <c:pt idx="2639">
                  <c:v>8358</c:v>
                </c:pt>
                <c:pt idx="2640">
                  <c:v>8358</c:v>
                </c:pt>
                <c:pt idx="2641">
                  <c:v>8358</c:v>
                </c:pt>
                <c:pt idx="2642">
                  <c:v>8358</c:v>
                </c:pt>
                <c:pt idx="2643">
                  <c:v>8358</c:v>
                </c:pt>
                <c:pt idx="2644">
                  <c:v>8358</c:v>
                </c:pt>
                <c:pt idx="2645">
                  <c:v>8358</c:v>
                </c:pt>
                <c:pt idx="2646">
                  <c:v>8358</c:v>
                </c:pt>
                <c:pt idx="2647">
                  <c:v>8358</c:v>
                </c:pt>
                <c:pt idx="2648">
                  <c:v>8358</c:v>
                </c:pt>
                <c:pt idx="2649">
                  <c:v>8358</c:v>
                </c:pt>
                <c:pt idx="2650">
                  <c:v>8358</c:v>
                </c:pt>
                <c:pt idx="2651">
                  <c:v>8358</c:v>
                </c:pt>
                <c:pt idx="2652">
                  <c:v>8358</c:v>
                </c:pt>
                <c:pt idx="2653">
                  <c:v>8358</c:v>
                </c:pt>
                <c:pt idx="2654">
                  <c:v>8358</c:v>
                </c:pt>
                <c:pt idx="2655">
                  <c:v>8358</c:v>
                </c:pt>
                <c:pt idx="2656">
                  <c:v>8358</c:v>
                </c:pt>
                <c:pt idx="2657">
                  <c:v>8358</c:v>
                </c:pt>
                <c:pt idx="2658">
                  <c:v>8358</c:v>
                </c:pt>
                <c:pt idx="2659">
                  <c:v>8358</c:v>
                </c:pt>
                <c:pt idx="2660">
                  <c:v>8358</c:v>
                </c:pt>
                <c:pt idx="2661">
                  <c:v>8358</c:v>
                </c:pt>
                <c:pt idx="2662">
                  <c:v>8358</c:v>
                </c:pt>
                <c:pt idx="2663">
                  <c:v>8358</c:v>
                </c:pt>
                <c:pt idx="2664">
                  <c:v>8358</c:v>
                </c:pt>
                <c:pt idx="2665">
                  <c:v>8358</c:v>
                </c:pt>
                <c:pt idx="2666">
                  <c:v>8358</c:v>
                </c:pt>
                <c:pt idx="2667">
                  <c:v>8358</c:v>
                </c:pt>
                <c:pt idx="2668">
                  <c:v>8358</c:v>
                </c:pt>
                <c:pt idx="2669">
                  <c:v>8358</c:v>
                </c:pt>
                <c:pt idx="2670">
                  <c:v>8358</c:v>
                </c:pt>
                <c:pt idx="2671">
                  <c:v>8358</c:v>
                </c:pt>
                <c:pt idx="2672">
                  <c:v>8358</c:v>
                </c:pt>
                <c:pt idx="2673">
                  <c:v>8358</c:v>
                </c:pt>
                <c:pt idx="2674">
                  <c:v>8358</c:v>
                </c:pt>
                <c:pt idx="2675">
                  <c:v>8358</c:v>
                </c:pt>
                <c:pt idx="2676">
                  <c:v>8358</c:v>
                </c:pt>
                <c:pt idx="2677">
                  <c:v>8358</c:v>
                </c:pt>
                <c:pt idx="2678">
                  <c:v>8358</c:v>
                </c:pt>
                <c:pt idx="2679">
                  <c:v>8358</c:v>
                </c:pt>
                <c:pt idx="2680">
                  <c:v>8358</c:v>
                </c:pt>
                <c:pt idx="2681">
                  <c:v>8358</c:v>
                </c:pt>
                <c:pt idx="2682">
                  <c:v>8358</c:v>
                </c:pt>
                <c:pt idx="2683">
                  <c:v>8358</c:v>
                </c:pt>
                <c:pt idx="2684">
                  <c:v>8358</c:v>
                </c:pt>
                <c:pt idx="2685">
                  <c:v>8358</c:v>
                </c:pt>
                <c:pt idx="2686">
                  <c:v>8358</c:v>
                </c:pt>
                <c:pt idx="2687">
                  <c:v>8358</c:v>
                </c:pt>
                <c:pt idx="2688">
                  <c:v>8358</c:v>
                </c:pt>
                <c:pt idx="2689">
                  <c:v>8358</c:v>
                </c:pt>
                <c:pt idx="2690">
                  <c:v>8358</c:v>
                </c:pt>
                <c:pt idx="2691">
                  <c:v>8358</c:v>
                </c:pt>
                <c:pt idx="2692">
                  <c:v>8358</c:v>
                </c:pt>
                <c:pt idx="2693">
                  <c:v>8358</c:v>
                </c:pt>
                <c:pt idx="2694">
                  <c:v>8358</c:v>
                </c:pt>
                <c:pt idx="2695">
                  <c:v>8358</c:v>
                </c:pt>
                <c:pt idx="2696">
                  <c:v>8358</c:v>
                </c:pt>
                <c:pt idx="2697">
                  <c:v>8358</c:v>
                </c:pt>
                <c:pt idx="2698">
                  <c:v>8358</c:v>
                </c:pt>
                <c:pt idx="2699">
                  <c:v>8358</c:v>
                </c:pt>
                <c:pt idx="2700">
                  <c:v>8358</c:v>
                </c:pt>
                <c:pt idx="2701">
                  <c:v>8358</c:v>
                </c:pt>
                <c:pt idx="2702">
                  <c:v>8358</c:v>
                </c:pt>
                <c:pt idx="2703">
                  <c:v>8358</c:v>
                </c:pt>
                <c:pt idx="2704">
                  <c:v>8358</c:v>
                </c:pt>
                <c:pt idx="2705">
                  <c:v>8358</c:v>
                </c:pt>
                <c:pt idx="2706">
                  <c:v>8358</c:v>
                </c:pt>
                <c:pt idx="2707">
                  <c:v>8358</c:v>
                </c:pt>
                <c:pt idx="2708">
                  <c:v>8358</c:v>
                </c:pt>
                <c:pt idx="2709">
                  <c:v>8358</c:v>
                </c:pt>
                <c:pt idx="2710">
                  <c:v>8358</c:v>
                </c:pt>
                <c:pt idx="2711">
                  <c:v>8358</c:v>
                </c:pt>
                <c:pt idx="2712">
                  <c:v>8358</c:v>
                </c:pt>
                <c:pt idx="2713">
                  <c:v>8358</c:v>
                </c:pt>
                <c:pt idx="2714">
                  <c:v>8358</c:v>
                </c:pt>
                <c:pt idx="2715">
                  <c:v>8358</c:v>
                </c:pt>
                <c:pt idx="2716">
                  <c:v>8358</c:v>
                </c:pt>
                <c:pt idx="2717">
                  <c:v>8358</c:v>
                </c:pt>
                <c:pt idx="2718">
                  <c:v>8358</c:v>
                </c:pt>
                <c:pt idx="2719">
                  <c:v>8358</c:v>
                </c:pt>
                <c:pt idx="2720">
                  <c:v>8358</c:v>
                </c:pt>
                <c:pt idx="2721">
                  <c:v>8358</c:v>
                </c:pt>
                <c:pt idx="2722">
                  <c:v>8358</c:v>
                </c:pt>
                <c:pt idx="2723">
                  <c:v>8358</c:v>
                </c:pt>
                <c:pt idx="2724">
                  <c:v>8358</c:v>
                </c:pt>
                <c:pt idx="2725">
                  <c:v>8358</c:v>
                </c:pt>
                <c:pt idx="2726">
                  <c:v>8358</c:v>
                </c:pt>
                <c:pt idx="2727">
                  <c:v>8358</c:v>
                </c:pt>
                <c:pt idx="2728">
                  <c:v>8358</c:v>
                </c:pt>
                <c:pt idx="2729">
                  <c:v>8358</c:v>
                </c:pt>
                <c:pt idx="2730">
                  <c:v>8358</c:v>
                </c:pt>
                <c:pt idx="2731">
                  <c:v>8358</c:v>
                </c:pt>
                <c:pt idx="2732">
                  <c:v>8358</c:v>
                </c:pt>
                <c:pt idx="2733">
                  <c:v>8358</c:v>
                </c:pt>
                <c:pt idx="2734">
                  <c:v>8358</c:v>
                </c:pt>
                <c:pt idx="2735">
                  <c:v>8358</c:v>
                </c:pt>
                <c:pt idx="2736">
                  <c:v>8358</c:v>
                </c:pt>
                <c:pt idx="2737">
                  <c:v>8358</c:v>
                </c:pt>
                <c:pt idx="2738">
                  <c:v>8358</c:v>
                </c:pt>
                <c:pt idx="2739">
                  <c:v>8358</c:v>
                </c:pt>
                <c:pt idx="2740">
                  <c:v>8358</c:v>
                </c:pt>
                <c:pt idx="2741">
                  <c:v>8358</c:v>
                </c:pt>
                <c:pt idx="2742">
                  <c:v>8358</c:v>
                </c:pt>
                <c:pt idx="2743">
                  <c:v>8358</c:v>
                </c:pt>
                <c:pt idx="2744">
                  <c:v>8358</c:v>
                </c:pt>
                <c:pt idx="2745">
                  <c:v>8358</c:v>
                </c:pt>
                <c:pt idx="2746">
                  <c:v>8358</c:v>
                </c:pt>
                <c:pt idx="2747">
                  <c:v>8358</c:v>
                </c:pt>
                <c:pt idx="2748">
                  <c:v>8358</c:v>
                </c:pt>
                <c:pt idx="2749">
                  <c:v>8358</c:v>
                </c:pt>
                <c:pt idx="2750">
                  <c:v>8358</c:v>
                </c:pt>
                <c:pt idx="2751">
                  <c:v>8358</c:v>
                </c:pt>
                <c:pt idx="2752">
                  <c:v>8358</c:v>
                </c:pt>
                <c:pt idx="2753">
                  <c:v>8358</c:v>
                </c:pt>
                <c:pt idx="2754">
                  <c:v>8358</c:v>
                </c:pt>
                <c:pt idx="2755">
                  <c:v>8358</c:v>
                </c:pt>
                <c:pt idx="2756">
                  <c:v>8358</c:v>
                </c:pt>
                <c:pt idx="2757">
                  <c:v>8358</c:v>
                </c:pt>
                <c:pt idx="2758">
                  <c:v>8358</c:v>
                </c:pt>
                <c:pt idx="2759">
                  <c:v>8358</c:v>
                </c:pt>
                <c:pt idx="2760">
                  <c:v>8358</c:v>
                </c:pt>
                <c:pt idx="2761">
                  <c:v>8358</c:v>
                </c:pt>
                <c:pt idx="2762">
                  <c:v>8358</c:v>
                </c:pt>
                <c:pt idx="2763">
                  <c:v>8358</c:v>
                </c:pt>
                <c:pt idx="2764">
                  <c:v>8358</c:v>
                </c:pt>
                <c:pt idx="2765">
                  <c:v>8358</c:v>
                </c:pt>
                <c:pt idx="2766">
                  <c:v>8358</c:v>
                </c:pt>
                <c:pt idx="2767">
                  <c:v>8358</c:v>
                </c:pt>
                <c:pt idx="2768">
                  <c:v>8358</c:v>
                </c:pt>
                <c:pt idx="2769">
                  <c:v>8358</c:v>
                </c:pt>
                <c:pt idx="2770">
                  <c:v>8358</c:v>
                </c:pt>
                <c:pt idx="2771">
                  <c:v>8358</c:v>
                </c:pt>
                <c:pt idx="2772">
                  <c:v>8358</c:v>
                </c:pt>
                <c:pt idx="2773">
                  <c:v>8358</c:v>
                </c:pt>
                <c:pt idx="2774">
                  <c:v>8358</c:v>
                </c:pt>
                <c:pt idx="2775">
                  <c:v>8358</c:v>
                </c:pt>
                <c:pt idx="2776">
                  <c:v>8358</c:v>
                </c:pt>
                <c:pt idx="2777">
                  <c:v>8358</c:v>
                </c:pt>
                <c:pt idx="2778">
                  <c:v>8358</c:v>
                </c:pt>
                <c:pt idx="2779">
                  <c:v>8358</c:v>
                </c:pt>
                <c:pt idx="2780">
                  <c:v>8358</c:v>
                </c:pt>
                <c:pt idx="2781">
                  <c:v>8358</c:v>
                </c:pt>
                <c:pt idx="2782">
                  <c:v>8358</c:v>
                </c:pt>
                <c:pt idx="2783">
                  <c:v>8358</c:v>
                </c:pt>
                <c:pt idx="2784">
                  <c:v>8358</c:v>
                </c:pt>
                <c:pt idx="2785">
                  <c:v>8358</c:v>
                </c:pt>
                <c:pt idx="2786">
                  <c:v>8358</c:v>
                </c:pt>
                <c:pt idx="2787">
                  <c:v>8358</c:v>
                </c:pt>
                <c:pt idx="2788">
                  <c:v>8358</c:v>
                </c:pt>
                <c:pt idx="2789">
                  <c:v>8358</c:v>
                </c:pt>
                <c:pt idx="2790">
                  <c:v>8358</c:v>
                </c:pt>
                <c:pt idx="2791">
                  <c:v>8358</c:v>
                </c:pt>
                <c:pt idx="2792">
                  <c:v>8358</c:v>
                </c:pt>
                <c:pt idx="2793">
                  <c:v>8358</c:v>
                </c:pt>
                <c:pt idx="2794">
                  <c:v>8358</c:v>
                </c:pt>
                <c:pt idx="2795">
                  <c:v>8358</c:v>
                </c:pt>
                <c:pt idx="2796">
                  <c:v>8358</c:v>
                </c:pt>
                <c:pt idx="2797">
                  <c:v>8358</c:v>
                </c:pt>
                <c:pt idx="2798">
                  <c:v>8358</c:v>
                </c:pt>
                <c:pt idx="2799">
                  <c:v>8358</c:v>
                </c:pt>
                <c:pt idx="2800">
                  <c:v>8358</c:v>
                </c:pt>
                <c:pt idx="2801">
                  <c:v>8358</c:v>
                </c:pt>
                <c:pt idx="2802">
                  <c:v>8358</c:v>
                </c:pt>
                <c:pt idx="2803">
                  <c:v>8358</c:v>
                </c:pt>
                <c:pt idx="2804">
                  <c:v>8358</c:v>
                </c:pt>
                <c:pt idx="2805">
                  <c:v>8358</c:v>
                </c:pt>
                <c:pt idx="2806">
                  <c:v>8358</c:v>
                </c:pt>
                <c:pt idx="2807">
                  <c:v>8358</c:v>
                </c:pt>
                <c:pt idx="2808">
                  <c:v>8358</c:v>
                </c:pt>
                <c:pt idx="2809">
                  <c:v>8358</c:v>
                </c:pt>
                <c:pt idx="2810">
                  <c:v>8358</c:v>
                </c:pt>
                <c:pt idx="2811">
                  <c:v>8358</c:v>
                </c:pt>
                <c:pt idx="2812">
                  <c:v>8358</c:v>
                </c:pt>
                <c:pt idx="2813">
                  <c:v>8358</c:v>
                </c:pt>
                <c:pt idx="2814">
                  <c:v>8358</c:v>
                </c:pt>
                <c:pt idx="2815">
                  <c:v>8358</c:v>
                </c:pt>
                <c:pt idx="2816">
                  <c:v>8358</c:v>
                </c:pt>
                <c:pt idx="2817">
                  <c:v>8358</c:v>
                </c:pt>
                <c:pt idx="2818">
                  <c:v>8358</c:v>
                </c:pt>
                <c:pt idx="2819">
                  <c:v>8358</c:v>
                </c:pt>
                <c:pt idx="2820">
                  <c:v>8358</c:v>
                </c:pt>
                <c:pt idx="2821">
                  <c:v>8358</c:v>
                </c:pt>
                <c:pt idx="2822">
                  <c:v>8358</c:v>
                </c:pt>
                <c:pt idx="2823">
                  <c:v>8358</c:v>
                </c:pt>
                <c:pt idx="2824">
                  <c:v>8358</c:v>
                </c:pt>
                <c:pt idx="2825">
                  <c:v>8358</c:v>
                </c:pt>
                <c:pt idx="2826">
                  <c:v>8358</c:v>
                </c:pt>
                <c:pt idx="2827">
                  <c:v>8358</c:v>
                </c:pt>
                <c:pt idx="2828">
                  <c:v>8358</c:v>
                </c:pt>
                <c:pt idx="2829">
                  <c:v>8358</c:v>
                </c:pt>
                <c:pt idx="2830">
                  <c:v>8358</c:v>
                </c:pt>
                <c:pt idx="2831">
                  <c:v>8358</c:v>
                </c:pt>
                <c:pt idx="2832">
                  <c:v>8358</c:v>
                </c:pt>
                <c:pt idx="2833">
                  <c:v>8358</c:v>
                </c:pt>
                <c:pt idx="2834">
                  <c:v>8358</c:v>
                </c:pt>
                <c:pt idx="2835">
                  <c:v>8358</c:v>
                </c:pt>
                <c:pt idx="2836">
                  <c:v>8358</c:v>
                </c:pt>
                <c:pt idx="2837">
                  <c:v>8358</c:v>
                </c:pt>
                <c:pt idx="2838">
                  <c:v>8358</c:v>
                </c:pt>
                <c:pt idx="2839">
                  <c:v>8358</c:v>
                </c:pt>
                <c:pt idx="2840">
                  <c:v>8358</c:v>
                </c:pt>
                <c:pt idx="2841">
                  <c:v>8358</c:v>
                </c:pt>
                <c:pt idx="2842">
                  <c:v>8358</c:v>
                </c:pt>
                <c:pt idx="2843">
                  <c:v>8358</c:v>
                </c:pt>
                <c:pt idx="2844">
                  <c:v>8358</c:v>
                </c:pt>
                <c:pt idx="2845">
                  <c:v>8358</c:v>
                </c:pt>
                <c:pt idx="2846">
                  <c:v>8358</c:v>
                </c:pt>
                <c:pt idx="2847">
                  <c:v>8358</c:v>
                </c:pt>
                <c:pt idx="2848">
                  <c:v>8358</c:v>
                </c:pt>
                <c:pt idx="2849">
                  <c:v>8358</c:v>
                </c:pt>
                <c:pt idx="2850">
                  <c:v>8358</c:v>
                </c:pt>
                <c:pt idx="2851">
                  <c:v>8358</c:v>
                </c:pt>
                <c:pt idx="2852">
                  <c:v>8358</c:v>
                </c:pt>
                <c:pt idx="2853">
                  <c:v>8358</c:v>
                </c:pt>
                <c:pt idx="2854">
                  <c:v>8358</c:v>
                </c:pt>
                <c:pt idx="2855">
                  <c:v>8358</c:v>
                </c:pt>
                <c:pt idx="2856">
                  <c:v>8358</c:v>
                </c:pt>
                <c:pt idx="2857">
                  <c:v>8358</c:v>
                </c:pt>
                <c:pt idx="2858">
                  <c:v>8358</c:v>
                </c:pt>
                <c:pt idx="2859">
                  <c:v>8358</c:v>
                </c:pt>
                <c:pt idx="2860">
                  <c:v>8358</c:v>
                </c:pt>
                <c:pt idx="2861">
                  <c:v>8358</c:v>
                </c:pt>
                <c:pt idx="2862">
                  <c:v>8358</c:v>
                </c:pt>
                <c:pt idx="2863">
                  <c:v>8358</c:v>
                </c:pt>
                <c:pt idx="2864">
                  <c:v>8358</c:v>
                </c:pt>
                <c:pt idx="2865">
                  <c:v>8358</c:v>
                </c:pt>
                <c:pt idx="2866">
                  <c:v>8358</c:v>
                </c:pt>
                <c:pt idx="2867">
                  <c:v>8358</c:v>
                </c:pt>
                <c:pt idx="2868">
                  <c:v>8358</c:v>
                </c:pt>
                <c:pt idx="2869">
                  <c:v>8358</c:v>
                </c:pt>
                <c:pt idx="2870">
                  <c:v>8358</c:v>
                </c:pt>
                <c:pt idx="2871">
                  <c:v>8358</c:v>
                </c:pt>
                <c:pt idx="2872">
                  <c:v>8358</c:v>
                </c:pt>
                <c:pt idx="2873">
                  <c:v>8358</c:v>
                </c:pt>
                <c:pt idx="2874">
                  <c:v>8358</c:v>
                </c:pt>
                <c:pt idx="2875">
                  <c:v>8358</c:v>
                </c:pt>
                <c:pt idx="2876">
                  <c:v>8358</c:v>
                </c:pt>
                <c:pt idx="2877">
                  <c:v>8358</c:v>
                </c:pt>
                <c:pt idx="2878">
                  <c:v>8358</c:v>
                </c:pt>
                <c:pt idx="2879">
                  <c:v>8358</c:v>
                </c:pt>
                <c:pt idx="2880">
                  <c:v>8358</c:v>
                </c:pt>
                <c:pt idx="2881">
                  <c:v>8358</c:v>
                </c:pt>
                <c:pt idx="2882">
                  <c:v>8358</c:v>
                </c:pt>
                <c:pt idx="2883">
                  <c:v>8358</c:v>
                </c:pt>
                <c:pt idx="2884">
                  <c:v>8358</c:v>
                </c:pt>
                <c:pt idx="2885">
                  <c:v>8358</c:v>
                </c:pt>
                <c:pt idx="2886">
                  <c:v>8358</c:v>
                </c:pt>
                <c:pt idx="2887">
                  <c:v>8358</c:v>
                </c:pt>
                <c:pt idx="2888">
                  <c:v>8358</c:v>
                </c:pt>
                <c:pt idx="2889">
                  <c:v>8358</c:v>
                </c:pt>
                <c:pt idx="2890">
                  <c:v>8358</c:v>
                </c:pt>
                <c:pt idx="2891">
                  <c:v>8358</c:v>
                </c:pt>
                <c:pt idx="2892">
                  <c:v>8358</c:v>
                </c:pt>
                <c:pt idx="2893">
                  <c:v>8358</c:v>
                </c:pt>
                <c:pt idx="2894">
                  <c:v>8358</c:v>
                </c:pt>
                <c:pt idx="2895">
                  <c:v>8358</c:v>
                </c:pt>
                <c:pt idx="2896">
                  <c:v>8358</c:v>
                </c:pt>
                <c:pt idx="2897">
                  <c:v>8358</c:v>
                </c:pt>
                <c:pt idx="2898">
                  <c:v>8358</c:v>
                </c:pt>
                <c:pt idx="2899">
                  <c:v>8358</c:v>
                </c:pt>
                <c:pt idx="2900">
                  <c:v>8358</c:v>
                </c:pt>
                <c:pt idx="2901">
                  <c:v>8358</c:v>
                </c:pt>
                <c:pt idx="2902">
                  <c:v>8358</c:v>
                </c:pt>
                <c:pt idx="2903">
                  <c:v>8358</c:v>
                </c:pt>
                <c:pt idx="2904">
                  <c:v>8358</c:v>
                </c:pt>
                <c:pt idx="2905">
                  <c:v>8358</c:v>
                </c:pt>
                <c:pt idx="2906">
                  <c:v>8358</c:v>
                </c:pt>
                <c:pt idx="2907">
                  <c:v>8358</c:v>
                </c:pt>
                <c:pt idx="2908">
                  <c:v>8358</c:v>
                </c:pt>
                <c:pt idx="2909">
                  <c:v>8358</c:v>
                </c:pt>
                <c:pt idx="2910">
                  <c:v>8358</c:v>
                </c:pt>
                <c:pt idx="2911">
                  <c:v>8358</c:v>
                </c:pt>
                <c:pt idx="2912">
                  <c:v>8358</c:v>
                </c:pt>
                <c:pt idx="2913">
                  <c:v>8358</c:v>
                </c:pt>
                <c:pt idx="2914">
                  <c:v>8358</c:v>
                </c:pt>
                <c:pt idx="2915">
                  <c:v>8358</c:v>
                </c:pt>
                <c:pt idx="2916">
                  <c:v>8358</c:v>
                </c:pt>
                <c:pt idx="2917">
                  <c:v>8358</c:v>
                </c:pt>
                <c:pt idx="2918">
                  <c:v>8358</c:v>
                </c:pt>
                <c:pt idx="2919">
                  <c:v>8358</c:v>
                </c:pt>
                <c:pt idx="2920">
                  <c:v>8358</c:v>
                </c:pt>
                <c:pt idx="2921">
                  <c:v>8358</c:v>
                </c:pt>
                <c:pt idx="2922">
                  <c:v>8358</c:v>
                </c:pt>
                <c:pt idx="2923">
                  <c:v>8358</c:v>
                </c:pt>
                <c:pt idx="2924">
                  <c:v>8358</c:v>
                </c:pt>
                <c:pt idx="2925">
                  <c:v>8358</c:v>
                </c:pt>
                <c:pt idx="2926">
                  <c:v>8358</c:v>
                </c:pt>
                <c:pt idx="2927">
                  <c:v>8358</c:v>
                </c:pt>
                <c:pt idx="2928">
                  <c:v>8358</c:v>
                </c:pt>
                <c:pt idx="2929">
                  <c:v>8358</c:v>
                </c:pt>
                <c:pt idx="2930">
                  <c:v>8358</c:v>
                </c:pt>
                <c:pt idx="2931">
                  <c:v>8358</c:v>
                </c:pt>
                <c:pt idx="2932">
                  <c:v>8358</c:v>
                </c:pt>
                <c:pt idx="2933">
                  <c:v>8358</c:v>
                </c:pt>
                <c:pt idx="2934">
                  <c:v>8358</c:v>
                </c:pt>
                <c:pt idx="2935">
                  <c:v>8358</c:v>
                </c:pt>
                <c:pt idx="2936">
                  <c:v>8358</c:v>
                </c:pt>
                <c:pt idx="2937">
                  <c:v>8358</c:v>
                </c:pt>
                <c:pt idx="2938">
                  <c:v>8358</c:v>
                </c:pt>
                <c:pt idx="2939">
                  <c:v>8358</c:v>
                </c:pt>
                <c:pt idx="2940">
                  <c:v>8358</c:v>
                </c:pt>
                <c:pt idx="2941">
                  <c:v>8358</c:v>
                </c:pt>
                <c:pt idx="2942">
                  <c:v>8358</c:v>
                </c:pt>
                <c:pt idx="2943">
                  <c:v>8358</c:v>
                </c:pt>
                <c:pt idx="2944">
                  <c:v>8358</c:v>
                </c:pt>
                <c:pt idx="2945">
                  <c:v>8358</c:v>
                </c:pt>
                <c:pt idx="2946">
                  <c:v>8358</c:v>
                </c:pt>
                <c:pt idx="2947">
                  <c:v>8358</c:v>
                </c:pt>
                <c:pt idx="2948">
                  <c:v>8358</c:v>
                </c:pt>
                <c:pt idx="2949">
                  <c:v>8358</c:v>
                </c:pt>
                <c:pt idx="2950">
                  <c:v>8358</c:v>
                </c:pt>
                <c:pt idx="2951">
                  <c:v>8358</c:v>
                </c:pt>
                <c:pt idx="2952">
                  <c:v>8358</c:v>
                </c:pt>
                <c:pt idx="2953">
                  <c:v>8358</c:v>
                </c:pt>
                <c:pt idx="2954">
                  <c:v>8358</c:v>
                </c:pt>
                <c:pt idx="2955">
                  <c:v>8358</c:v>
                </c:pt>
                <c:pt idx="2956">
                  <c:v>8358</c:v>
                </c:pt>
                <c:pt idx="2957">
                  <c:v>8358</c:v>
                </c:pt>
                <c:pt idx="2958">
                  <c:v>8358</c:v>
                </c:pt>
                <c:pt idx="2959">
                  <c:v>8358</c:v>
                </c:pt>
                <c:pt idx="2960">
                  <c:v>8358</c:v>
                </c:pt>
                <c:pt idx="2961">
                  <c:v>8358</c:v>
                </c:pt>
                <c:pt idx="2962">
                  <c:v>8358</c:v>
                </c:pt>
                <c:pt idx="2963">
                  <c:v>8358</c:v>
                </c:pt>
                <c:pt idx="2964">
                  <c:v>8358</c:v>
                </c:pt>
                <c:pt idx="2965">
                  <c:v>8358</c:v>
                </c:pt>
                <c:pt idx="2966">
                  <c:v>8358</c:v>
                </c:pt>
                <c:pt idx="2967">
                  <c:v>8358</c:v>
                </c:pt>
                <c:pt idx="2968">
                  <c:v>8358</c:v>
                </c:pt>
                <c:pt idx="2969">
                  <c:v>8358</c:v>
                </c:pt>
                <c:pt idx="2970">
                  <c:v>8358</c:v>
                </c:pt>
                <c:pt idx="2971">
                  <c:v>8358</c:v>
                </c:pt>
                <c:pt idx="2972">
                  <c:v>8358</c:v>
                </c:pt>
                <c:pt idx="2973">
                  <c:v>8358</c:v>
                </c:pt>
                <c:pt idx="2974">
                  <c:v>8358</c:v>
                </c:pt>
                <c:pt idx="2975">
                  <c:v>8358</c:v>
                </c:pt>
                <c:pt idx="2976">
                  <c:v>8358</c:v>
                </c:pt>
                <c:pt idx="2977">
                  <c:v>8358</c:v>
                </c:pt>
                <c:pt idx="2978">
                  <c:v>8358</c:v>
                </c:pt>
                <c:pt idx="2979">
                  <c:v>8358</c:v>
                </c:pt>
                <c:pt idx="2980">
                  <c:v>8358</c:v>
                </c:pt>
                <c:pt idx="2981">
                  <c:v>8358</c:v>
                </c:pt>
                <c:pt idx="2982">
                  <c:v>8358</c:v>
                </c:pt>
                <c:pt idx="2983">
                  <c:v>8358</c:v>
                </c:pt>
                <c:pt idx="2984">
                  <c:v>8358</c:v>
                </c:pt>
                <c:pt idx="2985">
                  <c:v>8358</c:v>
                </c:pt>
                <c:pt idx="2986">
                  <c:v>8358</c:v>
                </c:pt>
                <c:pt idx="2987">
                  <c:v>8358</c:v>
                </c:pt>
                <c:pt idx="2988">
                  <c:v>8358</c:v>
                </c:pt>
                <c:pt idx="2989">
                  <c:v>8358</c:v>
                </c:pt>
                <c:pt idx="2990">
                  <c:v>8358</c:v>
                </c:pt>
                <c:pt idx="2991">
                  <c:v>8358</c:v>
                </c:pt>
                <c:pt idx="2992">
                  <c:v>8358</c:v>
                </c:pt>
                <c:pt idx="2993">
                  <c:v>8358</c:v>
                </c:pt>
                <c:pt idx="2994">
                  <c:v>8358</c:v>
                </c:pt>
                <c:pt idx="2995">
                  <c:v>8358</c:v>
                </c:pt>
                <c:pt idx="2996">
                  <c:v>8358</c:v>
                </c:pt>
                <c:pt idx="2997">
                  <c:v>8358</c:v>
                </c:pt>
                <c:pt idx="2998">
                  <c:v>8358</c:v>
                </c:pt>
                <c:pt idx="2999">
                  <c:v>8358</c:v>
                </c:pt>
                <c:pt idx="3000">
                  <c:v>8358</c:v>
                </c:pt>
                <c:pt idx="3001">
                  <c:v>8358</c:v>
                </c:pt>
                <c:pt idx="3002">
                  <c:v>8358</c:v>
                </c:pt>
                <c:pt idx="3003">
                  <c:v>8358</c:v>
                </c:pt>
                <c:pt idx="3004">
                  <c:v>8358</c:v>
                </c:pt>
                <c:pt idx="3005">
                  <c:v>8358</c:v>
                </c:pt>
                <c:pt idx="3006">
                  <c:v>8358</c:v>
                </c:pt>
                <c:pt idx="3007">
                  <c:v>8358</c:v>
                </c:pt>
                <c:pt idx="3008">
                  <c:v>8358</c:v>
                </c:pt>
                <c:pt idx="3009">
                  <c:v>8358</c:v>
                </c:pt>
                <c:pt idx="3010">
                  <c:v>8358</c:v>
                </c:pt>
                <c:pt idx="3011">
                  <c:v>8358</c:v>
                </c:pt>
                <c:pt idx="3012">
                  <c:v>8358</c:v>
                </c:pt>
                <c:pt idx="3013">
                  <c:v>8358</c:v>
                </c:pt>
                <c:pt idx="3014">
                  <c:v>8358</c:v>
                </c:pt>
                <c:pt idx="3015">
                  <c:v>8358</c:v>
                </c:pt>
                <c:pt idx="3016">
                  <c:v>8358</c:v>
                </c:pt>
                <c:pt idx="3017">
                  <c:v>8358</c:v>
                </c:pt>
                <c:pt idx="3018">
                  <c:v>8358</c:v>
                </c:pt>
                <c:pt idx="3019">
                  <c:v>8358</c:v>
                </c:pt>
                <c:pt idx="3020">
                  <c:v>8358</c:v>
                </c:pt>
                <c:pt idx="3021">
                  <c:v>8358</c:v>
                </c:pt>
                <c:pt idx="3022">
                  <c:v>8358</c:v>
                </c:pt>
                <c:pt idx="3023">
                  <c:v>8358</c:v>
                </c:pt>
                <c:pt idx="3024">
                  <c:v>8358</c:v>
                </c:pt>
                <c:pt idx="3025">
                  <c:v>8358</c:v>
                </c:pt>
                <c:pt idx="3026">
                  <c:v>8358</c:v>
                </c:pt>
                <c:pt idx="3027">
                  <c:v>8358</c:v>
                </c:pt>
                <c:pt idx="3028">
                  <c:v>8358</c:v>
                </c:pt>
                <c:pt idx="3029">
                  <c:v>8358</c:v>
                </c:pt>
                <c:pt idx="3030">
                  <c:v>8358</c:v>
                </c:pt>
                <c:pt idx="3031">
                  <c:v>8358</c:v>
                </c:pt>
                <c:pt idx="3032">
                  <c:v>8358</c:v>
                </c:pt>
                <c:pt idx="3033">
                  <c:v>8358</c:v>
                </c:pt>
                <c:pt idx="3034">
                  <c:v>8358</c:v>
                </c:pt>
                <c:pt idx="3035">
                  <c:v>8358</c:v>
                </c:pt>
                <c:pt idx="3036">
                  <c:v>8358</c:v>
                </c:pt>
                <c:pt idx="3037">
                  <c:v>8358</c:v>
                </c:pt>
                <c:pt idx="3038">
                  <c:v>8358</c:v>
                </c:pt>
                <c:pt idx="3039">
                  <c:v>8358</c:v>
                </c:pt>
                <c:pt idx="3040">
                  <c:v>8358</c:v>
                </c:pt>
                <c:pt idx="3041">
                  <c:v>8358</c:v>
                </c:pt>
                <c:pt idx="3042">
                  <c:v>8358</c:v>
                </c:pt>
                <c:pt idx="3043">
                  <c:v>8358</c:v>
                </c:pt>
                <c:pt idx="3044">
                  <c:v>8358</c:v>
                </c:pt>
                <c:pt idx="3045">
                  <c:v>8358</c:v>
                </c:pt>
                <c:pt idx="3046">
                  <c:v>8358</c:v>
                </c:pt>
                <c:pt idx="3047">
                  <c:v>8358</c:v>
                </c:pt>
                <c:pt idx="3048">
                  <c:v>8358</c:v>
                </c:pt>
                <c:pt idx="3049">
                  <c:v>8358</c:v>
                </c:pt>
                <c:pt idx="3050">
                  <c:v>8358</c:v>
                </c:pt>
                <c:pt idx="3051">
                  <c:v>8358</c:v>
                </c:pt>
                <c:pt idx="3052">
                  <c:v>8358</c:v>
                </c:pt>
                <c:pt idx="3053">
                  <c:v>8358</c:v>
                </c:pt>
                <c:pt idx="3054">
                  <c:v>8358</c:v>
                </c:pt>
                <c:pt idx="3055">
                  <c:v>8358</c:v>
                </c:pt>
                <c:pt idx="3056">
                  <c:v>8358</c:v>
                </c:pt>
                <c:pt idx="3057">
                  <c:v>8358</c:v>
                </c:pt>
                <c:pt idx="3058">
                  <c:v>8358</c:v>
                </c:pt>
                <c:pt idx="3059">
                  <c:v>8358</c:v>
                </c:pt>
                <c:pt idx="3060">
                  <c:v>8358</c:v>
                </c:pt>
                <c:pt idx="3061">
                  <c:v>8358</c:v>
                </c:pt>
                <c:pt idx="3062">
                  <c:v>8358</c:v>
                </c:pt>
                <c:pt idx="3063">
                  <c:v>8358</c:v>
                </c:pt>
                <c:pt idx="3064">
                  <c:v>8358</c:v>
                </c:pt>
                <c:pt idx="3065">
                  <c:v>8358</c:v>
                </c:pt>
                <c:pt idx="3066">
                  <c:v>8358</c:v>
                </c:pt>
                <c:pt idx="3067">
                  <c:v>8358</c:v>
                </c:pt>
                <c:pt idx="3068">
                  <c:v>8358</c:v>
                </c:pt>
                <c:pt idx="3069">
                  <c:v>8358</c:v>
                </c:pt>
                <c:pt idx="3070">
                  <c:v>8358</c:v>
                </c:pt>
                <c:pt idx="3071">
                  <c:v>8358</c:v>
                </c:pt>
                <c:pt idx="3072">
                  <c:v>8358</c:v>
                </c:pt>
                <c:pt idx="3073">
                  <c:v>8358</c:v>
                </c:pt>
                <c:pt idx="3074">
                  <c:v>8358</c:v>
                </c:pt>
                <c:pt idx="3075">
                  <c:v>8358</c:v>
                </c:pt>
                <c:pt idx="3076">
                  <c:v>8358</c:v>
                </c:pt>
                <c:pt idx="3077">
                  <c:v>8358</c:v>
                </c:pt>
                <c:pt idx="3078">
                  <c:v>8358</c:v>
                </c:pt>
                <c:pt idx="3079">
                  <c:v>8358</c:v>
                </c:pt>
                <c:pt idx="3080">
                  <c:v>8358</c:v>
                </c:pt>
                <c:pt idx="3081">
                  <c:v>8358</c:v>
                </c:pt>
                <c:pt idx="3082">
                  <c:v>8358</c:v>
                </c:pt>
                <c:pt idx="3083">
                  <c:v>8358</c:v>
                </c:pt>
                <c:pt idx="3084">
                  <c:v>8358</c:v>
                </c:pt>
                <c:pt idx="3085">
                  <c:v>8358</c:v>
                </c:pt>
                <c:pt idx="3086">
                  <c:v>8358</c:v>
                </c:pt>
                <c:pt idx="3087">
                  <c:v>8358</c:v>
                </c:pt>
                <c:pt idx="3088">
                  <c:v>8358</c:v>
                </c:pt>
                <c:pt idx="3089">
                  <c:v>8358</c:v>
                </c:pt>
                <c:pt idx="3090">
                  <c:v>8358</c:v>
                </c:pt>
                <c:pt idx="3091">
                  <c:v>8358</c:v>
                </c:pt>
                <c:pt idx="3092">
                  <c:v>8358</c:v>
                </c:pt>
                <c:pt idx="3093">
                  <c:v>8358</c:v>
                </c:pt>
                <c:pt idx="3094">
                  <c:v>8358</c:v>
                </c:pt>
                <c:pt idx="3095">
                  <c:v>8358</c:v>
                </c:pt>
                <c:pt idx="3096">
                  <c:v>8358</c:v>
                </c:pt>
                <c:pt idx="3097">
                  <c:v>8358</c:v>
                </c:pt>
                <c:pt idx="3098">
                  <c:v>8358</c:v>
                </c:pt>
                <c:pt idx="3099">
                  <c:v>8358</c:v>
                </c:pt>
                <c:pt idx="3100">
                  <c:v>8358</c:v>
                </c:pt>
                <c:pt idx="3101">
                  <c:v>8358</c:v>
                </c:pt>
                <c:pt idx="3102">
                  <c:v>8358</c:v>
                </c:pt>
                <c:pt idx="3103">
                  <c:v>8358</c:v>
                </c:pt>
                <c:pt idx="3104">
                  <c:v>8358</c:v>
                </c:pt>
                <c:pt idx="3105">
                  <c:v>8358</c:v>
                </c:pt>
                <c:pt idx="3106">
                  <c:v>8358</c:v>
                </c:pt>
                <c:pt idx="3107">
                  <c:v>8358</c:v>
                </c:pt>
                <c:pt idx="3108">
                  <c:v>8358</c:v>
                </c:pt>
                <c:pt idx="3109">
                  <c:v>8358</c:v>
                </c:pt>
                <c:pt idx="3110">
                  <c:v>8358</c:v>
                </c:pt>
                <c:pt idx="3111">
                  <c:v>8358</c:v>
                </c:pt>
                <c:pt idx="3112">
                  <c:v>8358</c:v>
                </c:pt>
                <c:pt idx="3113">
                  <c:v>8358</c:v>
                </c:pt>
                <c:pt idx="3114">
                  <c:v>8358</c:v>
                </c:pt>
                <c:pt idx="3115">
                  <c:v>8358</c:v>
                </c:pt>
                <c:pt idx="3116">
                  <c:v>8358</c:v>
                </c:pt>
                <c:pt idx="3117">
                  <c:v>8358</c:v>
                </c:pt>
                <c:pt idx="3118">
                  <c:v>8358</c:v>
                </c:pt>
                <c:pt idx="3119">
                  <c:v>8358</c:v>
                </c:pt>
                <c:pt idx="3120">
                  <c:v>8358</c:v>
                </c:pt>
                <c:pt idx="3121">
                  <c:v>8358</c:v>
                </c:pt>
                <c:pt idx="3122">
                  <c:v>8358</c:v>
                </c:pt>
                <c:pt idx="3123">
                  <c:v>8358</c:v>
                </c:pt>
                <c:pt idx="3124">
                  <c:v>8358</c:v>
                </c:pt>
                <c:pt idx="3125">
                  <c:v>8358</c:v>
                </c:pt>
                <c:pt idx="3126">
                  <c:v>8358</c:v>
                </c:pt>
                <c:pt idx="3127">
                  <c:v>8358</c:v>
                </c:pt>
                <c:pt idx="3128">
                  <c:v>8358</c:v>
                </c:pt>
                <c:pt idx="3129">
                  <c:v>8358</c:v>
                </c:pt>
                <c:pt idx="3130">
                  <c:v>8358</c:v>
                </c:pt>
                <c:pt idx="3131">
                  <c:v>8358</c:v>
                </c:pt>
                <c:pt idx="3132">
                  <c:v>8358</c:v>
                </c:pt>
                <c:pt idx="3133">
                  <c:v>8358</c:v>
                </c:pt>
                <c:pt idx="3134">
                  <c:v>8358</c:v>
                </c:pt>
                <c:pt idx="3135">
                  <c:v>8358</c:v>
                </c:pt>
                <c:pt idx="3136">
                  <c:v>8358</c:v>
                </c:pt>
                <c:pt idx="3137">
                  <c:v>8358</c:v>
                </c:pt>
                <c:pt idx="3138">
                  <c:v>8358</c:v>
                </c:pt>
                <c:pt idx="3139">
                  <c:v>8358</c:v>
                </c:pt>
                <c:pt idx="3140">
                  <c:v>8358</c:v>
                </c:pt>
                <c:pt idx="3141">
                  <c:v>8358</c:v>
                </c:pt>
                <c:pt idx="3142">
                  <c:v>8358</c:v>
                </c:pt>
                <c:pt idx="3143">
                  <c:v>8358</c:v>
                </c:pt>
                <c:pt idx="3144">
                  <c:v>8358</c:v>
                </c:pt>
                <c:pt idx="3145">
                  <c:v>8358</c:v>
                </c:pt>
                <c:pt idx="3146">
                  <c:v>8358</c:v>
                </c:pt>
                <c:pt idx="3147">
                  <c:v>8358</c:v>
                </c:pt>
                <c:pt idx="3148">
                  <c:v>8358</c:v>
                </c:pt>
                <c:pt idx="3149">
                  <c:v>8358</c:v>
                </c:pt>
                <c:pt idx="3150">
                  <c:v>8358</c:v>
                </c:pt>
                <c:pt idx="3151">
                  <c:v>8358</c:v>
                </c:pt>
                <c:pt idx="3152">
                  <c:v>8358</c:v>
                </c:pt>
                <c:pt idx="3153">
                  <c:v>8358</c:v>
                </c:pt>
                <c:pt idx="3154">
                  <c:v>8358</c:v>
                </c:pt>
                <c:pt idx="3155">
                  <c:v>8358</c:v>
                </c:pt>
                <c:pt idx="3156">
                  <c:v>8358</c:v>
                </c:pt>
                <c:pt idx="3157">
                  <c:v>8358</c:v>
                </c:pt>
                <c:pt idx="3158">
                  <c:v>8358</c:v>
                </c:pt>
                <c:pt idx="3159">
                  <c:v>8358</c:v>
                </c:pt>
                <c:pt idx="3160">
                  <c:v>8358</c:v>
                </c:pt>
                <c:pt idx="3161">
                  <c:v>8358</c:v>
                </c:pt>
                <c:pt idx="3162">
                  <c:v>8358</c:v>
                </c:pt>
                <c:pt idx="3163">
                  <c:v>8358</c:v>
                </c:pt>
                <c:pt idx="3164">
                  <c:v>8358</c:v>
                </c:pt>
                <c:pt idx="3165">
                  <c:v>8358</c:v>
                </c:pt>
                <c:pt idx="3166">
                  <c:v>8358</c:v>
                </c:pt>
                <c:pt idx="3167">
                  <c:v>8358</c:v>
                </c:pt>
                <c:pt idx="3168">
                  <c:v>8358</c:v>
                </c:pt>
                <c:pt idx="3169">
                  <c:v>8358</c:v>
                </c:pt>
                <c:pt idx="3170">
                  <c:v>8358</c:v>
                </c:pt>
                <c:pt idx="3171">
                  <c:v>8358</c:v>
                </c:pt>
                <c:pt idx="3172">
                  <c:v>8358</c:v>
                </c:pt>
                <c:pt idx="3173">
                  <c:v>8358</c:v>
                </c:pt>
                <c:pt idx="3174">
                  <c:v>8358</c:v>
                </c:pt>
                <c:pt idx="3175">
                  <c:v>8358</c:v>
                </c:pt>
                <c:pt idx="3176">
                  <c:v>8358</c:v>
                </c:pt>
                <c:pt idx="3177">
                  <c:v>8358</c:v>
                </c:pt>
                <c:pt idx="3178">
                  <c:v>8358</c:v>
                </c:pt>
                <c:pt idx="3179">
                  <c:v>8358</c:v>
                </c:pt>
                <c:pt idx="3180">
                  <c:v>8358</c:v>
                </c:pt>
                <c:pt idx="3181">
                  <c:v>8358</c:v>
                </c:pt>
                <c:pt idx="3182">
                  <c:v>8358</c:v>
                </c:pt>
                <c:pt idx="3183">
                  <c:v>8358</c:v>
                </c:pt>
                <c:pt idx="3184">
                  <c:v>8358</c:v>
                </c:pt>
                <c:pt idx="3185">
                  <c:v>8358</c:v>
                </c:pt>
                <c:pt idx="3186">
                  <c:v>8358</c:v>
                </c:pt>
                <c:pt idx="3187">
                  <c:v>8358</c:v>
                </c:pt>
                <c:pt idx="3188">
                  <c:v>8358</c:v>
                </c:pt>
                <c:pt idx="3189">
                  <c:v>8358</c:v>
                </c:pt>
                <c:pt idx="3190">
                  <c:v>8358</c:v>
                </c:pt>
                <c:pt idx="3191">
                  <c:v>8358</c:v>
                </c:pt>
                <c:pt idx="3192">
                  <c:v>8358</c:v>
                </c:pt>
                <c:pt idx="3193">
                  <c:v>8358</c:v>
                </c:pt>
                <c:pt idx="3194">
                  <c:v>8358</c:v>
                </c:pt>
                <c:pt idx="3195">
                  <c:v>8358</c:v>
                </c:pt>
                <c:pt idx="3196">
                  <c:v>8358</c:v>
                </c:pt>
                <c:pt idx="3197">
                  <c:v>8358</c:v>
                </c:pt>
                <c:pt idx="3198">
                  <c:v>8358</c:v>
                </c:pt>
                <c:pt idx="3199">
                  <c:v>8358</c:v>
                </c:pt>
                <c:pt idx="3200">
                  <c:v>8358</c:v>
                </c:pt>
                <c:pt idx="3201">
                  <c:v>8358</c:v>
                </c:pt>
                <c:pt idx="3202">
                  <c:v>8358</c:v>
                </c:pt>
                <c:pt idx="3203">
                  <c:v>8358</c:v>
                </c:pt>
                <c:pt idx="3204">
                  <c:v>8358</c:v>
                </c:pt>
                <c:pt idx="3205">
                  <c:v>8358</c:v>
                </c:pt>
                <c:pt idx="3206">
                  <c:v>8358</c:v>
                </c:pt>
                <c:pt idx="3207">
                  <c:v>8358</c:v>
                </c:pt>
                <c:pt idx="3208">
                  <c:v>8358</c:v>
                </c:pt>
                <c:pt idx="3209">
                  <c:v>8358</c:v>
                </c:pt>
                <c:pt idx="3210">
                  <c:v>8358</c:v>
                </c:pt>
                <c:pt idx="3211">
                  <c:v>8358</c:v>
                </c:pt>
                <c:pt idx="3212">
                  <c:v>8358</c:v>
                </c:pt>
                <c:pt idx="3213">
                  <c:v>8358</c:v>
                </c:pt>
                <c:pt idx="3214">
                  <c:v>8358</c:v>
                </c:pt>
                <c:pt idx="3215">
                  <c:v>8358</c:v>
                </c:pt>
                <c:pt idx="3216">
                  <c:v>8358</c:v>
                </c:pt>
                <c:pt idx="3217">
                  <c:v>8358</c:v>
                </c:pt>
                <c:pt idx="3218">
                  <c:v>8358</c:v>
                </c:pt>
                <c:pt idx="3219">
                  <c:v>8358</c:v>
                </c:pt>
                <c:pt idx="3220">
                  <c:v>8358</c:v>
                </c:pt>
                <c:pt idx="3221">
                  <c:v>8358</c:v>
                </c:pt>
                <c:pt idx="3222">
                  <c:v>8358</c:v>
                </c:pt>
                <c:pt idx="3223">
                  <c:v>8358</c:v>
                </c:pt>
                <c:pt idx="3224">
                  <c:v>8358</c:v>
                </c:pt>
                <c:pt idx="3225">
                  <c:v>8358</c:v>
                </c:pt>
                <c:pt idx="3226">
                  <c:v>8358</c:v>
                </c:pt>
                <c:pt idx="3227">
                  <c:v>8358</c:v>
                </c:pt>
                <c:pt idx="3228">
                  <c:v>8358</c:v>
                </c:pt>
                <c:pt idx="3229">
                  <c:v>8358</c:v>
                </c:pt>
                <c:pt idx="3230">
                  <c:v>8358</c:v>
                </c:pt>
                <c:pt idx="3231">
                  <c:v>8358</c:v>
                </c:pt>
                <c:pt idx="3232">
                  <c:v>8358</c:v>
                </c:pt>
                <c:pt idx="3233">
                  <c:v>8358</c:v>
                </c:pt>
                <c:pt idx="3234">
                  <c:v>8358</c:v>
                </c:pt>
                <c:pt idx="3235">
                  <c:v>8358</c:v>
                </c:pt>
                <c:pt idx="3236">
                  <c:v>8358</c:v>
                </c:pt>
                <c:pt idx="3237">
                  <c:v>8358</c:v>
                </c:pt>
                <c:pt idx="3238">
                  <c:v>8358</c:v>
                </c:pt>
                <c:pt idx="3239">
                  <c:v>8358</c:v>
                </c:pt>
                <c:pt idx="3240">
                  <c:v>8358</c:v>
                </c:pt>
                <c:pt idx="3241">
                  <c:v>8358</c:v>
                </c:pt>
                <c:pt idx="3242">
                  <c:v>8358</c:v>
                </c:pt>
                <c:pt idx="3243">
                  <c:v>8358</c:v>
                </c:pt>
                <c:pt idx="3244">
                  <c:v>8358</c:v>
                </c:pt>
                <c:pt idx="3245">
                  <c:v>8358</c:v>
                </c:pt>
                <c:pt idx="3246">
                  <c:v>8358</c:v>
                </c:pt>
                <c:pt idx="3247">
                  <c:v>8358</c:v>
                </c:pt>
                <c:pt idx="3248">
                  <c:v>8358</c:v>
                </c:pt>
                <c:pt idx="3249">
                  <c:v>8358</c:v>
                </c:pt>
                <c:pt idx="3250">
                  <c:v>8358</c:v>
                </c:pt>
                <c:pt idx="3251">
                  <c:v>8358</c:v>
                </c:pt>
                <c:pt idx="3252">
                  <c:v>8358</c:v>
                </c:pt>
                <c:pt idx="3253">
                  <c:v>8358</c:v>
                </c:pt>
                <c:pt idx="3254">
                  <c:v>8358</c:v>
                </c:pt>
                <c:pt idx="3255">
                  <c:v>8358</c:v>
                </c:pt>
                <c:pt idx="3256">
                  <c:v>8358</c:v>
                </c:pt>
                <c:pt idx="3257">
                  <c:v>8358</c:v>
                </c:pt>
                <c:pt idx="3258">
                  <c:v>8358</c:v>
                </c:pt>
                <c:pt idx="3259">
                  <c:v>8358</c:v>
                </c:pt>
                <c:pt idx="3260">
                  <c:v>8358</c:v>
                </c:pt>
                <c:pt idx="3261">
                  <c:v>8358</c:v>
                </c:pt>
                <c:pt idx="3262">
                  <c:v>8358</c:v>
                </c:pt>
                <c:pt idx="3263">
                  <c:v>8358</c:v>
                </c:pt>
                <c:pt idx="3264">
                  <c:v>8358</c:v>
                </c:pt>
                <c:pt idx="3265">
                  <c:v>8358</c:v>
                </c:pt>
                <c:pt idx="3266">
                  <c:v>8358</c:v>
                </c:pt>
                <c:pt idx="3267">
                  <c:v>8358</c:v>
                </c:pt>
                <c:pt idx="3268">
                  <c:v>8358</c:v>
                </c:pt>
                <c:pt idx="3269">
                  <c:v>8358</c:v>
                </c:pt>
                <c:pt idx="3270">
                  <c:v>8358</c:v>
                </c:pt>
                <c:pt idx="3271">
                  <c:v>8358</c:v>
                </c:pt>
                <c:pt idx="3272">
                  <c:v>8358</c:v>
                </c:pt>
                <c:pt idx="3273">
                  <c:v>8358</c:v>
                </c:pt>
                <c:pt idx="3274">
                  <c:v>8358</c:v>
                </c:pt>
                <c:pt idx="3275">
                  <c:v>8358</c:v>
                </c:pt>
                <c:pt idx="3276">
                  <c:v>8358</c:v>
                </c:pt>
                <c:pt idx="3277">
                  <c:v>8358</c:v>
                </c:pt>
                <c:pt idx="3278">
                  <c:v>8358</c:v>
                </c:pt>
                <c:pt idx="3279">
                  <c:v>8358</c:v>
                </c:pt>
                <c:pt idx="3280">
                  <c:v>8358</c:v>
                </c:pt>
                <c:pt idx="3281">
                  <c:v>8358</c:v>
                </c:pt>
                <c:pt idx="3282">
                  <c:v>8358</c:v>
                </c:pt>
                <c:pt idx="3283">
                  <c:v>8358</c:v>
                </c:pt>
                <c:pt idx="3284">
                  <c:v>8358</c:v>
                </c:pt>
                <c:pt idx="3285">
                  <c:v>8358</c:v>
                </c:pt>
                <c:pt idx="3286">
                  <c:v>8358</c:v>
                </c:pt>
                <c:pt idx="3287">
                  <c:v>8358</c:v>
                </c:pt>
                <c:pt idx="3288">
                  <c:v>8358</c:v>
                </c:pt>
                <c:pt idx="3289">
                  <c:v>8358</c:v>
                </c:pt>
                <c:pt idx="3290">
                  <c:v>8358</c:v>
                </c:pt>
                <c:pt idx="3291">
                  <c:v>8358</c:v>
                </c:pt>
                <c:pt idx="3292">
                  <c:v>8358</c:v>
                </c:pt>
                <c:pt idx="3293">
                  <c:v>8358</c:v>
                </c:pt>
                <c:pt idx="3294">
                  <c:v>8358</c:v>
                </c:pt>
                <c:pt idx="3295">
                  <c:v>8358</c:v>
                </c:pt>
                <c:pt idx="3296">
                  <c:v>8358</c:v>
                </c:pt>
                <c:pt idx="3297">
                  <c:v>8358</c:v>
                </c:pt>
                <c:pt idx="3298">
                  <c:v>8358</c:v>
                </c:pt>
                <c:pt idx="3299">
                  <c:v>8358</c:v>
                </c:pt>
                <c:pt idx="3300">
                  <c:v>8358</c:v>
                </c:pt>
                <c:pt idx="3301">
                  <c:v>8358</c:v>
                </c:pt>
                <c:pt idx="3302">
                  <c:v>8358</c:v>
                </c:pt>
                <c:pt idx="3303">
                  <c:v>8358</c:v>
                </c:pt>
                <c:pt idx="3304">
                  <c:v>8358</c:v>
                </c:pt>
                <c:pt idx="3305">
                  <c:v>8358</c:v>
                </c:pt>
                <c:pt idx="3306">
                  <c:v>8358</c:v>
                </c:pt>
                <c:pt idx="3307">
                  <c:v>8358</c:v>
                </c:pt>
                <c:pt idx="3308">
                  <c:v>8358</c:v>
                </c:pt>
                <c:pt idx="3309">
                  <c:v>8358</c:v>
                </c:pt>
                <c:pt idx="3310">
                  <c:v>8358</c:v>
                </c:pt>
                <c:pt idx="3311">
                  <c:v>8358</c:v>
                </c:pt>
                <c:pt idx="3312">
                  <c:v>8358</c:v>
                </c:pt>
                <c:pt idx="3313">
                  <c:v>8358</c:v>
                </c:pt>
                <c:pt idx="3314">
                  <c:v>8358</c:v>
                </c:pt>
                <c:pt idx="3315">
                  <c:v>8358</c:v>
                </c:pt>
                <c:pt idx="3316">
                  <c:v>8358</c:v>
                </c:pt>
                <c:pt idx="3317">
                  <c:v>8358</c:v>
                </c:pt>
                <c:pt idx="3318">
                  <c:v>8358</c:v>
                </c:pt>
                <c:pt idx="3319">
                  <c:v>8358</c:v>
                </c:pt>
                <c:pt idx="3320">
                  <c:v>8358</c:v>
                </c:pt>
                <c:pt idx="3321">
                  <c:v>8358</c:v>
                </c:pt>
                <c:pt idx="3322">
                  <c:v>8358</c:v>
                </c:pt>
                <c:pt idx="3323">
                  <c:v>8358</c:v>
                </c:pt>
                <c:pt idx="3324">
                  <c:v>8358</c:v>
                </c:pt>
                <c:pt idx="3325">
                  <c:v>8358</c:v>
                </c:pt>
                <c:pt idx="3326">
                  <c:v>8358</c:v>
                </c:pt>
                <c:pt idx="3327">
                  <c:v>8358</c:v>
                </c:pt>
                <c:pt idx="3328">
                  <c:v>8358</c:v>
                </c:pt>
                <c:pt idx="3329">
                  <c:v>8358</c:v>
                </c:pt>
                <c:pt idx="3330">
                  <c:v>8358</c:v>
                </c:pt>
                <c:pt idx="3331">
                  <c:v>8358</c:v>
                </c:pt>
                <c:pt idx="3332">
                  <c:v>8358</c:v>
                </c:pt>
                <c:pt idx="3333">
                  <c:v>8358</c:v>
                </c:pt>
                <c:pt idx="3334">
                  <c:v>8358</c:v>
                </c:pt>
                <c:pt idx="3335">
                  <c:v>8358</c:v>
                </c:pt>
                <c:pt idx="3336">
                  <c:v>8358</c:v>
                </c:pt>
                <c:pt idx="3337">
                  <c:v>8358</c:v>
                </c:pt>
                <c:pt idx="3338">
                  <c:v>8358</c:v>
                </c:pt>
                <c:pt idx="3339">
                  <c:v>8358</c:v>
                </c:pt>
                <c:pt idx="3340">
                  <c:v>8358</c:v>
                </c:pt>
                <c:pt idx="3341">
                  <c:v>8358</c:v>
                </c:pt>
                <c:pt idx="3342">
                  <c:v>8358</c:v>
                </c:pt>
                <c:pt idx="3343">
                  <c:v>8358</c:v>
                </c:pt>
                <c:pt idx="3344">
                  <c:v>8358</c:v>
                </c:pt>
                <c:pt idx="3345">
                  <c:v>8358</c:v>
                </c:pt>
                <c:pt idx="3346">
                  <c:v>8358</c:v>
                </c:pt>
                <c:pt idx="3347">
                  <c:v>8358</c:v>
                </c:pt>
                <c:pt idx="3348">
                  <c:v>8358</c:v>
                </c:pt>
                <c:pt idx="3349">
                  <c:v>8358</c:v>
                </c:pt>
                <c:pt idx="3350">
                  <c:v>8358</c:v>
                </c:pt>
                <c:pt idx="3351">
                  <c:v>8358</c:v>
                </c:pt>
                <c:pt idx="3352">
                  <c:v>8358</c:v>
                </c:pt>
                <c:pt idx="3353">
                  <c:v>8358</c:v>
                </c:pt>
                <c:pt idx="3354">
                  <c:v>8358</c:v>
                </c:pt>
                <c:pt idx="3355">
                  <c:v>8358</c:v>
                </c:pt>
                <c:pt idx="3356">
                  <c:v>8358</c:v>
                </c:pt>
                <c:pt idx="3357">
                  <c:v>8358</c:v>
                </c:pt>
                <c:pt idx="3358">
                  <c:v>8358</c:v>
                </c:pt>
                <c:pt idx="3359">
                  <c:v>8358</c:v>
                </c:pt>
                <c:pt idx="3360">
                  <c:v>8358</c:v>
                </c:pt>
                <c:pt idx="3361">
                  <c:v>8358</c:v>
                </c:pt>
                <c:pt idx="3362">
                  <c:v>8358</c:v>
                </c:pt>
                <c:pt idx="3363">
                  <c:v>8358</c:v>
                </c:pt>
                <c:pt idx="3364">
                  <c:v>8358</c:v>
                </c:pt>
                <c:pt idx="3365">
                  <c:v>8358</c:v>
                </c:pt>
                <c:pt idx="3366">
                  <c:v>8358</c:v>
                </c:pt>
                <c:pt idx="3367">
                  <c:v>8358</c:v>
                </c:pt>
                <c:pt idx="3368">
                  <c:v>8358</c:v>
                </c:pt>
                <c:pt idx="3369">
                  <c:v>8358</c:v>
                </c:pt>
                <c:pt idx="3370">
                  <c:v>8358</c:v>
                </c:pt>
                <c:pt idx="3371">
                  <c:v>8358</c:v>
                </c:pt>
                <c:pt idx="3372">
                  <c:v>8358</c:v>
                </c:pt>
                <c:pt idx="3373">
                  <c:v>8358</c:v>
                </c:pt>
                <c:pt idx="3374">
                  <c:v>8358</c:v>
                </c:pt>
                <c:pt idx="3375">
                  <c:v>8358</c:v>
                </c:pt>
                <c:pt idx="3376">
                  <c:v>8358</c:v>
                </c:pt>
                <c:pt idx="3377">
                  <c:v>8358</c:v>
                </c:pt>
                <c:pt idx="3378">
                  <c:v>8358</c:v>
                </c:pt>
                <c:pt idx="3379">
                  <c:v>8358</c:v>
                </c:pt>
                <c:pt idx="3380">
                  <c:v>8358</c:v>
                </c:pt>
                <c:pt idx="3381">
                  <c:v>8358</c:v>
                </c:pt>
                <c:pt idx="3382">
                  <c:v>8358</c:v>
                </c:pt>
                <c:pt idx="3383">
                  <c:v>8358</c:v>
                </c:pt>
                <c:pt idx="3384">
                  <c:v>8358</c:v>
                </c:pt>
                <c:pt idx="3385">
                  <c:v>8358</c:v>
                </c:pt>
                <c:pt idx="3386">
                  <c:v>8358</c:v>
                </c:pt>
                <c:pt idx="3387">
                  <c:v>8358</c:v>
                </c:pt>
                <c:pt idx="3388">
                  <c:v>8358</c:v>
                </c:pt>
                <c:pt idx="3389">
                  <c:v>8358</c:v>
                </c:pt>
                <c:pt idx="3390">
                  <c:v>8358</c:v>
                </c:pt>
                <c:pt idx="3391">
                  <c:v>8358</c:v>
                </c:pt>
                <c:pt idx="3392">
                  <c:v>8358</c:v>
                </c:pt>
                <c:pt idx="3393">
                  <c:v>8358</c:v>
                </c:pt>
                <c:pt idx="3394">
                  <c:v>8358</c:v>
                </c:pt>
                <c:pt idx="3395">
                  <c:v>8358</c:v>
                </c:pt>
                <c:pt idx="3396">
                  <c:v>8358</c:v>
                </c:pt>
                <c:pt idx="3397">
                  <c:v>8358</c:v>
                </c:pt>
                <c:pt idx="3398">
                  <c:v>8358</c:v>
                </c:pt>
                <c:pt idx="3399">
                  <c:v>8358</c:v>
                </c:pt>
                <c:pt idx="3400">
                  <c:v>8358</c:v>
                </c:pt>
                <c:pt idx="3401">
                  <c:v>8358</c:v>
                </c:pt>
                <c:pt idx="3402">
                  <c:v>8358</c:v>
                </c:pt>
                <c:pt idx="3403">
                  <c:v>8358</c:v>
                </c:pt>
                <c:pt idx="3404">
                  <c:v>8358</c:v>
                </c:pt>
                <c:pt idx="3405">
                  <c:v>8358</c:v>
                </c:pt>
                <c:pt idx="3406">
                  <c:v>8358</c:v>
                </c:pt>
                <c:pt idx="3407">
                  <c:v>8358</c:v>
                </c:pt>
                <c:pt idx="3408">
                  <c:v>8358</c:v>
                </c:pt>
                <c:pt idx="3409">
                  <c:v>8358</c:v>
                </c:pt>
                <c:pt idx="3410">
                  <c:v>8358</c:v>
                </c:pt>
                <c:pt idx="3411">
                  <c:v>8358</c:v>
                </c:pt>
                <c:pt idx="3412">
                  <c:v>8358</c:v>
                </c:pt>
                <c:pt idx="3413">
                  <c:v>8358</c:v>
                </c:pt>
                <c:pt idx="3414">
                  <c:v>8358</c:v>
                </c:pt>
                <c:pt idx="3415">
                  <c:v>8358</c:v>
                </c:pt>
                <c:pt idx="3416">
                  <c:v>8358</c:v>
                </c:pt>
                <c:pt idx="3417">
                  <c:v>8358</c:v>
                </c:pt>
                <c:pt idx="3418">
                  <c:v>8358</c:v>
                </c:pt>
                <c:pt idx="3419">
                  <c:v>8358</c:v>
                </c:pt>
                <c:pt idx="3420">
                  <c:v>8358</c:v>
                </c:pt>
                <c:pt idx="3421">
                  <c:v>8358</c:v>
                </c:pt>
                <c:pt idx="3422">
                  <c:v>8358</c:v>
                </c:pt>
                <c:pt idx="3423">
                  <c:v>8358</c:v>
                </c:pt>
                <c:pt idx="3424">
                  <c:v>8358</c:v>
                </c:pt>
                <c:pt idx="3425">
                  <c:v>8358</c:v>
                </c:pt>
                <c:pt idx="3426">
                  <c:v>8358</c:v>
                </c:pt>
                <c:pt idx="3427">
                  <c:v>8358</c:v>
                </c:pt>
                <c:pt idx="3428">
                  <c:v>8358</c:v>
                </c:pt>
                <c:pt idx="3429">
                  <c:v>8358</c:v>
                </c:pt>
                <c:pt idx="3430">
                  <c:v>8358</c:v>
                </c:pt>
                <c:pt idx="3431">
                  <c:v>8358</c:v>
                </c:pt>
                <c:pt idx="3432">
                  <c:v>8358</c:v>
                </c:pt>
                <c:pt idx="3433">
                  <c:v>8358</c:v>
                </c:pt>
                <c:pt idx="3434">
                  <c:v>8358</c:v>
                </c:pt>
                <c:pt idx="3435">
                  <c:v>8358</c:v>
                </c:pt>
                <c:pt idx="3436">
                  <c:v>8358</c:v>
                </c:pt>
                <c:pt idx="3437">
                  <c:v>8358</c:v>
                </c:pt>
                <c:pt idx="3438">
                  <c:v>8358</c:v>
                </c:pt>
                <c:pt idx="3439">
                  <c:v>8358</c:v>
                </c:pt>
                <c:pt idx="3440">
                  <c:v>8358</c:v>
                </c:pt>
                <c:pt idx="3441">
                  <c:v>8358</c:v>
                </c:pt>
                <c:pt idx="3442">
                  <c:v>8358</c:v>
                </c:pt>
                <c:pt idx="3443">
                  <c:v>8358</c:v>
                </c:pt>
                <c:pt idx="3444">
                  <c:v>8358</c:v>
                </c:pt>
                <c:pt idx="3445">
                  <c:v>8358</c:v>
                </c:pt>
                <c:pt idx="3446">
                  <c:v>8358</c:v>
                </c:pt>
                <c:pt idx="3447">
                  <c:v>8358</c:v>
                </c:pt>
                <c:pt idx="3448">
                  <c:v>8358</c:v>
                </c:pt>
                <c:pt idx="3449">
                  <c:v>8358</c:v>
                </c:pt>
                <c:pt idx="3450">
                  <c:v>8358</c:v>
                </c:pt>
                <c:pt idx="3451">
                  <c:v>8358</c:v>
                </c:pt>
                <c:pt idx="3452">
                  <c:v>8358</c:v>
                </c:pt>
                <c:pt idx="3453">
                  <c:v>8358</c:v>
                </c:pt>
                <c:pt idx="3454">
                  <c:v>8358</c:v>
                </c:pt>
                <c:pt idx="3455">
                  <c:v>8358</c:v>
                </c:pt>
                <c:pt idx="3456">
                  <c:v>8358</c:v>
                </c:pt>
                <c:pt idx="3457">
                  <c:v>8358</c:v>
                </c:pt>
                <c:pt idx="3458">
                  <c:v>8358</c:v>
                </c:pt>
                <c:pt idx="3459">
                  <c:v>8358</c:v>
                </c:pt>
                <c:pt idx="3460">
                  <c:v>8358</c:v>
                </c:pt>
                <c:pt idx="3461">
                  <c:v>8358</c:v>
                </c:pt>
                <c:pt idx="3462">
                  <c:v>8358</c:v>
                </c:pt>
                <c:pt idx="3463">
                  <c:v>8358</c:v>
                </c:pt>
                <c:pt idx="3464">
                  <c:v>8358</c:v>
                </c:pt>
                <c:pt idx="3465">
                  <c:v>8358</c:v>
                </c:pt>
                <c:pt idx="3466">
                  <c:v>8358</c:v>
                </c:pt>
                <c:pt idx="3467">
                  <c:v>8358</c:v>
                </c:pt>
                <c:pt idx="3468">
                  <c:v>8358</c:v>
                </c:pt>
                <c:pt idx="3469">
                  <c:v>8358</c:v>
                </c:pt>
                <c:pt idx="3470">
                  <c:v>8358</c:v>
                </c:pt>
                <c:pt idx="3471">
                  <c:v>8358</c:v>
                </c:pt>
                <c:pt idx="3472">
                  <c:v>8358</c:v>
                </c:pt>
                <c:pt idx="3473">
                  <c:v>8358</c:v>
                </c:pt>
                <c:pt idx="3474">
                  <c:v>8358</c:v>
                </c:pt>
                <c:pt idx="3475">
                  <c:v>8358</c:v>
                </c:pt>
                <c:pt idx="3476">
                  <c:v>8358</c:v>
                </c:pt>
                <c:pt idx="3477">
                  <c:v>8358</c:v>
                </c:pt>
                <c:pt idx="3478">
                  <c:v>8358</c:v>
                </c:pt>
                <c:pt idx="3479">
                  <c:v>8358</c:v>
                </c:pt>
                <c:pt idx="3480">
                  <c:v>8358</c:v>
                </c:pt>
                <c:pt idx="3481">
                  <c:v>8358</c:v>
                </c:pt>
                <c:pt idx="3482">
                  <c:v>8358</c:v>
                </c:pt>
                <c:pt idx="3483">
                  <c:v>8358</c:v>
                </c:pt>
                <c:pt idx="3484">
                  <c:v>8358</c:v>
                </c:pt>
                <c:pt idx="3485">
                  <c:v>8358</c:v>
                </c:pt>
                <c:pt idx="3486">
                  <c:v>8358</c:v>
                </c:pt>
                <c:pt idx="3487">
                  <c:v>8358</c:v>
                </c:pt>
                <c:pt idx="3488">
                  <c:v>8358</c:v>
                </c:pt>
                <c:pt idx="3489">
                  <c:v>8358</c:v>
                </c:pt>
                <c:pt idx="3490">
                  <c:v>8358</c:v>
                </c:pt>
                <c:pt idx="3491">
                  <c:v>8358</c:v>
                </c:pt>
                <c:pt idx="3492">
                  <c:v>8358</c:v>
                </c:pt>
                <c:pt idx="3493">
                  <c:v>8358</c:v>
                </c:pt>
                <c:pt idx="3494">
                  <c:v>8358</c:v>
                </c:pt>
                <c:pt idx="3495">
                  <c:v>8358</c:v>
                </c:pt>
                <c:pt idx="3496">
                  <c:v>8358</c:v>
                </c:pt>
                <c:pt idx="3497">
                  <c:v>8358</c:v>
                </c:pt>
                <c:pt idx="3498">
                  <c:v>8358</c:v>
                </c:pt>
                <c:pt idx="3499">
                  <c:v>8358</c:v>
                </c:pt>
                <c:pt idx="3500">
                  <c:v>8358</c:v>
                </c:pt>
                <c:pt idx="3501">
                  <c:v>8358</c:v>
                </c:pt>
                <c:pt idx="3502">
                  <c:v>8358</c:v>
                </c:pt>
                <c:pt idx="3503">
                  <c:v>8358</c:v>
                </c:pt>
                <c:pt idx="3504">
                  <c:v>8358</c:v>
                </c:pt>
                <c:pt idx="3505">
                  <c:v>8358</c:v>
                </c:pt>
                <c:pt idx="3506">
                  <c:v>8358</c:v>
                </c:pt>
                <c:pt idx="3507">
                  <c:v>8358</c:v>
                </c:pt>
                <c:pt idx="3508">
                  <c:v>8358</c:v>
                </c:pt>
                <c:pt idx="3509">
                  <c:v>8358</c:v>
                </c:pt>
                <c:pt idx="3510">
                  <c:v>8358</c:v>
                </c:pt>
                <c:pt idx="3511">
                  <c:v>8358</c:v>
                </c:pt>
                <c:pt idx="3512">
                  <c:v>8358</c:v>
                </c:pt>
                <c:pt idx="3513">
                  <c:v>8358</c:v>
                </c:pt>
                <c:pt idx="3514">
                  <c:v>8358</c:v>
                </c:pt>
                <c:pt idx="3515">
                  <c:v>8358</c:v>
                </c:pt>
                <c:pt idx="3516">
                  <c:v>8358</c:v>
                </c:pt>
                <c:pt idx="3517">
                  <c:v>8358</c:v>
                </c:pt>
                <c:pt idx="3518">
                  <c:v>8358</c:v>
                </c:pt>
                <c:pt idx="3519">
                  <c:v>8358</c:v>
                </c:pt>
                <c:pt idx="3520">
                  <c:v>8358</c:v>
                </c:pt>
                <c:pt idx="3521">
                  <c:v>8358</c:v>
                </c:pt>
                <c:pt idx="3522">
                  <c:v>8358</c:v>
                </c:pt>
                <c:pt idx="3523">
                  <c:v>8358</c:v>
                </c:pt>
                <c:pt idx="3524">
                  <c:v>8358</c:v>
                </c:pt>
                <c:pt idx="3525">
                  <c:v>8358</c:v>
                </c:pt>
                <c:pt idx="3526">
                  <c:v>8358</c:v>
                </c:pt>
                <c:pt idx="3527">
                  <c:v>8358</c:v>
                </c:pt>
                <c:pt idx="3528">
                  <c:v>8358</c:v>
                </c:pt>
                <c:pt idx="3529">
                  <c:v>8358</c:v>
                </c:pt>
                <c:pt idx="3530">
                  <c:v>8358</c:v>
                </c:pt>
                <c:pt idx="3531">
                  <c:v>8358</c:v>
                </c:pt>
                <c:pt idx="3532">
                  <c:v>8358</c:v>
                </c:pt>
                <c:pt idx="3533">
                  <c:v>8358</c:v>
                </c:pt>
                <c:pt idx="3534">
                  <c:v>8358</c:v>
                </c:pt>
                <c:pt idx="3535">
                  <c:v>8358</c:v>
                </c:pt>
                <c:pt idx="3536">
                  <c:v>8358</c:v>
                </c:pt>
                <c:pt idx="3537">
                  <c:v>8358</c:v>
                </c:pt>
                <c:pt idx="3538">
                  <c:v>8358</c:v>
                </c:pt>
                <c:pt idx="3539">
                  <c:v>8358</c:v>
                </c:pt>
                <c:pt idx="3540">
                  <c:v>8358</c:v>
                </c:pt>
                <c:pt idx="3541">
                  <c:v>8358</c:v>
                </c:pt>
                <c:pt idx="3542">
                  <c:v>8358</c:v>
                </c:pt>
                <c:pt idx="3543">
                  <c:v>8358</c:v>
                </c:pt>
                <c:pt idx="3544">
                  <c:v>8358</c:v>
                </c:pt>
                <c:pt idx="3545">
                  <c:v>8358</c:v>
                </c:pt>
                <c:pt idx="3546">
                  <c:v>8358</c:v>
                </c:pt>
                <c:pt idx="3547">
                  <c:v>8358</c:v>
                </c:pt>
                <c:pt idx="3548">
                  <c:v>8358</c:v>
                </c:pt>
                <c:pt idx="3549">
                  <c:v>8358</c:v>
                </c:pt>
                <c:pt idx="3550">
                  <c:v>8358</c:v>
                </c:pt>
                <c:pt idx="3551">
                  <c:v>8358</c:v>
                </c:pt>
                <c:pt idx="3552">
                  <c:v>8358</c:v>
                </c:pt>
                <c:pt idx="3553">
                  <c:v>8358</c:v>
                </c:pt>
                <c:pt idx="3554">
                  <c:v>8358</c:v>
                </c:pt>
                <c:pt idx="3555">
                  <c:v>8358</c:v>
                </c:pt>
                <c:pt idx="3556">
                  <c:v>8358</c:v>
                </c:pt>
                <c:pt idx="3557">
                  <c:v>8358</c:v>
                </c:pt>
                <c:pt idx="3558">
                  <c:v>8358</c:v>
                </c:pt>
                <c:pt idx="3559">
                  <c:v>8358</c:v>
                </c:pt>
                <c:pt idx="3560">
                  <c:v>8358</c:v>
                </c:pt>
                <c:pt idx="3561">
                  <c:v>8358</c:v>
                </c:pt>
                <c:pt idx="3562">
                  <c:v>8358</c:v>
                </c:pt>
                <c:pt idx="3563">
                  <c:v>8358</c:v>
                </c:pt>
                <c:pt idx="3564">
                  <c:v>8358</c:v>
                </c:pt>
                <c:pt idx="3565">
                  <c:v>8358</c:v>
                </c:pt>
                <c:pt idx="3566">
                  <c:v>8358</c:v>
                </c:pt>
                <c:pt idx="3567">
                  <c:v>8358</c:v>
                </c:pt>
                <c:pt idx="3568">
                  <c:v>8358</c:v>
                </c:pt>
                <c:pt idx="3569">
                  <c:v>8358</c:v>
                </c:pt>
                <c:pt idx="3570">
                  <c:v>8358</c:v>
                </c:pt>
                <c:pt idx="3571">
                  <c:v>8358</c:v>
                </c:pt>
                <c:pt idx="3572">
                  <c:v>8358</c:v>
                </c:pt>
                <c:pt idx="3573">
                  <c:v>8358</c:v>
                </c:pt>
                <c:pt idx="3574">
                  <c:v>8358</c:v>
                </c:pt>
                <c:pt idx="3575">
                  <c:v>8358</c:v>
                </c:pt>
                <c:pt idx="3576">
                  <c:v>8358</c:v>
                </c:pt>
                <c:pt idx="3577">
                  <c:v>8358</c:v>
                </c:pt>
                <c:pt idx="3578">
                  <c:v>8358</c:v>
                </c:pt>
                <c:pt idx="3579">
                  <c:v>8358</c:v>
                </c:pt>
                <c:pt idx="3580">
                  <c:v>8358</c:v>
                </c:pt>
                <c:pt idx="3581">
                  <c:v>8358</c:v>
                </c:pt>
                <c:pt idx="3582">
                  <c:v>8358</c:v>
                </c:pt>
                <c:pt idx="3583">
                  <c:v>8358</c:v>
                </c:pt>
                <c:pt idx="3584">
                  <c:v>8358</c:v>
                </c:pt>
                <c:pt idx="3585">
                  <c:v>8358</c:v>
                </c:pt>
                <c:pt idx="3586">
                  <c:v>8358</c:v>
                </c:pt>
                <c:pt idx="3587">
                  <c:v>8358</c:v>
                </c:pt>
                <c:pt idx="3588">
                  <c:v>8358</c:v>
                </c:pt>
                <c:pt idx="3589">
                  <c:v>8358</c:v>
                </c:pt>
                <c:pt idx="3590">
                  <c:v>8358</c:v>
                </c:pt>
                <c:pt idx="3591">
                  <c:v>8358</c:v>
                </c:pt>
                <c:pt idx="3592">
                  <c:v>8358</c:v>
                </c:pt>
                <c:pt idx="3593">
                  <c:v>8358</c:v>
                </c:pt>
                <c:pt idx="3594">
                  <c:v>8358</c:v>
                </c:pt>
                <c:pt idx="3595">
                  <c:v>8358</c:v>
                </c:pt>
                <c:pt idx="3596">
                  <c:v>8358</c:v>
                </c:pt>
                <c:pt idx="3597">
                  <c:v>8358</c:v>
                </c:pt>
                <c:pt idx="3598">
                  <c:v>8358</c:v>
                </c:pt>
                <c:pt idx="3599">
                  <c:v>8358</c:v>
                </c:pt>
                <c:pt idx="3600">
                  <c:v>8358</c:v>
                </c:pt>
                <c:pt idx="3601">
                  <c:v>8358</c:v>
                </c:pt>
                <c:pt idx="3602">
                  <c:v>8358</c:v>
                </c:pt>
                <c:pt idx="3603">
                  <c:v>8358</c:v>
                </c:pt>
                <c:pt idx="3604">
                  <c:v>8358</c:v>
                </c:pt>
                <c:pt idx="3605">
                  <c:v>8358</c:v>
                </c:pt>
                <c:pt idx="3606">
                  <c:v>8358</c:v>
                </c:pt>
                <c:pt idx="3607">
                  <c:v>8358</c:v>
                </c:pt>
                <c:pt idx="3608">
                  <c:v>8358</c:v>
                </c:pt>
                <c:pt idx="3609">
                  <c:v>8358</c:v>
                </c:pt>
                <c:pt idx="3610">
                  <c:v>8358</c:v>
                </c:pt>
                <c:pt idx="3611">
                  <c:v>8358</c:v>
                </c:pt>
                <c:pt idx="3612">
                  <c:v>8358</c:v>
                </c:pt>
                <c:pt idx="3613">
                  <c:v>8358</c:v>
                </c:pt>
                <c:pt idx="3614">
                  <c:v>8358</c:v>
                </c:pt>
                <c:pt idx="3615">
                  <c:v>8358</c:v>
                </c:pt>
                <c:pt idx="3616">
                  <c:v>8358</c:v>
                </c:pt>
                <c:pt idx="3617">
                  <c:v>8358</c:v>
                </c:pt>
                <c:pt idx="3618">
                  <c:v>8358</c:v>
                </c:pt>
                <c:pt idx="3619">
                  <c:v>8358</c:v>
                </c:pt>
                <c:pt idx="3620">
                  <c:v>8358</c:v>
                </c:pt>
                <c:pt idx="3621">
                  <c:v>8358</c:v>
                </c:pt>
                <c:pt idx="3622">
                  <c:v>8358</c:v>
                </c:pt>
                <c:pt idx="3623">
                  <c:v>8358</c:v>
                </c:pt>
                <c:pt idx="3624">
                  <c:v>8358</c:v>
                </c:pt>
                <c:pt idx="3625">
                  <c:v>8358</c:v>
                </c:pt>
                <c:pt idx="3626">
                  <c:v>8358</c:v>
                </c:pt>
                <c:pt idx="3627">
                  <c:v>8358</c:v>
                </c:pt>
                <c:pt idx="3628">
                  <c:v>8358</c:v>
                </c:pt>
                <c:pt idx="3629">
                  <c:v>8358</c:v>
                </c:pt>
                <c:pt idx="3630">
                  <c:v>8358</c:v>
                </c:pt>
                <c:pt idx="3631">
                  <c:v>8358</c:v>
                </c:pt>
                <c:pt idx="3632">
                  <c:v>8358</c:v>
                </c:pt>
                <c:pt idx="3633">
                  <c:v>8358</c:v>
                </c:pt>
                <c:pt idx="3634">
                  <c:v>8358</c:v>
                </c:pt>
                <c:pt idx="3635">
                  <c:v>8358</c:v>
                </c:pt>
                <c:pt idx="3636">
                  <c:v>8358</c:v>
                </c:pt>
                <c:pt idx="3637">
                  <c:v>8358</c:v>
                </c:pt>
                <c:pt idx="3638">
                  <c:v>8358</c:v>
                </c:pt>
                <c:pt idx="3639">
                  <c:v>8358</c:v>
                </c:pt>
                <c:pt idx="3640">
                  <c:v>8358</c:v>
                </c:pt>
                <c:pt idx="3641">
                  <c:v>8358</c:v>
                </c:pt>
                <c:pt idx="3642">
                  <c:v>8358</c:v>
                </c:pt>
                <c:pt idx="3643">
                  <c:v>8358</c:v>
                </c:pt>
                <c:pt idx="3644">
                  <c:v>8358</c:v>
                </c:pt>
                <c:pt idx="3645">
                  <c:v>8358</c:v>
                </c:pt>
                <c:pt idx="3646">
                  <c:v>8358</c:v>
                </c:pt>
                <c:pt idx="3647">
                  <c:v>8358</c:v>
                </c:pt>
                <c:pt idx="3648">
                  <c:v>8358</c:v>
                </c:pt>
                <c:pt idx="3649">
                  <c:v>8358</c:v>
                </c:pt>
                <c:pt idx="3650">
                  <c:v>8358</c:v>
                </c:pt>
                <c:pt idx="3651">
                  <c:v>8358</c:v>
                </c:pt>
                <c:pt idx="3652">
                  <c:v>8358</c:v>
                </c:pt>
                <c:pt idx="3653">
                  <c:v>8358</c:v>
                </c:pt>
                <c:pt idx="3654">
                  <c:v>8358</c:v>
                </c:pt>
                <c:pt idx="3655">
                  <c:v>8358</c:v>
                </c:pt>
                <c:pt idx="3656">
                  <c:v>8358</c:v>
                </c:pt>
                <c:pt idx="3657">
                  <c:v>8358</c:v>
                </c:pt>
                <c:pt idx="3658">
                  <c:v>8358</c:v>
                </c:pt>
                <c:pt idx="3659">
                  <c:v>8358</c:v>
                </c:pt>
                <c:pt idx="3660">
                  <c:v>8358</c:v>
                </c:pt>
                <c:pt idx="3661">
                  <c:v>8358</c:v>
                </c:pt>
                <c:pt idx="3662">
                  <c:v>8358</c:v>
                </c:pt>
                <c:pt idx="3663">
                  <c:v>8358</c:v>
                </c:pt>
                <c:pt idx="3664">
                  <c:v>8358</c:v>
                </c:pt>
                <c:pt idx="3665">
                  <c:v>8358</c:v>
                </c:pt>
                <c:pt idx="3666">
                  <c:v>8358</c:v>
                </c:pt>
                <c:pt idx="3667">
                  <c:v>8358</c:v>
                </c:pt>
                <c:pt idx="3668">
                  <c:v>8358</c:v>
                </c:pt>
                <c:pt idx="3669">
                  <c:v>8358</c:v>
                </c:pt>
                <c:pt idx="3670">
                  <c:v>8358</c:v>
                </c:pt>
                <c:pt idx="3671">
                  <c:v>8358</c:v>
                </c:pt>
                <c:pt idx="3672">
                  <c:v>8358</c:v>
                </c:pt>
                <c:pt idx="3673">
                  <c:v>8358</c:v>
                </c:pt>
                <c:pt idx="3674">
                  <c:v>8358</c:v>
                </c:pt>
                <c:pt idx="3675">
                  <c:v>8358</c:v>
                </c:pt>
                <c:pt idx="3676">
                  <c:v>8358</c:v>
                </c:pt>
                <c:pt idx="3677">
                  <c:v>8358</c:v>
                </c:pt>
                <c:pt idx="3678">
                  <c:v>8358</c:v>
                </c:pt>
                <c:pt idx="3679">
                  <c:v>8358</c:v>
                </c:pt>
                <c:pt idx="3680">
                  <c:v>8358</c:v>
                </c:pt>
                <c:pt idx="3681">
                  <c:v>8358</c:v>
                </c:pt>
                <c:pt idx="3682">
                  <c:v>8358</c:v>
                </c:pt>
                <c:pt idx="3683">
                  <c:v>8358</c:v>
                </c:pt>
                <c:pt idx="3684">
                  <c:v>8358</c:v>
                </c:pt>
                <c:pt idx="3685">
                  <c:v>8358</c:v>
                </c:pt>
                <c:pt idx="3686">
                  <c:v>8358</c:v>
                </c:pt>
                <c:pt idx="3687">
                  <c:v>8358</c:v>
                </c:pt>
                <c:pt idx="3688">
                  <c:v>8358</c:v>
                </c:pt>
                <c:pt idx="3689">
                  <c:v>8358</c:v>
                </c:pt>
                <c:pt idx="3690">
                  <c:v>8358</c:v>
                </c:pt>
                <c:pt idx="3691">
                  <c:v>8358</c:v>
                </c:pt>
                <c:pt idx="3692">
                  <c:v>8358</c:v>
                </c:pt>
                <c:pt idx="3693">
                  <c:v>8358</c:v>
                </c:pt>
                <c:pt idx="3694">
                  <c:v>8358</c:v>
                </c:pt>
                <c:pt idx="3695">
                  <c:v>8358</c:v>
                </c:pt>
                <c:pt idx="3696">
                  <c:v>8358</c:v>
                </c:pt>
                <c:pt idx="3697">
                  <c:v>8358</c:v>
                </c:pt>
                <c:pt idx="3698">
                  <c:v>8358</c:v>
                </c:pt>
                <c:pt idx="3699">
                  <c:v>8358</c:v>
                </c:pt>
                <c:pt idx="3700">
                  <c:v>8358</c:v>
                </c:pt>
                <c:pt idx="3701">
                  <c:v>8358</c:v>
                </c:pt>
                <c:pt idx="3702">
                  <c:v>8358</c:v>
                </c:pt>
                <c:pt idx="3703">
                  <c:v>8358</c:v>
                </c:pt>
                <c:pt idx="3704">
                  <c:v>8358</c:v>
                </c:pt>
                <c:pt idx="3705">
                  <c:v>8358</c:v>
                </c:pt>
                <c:pt idx="3706">
                  <c:v>8358</c:v>
                </c:pt>
                <c:pt idx="3707">
                  <c:v>8358</c:v>
                </c:pt>
                <c:pt idx="3708">
                  <c:v>8358</c:v>
                </c:pt>
                <c:pt idx="3709">
                  <c:v>8358</c:v>
                </c:pt>
                <c:pt idx="3710">
                  <c:v>8358</c:v>
                </c:pt>
                <c:pt idx="3711">
                  <c:v>8358</c:v>
                </c:pt>
                <c:pt idx="3712">
                  <c:v>8358</c:v>
                </c:pt>
                <c:pt idx="3713">
                  <c:v>8358</c:v>
                </c:pt>
                <c:pt idx="3714">
                  <c:v>8358</c:v>
                </c:pt>
                <c:pt idx="3715">
                  <c:v>8358</c:v>
                </c:pt>
                <c:pt idx="3716">
                  <c:v>8358</c:v>
                </c:pt>
                <c:pt idx="3717">
                  <c:v>8358</c:v>
                </c:pt>
                <c:pt idx="3718">
                  <c:v>8358</c:v>
                </c:pt>
                <c:pt idx="3719">
                  <c:v>8358</c:v>
                </c:pt>
                <c:pt idx="3720">
                  <c:v>8358</c:v>
                </c:pt>
                <c:pt idx="3721">
                  <c:v>8358</c:v>
                </c:pt>
                <c:pt idx="3722">
                  <c:v>8358</c:v>
                </c:pt>
                <c:pt idx="3723">
                  <c:v>8358</c:v>
                </c:pt>
                <c:pt idx="3724">
                  <c:v>8358</c:v>
                </c:pt>
                <c:pt idx="3725">
                  <c:v>8358</c:v>
                </c:pt>
                <c:pt idx="3726">
                  <c:v>8358</c:v>
                </c:pt>
                <c:pt idx="3727">
                  <c:v>8358</c:v>
                </c:pt>
                <c:pt idx="3728">
                  <c:v>8358</c:v>
                </c:pt>
                <c:pt idx="3729">
                  <c:v>8358</c:v>
                </c:pt>
                <c:pt idx="3730">
                  <c:v>8358</c:v>
                </c:pt>
                <c:pt idx="3731">
                  <c:v>8358</c:v>
                </c:pt>
                <c:pt idx="3732">
                  <c:v>8358</c:v>
                </c:pt>
                <c:pt idx="3733">
                  <c:v>8358</c:v>
                </c:pt>
                <c:pt idx="3734">
                  <c:v>8358</c:v>
                </c:pt>
                <c:pt idx="3735">
                  <c:v>8358</c:v>
                </c:pt>
                <c:pt idx="3736">
                  <c:v>8358</c:v>
                </c:pt>
                <c:pt idx="3737">
                  <c:v>8358</c:v>
                </c:pt>
                <c:pt idx="3738">
                  <c:v>8358</c:v>
                </c:pt>
                <c:pt idx="3739">
                  <c:v>8358</c:v>
                </c:pt>
                <c:pt idx="3740">
                  <c:v>8358</c:v>
                </c:pt>
                <c:pt idx="3741">
                  <c:v>8358</c:v>
                </c:pt>
                <c:pt idx="3742">
                  <c:v>8358</c:v>
                </c:pt>
                <c:pt idx="3743">
                  <c:v>8358</c:v>
                </c:pt>
                <c:pt idx="3744">
                  <c:v>8358</c:v>
                </c:pt>
                <c:pt idx="3745">
                  <c:v>8358</c:v>
                </c:pt>
                <c:pt idx="3746">
                  <c:v>8358</c:v>
                </c:pt>
                <c:pt idx="3747">
                  <c:v>8358</c:v>
                </c:pt>
                <c:pt idx="3748">
                  <c:v>8358</c:v>
                </c:pt>
                <c:pt idx="3749">
                  <c:v>8358</c:v>
                </c:pt>
                <c:pt idx="3750">
                  <c:v>8358</c:v>
                </c:pt>
                <c:pt idx="3751">
                  <c:v>8358</c:v>
                </c:pt>
                <c:pt idx="3752">
                  <c:v>8358</c:v>
                </c:pt>
                <c:pt idx="3753">
                  <c:v>8358</c:v>
                </c:pt>
                <c:pt idx="3754">
                  <c:v>8358</c:v>
                </c:pt>
                <c:pt idx="3755">
                  <c:v>8358</c:v>
                </c:pt>
                <c:pt idx="3756">
                  <c:v>8358</c:v>
                </c:pt>
                <c:pt idx="3757">
                  <c:v>8358</c:v>
                </c:pt>
                <c:pt idx="3758">
                  <c:v>8358</c:v>
                </c:pt>
                <c:pt idx="3759">
                  <c:v>8358</c:v>
                </c:pt>
                <c:pt idx="3760">
                  <c:v>8358</c:v>
                </c:pt>
                <c:pt idx="3761">
                  <c:v>8358</c:v>
                </c:pt>
                <c:pt idx="3762">
                  <c:v>8358</c:v>
                </c:pt>
                <c:pt idx="3763">
                  <c:v>8358</c:v>
                </c:pt>
                <c:pt idx="3764">
                  <c:v>8358</c:v>
                </c:pt>
                <c:pt idx="3765">
                  <c:v>8358</c:v>
                </c:pt>
                <c:pt idx="3766">
                  <c:v>8358</c:v>
                </c:pt>
                <c:pt idx="3767">
                  <c:v>8358</c:v>
                </c:pt>
                <c:pt idx="3768">
                  <c:v>8358</c:v>
                </c:pt>
                <c:pt idx="3769">
                  <c:v>8358</c:v>
                </c:pt>
                <c:pt idx="3770">
                  <c:v>8358</c:v>
                </c:pt>
                <c:pt idx="3771">
                  <c:v>8358</c:v>
                </c:pt>
                <c:pt idx="3772">
                  <c:v>8358</c:v>
                </c:pt>
                <c:pt idx="3773">
                  <c:v>8358</c:v>
                </c:pt>
                <c:pt idx="3774">
                  <c:v>8358</c:v>
                </c:pt>
                <c:pt idx="3775">
                  <c:v>8358</c:v>
                </c:pt>
                <c:pt idx="3776">
                  <c:v>8358</c:v>
                </c:pt>
                <c:pt idx="3777">
                  <c:v>8358</c:v>
                </c:pt>
                <c:pt idx="3778">
                  <c:v>8358</c:v>
                </c:pt>
                <c:pt idx="3779">
                  <c:v>8358</c:v>
                </c:pt>
                <c:pt idx="3780">
                  <c:v>8358</c:v>
                </c:pt>
                <c:pt idx="3781">
                  <c:v>8358</c:v>
                </c:pt>
                <c:pt idx="3782">
                  <c:v>8358</c:v>
                </c:pt>
                <c:pt idx="3783">
                  <c:v>8358</c:v>
                </c:pt>
                <c:pt idx="3784">
                  <c:v>8358</c:v>
                </c:pt>
                <c:pt idx="3785">
                  <c:v>8358</c:v>
                </c:pt>
                <c:pt idx="3786">
                  <c:v>8358</c:v>
                </c:pt>
                <c:pt idx="3787">
                  <c:v>8358</c:v>
                </c:pt>
                <c:pt idx="3788">
                  <c:v>8358</c:v>
                </c:pt>
                <c:pt idx="3789">
                  <c:v>8358</c:v>
                </c:pt>
                <c:pt idx="3790">
                  <c:v>8358</c:v>
                </c:pt>
                <c:pt idx="3791">
                  <c:v>8358</c:v>
                </c:pt>
                <c:pt idx="3792">
                  <c:v>8358</c:v>
                </c:pt>
                <c:pt idx="3793">
                  <c:v>8358</c:v>
                </c:pt>
                <c:pt idx="3794">
                  <c:v>8358</c:v>
                </c:pt>
                <c:pt idx="3795">
                  <c:v>8358</c:v>
                </c:pt>
                <c:pt idx="3796">
                  <c:v>8358</c:v>
                </c:pt>
                <c:pt idx="3797">
                  <c:v>8358</c:v>
                </c:pt>
                <c:pt idx="3798">
                  <c:v>8358</c:v>
                </c:pt>
                <c:pt idx="3799">
                  <c:v>8358</c:v>
                </c:pt>
                <c:pt idx="3800">
                  <c:v>8358</c:v>
                </c:pt>
                <c:pt idx="3801">
                  <c:v>8358</c:v>
                </c:pt>
                <c:pt idx="3802">
                  <c:v>8358</c:v>
                </c:pt>
                <c:pt idx="3803">
                  <c:v>8358</c:v>
                </c:pt>
                <c:pt idx="3804">
                  <c:v>8358</c:v>
                </c:pt>
                <c:pt idx="3805">
                  <c:v>8358</c:v>
                </c:pt>
                <c:pt idx="3806">
                  <c:v>8358</c:v>
                </c:pt>
                <c:pt idx="3807">
                  <c:v>8358</c:v>
                </c:pt>
                <c:pt idx="3808">
                  <c:v>8358</c:v>
                </c:pt>
                <c:pt idx="3809">
                  <c:v>8358</c:v>
                </c:pt>
                <c:pt idx="3810">
                  <c:v>8358</c:v>
                </c:pt>
                <c:pt idx="3811">
                  <c:v>8358</c:v>
                </c:pt>
                <c:pt idx="3812">
                  <c:v>8358</c:v>
                </c:pt>
                <c:pt idx="3813">
                  <c:v>8358</c:v>
                </c:pt>
                <c:pt idx="3814">
                  <c:v>8358</c:v>
                </c:pt>
                <c:pt idx="3815">
                  <c:v>8358</c:v>
                </c:pt>
                <c:pt idx="3816">
                  <c:v>8358</c:v>
                </c:pt>
                <c:pt idx="3817">
                  <c:v>8358</c:v>
                </c:pt>
                <c:pt idx="3818">
                  <c:v>8358</c:v>
                </c:pt>
                <c:pt idx="3819">
                  <c:v>8358</c:v>
                </c:pt>
                <c:pt idx="3820">
                  <c:v>8358</c:v>
                </c:pt>
                <c:pt idx="3821">
                  <c:v>8358</c:v>
                </c:pt>
                <c:pt idx="3822">
                  <c:v>8358</c:v>
                </c:pt>
                <c:pt idx="3823">
                  <c:v>8358</c:v>
                </c:pt>
                <c:pt idx="3824">
                  <c:v>8358</c:v>
                </c:pt>
                <c:pt idx="3825">
                  <c:v>8358</c:v>
                </c:pt>
                <c:pt idx="3826">
                  <c:v>8358</c:v>
                </c:pt>
                <c:pt idx="3827">
                  <c:v>8358</c:v>
                </c:pt>
                <c:pt idx="3828">
                  <c:v>8358</c:v>
                </c:pt>
                <c:pt idx="3829">
                  <c:v>8358</c:v>
                </c:pt>
                <c:pt idx="3830">
                  <c:v>8358</c:v>
                </c:pt>
                <c:pt idx="3831">
                  <c:v>8358</c:v>
                </c:pt>
                <c:pt idx="3832">
                  <c:v>8358</c:v>
                </c:pt>
                <c:pt idx="3833">
                  <c:v>8358</c:v>
                </c:pt>
                <c:pt idx="3834">
                  <c:v>8358</c:v>
                </c:pt>
                <c:pt idx="3835">
                  <c:v>8358</c:v>
                </c:pt>
                <c:pt idx="3836">
                  <c:v>8358</c:v>
                </c:pt>
                <c:pt idx="3837">
                  <c:v>8358</c:v>
                </c:pt>
                <c:pt idx="3838">
                  <c:v>8358</c:v>
                </c:pt>
                <c:pt idx="3839">
                  <c:v>8358</c:v>
                </c:pt>
                <c:pt idx="3840">
                  <c:v>8358</c:v>
                </c:pt>
                <c:pt idx="3841">
                  <c:v>8358</c:v>
                </c:pt>
                <c:pt idx="3842">
                  <c:v>8358</c:v>
                </c:pt>
                <c:pt idx="3843">
                  <c:v>8358</c:v>
                </c:pt>
                <c:pt idx="3844">
                  <c:v>8358</c:v>
                </c:pt>
                <c:pt idx="3845">
                  <c:v>8358</c:v>
                </c:pt>
                <c:pt idx="3846">
                  <c:v>8358</c:v>
                </c:pt>
                <c:pt idx="3847">
                  <c:v>8358</c:v>
                </c:pt>
                <c:pt idx="3848">
                  <c:v>8358</c:v>
                </c:pt>
                <c:pt idx="3849">
                  <c:v>8358</c:v>
                </c:pt>
                <c:pt idx="3850">
                  <c:v>8358</c:v>
                </c:pt>
                <c:pt idx="3851">
                  <c:v>8358</c:v>
                </c:pt>
                <c:pt idx="3852">
                  <c:v>8358</c:v>
                </c:pt>
                <c:pt idx="3853">
                  <c:v>8358</c:v>
                </c:pt>
                <c:pt idx="3854">
                  <c:v>8358</c:v>
                </c:pt>
                <c:pt idx="3855">
                  <c:v>8358</c:v>
                </c:pt>
                <c:pt idx="3856">
                  <c:v>8358</c:v>
                </c:pt>
                <c:pt idx="3857">
                  <c:v>8358</c:v>
                </c:pt>
                <c:pt idx="3858">
                  <c:v>8358</c:v>
                </c:pt>
                <c:pt idx="3859">
                  <c:v>8358</c:v>
                </c:pt>
                <c:pt idx="3860">
                  <c:v>8358</c:v>
                </c:pt>
                <c:pt idx="3861">
                  <c:v>8358</c:v>
                </c:pt>
                <c:pt idx="3862">
                  <c:v>8358</c:v>
                </c:pt>
                <c:pt idx="3863">
                  <c:v>8358</c:v>
                </c:pt>
                <c:pt idx="3864">
                  <c:v>8358</c:v>
                </c:pt>
                <c:pt idx="3865">
                  <c:v>8358</c:v>
                </c:pt>
                <c:pt idx="3866">
                  <c:v>8358</c:v>
                </c:pt>
                <c:pt idx="3867">
                  <c:v>8358</c:v>
                </c:pt>
                <c:pt idx="3868">
                  <c:v>8358</c:v>
                </c:pt>
                <c:pt idx="3869">
                  <c:v>8358</c:v>
                </c:pt>
                <c:pt idx="3870">
                  <c:v>8358</c:v>
                </c:pt>
                <c:pt idx="3871">
                  <c:v>8358</c:v>
                </c:pt>
                <c:pt idx="3872">
                  <c:v>8358</c:v>
                </c:pt>
                <c:pt idx="3873">
                  <c:v>8358</c:v>
                </c:pt>
                <c:pt idx="3874">
                  <c:v>8358</c:v>
                </c:pt>
                <c:pt idx="3875">
                  <c:v>8358</c:v>
                </c:pt>
                <c:pt idx="3876">
                  <c:v>8358</c:v>
                </c:pt>
                <c:pt idx="3877">
                  <c:v>8358</c:v>
                </c:pt>
                <c:pt idx="3878">
                  <c:v>8358</c:v>
                </c:pt>
                <c:pt idx="3879">
                  <c:v>8358</c:v>
                </c:pt>
                <c:pt idx="3880">
                  <c:v>8358</c:v>
                </c:pt>
                <c:pt idx="3881">
                  <c:v>8358</c:v>
                </c:pt>
                <c:pt idx="3882">
                  <c:v>8358</c:v>
                </c:pt>
                <c:pt idx="3883">
                  <c:v>8358</c:v>
                </c:pt>
                <c:pt idx="3884">
                  <c:v>8358</c:v>
                </c:pt>
                <c:pt idx="3885">
                  <c:v>8358</c:v>
                </c:pt>
                <c:pt idx="3886">
                  <c:v>8358</c:v>
                </c:pt>
                <c:pt idx="3887">
                  <c:v>8358</c:v>
                </c:pt>
                <c:pt idx="3888">
                  <c:v>8358</c:v>
                </c:pt>
                <c:pt idx="3889">
                  <c:v>8358</c:v>
                </c:pt>
                <c:pt idx="3890">
                  <c:v>8358</c:v>
                </c:pt>
                <c:pt idx="3891">
                  <c:v>8358</c:v>
                </c:pt>
                <c:pt idx="3892">
                  <c:v>8358</c:v>
                </c:pt>
                <c:pt idx="3893">
                  <c:v>8358</c:v>
                </c:pt>
                <c:pt idx="3894">
                  <c:v>8358</c:v>
                </c:pt>
                <c:pt idx="3895">
                  <c:v>8358</c:v>
                </c:pt>
                <c:pt idx="3896">
                  <c:v>8358</c:v>
                </c:pt>
                <c:pt idx="3897">
                  <c:v>8358</c:v>
                </c:pt>
                <c:pt idx="3898">
                  <c:v>8358</c:v>
                </c:pt>
                <c:pt idx="3899">
                  <c:v>8358</c:v>
                </c:pt>
                <c:pt idx="3900">
                  <c:v>8358</c:v>
                </c:pt>
                <c:pt idx="3901">
                  <c:v>8358</c:v>
                </c:pt>
                <c:pt idx="3902">
                  <c:v>8358</c:v>
                </c:pt>
                <c:pt idx="3903">
                  <c:v>8358</c:v>
                </c:pt>
                <c:pt idx="3904">
                  <c:v>8358</c:v>
                </c:pt>
                <c:pt idx="3905">
                  <c:v>8358</c:v>
                </c:pt>
                <c:pt idx="3906">
                  <c:v>8358</c:v>
                </c:pt>
                <c:pt idx="3907">
                  <c:v>8358</c:v>
                </c:pt>
                <c:pt idx="3908">
                  <c:v>8358</c:v>
                </c:pt>
                <c:pt idx="3909">
                  <c:v>8358</c:v>
                </c:pt>
                <c:pt idx="3910">
                  <c:v>8358</c:v>
                </c:pt>
                <c:pt idx="3911">
                  <c:v>8358</c:v>
                </c:pt>
                <c:pt idx="3912">
                  <c:v>8358</c:v>
                </c:pt>
                <c:pt idx="3913">
                  <c:v>8358</c:v>
                </c:pt>
                <c:pt idx="3914">
                  <c:v>8358</c:v>
                </c:pt>
                <c:pt idx="3915">
                  <c:v>8358</c:v>
                </c:pt>
                <c:pt idx="3916">
                  <c:v>8358</c:v>
                </c:pt>
                <c:pt idx="3917">
                  <c:v>8358</c:v>
                </c:pt>
                <c:pt idx="3918">
                  <c:v>8358</c:v>
                </c:pt>
                <c:pt idx="3919">
                  <c:v>8358</c:v>
                </c:pt>
                <c:pt idx="3920">
                  <c:v>8358</c:v>
                </c:pt>
                <c:pt idx="3921">
                  <c:v>8358</c:v>
                </c:pt>
                <c:pt idx="3922">
                  <c:v>8358</c:v>
                </c:pt>
                <c:pt idx="3923">
                  <c:v>8358</c:v>
                </c:pt>
                <c:pt idx="3924">
                  <c:v>8358</c:v>
                </c:pt>
                <c:pt idx="3925">
                  <c:v>8358</c:v>
                </c:pt>
                <c:pt idx="3926">
                  <c:v>8358</c:v>
                </c:pt>
                <c:pt idx="3927">
                  <c:v>8358</c:v>
                </c:pt>
                <c:pt idx="3928">
                  <c:v>8358</c:v>
                </c:pt>
                <c:pt idx="3929">
                  <c:v>8358</c:v>
                </c:pt>
                <c:pt idx="3930">
                  <c:v>8358</c:v>
                </c:pt>
                <c:pt idx="3931">
                  <c:v>8358</c:v>
                </c:pt>
                <c:pt idx="3932">
                  <c:v>8358</c:v>
                </c:pt>
                <c:pt idx="3933">
                  <c:v>8358</c:v>
                </c:pt>
                <c:pt idx="3934">
                  <c:v>8358</c:v>
                </c:pt>
                <c:pt idx="3935">
                  <c:v>8358</c:v>
                </c:pt>
                <c:pt idx="3936">
                  <c:v>8358</c:v>
                </c:pt>
                <c:pt idx="3937">
                  <c:v>8358</c:v>
                </c:pt>
                <c:pt idx="3938">
                  <c:v>8358</c:v>
                </c:pt>
                <c:pt idx="3939">
                  <c:v>8358</c:v>
                </c:pt>
                <c:pt idx="3940">
                  <c:v>8358</c:v>
                </c:pt>
                <c:pt idx="3941">
                  <c:v>8358</c:v>
                </c:pt>
                <c:pt idx="3942">
                  <c:v>8358</c:v>
                </c:pt>
                <c:pt idx="3943">
                  <c:v>8358</c:v>
                </c:pt>
                <c:pt idx="3944">
                  <c:v>8358</c:v>
                </c:pt>
                <c:pt idx="3945">
                  <c:v>8358</c:v>
                </c:pt>
                <c:pt idx="3946">
                  <c:v>8358</c:v>
                </c:pt>
                <c:pt idx="3947">
                  <c:v>8358</c:v>
                </c:pt>
                <c:pt idx="3948">
                  <c:v>8358</c:v>
                </c:pt>
                <c:pt idx="3949">
                  <c:v>8358</c:v>
                </c:pt>
                <c:pt idx="3950">
                  <c:v>8358</c:v>
                </c:pt>
                <c:pt idx="3951">
                  <c:v>8358</c:v>
                </c:pt>
                <c:pt idx="3952">
                  <c:v>8358</c:v>
                </c:pt>
                <c:pt idx="3953">
                  <c:v>8358</c:v>
                </c:pt>
                <c:pt idx="3954">
                  <c:v>8358</c:v>
                </c:pt>
                <c:pt idx="3955">
                  <c:v>8358</c:v>
                </c:pt>
                <c:pt idx="3956">
                  <c:v>8358</c:v>
                </c:pt>
                <c:pt idx="3957">
                  <c:v>8358</c:v>
                </c:pt>
                <c:pt idx="3958">
                  <c:v>8358</c:v>
                </c:pt>
                <c:pt idx="3959">
                  <c:v>8358</c:v>
                </c:pt>
                <c:pt idx="3960">
                  <c:v>8358</c:v>
                </c:pt>
                <c:pt idx="3961">
                  <c:v>8358</c:v>
                </c:pt>
                <c:pt idx="3962">
                  <c:v>8358</c:v>
                </c:pt>
                <c:pt idx="3963">
                  <c:v>8358</c:v>
                </c:pt>
                <c:pt idx="3964">
                  <c:v>8358</c:v>
                </c:pt>
                <c:pt idx="3965">
                  <c:v>8358</c:v>
                </c:pt>
                <c:pt idx="3966">
                  <c:v>8358</c:v>
                </c:pt>
                <c:pt idx="3967">
                  <c:v>8358</c:v>
                </c:pt>
                <c:pt idx="3968">
                  <c:v>8358</c:v>
                </c:pt>
                <c:pt idx="3969">
                  <c:v>8358</c:v>
                </c:pt>
                <c:pt idx="3970">
                  <c:v>8358</c:v>
                </c:pt>
                <c:pt idx="3971">
                  <c:v>8358</c:v>
                </c:pt>
                <c:pt idx="3972">
                  <c:v>8358</c:v>
                </c:pt>
                <c:pt idx="3973">
                  <c:v>8358</c:v>
                </c:pt>
                <c:pt idx="3974">
                  <c:v>8358</c:v>
                </c:pt>
                <c:pt idx="3975">
                  <c:v>8358</c:v>
                </c:pt>
                <c:pt idx="3976">
                  <c:v>8358</c:v>
                </c:pt>
                <c:pt idx="3977">
                  <c:v>8358</c:v>
                </c:pt>
                <c:pt idx="3978">
                  <c:v>8358</c:v>
                </c:pt>
                <c:pt idx="3979">
                  <c:v>8358</c:v>
                </c:pt>
                <c:pt idx="3980">
                  <c:v>8358</c:v>
                </c:pt>
                <c:pt idx="3981">
                  <c:v>8358</c:v>
                </c:pt>
                <c:pt idx="3982">
                  <c:v>8358</c:v>
                </c:pt>
                <c:pt idx="3983">
                  <c:v>8358</c:v>
                </c:pt>
                <c:pt idx="3984">
                  <c:v>8358</c:v>
                </c:pt>
                <c:pt idx="3985">
                  <c:v>8358</c:v>
                </c:pt>
                <c:pt idx="3986">
                  <c:v>8358</c:v>
                </c:pt>
                <c:pt idx="3987">
                  <c:v>8358</c:v>
                </c:pt>
                <c:pt idx="3988">
                  <c:v>8358</c:v>
                </c:pt>
                <c:pt idx="3989">
                  <c:v>8358</c:v>
                </c:pt>
                <c:pt idx="3990">
                  <c:v>8358</c:v>
                </c:pt>
                <c:pt idx="3991">
                  <c:v>8358</c:v>
                </c:pt>
                <c:pt idx="3992">
                  <c:v>8358</c:v>
                </c:pt>
                <c:pt idx="3993">
                  <c:v>8358</c:v>
                </c:pt>
                <c:pt idx="3994">
                  <c:v>8358</c:v>
                </c:pt>
                <c:pt idx="3995">
                  <c:v>8358</c:v>
                </c:pt>
                <c:pt idx="3996">
                  <c:v>8358</c:v>
                </c:pt>
                <c:pt idx="3997">
                  <c:v>8358</c:v>
                </c:pt>
                <c:pt idx="3998">
                  <c:v>8358</c:v>
                </c:pt>
                <c:pt idx="3999">
                  <c:v>8358</c:v>
                </c:pt>
                <c:pt idx="4000">
                  <c:v>8358</c:v>
                </c:pt>
                <c:pt idx="4001">
                  <c:v>8358</c:v>
                </c:pt>
                <c:pt idx="4002">
                  <c:v>8358</c:v>
                </c:pt>
                <c:pt idx="4003">
                  <c:v>8358</c:v>
                </c:pt>
                <c:pt idx="4004">
                  <c:v>8358</c:v>
                </c:pt>
                <c:pt idx="4005">
                  <c:v>8358</c:v>
                </c:pt>
                <c:pt idx="4006">
                  <c:v>8358</c:v>
                </c:pt>
                <c:pt idx="4007">
                  <c:v>8358</c:v>
                </c:pt>
                <c:pt idx="4008">
                  <c:v>8358</c:v>
                </c:pt>
                <c:pt idx="4009">
                  <c:v>8358</c:v>
                </c:pt>
                <c:pt idx="4010">
                  <c:v>8358</c:v>
                </c:pt>
                <c:pt idx="4011">
                  <c:v>8358</c:v>
                </c:pt>
                <c:pt idx="4012">
                  <c:v>8358</c:v>
                </c:pt>
                <c:pt idx="4013">
                  <c:v>8358</c:v>
                </c:pt>
                <c:pt idx="4014">
                  <c:v>8358</c:v>
                </c:pt>
                <c:pt idx="4015">
                  <c:v>8358</c:v>
                </c:pt>
                <c:pt idx="4016">
                  <c:v>8358</c:v>
                </c:pt>
                <c:pt idx="4017">
                  <c:v>8358</c:v>
                </c:pt>
                <c:pt idx="4018">
                  <c:v>8358</c:v>
                </c:pt>
                <c:pt idx="4019">
                  <c:v>8358</c:v>
                </c:pt>
                <c:pt idx="4020">
                  <c:v>8358</c:v>
                </c:pt>
                <c:pt idx="4021">
                  <c:v>8358</c:v>
                </c:pt>
                <c:pt idx="4022">
                  <c:v>8358</c:v>
                </c:pt>
                <c:pt idx="4023">
                  <c:v>8358</c:v>
                </c:pt>
                <c:pt idx="4024">
                  <c:v>8358</c:v>
                </c:pt>
                <c:pt idx="4025">
                  <c:v>8358</c:v>
                </c:pt>
                <c:pt idx="4026">
                  <c:v>8358</c:v>
                </c:pt>
                <c:pt idx="4027">
                  <c:v>8358</c:v>
                </c:pt>
                <c:pt idx="4028">
                  <c:v>8358</c:v>
                </c:pt>
                <c:pt idx="4029">
                  <c:v>8358</c:v>
                </c:pt>
                <c:pt idx="4030">
                  <c:v>8358</c:v>
                </c:pt>
                <c:pt idx="4031">
                  <c:v>8358</c:v>
                </c:pt>
                <c:pt idx="4032">
                  <c:v>8358</c:v>
                </c:pt>
                <c:pt idx="4033">
                  <c:v>8358</c:v>
                </c:pt>
                <c:pt idx="4034">
                  <c:v>8358</c:v>
                </c:pt>
                <c:pt idx="4035">
                  <c:v>8358</c:v>
                </c:pt>
                <c:pt idx="4036">
                  <c:v>8358</c:v>
                </c:pt>
                <c:pt idx="4037">
                  <c:v>8358</c:v>
                </c:pt>
                <c:pt idx="4038">
                  <c:v>8358</c:v>
                </c:pt>
                <c:pt idx="4039">
                  <c:v>8358</c:v>
                </c:pt>
                <c:pt idx="4040">
                  <c:v>8358</c:v>
                </c:pt>
                <c:pt idx="4041">
                  <c:v>8358</c:v>
                </c:pt>
                <c:pt idx="4042">
                  <c:v>8358</c:v>
                </c:pt>
                <c:pt idx="4043">
                  <c:v>8358</c:v>
                </c:pt>
                <c:pt idx="4044">
                  <c:v>8358</c:v>
                </c:pt>
                <c:pt idx="4045">
                  <c:v>8358</c:v>
                </c:pt>
                <c:pt idx="4046">
                  <c:v>8358</c:v>
                </c:pt>
                <c:pt idx="4047">
                  <c:v>8358</c:v>
                </c:pt>
                <c:pt idx="4048">
                  <c:v>8358</c:v>
                </c:pt>
                <c:pt idx="4049">
                  <c:v>8358</c:v>
                </c:pt>
                <c:pt idx="4050">
                  <c:v>8358</c:v>
                </c:pt>
                <c:pt idx="4051">
                  <c:v>8358</c:v>
                </c:pt>
                <c:pt idx="4052">
                  <c:v>8358</c:v>
                </c:pt>
                <c:pt idx="4053">
                  <c:v>8358</c:v>
                </c:pt>
                <c:pt idx="4054">
                  <c:v>8358</c:v>
                </c:pt>
                <c:pt idx="4055">
                  <c:v>8358</c:v>
                </c:pt>
                <c:pt idx="4056">
                  <c:v>8358</c:v>
                </c:pt>
                <c:pt idx="4057">
                  <c:v>8358</c:v>
                </c:pt>
                <c:pt idx="4058">
                  <c:v>8358</c:v>
                </c:pt>
                <c:pt idx="4059">
                  <c:v>8358</c:v>
                </c:pt>
                <c:pt idx="4060">
                  <c:v>8358</c:v>
                </c:pt>
                <c:pt idx="4061">
                  <c:v>8358</c:v>
                </c:pt>
                <c:pt idx="4062">
                  <c:v>8358</c:v>
                </c:pt>
                <c:pt idx="4063">
                  <c:v>8358</c:v>
                </c:pt>
                <c:pt idx="4064">
                  <c:v>8358</c:v>
                </c:pt>
                <c:pt idx="4065">
                  <c:v>8358</c:v>
                </c:pt>
                <c:pt idx="4066">
                  <c:v>8358</c:v>
                </c:pt>
                <c:pt idx="4067">
                  <c:v>8358</c:v>
                </c:pt>
                <c:pt idx="4068">
                  <c:v>8358</c:v>
                </c:pt>
                <c:pt idx="4069">
                  <c:v>8358</c:v>
                </c:pt>
                <c:pt idx="4070">
                  <c:v>8358</c:v>
                </c:pt>
                <c:pt idx="4071">
                  <c:v>8358</c:v>
                </c:pt>
                <c:pt idx="4072">
                  <c:v>8358</c:v>
                </c:pt>
                <c:pt idx="4073">
                  <c:v>8358</c:v>
                </c:pt>
                <c:pt idx="4074">
                  <c:v>8358</c:v>
                </c:pt>
                <c:pt idx="4075">
                  <c:v>8358</c:v>
                </c:pt>
                <c:pt idx="4076">
                  <c:v>8358</c:v>
                </c:pt>
                <c:pt idx="4077">
                  <c:v>8358</c:v>
                </c:pt>
                <c:pt idx="4078">
                  <c:v>8358</c:v>
                </c:pt>
                <c:pt idx="4079">
                  <c:v>8358</c:v>
                </c:pt>
                <c:pt idx="4080">
                  <c:v>8358</c:v>
                </c:pt>
                <c:pt idx="4081">
                  <c:v>8358</c:v>
                </c:pt>
                <c:pt idx="4082">
                  <c:v>8358</c:v>
                </c:pt>
                <c:pt idx="4083">
                  <c:v>8358</c:v>
                </c:pt>
                <c:pt idx="4084">
                  <c:v>8358</c:v>
                </c:pt>
                <c:pt idx="4085">
                  <c:v>8358</c:v>
                </c:pt>
                <c:pt idx="4086">
                  <c:v>8358</c:v>
                </c:pt>
                <c:pt idx="4087">
                  <c:v>8358</c:v>
                </c:pt>
                <c:pt idx="4088">
                  <c:v>8358</c:v>
                </c:pt>
                <c:pt idx="4089">
                  <c:v>8358</c:v>
                </c:pt>
                <c:pt idx="4090">
                  <c:v>8358</c:v>
                </c:pt>
                <c:pt idx="4091">
                  <c:v>8358</c:v>
                </c:pt>
                <c:pt idx="4092">
                  <c:v>8358</c:v>
                </c:pt>
                <c:pt idx="4093">
                  <c:v>8358</c:v>
                </c:pt>
                <c:pt idx="4094">
                  <c:v>8358</c:v>
                </c:pt>
                <c:pt idx="4095">
                  <c:v>8358</c:v>
                </c:pt>
                <c:pt idx="4096">
                  <c:v>8358</c:v>
                </c:pt>
                <c:pt idx="4097">
                  <c:v>8358</c:v>
                </c:pt>
                <c:pt idx="4098">
                  <c:v>8358</c:v>
                </c:pt>
                <c:pt idx="4099">
                  <c:v>8358</c:v>
                </c:pt>
                <c:pt idx="4100">
                  <c:v>8358</c:v>
                </c:pt>
                <c:pt idx="4101">
                  <c:v>8358</c:v>
                </c:pt>
                <c:pt idx="4102">
                  <c:v>8358</c:v>
                </c:pt>
                <c:pt idx="4103">
                  <c:v>8358</c:v>
                </c:pt>
                <c:pt idx="4104">
                  <c:v>8358</c:v>
                </c:pt>
                <c:pt idx="4105">
                  <c:v>8358</c:v>
                </c:pt>
                <c:pt idx="4106">
                  <c:v>8358</c:v>
                </c:pt>
                <c:pt idx="4107">
                  <c:v>8358</c:v>
                </c:pt>
                <c:pt idx="4108">
                  <c:v>8358</c:v>
                </c:pt>
                <c:pt idx="4109">
                  <c:v>8358</c:v>
                </c:pt>
                <c:pt idx="4110">
                  <c:v>8358</c:v>
                </c:pt>
                <c:pt idx="4111">
                  <c:v>8358</c:v>
                </c:pt>
                <c:pt idx="4112">
                  <c:v>8358</c:v>
                </c:pt>
                <c:pt idx="4113">
                  <c:v>8358</c:v>
                </c:pt>
                <c:pt idx="4114">
                  <c:v>8358</c:v>
                </c:pt>
                <c:pt idx="4115">
                  <c:v>8358</c:v>
                </c:pt>
                <c:pt idx="4116">
                  <c:v>8358</c:v>
                </c:pt>
                <c:pt idx="4117">
                  <c:v>8358</c:v>
                </c:pt>
                <c:pt idx="4118">
                  <c:v>8358</c:v>
                </c:pt>
                <c:pt idx="4119">
                  <c:v>8358</c:v>
                </c:pt>
                <c:pt idx="4120">
                  <c:v>8358</c:v>
                </c:pt>
                <c:pt idx="4121">
                  <c:v>8358</c:v>
                </c:pt>
                <c:pt idx="4122">
                  <c:v>8358</c:v>
                </c:pt>
                <c:pt idx="4123">
                  <c:v>8358</c:v>
                </c:pt>
                <c:pt idx="4124">
                  <c:v>8358</c:v>
                </c:pt>
                <c:pt idx="4125">
                  <c:v>8358</c:v>
                </c:pt>
                <c:pt idx="4126">
                  <c:v>8358</c:v>
                </c:pt>
                <c:pt idx="4127">
                  <c:v>8358</c:v>
                </c:pt>
                <c:pt idx="4128">
                  <c:v>8358</c:v>
                </c:pt>
                <c:pt idx="4129">
                  <c:v>8358</c:v>
                </c:pt>
                <c:pt idx="4130">
                  <c:v>8358</c:v>
                </c:pt>
                <c:pt idx="4131">
                  <c:v>8358</c:v>
                </c:pt>
                <c:pt idx="4132">
                  <c:v>8358</c:v>
                </c:pt>
                <c:pt idx="4133">
                  <c:v>8358</c:v>
                </c:pt>
                <c:pt idx="4134">
                  <c:v>8358</c:v>
                </c:pt>
                <c:pt idx="4135">
                  <c:v>8358</c:v>
                </c:pt>
                <c:pt idx="4136">
                  <c:v>8358</c:v>
                </c:pt>
                <c:pt idx="4137">
                  <c:v>8358</c:v>
                </c:pt>
                <c:pt idx="4138">
                  <c:v>8358</c:v>
                </c:pt>
                <c:pt idx="4139">
                  <c:v>8358</c:v>
                </c:pt>
                <c:pt idx="4140">
                  <c:v>8358</c:v>
                </c:pt>
                <c:pt idx="4141">
                  <c:v>8358</c:v>
                </c:pt>
                <c:pt idx="4142">
                  <c:v>8358</c:v>
                </c:pt>
                <c:pt idx="4143">
                  <c:v>8358</c:v>
                </c:pt>
                <c:pt idx="4144">
                  <c:v>8358</c:v>
                </c:pt>
                <c:pt idx="4145">
                  <c:v>8358</c:v>
                </c:pt>
                <c:pt idx="4146">
                  <c:v>8358</c:v>
                </c:pt>
                <c:pt idx="4147">
                  <c:v>8358</c:v>
                </c:pt>
                <c:pt idx="4148">
                  <c:v>8358</c:v>
                </c:pt>
                <c:pt idx="4149">
                  <c:v>8358</c:v>
                </c:pt>
                <c:pt idx="4150">
                  <c:v>8358</c:v>
                </c:pt>
                <c:pt idx="4151">
                  <c:v>8358</c:v>
                </c:pt>
                <c:pt idx="4152">
                  <c:v>8358</c:v>
                </c:pt>
                <c:pt idx="4153">
                  <c:v>8358</c:v>
                </c:pt>
                <c:pt idx="4154">
                  <c:v>8358</c:v>
                </c:pt>
                <c:pt idx="4155">
                  <c:v>8358</c:v>
                </c:pt>
                <c:pt idx="4156">
                  <c:v>8358</c:v>
                </c:pt>
                <c:pt idx="4157">
                  <c:v>8358</c:v>
                </c:pt>
                <c:pt idx="4158">
                  <c:v>8358</c:v>
                </c:pt>
                <c:pt idx="4159">
                  <c:v>8358</c:v>
                </c:pt>
                <c:pt idx="4160">
                  <c:v>8358</c:v>
                </c:pt>
                <c:pt idx="4161">
                  <c:v>8358</c:v>
                </c:pt>
                <c:pt idx="4162">
                  <c:v>8358</c:v>
                </c:pt>
                <c:pt idx="4163">
                  <c:v>8358</c:v>
                </c:pt>
                <c:pt idx="4164">
                  <c:v>8358</c:v>
                </c:pt>
                <c:pt idx="4165">
                  <c:v>8358</c:v>
                </c:pt>
                <c:pt idx="4166">
                  <c:v>8358</c:v>
                </c:pt>
                <c:pt idx="4167">
                  <c:v>8358</c:v>
                </c:pt>
                <c:pt idx="4168">
                  <c:v>8358</c:v>
                </c:pt>
                <c:pt idx="4169">
                  <c:v>8358</c:v>
                </c:pt>
                <c:pt idx="4170">
                  <c:v>8358</c:v>
                </c:pt>
                <c:pt idx="4171">
                  <c:v>8358</c:v>
                </c:pt>
                <c:pt idx="4172">
                  <c:v>8358</c:v>
                </c:pt>
                <c:pt idx="4173">
                  <c:v>8358</c:v>
                </c:pt>
                <c:pt idx="4174">
                  <c:v>8358</c:v>
                </c:pt>
                <c:pt idx="4175">
                  <c:v>8358</c:v>
                </c:pt>
                <c:pt idx="4176">
                  <c:v>8358</c:v>
                </c:pt>
                <c:pt idx="4177">
                  <c:v>8358</c:v>
                </c:pt>
                <c:pt idx="4178">
                  <c:v>8358</c:v>
                </c:pt>
                <c:pt idx="4179">
                  <c:v>8358</c:v>
                </c:pt>
                <c:pt idx="4180">
                  <c:v>8358</c:v>
                </c:pt>
                <c:pt idx="4181">
                  <c:v>8358</c:v>
                </c:pt>
                <c:pt idx="4182">
                  <c:v>8358</c:v>
                </c:pt>
                <c:pt idx="4183">
                  <c:v>8358</c:v>
                </c:pt>
                <c:pt idx="4184">
                  <c:v>8358</c:v>
                </c:pt>
                <c:pt idx="4185">
                  <c:v>8358</c:v>
                </c:pt>
                <c:pt idx="4186">
                  <c:v>8358</c:v>
                </c:pt>
                <c:pt idx="4187">
                  <c:v>8358</c:v>
                </c:pt>
                <c:pt idx="4188">
                  <c:v>8358</c:v>
                </c:pt>
                <c:pt idx="4189">
                  <c:v>8358</c:v>
                </c:pt>
                <c:pt idx="4190">
                  <c:v>8358</c:v>
                </c:pt>
                <c:pt idx="4191">
                  <c:v>8358</c:v>
                </c:pt>
                <c:pt idx="4192">
                  <c:v>8358</c:v>
                </c:pt>
                <c:pt idx="4193">
                  <c:v>8358</c:v>
                </c:pt>
                <c:pt idx="4194">
                  <c:v>8358</c:v>
                </c:pt>
                <c:pt idx="4195">
                  <c:v>8358</c:v>
                </c:pt>
                <c:pt idx="4196">
                  <c:v>8358</c:v>
                </c:pt>
                <c:pt idx="4197">
                  <c:v>8358</c:v>
                </c:pt>
                <c:pt idx="4198">
                  <c:v>8358</c:v>
                </c:pt>
                <c:pt idx="4199">
                  <c:v>8358</c:v>
                </c:pt>
                <c:pt idx="4200">
                  <c:v>8358</c:v>
                </c:pt>
                <c:pt idx="4201">
                  <c:v>8358</c:v>
                </c:pt>
                <c:pt idx="4202">
                  <c:v>8358</c:v>
                </c:pt>
                <c:pt idx="4203">
                  <c:v>8358</c:v>
                </c:pt>
                <c:pt idx="4204">
                  <c:v>8358</c:v>
                </c:pt>
                <c:pt idx="4205">
                  <c:v>8358</c:v>
                </c:pt>
                <c:pt idx="4206">
                  <c:v>8358</c:v>
                </c:pt>
                <c:pt idx="4207">
                  <c:v>8358</c:v>
                </c:pt>
                <c:pt idx="4208">
                  <c:v>8358</c:v>
                </c:pt>
                <c:pt idx="4209">
                  <c:v>8358</c:v>
                </c:pt>
                <c:pt idx="4210">
                  <c:v>8358</c:v>
                </c:pt>
                <c:pt idx="4211">
                  <c:v>8358</c:v>
                </c:pt>
                <c:pt idx="4212">
                  <c:v>8358</c:v>
                </c:pt>
                <c:pt idx="4213">
                  <c:v>8358</c:v>
                </c:pt>
                <c:pt idx="4214">
                  <c:v>8358</c:v>
                </c:pt>
                <c:pt idx="4215">
                  <c:v>8358</c:v>
                </c:pt>
                <c:pt idx="4216">
                  <c:v>8358</c:v>
                </c:pt>
                <c:pt idx="4217">
                  <c:v>8358</c:v>
                </c:pt>
                <c:pt idx="4218">
                  <c:v>8358</c:v>
                </c:pt>
                <c:pt idx="4219">
                  <c:v>8358</c:v>
                </c:pt>
                <c:pt idx="4220">
                  <c:v>8358</c:v>
                </c:pt>
                <c:pt idx="4221">
                  <c:v>8358</c:v>
                </c:pt>
                <c:pt idx="4222">
                  <c:v>8358</c:v>
                </c:pt>
                <c:pt idx="4223">
                  <c:v>8358</c:v>
                </c:pt>
                <c:pt idx="4224">
                  <c:v>8358</c:v>
                </c:pt>
                <c:pt idx="4225">
                  <c:v>8358</c:v>
                </c:pt>
                <c:pt idx="4226">
                  <c:v>8358</c:v>
                </c:pt>
                <c:pt idx="4227">
                  <c:v>8358</c:v>
                </c:pt>
                <c:pt idx="4228">
                  <c:v>8358</c:v>
                </c:pt>
                <c:pt idx="4229">
                  <c:v>8358</c:v>
                </c:pt>
                <c:pt idx="4230">
                  <c:v>8358</c:v>
                </c:pt>
                <c:pt idx="4231">
                  <c:v>8358</c:v>
                </c:pt>
                <c:pt idx="4232">
                  <c:v>8358</c:v>
                </c:pt>
                <c:pt idx="4233">
                  <c:v>8358</c:v>
                </c:pt>
                <c:pt idx="4234">
                  <c:v>8358</c:v>
                </c:pt>
                <c:pt idx="4235">
                  <c:v>8358</c:v>
                </c:pt>
                <c:pt idx="4236">
                  <c:v>8358</c:v>
                </c:pt>
                <c:pt idx="4237">
                  <c:v>8358</c:v>
                </c:pt>
                <c:pt idx="4238">
                  <c:v>8358</c:v>
                </c:pt>
                <c:pt idx="4239">
                  <c:v>8358</c:v>
                </c:pt>
                <c:pt idx="4240">
                  <c:v>8358</c:v>
                </c:pt>
                <c:pt idx="4241">
                  <c:v>8358</c:v>
                </c:pt>
                <c:pt idx="4242">
                  <c:v>8358</c:v>
                </c:pt>
                <c:pt idx="4243">
                  <c:v>8358</c:v>
                </c:pt>
                <c:pt idx="4244">
                  <c:v>8358</c:v>
                </c:pt>
                <c:pt idx="4245">
                  <c:v>8358</c:v>
                </c:pt>
                <c:pt idx="4246">
                  <c:v>8358</c:v>
                </c:pt>
                <c:pt idx="4247">
                  <c:v>8358</c:v>
                </c:pt>
                <c:pt idx="4248">
                  <c:v>8358</c:v>
                </c:pt>
                <c:pt idx="4249">
                  <c:v>8358</c:v>
                </c:pt>
                <c:pt idx="4250">
                  <c:v>8358</c:v>
                </c:pt>
                <c:pt idx="4251">
                  <c:v>8358</c:v>
                </c:pt>
                <c:pt idx="4252">
                  <c:v>8358</c:v>
                </c:pt>
                <c:pt idx="4253">
                  <c:v>8358</c:v>
                </c:pt>
                <c:pt idx="4254">
                  <c:v>8358</c:v>
                </c:pt>
                <c:pt idx="4255">
                  <c:v>8358</c:v>
                </c:pt>
                <c:pt idx="4256">
                  <c:v>8358</c:v>
                </c:pt>
                <c:pt idx="4257">
                  <c:v>8358</c:v>
                </c:pt>
                <c:pt idx="4258">
                  <c:v>8358</c:v>
                </c:pt>
                <c:pt idx="4259">
                  <c:v>8358</c:v>
                </c:pt>
                <c:pt idx="4260">
                  <c:v>8358</c:v>
                </c:pt>
                <c:pt idx="4261">
                  <c:v>8358</c:v>
                </c:pt>
                <c:pt idx="4262">
                  <c:v>8358</c:v>
                </c:pt>
                <c:pt idx="4263">
                  <c:v>8358</c:v>
                </c:pt>
                <c:pt idx="4264">
                  <c:v>8358</c:v>
                </c:pt>
                <c:pt idx="4265">
                  <c:v>8358</c:v>
                </c:pt>
                <c:pt idx="4266">
                  <c:v>8358</c:v>
                </c:pt>
                <c:pt idx="4267">
                  <c:v>8358</c:v>
                </c:pt>
                <c:pt idx="4268">
                  <c:v>8358</c:v>
                </c:pt>
                <c:pt idx="4269">
                  <c:v>8358</c:v>
                </c:pt>
                <c:pt idx="4270">
                  <c:v>8358</c:v>
                </c:pt>
                <c:pt idx="4271">
                  <c:v>8358</c:v>
                </c:pt>
                <c:pt idx="4272">
                  <c:v>8358</c:v>
                </c:pt>
                <c:pt idx="4273">
                  <c:v>8358</c:v>
                </c:pt>
                <c:pt idx="4274">
                  <c:v>8358</c:v>
                </c:pt>
                <c:pt idx="4275">
                  <c:v>8358</c:v>
                </c:pt>
                <c:pt idx="4276">
                  <c:v>8358</c:v>
                </c:pt>
                <c:pt idx="4277">
                  <c:v>8358</c:v>
                </c:pt>
                <c:pt idx="4278">
                  <c:v>8358</c:v>
                </c:pt>
                <c:pt idx="4279">
                  <c:v>8358</c:v>
                </c:pt>
                <c:pt idx="4280">
                  <c:v>8358</c:v>
                </c:pt>
                <c:pt idx="4281">
                  <c:v>8358</c:v>
                </c:pt>
                <c:pt idx="4282">
                  <c:v>8358</c:v>
                </c:pt>
                <c:pt idx="4283">
                  <c:v>8358</c:v>
                </c:pt>
                <c:pt idx="4284">
                  <c:v>8358</c:v>
                </c:pt>
                <c:pt idx="4285">
                  <c:v>8358</c:v>
                </c:pt>
                <c:pt idx="4286">
                  <c:v>8358</c:v>
                </c:pt>
                <c:pt idx="4287">
                  <c:v>8358</c:v>
                </c:pt>
                <c:pt idx="4288">
                  <c:v>8358</c:v>
                </c:pt>
                <c:pt idx="4289">
                  <c:v>8358</c:v>
                </c:pt>
                <c:pt idx="4290">
                  <c:v>8358</c:v>
                </c:pt>
                <c:pt idx="4291">
                  <c:v>8358</c:v>
                </c:pt>
                <c:pt idx="4292">
                  <c:v>8358</c:v>
                </c:pt>
                <c:pt idx="4293">
                  <c:v>8358</c:v>
                </c:pt>
                <c:pt idx="4294">
                  <c:v>8358</c:v>
                </c:pt>
                <c:pt idx="4295">
                  <c:v>8358</c:v>
                </c:pt>
                <c:pt idx="4296">
                  <c:v>8358</c:v>
                </c:pt>
                <c:pt idx="4297">
                  <c:v>8358</c:v>
                </c:pt>
                <c:pt idx="4298">
                  <c:v>8358</c:v>
                </c:pt>
                <c:pt idx="4299">
                  <c:v>8358</c:v>
                </c:pt>
                <c:pt idx="4300">
                  <c:v>8358</c:v>
                </c:pt>
                <c:pt idx="4301">
                  <c:v>8358</c:v>
                </c:pt>
                <c:pt idx="4302">
                  <c:v>8358</c:v>
                </c:pt>
                <c:pt idx="4303">
                  <c:v>8358</c:v>
                </c:pt>
                <c:pt idx="4304">
                  <c:v>8358</c:v>
                </c:pt>
                <c:pt idx="4305">
                  <c:v>8358</c:v>
                </c:pt>
                <c:pt idx="4306">
                  <c:v>8358</c:v>
                </c:pt>
                <c:pt idx="4307">
                  <c:v>8358</c:v>
                </c:pt>
                <c:pt idx="4308">
                  <c:v>8358</c:v>
                </c:pt>
                <c:pt idx="4309">
                  <c:v>8358</c:v>
                </c:pt>
                <c:pt idx="4310">
                  <c:v>8358</c:v>
                </c:pt>
                <c:pt idx="4311">
                  <c:v>8358</c:v>
                </c:pt>
                <c:pt idx="4312">
                  <c:v>8358</c:v>
                </c:pt>
                <c:pt idx="4313">
                  <c:v>8358</c:v>
                </c:pt>
                <c:pt idx="4314">
                  <c:v>8358</c:v>
                </c:pt>
                <c:pt idx="4315">
                  <c:v>8358</c:v>
                </c:pt>
                <c:pt idx="4316">
                  <c:v>8358</c:v>
                </c:pt>
                <c:pt idx="4317">
                  <c:v>8358</c:v>
                </c:pt>
                <c:pt idx="4318">
                  <c:v>8358</c:v>
                </c:pt>
                <c:pt idx="4319">
                  <c:v>8358</c:v>
                </c:pt>
                <c:pt idx="4320">
                  <c:v>8358</c:v>
                </c:pt>
                <c:pt idx="4321">
                  <c:v>8358</c:v>
                </c:pt>
                <c:pt idx="4322">
                  <c:v>8358</c:v>
                </c:pt>
                <c:pt idx="4323">
                  <c:v>8358</c:v>
                </c:pt>
                <c:pt idx="4324">
                  <c:v>8358</c:v>
                </c:pt>
                <c:pt idx="4325">
                  <c:v>8358</c:v>
                </c:pt>
                <c:pt idx="4326">
                  <c:v>8358</c:v>
                </c:pt>
                <c:pt idx="4327">
                  <c:v>8358</c:v>
                </c:pt>
                <c:pt idx="4328">
                  <c:v>8358</c:v>
                </c:pt>
                <c:pt idx="4329">
                  <c:v>8358</c:v>
                </c:pt>
                <c:pt idx="4330">
                  <c:v>8358</c:v>
                </c:pt>
                <c:pt idx="4331">
                  <c:v>8358</c:v>
                </c:pt>
                <c:pt idx="4332">
                  <c:v>8358</c:v>
                </c:pt>
                <c:pt idx="4333">
                  <c:v>8358</c:v>
                </c:pt>
                <c:pt idx="4334">
                  <c:v>8358</c:v>
                </c:pt>
                <c:pt idx="4335">
                  <c:v>8358</c:v>
                </c:pt>
                <c:pt idx="4336">
                  <c:v>8358</c:v>
                </c:pt>
                <c:pt idx="4337">
                  <c:v>8358</c:v>
                </c:pt>
                <c:pt idx="4338">
                  <c:v>8358</c:v>
                </c:pt>
                <c:pt idx="4339">
                  <c:v>8358</c:v>
                </c:pt>
                <c:pt idx="4340">
                  <c:v>8358</c:v>
                </c:pt>
                <c:pt idx="4341">
                  <c:v>8358</c:v>
                </c:pt>
                <c:pt idx="4342">
                  <c:v>8358</c:v>
                </c:pt>
                <c:pt idx="4343">
                  <c:v>8358</c:v>
                </c:pt>
                <c:pt idx="4344">
                  <c:v>8358</c:v>
                </c:pt>
                <c:pt idx="4345">
                  <c:v>8358</c:v>
                </c:pt>
                <c:pt idx="4346">
                  <c:v>8358</c:v>
                </c:pt>
                <c:pt idx="4347">
                  <c:v>8358</c:v>
                </c:pt>
                <c:pt idx="4348">
                  <c:v>8358</c:v>
                </c:pt>
                <c:pt idx="4349">
                  <c:v>8358</c:v>
                </c:pt>
                <c:pt idx="4350">
                  <c:v>8358</c:v>
                </c:pt>
                <c:pt idx="4351">
                  <c:v>8358</c:v>
                </c:pt>
                <c:pt idx="4352">
                  <c:v>8358</c:v>
                </c:pt>
                <c:pt idx="4353">
                  <c:v>8358</c:v>
                </c:pt>
                <c:pt idx="4354">
                  <c:v>8358</c:v>
                </c:pt>
                <c:pt idx="4355">
                  <c:v>8358</c:v>
                </c:pt>
                <c:pt idx="4356">
                  <c:v>8358</c:v>
                </c:pt>
                <c:pt idx="4357">
                  <c:v>8358</c:v>
                </c:pt>
                <c:pt idx="4358">
                  <c:v>8358</c:v>
                </c:pt>
                <c:pt idx="4359">
                  <c:v>8358</c:v>
                </c:pt>
                <c:pt idx="4360">
                  <c:v>8358</c:v>
                </c:pt>
                <c:pt idx="4361">
                  <c:v>8358</c:v>
                </c:pt>
                <c:pt idx="4362">
                  <c:v>8358</c:v>
                </c:pt>
                <c:pt idx="4363">
                  <c:v>8358</c:v>
                </c:pt>
                <c:pt idx="4364">
                  <c:v>8358</c:v>
                </c:pt>
                <c:pt idx="4365">
                  <c:v>8358</c:v>
                </c:pt>
                <c:pt idx="4366">
                  <c:v>8358</c:v>
                </c:pt>
                <c:pt idx="4367">
                  <c:v>8358</c:v>
                </c:pt>
                <c:pt idx="4368">
                  <c:v>8358</c:v>
                </c:pt>
                <c:pt idx="4369">
                  <c:v>8358</c:v>
                </c:pt>
                <c:pt idx="4370">
                  <c:v>8358</c:v>
                </c:pt>
                <c:pt idx="4371">
                  <c:v>8358</c:v>
                </c:pt>
                <c:pt idx="4372">
                  <c:v>8358</c:v>
                </c:pt>
                <c:pt idx="4373">
                  <c:v>8358</c:v>
                </c:pt>
                <c:pt idx="4374">
                  <c:v>8358</c:v>
                </c:pt>
                <c:pt idx="4375">
                  <c:v>8358</c:v>
                </c:pt>
                <c:pt idx="4376">
                  <c:v>8358</c:v>
                </c:pt>
                <c:pt idx="4377">
                  <c:v>8358</c:v>
                </c:pt>
                <c:pt idx="4378">
                  <c:v>8358</c:v>
                </c:pt>
                <c:pt idx="4379">
                  <c:v>8358</c:v>
                </c:pt>
                <c:pt idx="4380">
                  <c:v>8358</c:v>
                </c:pt>
                <c:pt idx="4381">
                  <c:v>8358</c:v>
                </c:pt>
                <c:pt idx="4382">
                  <c:v>8358</c:v>
                </c:pt>
                <c:pt idx="4383">
                  <c:v>8358</c:v>
                </c:pt>
                <c:pt idx="4384">
                  <c:v>8358</c:v>
                </c:pt>
                <c:pt idx="4385">
                  <c:v>8358</c:v>
                </c:pt>
                <c:pt idx="4386">
                  <c:v>8358</c:v>
                </c:pt>
                <c:pt idx="4387">
                  <c:v>8358</c:v>
                </c:pt>
                <c:pt idx="4388">
                  <c:v>8358</c:v>
                </c:pt>
                <c:pt idx="4389">
                  <c:v>8358</c:v>
                </c:pt>
                <c:pt idx="4390">
                  <c:v>8358</c:v>
                </c:pt>
                <c:pt idx="4391">
                  <c:v>8358</c:v>
                </c:pt>
                <c:pt idx="4392">
                  <c:v>8358</c:v>
                </c:pt>
                <c:pt idx="4393">
                  <c:v>8358</c:v>
                </c:pt>
                <c:pt idx="4394">
                  <c:v>8358</c:v>
                </c:pt>
                <c:pt idx="4395">
                  <c:v>8358</c:v>
                </c:pt>
                <c:pt idx="4396">
                  <c:v>8358</c:v>
                </c:pt>
                <c:pt idx="4397">
                  <c:v>8358</c:v>
                </c:pt>
                <c:pt idx="4398">
                  <c:v>8358</c:v>
                </c:pt>
                <c:pt idx="4399">
                  <c:v>8358</c:v>
                </c:pt>
                <c:pt idx="4400">
                  <c:v>8358</c:v>
                </c:pt>
                <c:pt idx="4401">
                  <c:v>8358</c:v>
                </c:pt>
                <c:pt idx="4402">
                  <c:v>8358</c:v>
                </c:pt>
                <c:pt idx="4403">
                  <c:v>8358</c:v>
                </c:pt>
                <c:pt idx="4404">
                  <c:v>8358</c:v>
                </c:pt>
                <c:pt idx="4405">
                  <c:v>8358</c:v>
                </c:pt>
                <c:pt idx="4406">
                  <c:v>8358</c:v>
                </c:pt>
                <c:pt idx="4407">
                  <c:v>8358</c:v>
                </c:pt>
                <c:pt idx="4408">
                  <c:v>8358</c:v>
                </c:pt>
                <c:pt idx="4409">
                  <c:v>8358</c:v>
                </c:pt>
                <c:pt idx="4410">
                  <c:v>8358</c:v>
                </c:pt>
                <c:pt idx="4411">
                  <c:v>8358</c:v>
                </c:pt>
                <c:pt idx="4412">
                  <c:v>8358</c:v>
                </c:pt>
                <c:pt idx="4413">
                  <c:v>8358</c:v>
                </c:pt>
                <c:pt idx="4414">
                  <c:v>8358</c:v>
                </c:pt>
                <c:pt idx="4415">
                  <c:v>8358</c:v>
                </c:pt>
                <c:pt idx="4416">
                  <c:v>8358</c:v>
                </c:pt>
                <c:pt idx="4417">
                  <c:v>8358</c:v>
                </c:pt>
                <c:pt idx="4418">
                  <c:v>8358</c:v>
                </c:pt>
                <c:pt idx="4419">
                  <c:v>8358</c:v>
                </c:pt>
                <c:pt idx="4420">
                  <c:v>8358</c:v>
                </c:pt>
                <c:pt idx="4421">
                  <c:v>8358</c:v>
                </c:pt>
                <c:pt idx="4422">
                  <c:v>8358</c:v>
                </c:pt>
                <c:pt idx="4423">
                  <c:v>8358</c:v>
                </c:pt>
                <c:pt idx="4424">
                  <c:v>8358</c:v>
                </c:pt>
                <c:pt idx="4425">
                  <c:v>8358</c:v>
                </c:pt>
                <c:pt idx="4426">
                  <c:v>8358</c:v>
                </c:pt>
                <c:pt idx="4427">
                  <c:v>8358</c:v>
                </c:pt>
                <c:pt idx="4428">
                  <c:v>8358</c:v>
                </c:pt>
                <c:pt idx="4429">
                  <c:v>8358</c:v>
                </c:pt>
                <c:pt idx="4430">
                  <c:v>8358</c:v>
                </c:pt>
                <c:pt idx="4431">
                  <c:v>8358</c:v>
                </c:pt>
                <c:pt idx="4432">
                  <c:v>8358</c:v>
                </c:pt>
                <c:pt idx="4433">
                  <c:v>8358</c:v>
                </c:pt>
                <c:pt idx="4434">
                  <c:v>8358</c:v>
                </c:pt>
                <c:pt idx="4435">
                  <c:v>8358</c:v>
                </c:pt>
                <c:pt idx="4436">
                  <c:v>8358</c:v>
                </c:pt>
                <c:pt idx="4437">
                  <c:v>8358</c:v>
                </c:pt>
                <c:pt idx="4438">
                  <c:v>8358</c:v>
                </c:pt>
                <c:pt idx="4439">
                  <c:v>8358</c:v>
                </c:pt>
                <c:pt idx="4440">
                  <c:v>8358</c:v>
                </c:pt>
                <c:pt idx="4441">
                  <c:v>8358</c:v>
                </c:pt>
                <c:pt idx="4442">
                  <c:v>8358</c:v>
                </c:pt>
                <c:pt idx="4443">
                  <c:v>8358</c:v>
                </c:pt>
                <c:pt idx="4444">
                  <c:v>8358</c:v>
                </c:pt>
                <c:pt idx="4445">
                  <c:v>8358</c:v>
                </c:pt>
                <c:pt idx="4446">
                  <c:v>8358</c:v>
                </c:pt>
                <c:pt idx="4447">
                  <c:v>8358</c:v>
                </c:pt>
                <c:pt idx="4448">
                  <c:v>8358</c:v>
                </c:pt>
                <c:pt idx="4449">
                  <c:v>8358</c:v>
                </c:pt>
                <c:pt idx="4450">
                  <c:v>8358</c:v>
                </c:pt>
                <c:pt idx="4451">
                  <c:v>8358</c:v>
                </c:pt>
                <c:pt idx="4452">
                  <c:v>8358</c:v>
                </c:pt>
                <c:pt idx="4453">
                  <c:v>8358</c:v>
                </c:pt>
                <c:pt idx="4454">
                  <c:v>8358</c:v>
                </c:pt>
                <c:pt idx="4455">
                  <c:v>8358</c:v>
                </c:pt>
                <c:pt idx="4456">
                  <c:v>8358</c:v>
                </c:pt>
                <c:pt idx="4457">
                  <c:v>8358</c:v>
                </c:pt>
                <c:pt idx="4458">
                  <c:v>8358</c:v>
                </c:pt>
                <c:pt idx="4459">
                  <c:v>8358</c:v>
                </c:pt>
                <c:pt idx="4460">
                  <c:v>8358</c:v>
                </c:pt>
                <c:pt idx="4461">
                  <c:v>8358</c:v>
                </c:pt>
                <c:pt idx="4462">
                  <c:v>8358</c:v>
                </c:pt>
                <c:pt idx="4463">
                  <c:v>8358</c:v>
                </c:pt>
                <c:pt idx="4464">
                  <c:v>8358</c:v>
                </c:pt>
                <c:pt idx="4465">
                  <c:v>8358</c:v>
                </c:pt>
                <c:pt idx="4466">
                  <c:v>8358</c:v>
                </c:pt>
                <c:pt idx="4467">
                  <c:v>8358</c:v>
                </c:pt>
                <c:pt idx="4468">
                  <c:v>8358</c:v>
                </c:pt>
                <c:pt idx="4469">
                  <c:v>8358</c:v>
                </c:pt>
                <c:pt idx="4470">
                  <c:v>8358</c:v>
                </c:pt>
                <c:pt idx="4471">
                  <c:v>8358</c:v>
                </c:pt>
                <c:pt idx="4472">
                  <c:v>8358</c:v>
                </c:pt>
                <c:pt idx="4473">
                  <c:v>8358</c:v>
                </c:pt>
                <c:pt idx="4474">
                  <c:v>8358</c:v>
                </c:pt>
                <c:pt idx="4475">
                  <c:v>8358</c:v>
                </c:pt>
                <c:pt idx="4476">
                  <c:v>8358</c:v>
                </c:pt>
                <c:pt idx="4477">
                  <c:v>8358</c:v>
                </c:pt>
                <c:pt idx="4478">
                  <c:v>8358</c:v>
                </c:pt>
                <c:pt idx="4479">
                  <c:v>8358</c:v>
                </c:pt>
                <c:pt idx="4480">
                  <c:v>8358</c:v>
                </c:pt>
                <c:pt idx="4481">
                  <c:v>8358</c:v>
                </c:pt>
                <c:pt idx="4482">
                  <c:v>8358</c:v>
                </c:pt>
                <c:pt idx="4483">
                  <c:v>8358</c:v>
                </c:pt>
                <c:pt idx="4484">
                  <c:v>8358</c:v>
                </c:pt>
                <c:pt idx="4485">
                  <c:v>8358</c:v>
                </c:pt>
                <c:pt idx="4486">
                  <c:v>8358</c:v>
                </c:pt>
                <c:pt idx="4487">
                  <c:v>8358</c:v>
                </c:pt>
                <c:pt idx="4488">
                  <c:v>8358</c:v>
                </c:pt>
                <c:pt idx="4489">
                  <c:v>8358</c:v>
                </c:pt>
                <c:pt idx="4490">
                  <c:v>8358</c:v>
                </c:pt>
                <c:pt idx="4491">
                  <c:v>8358</c:v>
                </c:pt>
                <c:pt idx="4492">
                  <c:v>8358</c:v>
                </c:pt>
                <c:pt idx="4493">
                  <c:v>8358</c:v>
                </c:pt>
                <c:pt idx="4494">
                  <c:v>8358</c:v>
                </c:pt>
                <c:pt idx="4495">
                  <c:v>8358</c:v>
                </c:pt>
                <c:pt idx="4496">
                  <c:v>8358</c:v>
                </c:pt>
                <c:pt idx="4497">
                  <c:v>8358</c:v>
                </c:pt>
                <c:pt idx="4498">
                  <c:v>8358</c:v>
                </c:pt>
                <c:pt idx="4499">
                  <c:v>8358</c:v>
                </c:pt>
                <c:pt idx="4500">
                  <c:v>8358</c:v>
                </c:pt>
                <c:pt idx="4501">
                  <c:v>8358</c:v>
                </c:pt>
                <c:pt idx="4502">
                  <c:v>8358</c:v>
                </c:pt>
                <c:pt idx="4503">
                  <c:v>8358</c:v>
                </c:pt>
                <c:pt idx="4504">
                  <c:v>8358</c:v>
                </c:pt>
                <c:pt idx="4505">
                  <c:v>8358</c:v>
                </c:pt>
                <c:pt idx="4506">
                  <c:v>8358</c:v>
                </c:pt>
                <c:pt idx="4507">
                  <c:v>8358</c:v>
                </c:pt>
                <c:pt idx="4508">
                  <c:v>8358</c:v>
                </c:pt>
                <c:pt idx="4509">
                  <c:v>8358</c:v>
                </c:pt>
                <c:pt idx="4510">
                  <c:v>8358</c:v>
                </c:pt>
                <c:pt idx="4511">
                  <c:v>8358</c:v>
                </c:pt>
                <c:pt idx="4512">
                  <c:v>8358</c:v>
                </c:pt>
                <c:pt idx="4513">
                  <c:v>8358</c:v>
                </c:pt>
                <c:pt idx="4514">
                  <c:v>8358</c:v>
                </c:pt>
                <c:pt idx="4515">
                  <c:v>8358</c:v>
                </c:pt>
                <c:pt idx="4516">
                  <c:v>8358</c:v>
                </c:pt>
                <c:pt idx="4517">
                  <c:v>8358</c:v>
                </c:pt>
                <c:pt idx="4518">
                  <c:v>8358</c:v>
                </c:pt>
                <c:pt idx="4519">
                  <c:v>8358</c:v>
                </c:pt>
                <c:pt idx="4520">
                  <c:v>8358</c:v>
                </c:pt>
                <c:pt idx="4521">
                  <c:v>8358</c:v>
                </c:pt>
                <c:pt idx="4522">
                  <c:v>8358</c:v>
                </c:pt>
                <c:pt idx="4523">
                  <c:v>8358</c:v>
                </c:pt>
                <c:pt idx="4524">
                  <c:v>8358</c:v>
                </c:pt>
                <c:pt idx="4525">
                  <c:v>8358</c:v>
                </c:pt>
                <c:pt idx="4526">
                  <c:v>8358</c:v>
                </c:pt>
                <c:pt idx="4527">
                  <c:v>8358</c:v>
                </c:pt>
                <c:pt idx="4528">
                  <c:v>8358</c:v>
                </c:pt>
                <c:pt idx="4529">
                  <c:v>8358</c:v>
                </c:pt>
                <c:pt idx="4530">
                  <c:v>8358</c:v>
                </c:pt>
                <c:pt idx="4531">
                  <c:v>8358</c:v>
                </c:pt>
                <c:pt idx="4532">
                  <c:v>8358</c:v>
                </c:pt>
                <c:pt idx="4533">
                  <c:v>8358</c:v>
                </c:pt>
                <c:pt idx="4534">
                  <c:v>8358</c:v>
                </c:pt>
                <c:pt idx="4535">
                  <c:v>8358</c:v>
                </c:pt>
                <c:pt idx="4536">
                  <c:v>8358</c:v>
                </c:pt>
                <c:pt idx="4537">
                  <c:v>8358</c:v>
                </c:pt>
                <c:pt idx="4538">
                  <c:v>8358</c:v>
                </c:pt>
                <c:pt idx="4539">
                  <c:v>8358</c:v>
                </c:pt>
                <c:pt idx="4540">
                  <c:v>8358</c:v>
                </c:pt>
                <c:pt idx="4541">
                  <c:v>8358</c:v>
                </c:pt>
                <c:pt idx="4542">
                  <c:v>8358</c:v>
                </c:pt>
                <c:pt idx="4543">
                  <c:v>8358</c:v>
                </c:pt>
                <c:pt idx="4544">
                  <c:v>8358</c:v>
                </c:pt>
                <c:pt idx="4545">
                  <c:v>8358</c:v>
                </c:pt>
                <c:pt idx="4546">
                  <c:v>8358</c:v>
                </c:pt>
                <c:pt idx="4547">
                  <c:v>8358</c:v>
                </c:pt>
                <c:pt idx="4548">
                  <c:v>8358</c:v>
                </c:pt>
                <c:pt idx="4549">
                  <c:v>8358</c:v>
                </c:pt>
                <c:pt idx="4550">
                  <c:v>8358</c:v>
                </c:pt>
                <c:pt idx="4551">
                  <c:v>8358</c:v>
                </c:pt>
                <c:pt idx="4552">
                  <c:v>8358</c:v>
                </c:pt>
                <c:pt idx="4553">
                  <c:v>8358</c:v>
                </c:pt>
                <c:pt idx="4554">
                  <c:v>8358</c:v>
                </c:pt>
                <c:pt idx="4555">
                  <c:v>8358</c:v>
                </c:pt>
                <c:pt idx="4556">
                  <c:v>8358</c:v>
                </c:pt>
                <c:pt idx="4557">
                  <c:v>8358</c:v>
                </c:pt>
                <c:pt idx="4558">
                  <c:v>8358</c:v>
                </c:pt>
                <c:pt idx="4559">
                  <c:v>8358</c:v>
                </c:pt>
                <c:pt idx="4560">
                  <c:v>8358</c:v>
                </c:pt>
                <c:pt idx="4561">
                  <c:v>8358</c:v>
                </c:pt>
                <c:pt idx="4562">
                  <c:v>8358</c:v>
                </c:pt>
                <c:pt idx="4563">
                  <c:v>8358</c:v>
                </c:pt>
                <c:pt idx="4564">
                  <c:v>8358</c:v>
                </c:pt>
                <c:pt idx="4565">
                  <c:v>8358</c:v>
                </c:pt>
                <c:pt idx="4566">
                  <c:v>8358</c:v>
                </c:pt>
                <c:pt idx="4567">
                  <c:v>8358</c:v>
                </c:pt>
                <c:pt idx="4568">
                  <c:v>8358</c:v>
                </c:pt>
                <c:pt idx="4569">
                  <c:v>8358</c:v>
                </c:pt>
                <c:pt idx="4570">
                  <c:v>8358</c:v>
                </c:pt>
                <c:pt idx="4571">
                  <c:v>8358</c:v>
                </c:pt>
                <c:pt idx="4572">
                  <c:v>8358</c:v>
                </c:pt>
                <c:pt idx="4573">
                  <c:v>8358</c:v>
                </c:pt>
                <c:pt idx="4574">
                  <c:v>8358</c:v>
                </c:pt>
                <c:pt idx="4575">
                  <c:v>8358</c:v>
                </c:pt>
                <c:pt idx="4576">
                  <c:v>8358</c:v>
                </c:pt>
                <c:pt idx="4577">
                  <c:v>8358</c:v>
                </c:pt>
                <c:pt idx="4578">
                  <c:v>8358</c:v>
                </c:pt>
                <c:pt idx="4579">
                  <c:v>8358</c:v>
                </c:pt>
                <c:pt idx="4580">
                  <c:v>8358</c:v>
                </c:pt>
                <c:pt idx="4581">
                  <c:v>8358</c:v>
                </c:pt>
                <c:pt idx="4582">
                  <c:v>8358</c:v>
                </c:pt>
                <c:pt idx="4583">
                  <c:v>8358</c:v>
                </c:pt>
                <c:pt idx="4584">
                  <c:v>8358</c:v>
                </c:pt>
                <c:pt idx="4585">
                  <c:v>8358</c:v>
                </c:pt>
                <c:pt idx="4586">
                  <c:v>8358</c:v>
                </c:pt>
                <c:pt idx="4587">
                  <c:v>8358</c:v>
                </c:pt>
                <c:pt idx="4588">
                  <c:v>8358</c:v>
                </c:pt>
                <c:pt idx="4589">
                  <c:v>8358</c:v>
                </c:pt>
                <c:pt idx="4590">
                  <c:v>8358</c:v>
                </c:pt>
                <c:pt idx="4591">
                  <c:v>8358</c:v>
                </c:pt>
                <c:pt idx="4592">
                  <c:v>8358</c:v>
                </c:pt>
                <c:pt idx="4593">
                  <c:v>8358</c:v>
                </c:pt>
                <c:pt idx="4594">
                  <c:v>8358</c:v>
                </c:pt>
                <c:pt idx="4595">
                  <c:v>8358</c:v>
                </c:pt>
                <c:pt idx="4596">
                  <c:v>8358</c:v>
                </c:pt>
                <c:pt idx="4597">
                  <c:v>8358</c:v>
                </c:pt>
                <c:pt idx="4598">
                  <c:v>8358</c:v>
                </c:pt>
                <c:pt idx="4599">
                  <c:v>8358</c:v>
                </c:pt>
                <c:pt idx="4600">
                  <c:v>8358</c:v>
                </c:pt>
                <c:pt idx="4601">
                  <c:v>8358</c:v>
                </c:pt>
                <c:pt idx="4602">
                  <c:v>8358</c:v>
                </c:pt>
                <c:pt idx="4603">
                  <c:v>8358</c:v>
                </c:pt>
                <c:pt idx="4604">
                  <c:v>8358</c:v>
                </c:pt>
                <c:pt idx="4605">
                  <c:v>8358</c:v>
                </c:pt>
                <c:pt idx="4606">
                  <c:v>8358</c:v>
                </c:pt>
                <c:pt idx="4607">
                  <c:v>8358</c:v>
                </c:pt>
                <c:pt idx="4608">
                  <c:v>8358</c:v>
                </c:pt>
                <c:pt idx="4609">
                  <c:v>8358</c:v>
                </c:pt>
                <c:pt idx="4610">
                  <c:v>8358</c:v>
                </c:pt>
                <c:pt idx="4611">
                  <c:v>8358</c:v>
                </c:pt>
                <c:pt idx="4612">
                  <c:v>8358</c:v>
                </c:pt>
                <c:pt idx="4613">
                  <c:v>8358</c:v>
                </c:pt>
                <c:pt idx="4614">
                  <c:v>8358</c:v>
                </c:pt>
                <c:pt idx="4615">
                  <c:v>8358</c:v>
                </c:pt>
                <c:pt idx="4616">
                  <c:v>8358</c:v>
                </c:pt>
                <c:pt idx="4617">
                  <c:v>8358</c:v>
                </c:pt>
                <c:pt idx="4618">
                  <c:v>8358</c:v>
                </c:pt>
                <c:pt idx="4619">
                  <c:v>8358</c:v>
                </c:pt>
                <c:pt idx="4620">
                  <c:v>8358</c:v>
                </c:pt>
                <c:pt idx="4621">
                  <c:v>8358</c:v>
                </c:pt>
                <c:pt idx="4622">
                  <c:v>8358</c:v>
                </c:pt>
                <c:pt idx="4623">
                  <c:v>8358</c:v>
                </c:pt>
                <c:pt idx="4624">
                  <c:v>8358</c:v>
                </c:pt>
                <c:pt idx="4625">
                  <c:v>8358</c:v>
                </c:pt>
                <c:pt idx="4626">
                  <c:v>8358</c:v>
                </c:pt>
                <c:pt idx="4627">
                  <c:v>8358</c:v>
                </c:pt>
                <c:pt idx="4628">
                  <c:v>8358</c:v>
                </c:pt>
                <c:pt idx="4629">
                  <c:v>8358</c:v>
                </c:pt>
                <c:pt idx="4630">
                  <c:v>8358</c:v>
                </c:pt>
                <c:pt idx="4631">
                  <c:v>8358</c:v>
                </c:pt>
                <c:pt idx="4632">
                  <c:v>8358</c:v>
                </c:pt>
                <c:pt idx="4633">
                  <c:v>8358</c:v>
                </c:pt>
                <c:pt idx="4634">
                  <c:v>8358</c:v>
                </c:pt>
                <c:pt idx="4635">
                  <c:v>8358</c:v>
                </c:pt>
                <c:pt idx="4636">
                  <c:v>8358</c:v>
                </c:pt>
                <c:pt idx="4637">
                  <c:v>8358</c:v>
                </c:pt>
                <c:pt idx="4638">
                  <c:v>8358</c:v>
                </c:pt>
                <c:pt idx="4639">
                  <c:v>8358</c:v>
                </c:pt>
                <c:pt idx="4640">
                  <c:v>8358</c:v>
                </c:pt>
                <c:pt idx="4641">
                  <c:v>8358</c:v>
                </c:pt>
                <c:pt idx="4642">
                  <c:v>8358</c:v>
                </c:pt>
                <c:pt idx="4643">
                  <c:v>8358</c:v>
                </c:pt>
                <c:pt idx="4644">
                  <c:v>8358</c:v>
                </c:pt>
                <c:pt idx="4645">
                  <c:v>8358</c:v>
                </c:pt>
                <c:pt idx="4646">
                  <c:v>8358</c:v>
                </c:pt>
                <c:pt idx="4647">
                  <c:v>8358</c:v>
                </c:pt>
                <c:pt idx="4648">
                  <c:v>8358</c:v>
                </c:pt>
                <c:pt idx="4649">
                  <c:v>8358</c:v>
                </c:pt>
                <c:pt idx="4650">
                  <c:v>8358</c:v>
                </c:pt>
                <c:pt idx="4651">
                  <c:v>8358</c:v>
                </c:pt>
                <c:pt idx="4652">
                  <c:v>8358</c:v>
                </c:pt>
                <c:pt idx="4653">
                  <c:v>8358</c:v>
                </c:pt>
                <c:pt idx="4654">
                  <c:v>8358</c:v>
                </c:pt>
                <c:pt idx="4655">
                  <c:v>8358</c:v>
                </c:pt>
                <c:pt idx="4656">
                  <c:v>8358</c:v>
                </c:pt>
                <c:pt idx="4657">
                  <c:v>8358</c:v>
                </c:pt>
                <c:pt idx="4658">
                  <c:v>8358</c:v>
                </c:pt>
                <c:pt idx="4659">
                  <c:v>8358</c:v>
                </c:pt>
                <c:pt idx="4660">
                  <c:v>8358</c:v>
                </c:pt>
                <c:pt idx="4661">
                  <c:v>8358</c:v>
                </c:pt>
                <c:pt idx="4662">
                  <c:v>8358</c:v>
                </c:pt>
                <c:pt idx="4663">
                  <c:v>8358</c:v>
                </c:pt>
                <c:pt idx="4664">
                  <c:v>8358</c:v>
                </c:pt>
                <c:pt idx="4665">
                  <c:v>8358</c:v>
                </c:pt>
                <c:pt idx="4666">
                  <c:v>8358</c:v>
                </c:pt>
                <c:pt idx="4667">
                  <c:v>8358</c:v>
                </c:pt>
                <c:pt idx="4668">
                  <c:v>8358</c:v>
                </c:pt>
                <c:pt idx="4669">
                  <c:v>8358</c:v>
                </c:pt>
                <c:pt idx="4670">
                  <c:v>8358</c:v>
                </c:pt>
                <c:pt idx="4671">
                  <c:v>8358</c:v>
                </c:pt>
                <c:pt idx="4672">
                  <c:v>8358</c:v>
                </c:pt>
                <c:pt idx="4673">
                  <c:v>8358</c:v>
                </c:pt>
                <c:pt idx="4674">
                  <c:v>8358</c:v>
                </c:pt>
                <c:pt idx="4675">
                  <c:v>8358</c:v>
                </c:pt>
                <c:pt idx="4676">
                  <c:v>8358</c:v>
                </c:pt>
                <c:pt idx="4677">
                  <c:v>8358</c:v>
                </c:pt>
                <c:pt idx="4678">
                  <c:v>8358</c:v>
                </c:pt>
                <c:pt idx="4679">
                  <c:v>8358</c:v>
                </c:pt>
                <c:pt idx="4680">
                  <c:v>8358</c:v>
                </c:pt>
                <c:pt idx="4681">
                  <c:v>8358</c:v>
                </c:pt>
                <c:pt idx="4682">
                  <c:v>8358</c:v>
                </c:pt>
                <c:pt idx="4683">
                  <c:v>8358</c:v>
                </c:pt>
                <c:pt idx="4684">
                  <c:v>8358</c:v>
                </c:pt>
                <c:pt idx="4685">
                  <c:v>8358</c:v>
                </c:pt>
                <c:pt idx="4686">
                  <c:v>8358</c:v>
                </c:pt>
                <c:pt idx="4687">
                  <c:v>8358</c:v>
                </c:pt>
                <c:pt idx="4688">
                  <c:v>8358</c:v>
                </c:pt>
                <c:pt idx="4689">
                  <c:v>8358</c:v>
                </c:pt>
                <c:pt idx="4690">
                  <c:v>8358</c:v>
                </c:pt>
                <c:pt idx="4691">
                  <c:v>8358</c:v>
                </c:pt>
                <c:pt idx="4692">
                  <c:v>8358</c:v>
                </c:pt>
                <c:pt idx="4693">
                  <c:v>8358</c:v>
                </c:pt>
                <c:pt idx="4694">
                  <c:v>8358</c:v>
                </c:pt>
                <c:pt idx="4695">
                  <c:v>8358</c:v>
                </c:pt>
                <c:pt idx="4696">
                  <c:v>8358</c:v>
                </c:pt>
                <c:pt idx="4697">
                  <c:v>8358</c:v>
                </c:pt>
                <c:pt idx="4698">
                  <c:v>8358</c:v>
                </c:pt>
                <c:pt idx="4699">
                  <c:v>8358</c:v>
                </c:pt>
                <c:pt idx="4700">
                  <c:v>8358</c:v>
                </c:pt>
                <c:pt idx="4701">
                  <c:v>8358</c:v>
                </c:pt>
                <c:pt idx="4702">
                  <c:v>8358</c:v>
                </c:pt>
                <c:pt idx="4703">
                  <c:v>8358</c:v>
                </c:pt>
                <c:pt idx="4704">
                  <c:v>8358</c:v>
                </c:pt>
                <c:pt idx="4705">
                  <c:v>8358</c:v>
                </c:pt>
                <c:pt idx="4706">
                  <c:v>8358</c:v>
                </c:pt>
                <c:pt idx="4707">
                  <c:v>8358</c:v>
                </c:pt>
                <c:pt idx="4708">
                  <c:v>8358</c:v>
                </c:pt>
                <c:pt idx="4709">
                  <c:v>8358</c:v>
                </c:pt>
                <c:pt idx="4710">
                  <c:v>8358</c:v>
                </c:pt>
                <c:pt idx="4711">
                  <c:v>8358</c:v>
                </c:pt>
                <c:pt idx="4712">
                  <c:v>8358</c:v>
                </c:pt>
                <c:pt idx="4713">
                  <c:v>8358</c:v>
                </c:pt>
                <c:pt idx="4714">
                  <c:v>8358</c:v>
                </c:pt>
                <c:pt idx="4715">
                  <c:v>8358</c:v>
                </c:pt>
                <c:pt idx="4716">
                  <c:v>8358</c:v>
                </c:pt>
                <c:pt idx="4717">
                  <c:v>8358</c:v>
                </c:pt>
                <c:pt idx="4718">
                  <c:v>8358</c:v>
                </c:pt>
                <c:pt idx="4719">
                  <c:v>8358</c:v>
                </c:pt>
                <c:pt idx="4720">
                  <c:v>8358</c:v>
                </c:pt>
                <c:pt idx="4721">
                  <c:v>8358</c:v>
                </c:pt>
                <c:pt idx="4722">
                  <c:v>8358</c:v>
                </c:pt>
                <c:pt idx="4723">
                  <c:v>8358</c:v>
                </c:pt>
                <c:pt idx="4724">
                  <c:v>8358</c:v>
                </c:pt>
                <c:pt idx="4725">
                  <c:v>8358</c:v>
                </c:pt>
                <c:pt idx="4726">
                  <c:v>8358</c:v>
                </c:pt>
                <c:pt idx="4727">
                  <c:v>8358</c:v>
                </c:pt>
                <c:pt idx="4728">
                  <c:v>8358</c:v>
                </c:pt>
                <c:pt idx="4729">
                  <c:v>8358</c:v>
                </c:pt>
                <c:pt idx="4730">
                  <c:v>8358</c:v>
                </c:pt>
                <c:pt idx="4731">
                  <c:v>8358</c:v>
                </c:pt>
                <c:pt idx="4732">
                  <c:v>8358</c:v>
                </c:pt>
                <c:pt idx="4733">
                  <c:v>8358</c:v>
                </c:pt>
                <c:pt idx="4734">
                  <c:v>8358</c:v>
                </c:pt>
                <c:pt idx="4735">
                  <c:v>8358</c:v>
                </c:pt>
                <c:pt idx="4736">
                  <c:v>8358</c:v>
                </c:pt>
                <c:pt idx="4737">
                  <c:v>8358</c:v>
                </c:pt>
                <c:pt idx="4738">
                  <c:v>8358</c:v>
                </c:pt>
                <c:pt idx="4739">
                  <c:v>8358</c:v>
                </c:pt>
                <c:pt idx="4740">
                  <c:v>8358</c:v>
                </c:pt>
                <c:pt idx="4741">
                  <c:v>8358</c:v>
                </c:pt>
                <c:pt idx="4742">
                  <c:v>8358</c:v>
                </c:pt>
                <c:pt idx="4743">
                  <c:v>8358</c:v>
                </c:pt>
                <c:pt idx="4744">
                  <c:v>8358</c:v>
                </c:pt>
                <c:pt idx="4745">
                  <c:v>8358</c:v>
                </c:pt>
                <c:pt idx="4746">
                  <c:v>8358</c:v>
                </c:pt>
                <c:pt idx="4747">
                  <c:v>8358</c:v>
                </c:pt>
                <c:pt idx="4748">
                  <c:v>8358</c:v>
                </c:pt>
                <c:pt idx="4749">
                  <c:v>8358</c:v>
                </c:pt>
                <c:pt idx="4750">
                  <c:v>8358</c:v>
                </c:pt>
                <c:pt idx="4751">
                  <c:v>8358</c:v>
                </c:pt>
                <c:pt idx="4752">
                  <c:v>8358</c:v>
                </c:pt>
                <c:pt idx="4753">
                  <c:v>8358</c:v>
                </c:pt>
                <c:pt idx="4754">
                  <c:v>8358</c:v>
                </c:pt>
                <c:pt idx="4755">
                  <c:v>8358</c:v>
                </c:pt>
                <c:pt idx="4756">
                  <c:v>8358</c:v>
                </c:pt>
                <c:pt idx="4757">
                  <c:v>8358</c:v>
                </c:pt>
                <c:pt idx="4758">
                  <c:v>8358</c:v>
                </c:pt>
                <c:pt idx="4759">
                  <c:v>8358</c:v>
                </c:pt>
                <c:pt idx="4760">
                  <c:v>8358</c:v>
                </c:pt>
                <c:pt idx="4761">
                  <c:v>8358</c:v>
                </c:pt>
                <c:pt idx="4762">
                  <c:v>8358</c:v>
                </c:pt>
                <c:pt idx="4763">
                  <c:v>8358</c:v>
                </c:pt>
                <c:pt idx="4764">
                  <c:v>8358</c:v>
                </c:pt>
                <c:pt idx="4765">
                  <c:v>8358</c:v>
                </c:pt>
                <c:pt idx="4766">
                  <c:v>8358</c:v>
                </c:pt>
                <c:pt idx="4767">
                  <c:v>8358</c:v>
                </c:pt>
                <c:pt idx="4768">
                  <c:v>8358</c:v>
                </c:pt>
                <c:pt idx="4769">
                  <c:v>8358</c:v>
                </c:pt>
                <c:pt idx="4770">
                  <c:v>8358</c:v>
                </c:pt>
                <c:pt idx="4771">
                  <c:v>8358</c:v>
                </c:pt>
                <c:pt idx="4772">
                  <c:v>8358</c:v>
                </c:pt>
                <c:pt idx="4773">
                  <c:v>8358</c:v>
                </c:pt>
                <c:pt idx="4774">
                  <c:v>8358</c:v>
                </c:pt>
                <c:pt idx="4775">
                  <c:v>8358</c:v>
                </c:pt>
                <c:pt idx="4776">
                  <c:v>8358</c:v>
                </c:pt>
                <c:pt idx="4777">
                  <c:v>8358</c:v>
                </c:pt>
                <c:pt idx="4778">
                  <c:v>8358</c:v>
                </c:pt>
                <c:pt idx="4779">
                  <c:v>8358</c:v>
                </c:pt>
                <c:pt idx="4780">
                  <c:v>8358</c:v>
                </c:pt>
                <c:pt idx="4781">
                  <c:v>8358</c:v>
                </c:pt>
                <c:pt idx="4782">
                  <c:v>8358</c:v>
                </c:pt>
                <c:pt idx="4783">
                  <c:v>8358</c:v>
                </c:pt>
                <c:pt idx="4784">
                  <c:v>8358</c:v>
                </c:pt>
                <c:pt idx="4785">
                  <c:v>8358</c:v>
                </c:pt>
                <c:pt idx="4786">
                  <c:v>8358</c:v>
                </c:pt>
                <c:pt idx="4787">
                  <c:v>8358</c:v>
                </c:pt>
                <c:pt idx="4788">
                  <c:v>8358</c:v>
                </c:pt>
                <c:pt idx="4789">
                  <c:v>8358</c:v>
                </c:pt>
                <c:pt idx="4790">
                  <c:v>8358</c:v>
                </c:pt>
                <c:pt idx="4791">
                  <c:v>8358</c:v>
                </c:pt>
                <c:pt idx="4792">
                  <c:v>8358</c:v>
                </c:pt>
                <c:pt idx="4793">
                  <c:v>8358</c:v>
                </c:pt>
                <c:pt idx="4794">
                  <c:v>8358</c:v>
                </c:pt>
                <c:pt idx="4795">
                  <c:v>8358</c:v>
                </c:pt>
                <c:pt idx="4796">
                  <c:v>8358</c:v>
                </c:pt>
                <c:pt idx="4797">
                  <c:v>8358</c:v>
                </c:pt>
                <c:pt idx="4798">
                  <c:v>8358</c:v>
                </c:pt>
                <c:pt idx="4799">
                  <c:v>8358</c:v>
                </c:pt>
                <c:pt idx="4800">
                  <c:v>8358</c:v>
                </c:pt>
                <c:pt idx="4801">
                  <c:v>8358</c:v>
                </c:pt>
                <c:pt idx="4802">
                  <c:v>8358</c:v>
                </c:pt>
                <c:pt idx="4803">
                  <c:v>8358</c:v>
                </c:pt>
                <c:pt idx="4804">
                  <c:v>8358</c:v>
                </c:pt>
                <c:pt idx="4805">
                  <c:v>8358</c:v>
                </c:pt>
                <c:pt idx="4806">
                  <c:v>8358</c:v>
                </c:pt>
                <c:pt idx="4807">
                  <c:v>8358</c:v>
                </c:pt>
                <c:pt idx="4808">
                  <c:v>8358</c:v>
                </c:pt>
                <c:pt idx="4809">
                  <c:v>8358</c:v>
                </c:pt>
                <c:pt idx="4810">
                  <c:v>8358</c:v>
                </c:pt>
                <c:pt idx="4811">
                  <c:v>8358</c:v>
                </c:pt>
                <c:pt idx="4812">
                  <c:v>8358</c:v>
                </c:pt>
                <c:pt idx="4813">
                  <c:v>8358</c:v>
                </c:pt>
                <c:pt idx="4814">
                  <c:v>8358</c:v>
                </c:pt>
                <c:pt idx="4815">
                  <c:v>8358</c:v>
                </c:pt>
                <c:pt idx="4816">
                  <c:v>8358</c:v>
                </c:pt>
                <c:pt idx="4817">
                  <c:v>8358</c:v>
                </c:pt>
                <c:pt idx="4818">
                  <c:v>8358</c:v>
                </c:pt>
                <c:pt idx="4819">
                  <c:v>8358</c:v>
                </c:pt>
                <c:pt idx="4820">
                  <c:v>8358</c:v>
                </c:pt>
                <c:pt idx="4821">
                  <c:v>8358</c:v>
                </c:pt>
                <c:pt idx="4822">
                  <c:v>8358</c:v>
                </c:pt>
                <c:pt idx="4823">
                  <c:v>8358</c:v>
                </c:pt>
                <c:pt idx="4824">
                  <c:v>8358</c:v>
                </c:pt>
                <c:pt idx="4825">
                  <c:v>8358</c:v>
                </c:pt>
                <c:pt idx="4826">
                  <c:v>8358</c:v>
                </c:pt>
                <c:pt idx="4827">
                  <c:v>8358</c:v>
                </c:pt>
                <c:pt idx="4828">
                  <c:v>8358</c:v>
                </c:pt>
                <c:pt idx="4829">
                  <c:v>8358</c:v>
                </c:pt>
                <c:pt idx="4830">
                  <c:v>8358</c:v>
                </c:pt>
                <c:pt idx="4831">
                  <c:v>8358</c:v>
                </c:pt>
                <c:pt idx="4832">
                  <c:v>8358</c:v>
                </c:pt>
                <c:pt idx="4833">
                  <c:v>8358</c:v>
                </c:pt>
                <c:pt idx="4834">
                  <c:v>8358</c:v>
                </c:pt>
                <c:pt idx="4835">
                  <c:v>8358</c:v>
                </c:pt>
                <c:pt idx="4836">
                  <c:v>8358</c:v>
                </c:pt>
                <c:pt idx="4837">
                  <c:v>8358</c:v>
                </c:pt>
                <c:pt idx="4838">
                  <c:v>8358</c:v>
                </c:pt>
                <c:pt idx="4839">
                  <c:v>8358</c:v>
                </c:pt>
                <c:pt idx="4840">
                  <c:v>8358</c:v>
                </c:pt>
                <c:pt idx="4841">
                  <c:v>8358</c:v>
                </c:pt>
                <c:pt idx="4842">
                  <c:v>8358</c:v>
                </c:pt>
                <c:pt idx="4843">
                  <c:v>8358</c:v>
                </c:pt>
                <c:pt idx="4844">
                  <c:v>8358</c:v>
                </c:pt>
                <c:pt idx="4845">
                  <c:v>8358</c:v>
                </c:pt>
                <c:pt idx="4846">
                  <c:v>8358</c:v>
                </c:pt>
                <c:pt idx="4847">
                  <c:v>8358</c:v>
                </c:pt>
                <c:pt idx="4848">
                  <c:v>8358</c:v>
                </c:pt>
                <c:pt idx="4849">
                  <c:v>8358</c:v>
                </c:pt>
                <c:pt idx="4850">
                  <c:v>8358</c:v>
                </c:pt>
                <c:pt idx="4851">
                  <c:v>8358</c:v>
                </c:pt>
                <c:pt idx="4852">
                  <c:v>8358</c:v>
                </c:pt>
                <c:pt idx="4853">
                  <c:v>8358</c:v>
                </c:pt>
                <c:pt idx="4854">
                  <c:v>8358</c:v>
                </c:pt>
                <c:pt idx="4855">
                  <c:v>8358</c:v>
                </c:pt>
                <c:pt idx="4856">
                  <c:v>8358</c:v>
                </c:pt>
                <c:pt idx="4857">
                  <c:v>8358</c:v>
                </c:pt>
                <c:pt idx="4858">
                  <c:v>8358</c:v>
                </c:pt>
                <c:pt idx="4859">
                  <c:v>8358</c:v>
                </c:pt>
                <c:pt idx="4860">
                  <c:v>8358</c:v>
                </c:pt>
                <c:pt idx="4861">
                  <c:v>8358</c:v>
                </c:pt>
                <c:pt idx="4862">
                  <c:v>8358</c:v>
                </c:pt>
                <c:pt idx="4863">
                  <c:v>8358</c:v>
                </c:pt>
                <c:pt idx="4864">
                  <c:v>8358</c:v>
                </c:pt>
                <c:pt idx="4865">
                  <c:v>8358</c:v>
                </c:pt>
                <c:pt idx="4866">
                  <c:v>8358</c:v>
                </c:pt>
                <c:pt idx="4867">
                  <c:v>8358</c:v>
                </c:pt>
                <c:pt idx="4868">
                  <c:v>8358</c:v>
                </c:pt>
                <c:pt idx="4869">
                  <c:v>8358</c:v>
                </c:pt>
                <c:pt idx="4870">
                  <c:v>8358</c:v>
                </c:pt>
                <c:pt idx="4871">
                  <c:v>8358</c:v>
                </c:pt>
                <c:pt idx="4872">
                  <c:v>8358</c:v>
                </c:pt>
                <c:pt idx="4873">
                  <c:v>8358</c:v>
                </c:pt>
                <c:pt idx="4874">
                  <c:v>8358</c:v>
                </c:pt>
                <c:pt idx="4875">
                  <c:v>8358</c:v>
                </c:pt>
                <c:pt idx="4876">
                  <c:v>8358</c:v>
                </c:pt>
                <c:pt idx="4877">
                  <c:v>8358</c:v>
                </c:pt>
                <c:pt idx="4878">
                  <c:v>8358</c:v>
                </c:pt>
                <c:pt idx="4879">
                  <c:v>8358</c:v>
                </c:pt>
                <c:pt idx="4880">
                  <c:v>8358</c:v>
                </c:pt>
                <c:pt idx="4881">
                  <c:v>8358</c:v>
                </c:pt>
                <c:pt idx="4882">
                  <c:v>8358</c:v>
                </c:pt>
                <c:pt idx="4883">
                  <c:v>8358</c:v>
                </c:pt>
                <c:pt idx="4884">
                  <c:v>8358</c:v>
                </c:pt>
                <c:pt idx="4885">
                  <c:v>8358</c:v>
                </c:pt>
                <c:pt idx="4886">
                  <c:v>8358</c:v>
                </c:pt>
                <c:pt idx="4887">
                  <c:v>8358</c:v>
                </c:pt>
                <c:pt idx="4888">
                  <c:v>8358</c:v>
                </c:pt>
                <c:pt idx="4889">
                  <c:v>8358</c:v>
                </c:pt>
                <c:pt idx="4890">
                  <c:v>8358</c:v>
                </c:pt>
                <c:pt idx="4891">
                  <c:v>8358</c:v>
                </c:pt>
                <c:pt idx="4892">
                  <c:v>8358</c:v>
                </c:pt>
                <c:pt idx="4893">
                  <c:v>8358</c:v>
                </c:pt>
                <c:pt idx="4894">
                  <c:v>8358</c:v>
                </c:pt>
                <c:pt idx="4895">
                  <c:v>8358</c:v>
                </c:pt>
                <c:pt idx="4896">
                  <c:v>8358</c:v>
                </c:pt>
                <c:pt idx="4897">
                  <c:v>8358</c:v>
                </c:pt>
                <c:pt idx="4898">
                  <c:v>8358</c:v>
                </c:pt>
                <c:pt idx="4899">
                  <c:v>8358</c:v>
                </c:pt>
                <c:pt idx="4900">
                  <c:v>8358</c:v>
                </c:pt>
                <c:pt idx="4901">
                  <c:v>8358</c:v>
                </c:pt>
                <c:pt idx="4902">
                  <c:v>8358</c:v>
                </c:pt>
                <c:pt idx="4903">
                  <c:v>8358</c:v>
                </c:pt>
                <c:pt idx="4904">
                  <c:v>8358</c:v>
                </c:pt>
                <c:pt idx="4905">
                  <c:v>8358</c:v>
                </c:pt>
                <c:pt idx="4906">
                  <c:v>8358</c:v>
                </c:pt>
                <c:pt idx="4907">
                  <c:v>8358</c:v>
                </c:pt>
                <c:pt idx="4908">
                  <c:v>8358</c:v>
                </c:pt>
                <c:pt idx="4909">
                  <c:v>8358</c:v>
                </c:pt>
                <c:pt idx="4910">
                  <c:v>8358</c:v>
                </c:pt>
                <c:pt idx="4911">
                  <c:v>8358</c:v>
                </c:pt>
                <c:pt idx="4912">
                  <c:v>8358</c:v>
                </c:pt>
                <c:pt idx="4913">
                  <c:v>8358</c:v>
                </c:pt>
                <c:pt idx="4914">
                  <c:v>8358</c:v>
                </c:pt>
                <c:pt idx="4915">
                  <c:v>8358</c:v>
                </c:pt>
                <c:pt idx="4916">
                  <c:v>8358</c:v>
                </c:pt>
                <c:pt idx="4917">
                  <c:v>8358</c:v>
                </c:pt>
                <c:pt idx="4918">
                  <c:v>8358</c:v>
                </c:pt>
                <c:pt idx="4919">
                  <c:v>8358</c:v>
                </c:pt>
                <c:pt idx="4920">
                  <c:v>8358</c:v>
                </c:pt>
                <c:pt idx="4921">
                  <c:v>8358</c:v>
                </c:pt>
                <c:pt idx="4922">
                  <c:v>8358</c:v>
                </c:pt>
                <c:pt idx="4923">
                  <c:v>8358</c:v>
                </c:pt>
                <c:pt idx="4924">
                  <c:v>8358</c:v>
                </c:pt>
                <c:pt idx="4925">
                  <c:v>8358</c:v>
                </c:pt>
                <c:pt idx="4926">
                  <c:v>8358</c:v>
                </c:pt>
                <c:pt idx="4927">
                  <c:v>8358</c:v>
                </c:pt>
                <c:pt idx="4928">
                  <c:v>8358</c:v>
                </c:pt>
                <c:pt idx="4929">
                  <c:v>8358</c:v>
                </c:pt>
                <c:pt idx="4930">
                  <c:v>8358</c:v>
                </c:pt>
                <c:pt idx="4931">
                  <c:v>8358</c:v>
                </c:pt>
                <c:pt idx="4932">
                  <c:v>8358</c:v>
                </c:pt>
                <c:pt idx="4933">
                  <c:v>8358</c:v>
                </c:pt>
                <c:pt idx="4934">
                  <c:v>8358</c:v>
                </c:pt>
                <c:pt idx="4935">
                  <c:v>8358</c:v>
                </c:pt>
                <c:pt idx="4936">
                  <c:v>8358</c:v>
                </c:pt>
                <c:pt idx="4937">
                  <c:v>8358</c:v>
                </c:pt>
                <c:pt idx="4938">
                  <c:v>8358</c:v>
                </c:pt>
                <c:pt idx="4939">
                  <c:v>8358</c:v>
                </c:pt>
                <c:pt idx="4940">
                  <c:v>8358</c:v>
                </c:pt>
                <c:pt idx="4941">
                  <c:v>8358</c:v>
                </c:pt>
                <c:pt idx="4942">
                  <c:v>8358</c:v>
                </c:pt>
                <c:pt idx="4943">
                  <c:v>8358</c:v>
                </c:pt>
                <c:pt idx="4944">
                  <c:v>8358</c:v>
                </c:pt>
                <c:pt idx="4945">
                  <c:v>8358</c:v>
                </c:pt>
                <c:pt idx="4946">
                  <c:v>8358</c:v>
                </c:pt>
                <c:pt idx="4947">
                  <c:v>8358</c:v>
                </c:pt>
                <c:pt idx="4948">
                  <c:v>8358</c:v>
                </c:pt>
                <c:pt idx="4949">
                  <c:v>8358</c:v>
                </c:pt>
                <c:pt idx="4950">
                  <c:v>8358</c:v>
                </c:pt>
                <c:pt idx="4951">
                  <c:v>8358</c:v>
                </c:pt>
                <c:pt idx="4952">
                  <c:v>8358</c:v>
                </c:pt>
                <c:pt idx="4953">
                  <c:v>8358</c:v>
                </c:pt>
                <c:pt idx="4954">
                  <c:v>8358</c:v>
                </c:pt>
                <c:pt idx="4955">
                  <c:v>8358</c:v>
                </c:pt>
                <c:pt idx="4956">
                  <c:v>8358</c:v>
                </c:pt>
                <c:pt idx="4957">
                  <c:v>8358</c:v>
                </c:pt>
                <c:pt idx="4958">
                  <c:v>8358</c:v>
                </c:pt>
                <c:pt idx="4959">
                  <c:v>8358</c:v>
                </c:pt>
                <c:pt idx="4960">
                  <c:v>8358</c:v>
                </c:pt>
                <c:pt idx="4961">
                  <c:v>8358</c:v>
                </c:pt>
                <c:pt idx="4962">
                  <c:v>8358</c:v>
                </c:pt>
                <c:pt idx="4963">
                  <c:v>8358</c:v>
                </c:pt>
                <c:pt idx="4964">
                  <c:v>8358</c:v>
                </c:pt>
                <c:pt idx="4965">
                  <c:v>8358</c:v>
                </c:pt>
                <c:pt idx="4966">
                  <c:v>8358</c:v>
                </c:pt>
                <c:pt idx="4967">
                  <c:v>8358</c:v>
                </c:pt>
                <c:pt idx="4968">
                  <c:v>8358</c:v>
                </c:pt>
                <c:pt idx="4969">
                  <c:v>8358</c:v>
                </c:pt>
                <c:pt idx="4970">
                  <c:v>8358</c:v>
                </c:pt>
                <c:pt idx="4971">
                  <c:v>8358</c:v>
                </c:pt>
                <c:pt idx="4972">
                  <c:v>8358</c:v>
                </c:pt>
                <c:pt idx="4973">
                  <c:v>8358</c:v>
                </c:pt>
                <c:pt idx="4974">
                  <c:v>8358</c:v>
                </c:pt>
                <c:pt idx="4975">
                  <c:v>8358</c:v>
                </c:pt>
                <c:pt idx="4976">
                  <c:v>8358</c:v>
                </c:pt>
                <c:pt idx="4977">
                  <c:v>8358</c:v>
                </c:pt>
                <c:pt idx="4978">
                  <c:v>8358</c:v>
                </c:pt>
                <c:pt idx="4979">
                  <c:v>8358</c:v>
                </c:pt>
                <c:pt idx="4980">
                  <c:v>8358</c:v>
                </c:pt>
                <c:pt idx="4981">
                  <c:v>8358</c:v>
                </c:pt>
                <c:pt idx="4982">
                  <c:v>8358</c:v>
                </c:pt>
                <c:pt idx="4983">
                  <c:v>8358</c:v>
                </c:pt>
                <c:pt idx="4984">
                  <c:v>8358</c:v>
                </c:pt>
                <c:pt idx="4985">
                  <c:v>8358</c:v>
                </c:pt>
                <c:pt idx="4986">
                  <c:v>8358</c:v>
                </c:pt>
                <c:pt idx="4987">
                  <c:v>8358</c:v>
                </c:pt>
                <c:pt idx="4988">
                  <c:v>8358</c:v>
                </c:pt>
                <c:pt idx="4989">
                  <c:v>8358</c:v>
                </c:pt>
                <c:pt idx="4990">
                  <c:v>8358</c:v>
                </c:pt>
                <c:pt idx="4991">
                  <c:v>8358</c:v>
                </c:pt>
                <c:pt idx="4992">
                  <c:v>8358</c:v>
                </c:pt>
                <c:pt idx="4993">
                  <c:v>8358</c:v>
                </c:pt>
                <c:pt idx="4994">
                  <c:v>8358</c:v>
                </c:pt>
                <c:pt idx="4995">
                  <c:v>8358</c:v>
                </c:pt>
                <c:pt idx="4996">
                  <c:v>8358</c:v>
                </c:pt>
                <c:pt idx="4997">
                  <c:v>8358</c:v>
                </c:pt>
                <c:pt idx="4998">
                  <c:v>8358</c:v>
                </c:pt>
                <c:pt idx="4999">
                  <c:v>8358</c:v>
                </c:pt>
                <c:pt idx="5000">
                  <c:v>8358</c:v>
                </c:pt>
                <c:pt idx="5001">
                  <c:v>8358</c:v>
                </c:pt>
                <c:pt idx="5002">
                  <c:v>8358</c:v>
                </c:pt>
                <c:pt idx="5003">
                  <c:v>8358</c:v>
                </c:pt>
                <c:pt idx="5004">
                  <c:v>8358</c:v>
                </c:pt>
                <c:pt idx="5005">
                  <c:v>8358</c:v>
                </c:pt>
                <c:pt idx="5006">
                  <c:v>8358</c:v>
                </c:pt>
                <c:pt idx="5007">
                  <c:v>8358</c:v>
                </c:pt>
                <c:pt idx="5008">
                  <c:v>8358</c:v>
                </c:pt>
                <c:pt idx="5009">
                  <c:v>8358</c:v>
                </c:pt>
                <c:pt idx="5010">
                  <c:v>8358</c:v>
                </c:pt>
                <c:pt idx="5011">
                  <c:v>8358</c:v>
                </c:pt>
                <c:pt idx="5012">
                  <c:v>8358</c:v>
                </c:pt>
                <c:pt idx="5013">
                  <c:v>8358</c:v>
                </c:pt>
                <c:pt idx="5014">
                  <c:v>8358</c:v>
                </c:pt>
                <c:pt idx="5015">
                  <c:v>8358</c:v>
                </c:pt>
                <c:pt idx="5016">
                  <c:v>8358</c:v>
                </c:pt>
                <c:pt idx="5017">
                  <c:v>8358</c:v>
                </c:pt>
                <c:pt idx="5018">
                  <c:v>8358</c:v>
                </c:pt>
                <c:pt idx="5019">
                  <c:v>8358</c:v>
                </c:pt>
                <c:pt idx="5020">
                  <c:v>8358</c:v>
                </c:pt>
                <c:pt idx="5021">
                  <c:v>8358</c:v>
                </c:pt>
                <c:pt idx="5022">
                  <c:v>8358</c:v>
                </c:pt>
                <c:pt idx="5023">
                  <c:v>8358</c:v>
                </c:pt>
                <c:pt idx="5024">
                  <c:v>8358</c:v>
                </c:pt>
                <c:pt idx="5025">
                  <c:v>8358</c:v>
                </c:pt>
                <c:pt idx="5026">
                  <c:v>8358</c:v>
                </c:pt>
                <c:pt idx="5027">
                  <c:v>8358</c:v>
                </c:pt>
                <c:pt idx="5028">
                  <c:v>8358</c:v>
                </c:pt>
                <c:pt idx="5029">
                  <c:v>8358</c:v>
                </c:pt>
                <c:pt idx="5030">
                  <c:v>8358</c:v>
                </c:pt>
                <c:pt idx="5031">
                  <c:v>8358</c:v>
                </c:pt>
                <c:pt idx="5032">
                  <c:v>8358</c:v>
                </c:pt>
                <c:pt idx="5033">
                  <c:v>8358</c:v>
                </c:pt>
                <c:pt idx="5034">
                  <c:v>8358</c:v>
                </c:pt>
                <c:pt idx="5035">
                  <c:v>8358</c:v>
                </c:pt>
                <c:pt idx="5036">
                  <c:v>8358</c:v>
                </c:pt>
                <c:pt idx="5037">
                  <c:v>8358</c:v>
                </c:pt>
                <c:pt idx="5038">
                  <c:v>8358</c:v>
                </c:pt>
                <c:pt idx="5039">
                  <c:v>8358</c:v>
                </c:pt>
                <c:pt idx="5040">
                  <c:v>8358</c:v>
                </c:pt>
                <c:pt idx="5041">
                  <c:v>8358</c:v>
                </c:pt>
                <c:pt idx="5042">
                  <c:v>8358</c:v>
                </c:pt>
                <c:pt idx="5043">
                  <c:v>8358</c:v>
                </c:pt>
                <c:pt idx="5044">
                  <c:v>8358</c:v>
                </c:pt>
                <c:pt idx="5045">
                  <c:v>8358</c:v>
                </c:pt>
                <c:pt idx="5046">
                  <c:v>8358</c:v>
                </c:pt>
                <c:pt idx="5047">
                  <c:v>8358</c:v>
                </c:pt>
                <c:pt idx="5048">
                  <c:v>8358</c:v>
                </c:pt>
                <c:pt idx="5049">
                  <c:v>8358</c:v>
                </c:pt>
                <c:pt idx="5050">
                  <c:v>8358</c:v>
                </c:pt>
                <c:pt idx="5051">
                  <c:v>8358</c:v>
                </c:pt>
                <c:pt idx="5052">
                  <c:v>8358</c:v>
                </c:pt>
                <c:pt idx="5053">
                  <c:v>8358</c:v>
                </c:pt>
                <c:pt idx="5054">
                  <c:v>8358</c:v>
                </c:pt>
                <c:pt idx="5055">
                  <c:v>8358</c:v>
                </c:pt>
                <c:pt idx="5056">
                  <c:v>8358</c:v>
                </c:pt>
                <c:pt idx="5057">
                  <c:v>8358</c:v>
                </c:pt>
                <c:pt idx="5058">
                  <c:v>8358</c:v>
                </c:pt>
                <c:pt idx="5059">
                  <c:v>8358</c:v>
                </c:pt>
                <c:pt idx="5060">
                  <c:v>8358</c:v>
                </c:pt>
                <c:pt idx="5061">
                  <c:v>8358</c:v>
                </c:pt>
                <c:pt idx="5062">
                  <c:v>8358</c:v>
                </c:pt>
                <c:pt idx="5063">
                  <c:v>8358</c:v>
                </c:pt>
                <c:pt idx="5064">
                  <c:v>8358</c:v>
                </c:pt>
                <c:pt idx="5065">
                  <c:v>8358</c:v>
                </c:pt>
                <c:pt idx="5066">
                  <c:v>8358</c:v>
                </c:pt>
                <c:pt idx="5067">
                  <c:v>8358</c:v>
                </c:pt>
                <c:pt idx="5068">
                  <c:v>8358</c:v>
                </c:pt>
                <c:pt idx="5069">
                  <c:v>8358</c:v>
                </c:pt>
                <c:pt idx="5070">
                  <c:v>8358</c:v>
                </c:pt>
                <c:pt idx="5071">
                  <c:v>8358</c:v>
                </c:pt>
                <c:pt idx="5072">
                  <c:v>8358</c:v>
                </c:pt>
                <c:pt idx="5073">
                  <c:v>8358</c:v>
                </c:pt>
                <c:pt idx="5074">
                  <c:v>8358</c:v>
                </c:pt>
                <c:pt idx="5075">
                  <c:v>8358</c:v>
                </c:pt>
                <c:pt idx="5076">
                  <c:v>8358</c:v>
                </c:pt>
                <c:pt idx="5077">
                  <c:v>8358</c:v>
                </c:pt>
                <c:pt idx="5078">
                  <c:v>8358</c:v>
                </c:pt>
                <c:pt idx="5079">
                  <c:v>8358</c:v>
                </c:pt>
                <c:pt idx="5080">
                  <c:v>8358</c:v>
                </c:pt>
                <c:pt idx="5081">
                  <c:v>8358</c:v>
                </c:pt>
                <c:pt idx="5082">
                  <c:v>8358</c:v>
                </c:pt>
                <c:pt idx="5083">
                  <c:v>8358</c:v>
                </c:pt>
                <c:pt idx="5084">
                  <c:v>8358</c:v>
                </c:pt>
                <c:pt idx="5085">
                  <c:v>8358</c:v>
                </c:pt>
                <c:pt idx="5086">
                  <c:v>8358</c:v>
                </c:pt>
                <c:pt idx="5087">
                  <c:v>8358</c:v>
                </c:pt>
                <c:pt idx="5088">
                  <c:v>8358</c:v>
                </c:pt>
                <c:pt idx="5089">
                  <c:v>8358</c:v>
                </c:pt>
                <c:pt idx="5090">
                  <c:v>8358</c:v>
                </c:pt>
                <c:pt idx="5091">
                  <c:v>8358</c:v>
                </c:pt>
                <c:pt idx="5092">
                  <c:v>8358</c:v>
                </c:pt>
                <c:pt idx="5093">
                  <c:v>8358</c:v>
                </c:pt>
                <c:pt idx="5094">
                  <c:v>8358</c:v>
                </c:pt>
                <c:pt idx="5095">
                  <c:v>8358</c:v>
                </c:pt>
                <c:pt idx="5096">
                  <c:v>8358</c:v>
                </c:pt>
                <c:pt idx="5097">
                  <c:v>8358</c:v>
                </c:pt>
                <c:pt idx="5098">
                  <c:v>8358</c:v>
                </c:pt>
                <c:pt idx="5099">
                  <c:v>8358</c:v>
                </c:pt>
                <c:pt idx="5100">
                  <c:v>8358</c:v>
                </c:pt>
                <c:pt idx="5101">
                  <c:v>8358</c:v>
                </c:pt>
                <c:pt idx="5102">
                  <c:v>8358</c:v>
                </c:pt>
                <c:pt idx="5103">
                  <c:v>8358</c:v>
                </c:pt>
                <c:pt idx="5104">
                  <c:v>8358</c:v>
                </c:pt>
                <c:pt idx="5105">
                  <c:v>8358</c:v>
                </c:pt>
                <c:pt idx="5106">
                  <c:v>8358</c:v>
                </c:pt>
                <c:pt idx="5107">
                  <c:v>8358</c:v>
                </c:pt>
                <c:pt idx="5108">
                  <c:v>8358</c:v>
                </c:pt>
                <c:pt idx="5109">
                  <c:v>8358</c:v>
                </c:pt>
                <c:pt idx="5110">
                  <c:v>8358</c:v>
                </c:pt>
                <c:pt idx="5111">
                  <c:v>8358</c:v>
                </c:pt>
                <c:pt idx="5112">
                  <c:v>8358</c:v>
                </c:pt>
                <c:pt idx="5113">
                  <c:v>8358</c:v>
                </c:pt>
                <c:pt idx="5114">
                  <c:v>8358</c:v>
                </c:pt>
                <c:pt idx="5115">
                  <c:v>8358</c:v>
                </c:pt>
                <c:pt idx="5116">
                  <c:v>8358</c:v>
                </c:pt>
                <c:pt idx="5117">
                  <c:v>8358</c:v>
                </c:pt>
                <c:pt idx="5118">
                  <c:v>8358</c:v>
                </c:pt>
                <c:pt idx="5119">
                  <c:v>8358</c:v>
                </c:pt>
                <c:pt idx="5120">
                  <c:v>8358</c:v>
                </c:pt>
                <c:pt idx="5121">
                  <c:v>8358</c:v>
                </c:pt>
                <c:pt idx="5122">
                  <c:v>8358</c:v>
                </c:pt>
                <c:pt idx="5123">
                  <c:v>8358</c:v>
                </c:pt>
                <c:pt idx="5124">
                  <c:v>8358</c:v>
                </c:pt>
                <c:pt idx="5125">
                  <c:v>8358</c:v>
                </c:pt>
                <c:pt idx="5126">
                  <c:v>8358</c:v>
                </c:pt>
                <c:pt idx="5127">
                  <c:v>8358</c:v>
                </c:pt>
                <c:pt idx="5128">
                  <c:v>8358</c:v>
                </c:pt>
                <c:pt idx="5129">
                  <c:v>8358</c:v>
                </c:pt>
                <c:pt idx="5130">
                  <c:v>8358</c:v>
                </c:pt>
                <c:pt idx="5131">
                  <c:v>8358</c:v>
                </c:pt>
                <c:pt idx="5132">
                  <c:v>8358</c:v>
                </c:pt>
                <c:pt idx="5133">
                  <c:v>8358</c:v>
                </c:pt>
                <c:pt idx="5134">
                  <c:v>8358</c:v>
                </c:pt>
                <c:pt idx="5135">
                  <c:v>8358</c:v>
                </c:pt>
                <c:pt idx="5136">
                  <c:v>8358</c:v>
                </c:pt>
                <c:pt idx="5137">
                  <c:v>8358</c:v>
                </c:pt>
                <c:pt idx="5138">
                  <c:v>8358</c:v>
                </c:pt>
                <c:pt idx="5139">
                  <c:v>8358</c:v>
                </c:pt>
                <c:pt idx="5140">
                  <c:v>8358</c:v>
                </c:pt>
                <c:pt idx="5141">
                  <c:v>8358</c:v>
                </c:pt>
                <c:pt idx="5142">
                  <c:v>8358</c:v>
                </c:pt>
                <c:pt idx="5143">
                  <c:v>8358</c:v>
                </c:pt>
                <c:pt idx="5144">
                  <c:v>8358</c:v>
                </c:pt>
                <c:pt idx="5145">
                  <c:v>8358</c:v>
                </c:pt>
                <c:pt idx="5146">
                  <c:v>8358</c:v>
                </c:pt>
                <c:pt idx="5147">
                  <c:v>8358</c:v>
                </c:pt>
                <c:pt idx="5148">
                  <c:v>8358</c:v>
                </c:pt>
                <c:pt idx="5149">
                  <c:v>8358</c:v>
                </c:pt>
                <c:pt idx="5150">
                  <c:v>8358</c:v>
                </c:pt>
                <c:pt idx="5151">
                  <c:v>8358</c:v>
                </c:pt>
                <c:pt idx="5152">
                  <c:v>8358</c:v>
                </c:pt>
                <c:pt idx="5153">
                  <c:v>8358</c:v>
                </c:pt>
                <c:pt idx="5154">
                  <c:v>8358</c:v>
                </c:pt>
                <c:pt idx="5155">
                  <c:v>8358</c:v>
                </c:pt>
                <c:pt idx="5156">
                  <c:v>8358</c:v>
                </c:pt>
                <c:pt idx="5157">
                  <c:v>8358</c:v>
                </c:pt>
                <c:pt idx="5158">
                  <c:v>8358</c:v>
                </c:pt>
                <c:pt idx="5159">
                  <c:v>8358</c:v>
                </c:pt>
                <c:pt idx="5160">
                  <c:v>8358</c:v>
                </c:pt>
                <c:pt idx="5161">
                  <c:v>8358</c:v>
                </c:pt>
                <c:pt idx="5162">
                  <c:v>8358</c:v>
                </c:pt>
                <c:pt idx="5163">
                  <c:v>8358</c:v>
                </c:pt>
                <c:pt idx="5164">
                  <c:v>8358</c:v>
                </c:pt>
                <c:pt idx="5165">
                  <c:v>8358</c:v>
                </c:pt>
                <c:pt idx="5166">
                  <c:v>8358</c:v>
                </c:pt>
                <c:pt idx="5167">
                  <c:v>8358</c:v>
                </c:pt>
                <c:pt idx="5168">
                  <c:v>8358</c:v>
                </c:pt>
                <c:pt idx="5169">
                  <c:v>8358</c:v>
                </c:pt>
                <c:pt idx="5170">
                  <c:v>8358</c:v>
                </c:pt>
                <c:pt idx="5171">
                  <c:v>8358</c:v>
                </c:pt>
                <c:pt idx="5172">
                  <c:v>8358</c:v>
                </c:pt>
                <c:pt idx="5173">
                  <c:v>8358</c:v>
                </c:pt>
                <c:pt idx="5174">
                  <c:v>8358</c:v>
                </c:pt>
                <c:pt idx="5175">
                  <c:v>8358</c:v>
                </c:pt>
                <c:pt idx="5176">
                  <c:v>8358</c:v>
                </c:pt>
                <c:pt idx="5177">
                  <c:v>8358</c:v>
                </c:pt>
                <c:pt idx="5178">
                  <c:v>8358</c:v>
                </c:pt>
                <c:pt idx="5179">
                  <c:v>8358</c:v>
                </c:pt>
                <c:pt idx="5180">
                  <c:v>8358</c:v>
                </c:pt>
                <c:pt idx="5181">
                  <c:v>8358</c:v>
                </c:pt>
                <c:pt idx="5182">
                  <c:v>8358</c:v>
                </c:pt>
                <c:pt idx="5183">
                  <c:v>8358</c:v>
                </c:pt>
                <c:pt idx="5184">
                  <c:v>8358</c:v>
                </c:pt>
                <c:pt idx="5185">
                  <c:v>8358</c:v>
                </c:pt>
                <c:pt idx="5186">
                  <c:v>8358</c:v>
                </c:pt>
                <c:pt idx="5187">
                  <c:v>8358</c:v>
                </c:pt>
                <c:pt idx="5188">
                  <c:v>8358</c:v>
                </c:pt>
                <c:pt idx="5189">
                  <c:v>8358</c:v>
                </c:pt>
                <c:pt idx="5190">
                  <c:v>8358</c:v>
                </c:pt>
                <c:pt idx="5191">
                  <c:v>8358</c:v>
                </c:pt>
                <c:pt idx="5192">
                  <c:v>8358</c:v>
                </c:pt>
                <c:pt idx="5193">
                  <c:v>8358</c:v>
                </c:pt>
                <c:pt idx="5194">
                  <c:v>8358</c:v>
                </c:pt>
                <c:pt idx="5195">
                  <c:v>8358</c:v>
                </c:pt>
                <c:pt idx="5196">
                  <c:v>8358</c:v>
                </c:pt>
                <c:pt idx="5197">
                  <c:v>8358</c:v>
                </c:pt>
                <c:pt idx="5198">
                  <c:v>8358</c:v>
                </c:pt>
                <c:pt idx="5199">
                  <c:v>8358</c:v>
                </c:pt>
                <c:pt idx="5200">
                  <c:v>8358</c:v>
                </c:pt>
                <c:pt idx="5201">
                  <c:v>8358</c:v>
                </c:pt>
                <c:pt idx="5202">
                  <c:v>8358</c:v>
                </c:pt>
                <c:pt idx="5203">
                  <c:v>8358</c:v>
                </c:pt>
                <c:pt idx="5204">
                  <c:v>8358</c:v>
                </c:pt>
                <c:pt idx="5205">
                  <c:v>8358</c:v>
                </c:pt>
                <c:pt idx="5206">
                  <c:v>8358</c:v>
                </c:pt>
                <c:pt idx="5207">
                  <c:v>8358</c:v>
                </c:pt>
                <c:pt idx="5208">
                  <c:v>8358</c:v>
                </c:pt>
                <c:pt idx="5209">
                  <c:v>8358</c:v>
                </c:pt>
                <c:pt idx="5210">
                  <c:v>8358</c:v>
                </c:pt>
                <c:pt idx="5211">
                  <c:v>8358</c:v>
                </c:pt>
                <c:pt idx="5212">
                  <c:v>8358</c:v>
                </c:pt>
                <c:pt idx="5213">
                  <c:v>8358</c:v>
                </c:pt>
                <c:pt idx="5214">
                  <c:v>8358</c:v>
                </c:pt>
                <c:pt idx="5215">
                  <c:v>8358</c:v>
                </c:pt>
                <c:pt idx="5216">
                  <c:v>8358</c:v>
                </c:pt>
                <c:pt idx="5217">
                  <c:v>8358</c:v>
                </c:pt>
                <c:pt idx="5218">
                  <c:v>8358</c:v>
                </c:pt>
                <c:pt idx="5219">
                  <c:v>8358</c:v>
                </c:pt>
                <c:pt idx="5220">
                  <c:v>8358</c:v>
                </c:pt>
                <c:pt idx="5221">
                  <c:v>8358</c:v>
                </c:pt>
                <c:pt idx="5222">
                  <c:v>8358</c:v>
                </c:pt>
                <c:pt idx="5223">
                  <c:v>8358</c:v>
                </c:pt>
                <c:pt idx="5224">
                  <c:v>8358</c:v>
                </c:pt>
                <c:pt idx="5225">
                  <c:v>8358</c:v>
                </c:pt>
                <c:pt idx="5226">
                  <c:v>8358</c:v>
                </c:pt>
                <c:pt idx="5227">
                  <c:v>8358</c:v>
                </c:pt>
                <c:pt idx="5228">
                  <c:v>8358</c:v>
                </c:pt>
                <c:pt idx="5229">
                  <c:v>8358</c:v>
                </c:pt>
                <c:pt idx="5230">
                  <c:v>8358</c:v>
                </c:pt>
                <c:pt idx="5231">
                  <c:v>8358</c:v>
                </c:pt>
                <c:pt idx="5232">
                  <c:v>8358</c:v>
                </c:pt>
                <c:pt idx="5233">
                  <c:v>8358</c:v>
                </c:pt>
                <c:pt idx="5234">
                  <c:v>8358</c:v>
                </c:pt>
                <c:pt idx="5235">
                  <c:v>8358</c:v>
                </c:pt>
                <c:pt idx="5236">
                  <c:v>8358</c:v>
                </c:pt>
                <c:pt idx="5237">
                  <c:v>8358</c:v>
                </c:pt>
                <c:pt idx="5238">
                  <c:v>8358</c:v>
                </c:pt>
                <c:pt idx="5239">
                  <c:v>8358</c:v>
                </c:pt>
                <c:pt idx="5240">
                  <c:v>8358</c:v>
                </c:pt>
                <c:pt idx="5241">
                  <c:v>8358</c:v>
                </c:pt>
                <c:pt idx="5242">
                  <c:v>8358</c:v>
                </c:pt>
                <c:pt idx="5243">
                  <c:v>8358</c:v>
                </c:pt>
                <c:pt idx="5244">
                  <c:v>8358</c:v>
                </c:pt>
                <c:pt idx="5245">
                  <c:v>8358</c:v>
                </c:pt>
                <c:pt idx="5246">
                  <c:v>8358</c:v>
                </c:pt>
                <c:pt idx="5247">
                  <c:v>8358</c:v>
                </c:pt>
                <c:pt idx="5248">
                  <c:v>8358</c:v>
                </c:pt>
                <c:pt idx="5249">
                  <c:v>8358</c:v>
                </c:pt>
                <c:pt idx="5250">
                  <c:v>8358</c:v>
                </c:pt>
                <c:pt idx="5251">
                  <c:v>8358</c:v>
                </c:pt>
                <c:pt idx="5252">
                  <c:v>8358</c:v>
                </c:pt>
                <c:pt idx="5253">
                  <c:v>8358</c:v>
                </c:pt>
                <c:pt idx="5254">
                  <c:v>8358</c:v>
                </c:pt>
                <c:pt idx="5255">
                  <c:v>8358</c:v>
                </c:pt>
                <c:pt idx="5256">
                  <c:v>8358</c:v>
                </c:pt>
                <c:pt idx="5257">
                  <c:v>8358</c:v>
                </c:pt>
                <c:pt idx="5258">
                  <c:v>8358</c:v>
                </c:pt>
                <c:pt idx="5259">
                  <c:v>8358</c:v>
                </c:pt>
                <c:pt idx="5260">
                  <c:v>8358</c:v>
                </c:pt>
                <c:pt idx="5261">
                  <c:v>8358</c:v>
                </c:pt>
                <c:pt idx="5262">
                  <c:v>8358</c:v>
                </c:pt>
                <c:pt idx="5263">
                  <c:v>8358</c:v>
                </c:pt>
                <c:pt idx="5264">
                  <c:v>8358</c:v>
                </c:pt>
                <c:pt idx="5265">
                  <c:v>8358</c:v>
                </c:pt>
                <c:pt idx="5266">
                  <c:v>8358</c:v>
                </c:pt>
                <c:pt idx="5267">
                  <c:v>8358</c:v>
                </c:pt>
                <c:pt idx="5268">
                  <c:v>8358</c:v>
                </c:pt>
                <c:pt idx="5269">
                  <c:v>8358</c:v>
                </c:pt>
                <c:pt idx="5270">
                  <c:v>8358</c:v>
                </c:pt>
                <c:pt idx="5271">
                  <c:v>8358</c:v>
                </c:pt>
                <c:pt idx="5272">
                  <c:v>8358</c:v>
                </c:pt>
                <c:pt idx="5273">
                  <c:v>8358</c:v>
                </c:pt>
                <c:pt idx="5274">
                  <c:v>8358</c:v>
                </c:pt>
                <c:pt idx="5275">
                  <c:v>8358</c:v>
                </c:pt>
                <c:pt idx="5276">
                  <c:v>8358</c:v>
                </c:pt>
                <c:pt idx="5277">
                  <c:v>8358</c:v>
                </c:pt>
                <c:pt idx="5278">
                  <c:v>8358</c:v>
                </c:pt>
                <c:pt idx="5279">
                  <c:v>8358</c:v>
                </c:pt>
                <c:pt idx="5280">
                  <c:v>8358</c:v>
                </c:pt>
                <c:pt idx="5281">
                  <c:v>8358</c:v>
                </c:pt>
                <c:pt idx="5282">
                  <c:v>8358</c:v>
                </c:pt>
                <c:pt idx="5283">
                  <c:v>8358</c:v>
                </c:pt>
                <c:pt idx="5284">
                  <c:v>8358</c:v>
                </c:pt>
                <c:pt idx="5285">
                  <c:v>8358</c:v>
                </c:pt>
                <c:pt idx="5286">
                  <c:v>8358</c:v>
                </c:pt>
                <c:pt idx="5287">
                  <c:v>8358</c:v>
                </c:pt>
                <c:pt idx="5288">
                  <c:v>8358</c:v>
                </c:pt>
                <c:pt idx="5289">
                  <c:v>8358</c:v>
                </c:pt>
                <c:pt idx="5290">
                  <c:v>8358</c:v>
                </c:pt>
                <c:pt idx="5291">
                  <c:v>8358</c:v>
                </c:pt>
                <c:pt idx="5292">
                  <c:v>8358</c:v>
                </c:pt>
                <c:pt idx="5293">
                  <c:v>8358</c:v>
                </c:pt>
                <c:pt idx="5294">
                  <c:v>8358</c:v>
                </c:pt>
                <c:pt idx="5295">
                  <c:v>8358</c:v>
                </c:pt>
                <c:pt idx="5296">
                  <c:v>8358</c:v>
                </c:pt>
                <c:pt idx="5297">
                  <c:v>8358</c:v>
                </c:pt>
                <c:pt idx="5298">
                  <c:v>8358</c:v>
                </c:pt>
                <c:pt idx="5299">
                  <c:v>8358</c:v>
                </c:pt>
                <c:pt idx="5300">
                  <c:v>8358</c:v>
                </c:pt>
                <c:pt idx="5301">
                  <c:v>8358</c:v>
                </c:pt>
                <c:pt idx="5302">
                  <c:v>8358</c:v>
                </c:pt>
                <c:pt idx="5303">
                  <c:v>8358</c:v>
                </c:pt>
                <c:pt idx="5304">
                  <c:v>8358</c:v>
                </c:pt>
                <c:pt idx="5305">
                  <c:v>8358</c:v>
                </c:pt>
                <c:pt idx="5306">
                  <c:v>8358</c:v>
                </c:pt>
                <c:pt idx="5307">
                  <c:v>8358</c:v>
                </c:pt>
                <c:pt idx="5308">
                  <c:v>8358</c:v>
                </c:pt>
                <c:pt idx="5309">
                  <c:v>8358</c:v>
                </c:pt>
                <c:pt idx="5310">
                  <c:v>8358</c:v>
                </c:pt>
                <c:pt idx="5311">
                  <c:v>8358</c:v>
                </c:pt>
                <c:pt idx="5312">
                  <c:v>8358</c:v>
                </c:pt>
                <c:pt idx="5313">
                  <c:v>8358</c:v>
                </c:pt>
                <c:pt idx="5314">
                  <c:v>8358</c:v>
                </c:pt>
                <c:pt idx="5315">
                  <c:v>8358</c:v>
                </c:pt>
                <c:pt idx="5316">
                  <c:v>8358</c:v>
                </c:pt>
                <c:pt idx="5317">
                  <c:v>8358</c:v>
                </c:pt>
                <c:pt idx="5318">
                  <c:v>8358</c:v>
                </c:pt>
                <c:pt idx="5319">
                  <c:v>8358</c:v>
                </c:pt>
                <c:pt idx="5320">
                  <c:v>8358</c:v>
                </c:pt>
                <c:pt idx="5321">
                  <c:v>8358</c:v>
                </c:pt>
                <c:pt idx="5322">
                  <c:v>8358</c:v>
                </c:pt>
                <c:pt idx="5323">
                  <c:v>8358</c:v>
                </c:pt>
                <c:pt idx="5324">
                  <c:v>8358</c:v>
                </c:pt>
                <c:pt idx="5325">
                  <c:v>8358</c:v>
                </c:pt>
                <c:pt idx="5326">
                  <c:v>8358</c:v>
                </c:pt>
                <c:pt idx="5327">
                  <c:v>8358</c:v>
                </c:pt>
                <c:pt idx="5328">
                  <c:v>8358</c:v>
                </c:pt>
                <c:pt idx="5329">
                  <c:v>8358</c:v>
                </c:pt>
                <c:pt idx="5330">
                  <c:v>8358</c:v>
                </c:pt>
                <c:pt idx="5331">
                  <c:v>8358</c:v>
                </c:pt>
                <c:pt idx="5332">
                  <c:v>8358</c:v>
                </c:pt>
                <c:pt idx="5333">
                  <c:v>8358</c:v>
                </c:pt>
                <c:pt idx="5334">
                  <c:v>8358</c:v>
                </c:pt>
                <c:pt idx="5335">
                  <c:v>8358</c:v>
                </c:pt>
                <c:pt idx="5336">
                  <c:v>8358</c:v>
                </c:pt>
                <c:pt idx="5337">
                  <c:v>8358</c:v>
                </c:pt>
                <c:pt idx="5338">
                  <c:v>8358</c:v>
                </c:pt>
                <c:pt idx="5339">
                  <c:v>8358</c:v>
                </c:pt>
                <c:pt idx="5340">
                  <c:v>8358</c:v>
                </c:pt>
                <c:pt idx="5341">
                  <c:v>8358</c:v>
                </c:pt>
                <c:pt idx="5342">
                  <c:v>8358</c:v>
                </c:pt>
                <c:pt idx="5343">
                  <c:v>8358</c:v>
                </c:pt>
                <c:pt idx="5344">
                  <c:v>8358</c:v>
                </c:pt>
                <c:pt idx="5345">
                  <c:v>8358</c:v>
                </c:pt>
                <c:pt idx="5346">
                  <c:v>8358</c:v>
                </c:pt>
                <c:pt idx="5347">
                  <c:v>8358</c:v>
                </c:pt>
                <c:pt idx="5348">
                  <c:v>8358</c:v>
                </c:pt>
                <c:pt idx="5349">
                  <c:v>8358</c:v>
                </c:pt>
                <c:pt idx="5350">
                  <c:v>8358</c:v>
                </c:pt>
                <c:pt idx="5351">
                  <c:v>8358</c:v>
                </c:pt>
                <c:pt idx="5352">
                  <c:v>8358</c:v>
                </c:pt>
                <c:pt idx="5353">
                  <c:v>8358</c:v>
                </c:pt>
                <c:pt idx="5354">
                  <c:v>8358</c:v>
                </c:pt>
                <c:pt idx="5355">
                  <c:v>8358</c:v>
                </c:pt>
                <c:pt idx="5356">
                  <c:v>8358</c:v>
                </c:pt>
                <c:pt idx="5357">
                  <c:v>8358</c:v>
                </c:pt>
                <c:pt idx="5358">
                  <c:v>8358</c:v>
                </c:pt>
                <c:pt idx="5359">
                  <c:v>8358</c:v>
                </c:pt>
                <c:pt idx="5360">
                  <c:v>8358</c:v>
                </c:pt>
                <c:pt idx="5361">
                  <c:v>8358</c:v>
                </c:pt>
                <c:pt idx="5362">
                  <c:v>8358</c:v>
                </c:pt>
                <c:pt idx="5363">
                  <c:v>8358</c:v>
                </c:pt>
                <c:pt idx="5364">
                  <c:v>8358</c:v>
                </c:pt>
                <c:pt idx="5365">
                  <c:v>8358</c:v>
                </c:pt>
                <c:pt idx="5366">
                  <c:v>8358</c:v>
                </c:pt>
                <c:pt idx="5367">
                  <c:v>8358</c:v>
                </c:pt>
                <c:pt idx="5368">
                  <c:v>8358</c:v>
                </c:pt>
                <c:pt idx="5369">
                  <c:v>8358</c:v>
                </c:pt>
                <c:pt idx="5370">
                  <c:v>8358</c:v>
                </c:pt>
                <c:pt idx="5371">
                  <c:v>8358</c:v>
                </c:pt>
                <c:pt idx="5372">
                  <c:v>8358</c:v>
                </c:pt>
                <c:pt idx="5373">
                  <c:v>8358</c:v>
                </c:pt>
                <c:pt idx="5374">
                  <c:v>8358</c:v>
                </c:pt>
                <c:pt idx="5375">
                  <c:v>8358</c:v>
                </c:pt>
                <c:pt idx="5376">
                  <c:v>8358</c:v>
                </c:pt>
                <c:pt idx="5377">
                  <c:v>8358</c:v>
                </c:pt>
                <c:pt idx="5378">
                  <c:v>8358</c:v>
                </c:pt>
                <c:pt idx="5379">
                  <c:v>8358</c:v>
                </c:pt>
                <c:pt idx="5380">
                  <c:v>8358</c:v>
                </c:pt>
                <c:pt idx="5381">
                  <c:v>8358</c:v>
                </c:pt>
                <c:pt idx="5382">
                  <c:v>8358</c:v>
                </c:pt>
                <c:pt idx="5383">
                  <c:v>8358</c:v>
                </c:pt>
                <c:pt idx="5384">
                  <c:v>8358</c:v>
                </c:pt>
                <c:pt idx="5385">
                  <c:v>8358</c:v>
                </c:pt>
                <c:pt idx="5386">
                  <c:v>8358</c:v>
                </c:pt>
                <c:pt idx="5387">
                  <c:v>8358</c:v>
                </c:pt>
                <c:pt idx="5388">
                  <c:v>8358</c:v>
                </c:pt>
                <c:pt idx="5389">
                  <c:v>8358</c:v>
                </c:pt>
                <c:pt idx="5390">
                  <c:v>8358</c:v>
                </c:pt>
                <c:pt idx="5391">
                  <c:v>8358</c:v>
                </c:pt>
                <c:pt idx="5392">
                  <c:v>8358</c:v>
                </c:pt>
                <c:pt idx="5393">
                  <c:v>8358</c:v>
                </c:pt>
                <c:pt idx="5394">
                  <c:v>8358</c:v>
                </c:pt>
                <c:pt idx="5395">
                  <c:v>8358</c:v>
                </c:pt>
                <c:pt idx="5396">
                  <c:v>8358</c:v>
                </c:pt>
                <c:pt idx="5397">
                  <c:v>8358</c:v>
                </c:pt>
                <c:pt idx="5398">
                  <c:v>8358</c:v>
                </c:pt>
                <c:pt idx="5399">
                  <c:v>8358</c:v>
                </c:pt>
                <c:pt idx="5400">
                  <c:v>8358</c:v>
                </c:pt>
                <c:pt idx="5401">
                  <c:v>8358</c:v>
                </c:pt>
                <c:pt idx="5402">
                  <c:v>8358</c:v>
                </c:pt>
                <c:pt idx="5403">
                  <c:v>8358</c:v>
                </c:pt>
                <c:pt idx="5404">
                  <c:v>8358</c:v>
                </c:pt>
                <c:pt idx="5405">
                  <c:v>8358</c:v>
                </c:pt>
                <c:pt idx="5406">
                  <c:v>8358</c:v>
                </c:pt>
                <c:pt idx="5407">
                  <c:v>8358</c:v>
                </c:pt>
                <c:pt idx="5408">
                  <c:v>8358</c:v>
                </c:pt>
                <c:pt idx="5409">
                  <c:v>8358</c:v>
                </c:pt>
                <c:pt idx="5410">
                  <c:v>8358</c:v>
                </c:pt>
                <c:pt idx="5411">
                  <c:v>8358</c:v>
                </c:pt>
                <c:pt idx="5412">
                  <c:v>8358</c:v>
                </c:pt>
                <c:pt idx="5413">
                  <c:v>8358</c:v>
                </c:pt>
                <c:pt idx="5414">
                  <c:v>8358</c:v>
                </c:pt>
                <c:pt idx="5415">
                  <c:v>8358</c:v>
                </c:pt>
                <c:pt idx="5416">
                  <c:v>8358</c:v>
                </c:pt>
                <c:pt idx="5417">
                  <c:v>8358</c:v>
                </c:pt>
                <c:pt idx="5418">
                  <c:v>8358</c:v>
                </c:pt>
                <c:pt idx="5419">
                  <c:v>8358</c:v>
                </c:pt>
                <c:pt idx="5420">
                  <c:v>8358</c:v>
                </c:pt>
                <c:pt idx="5421">
                  <c:v>8358</c:v>
                </c:pt>
                <c:pt idx="5422">
                  <c:v>8358</c:v>
                </c:pt>
                <c:pt idx="5423">
                  <c:v>8358</c:v>
                </c:pt>
                <c:pt idx="5424">
                  <c:v>8358</c:v>
                </c:pt>
                <c:pt idx="5425">
                  <c:v>8358</c:v>
                </c:pt>
                <c:pt idx="5426">
                  <c:v>8358</c:v>
                </c:pt>
                <c:pt idx="5427">
                  <c:v>8358</c:v>
                </c:pt>
                <c:pt idx="5428">
                  <c:v>8358</c:v>
                </c:pt>
                <c:pt idx="5429">
                  <c:v>8358</c:v>
                </c:pt>
                <c:pt idx="5430">
                  <c:v>8358</c:v>
                </c:pt>
                <c:pt idx="5431">
                  <c:v>8358</c:v>
                </c:pt>
                <c:pt idx="5432">
                  <c:v>8358</c:v>
                </c:pt>
                <c:pt idx="5433">
                  <c:v>8358</c:v>
                </c:pt>
                <c:pt idx="5434">
                  <c:v>8358</c:v>
                </c:pt>
                <c:pt idx="5435">
                  <c:v>8358</c:v>
                </c:pt>
                <c:pt idx="5436">
                  <c:v>8358</c:v>
                </c:pt>
                <c:pt idx="5437">
                  <c:v>8358</c:v>
                </c:pt>
                <c:pt idx="5438">
                  <c:v>8358</c:v>
                </c:pt>
                <c:pt idx="5439">
                  <c:v>8358</c:v>
                </c:pt>
                <c:pt idx="5440">
                  <c:v>8358</c:v>
                </c:pt>
                <c:pt idx="5441">
                  <c:v>8358</c:v>
                </c:pt>
                <c:pt idx="5442">
                  <c:v>8358</c:v>
                </c:pt>
                <c:pt idx="5443">
                  <c:v>8358</c:v>
                </c:pt>
                <c:pt idx="5444">
                  <c:v>8358</c:v>
                </c:pt>
                <c:pt idx="5445">
                  <c:v>8358</c:v>
                </c:pt>
                <c:pt idx="5446">
                  <c:v>8358</c:v>
                </c:pt>
                <c:pt idx="5447">
                  <c:v>8358</c:v>
                </c:pt>
                <c:pt idx="5448">
                  <c:v>8358</c:v>
                </c:pt>
                <c:pt idx="5449">
                  <c:v>8358</c:v>
                </c:pt>
                <c:pt idx="5450">
                  <c:v>8358</c:v>
                </c:pt>
                <c:pt idx="5451">
                  <c:v>8358</c:v>
                </c:pt>
                <c:pt idx="5452">
                  <c:v>8358</c:v>
                </c:pt>
                <c:pt idx="5453">
                  <c:v>8358</c:v>
                </c:pt>
                <c:pt idx="5454">
                  <c:v>8358</c:v>
                </c:pt>
                <c:pt idx="5455">
                  <c:v>8358</c:v>
                </c:pt>
                <c:pt idx="5456">
                  <c:v>8358</c:v>
                </c:pt>
                <c:pt idx="5457">
                  <c:v>8358</c:v>
                </c:pt>
                <c:pt idx="5458">
                  <c:v>8358</c:v>
                </c:pt>
                <c:pt idx="5459">
                  <c:v>8358</c:v>
                </c:pt>
                <c:pt idx="5460">
                  <c:v>8358</c:v>
                </c:pt>
                <c:pt idx="5461">
                  <c:v>8358</c:v>
                </c:pt>
                <c:pt idx="5462">
                  <c:v>8358</c:v>
                </c:pt>
                <c:pt idx="5463">
                  <c:v>8358</c:v>
                </c:pt>
                <c:pt idx="5464">
                  <c:v>8358</c:v>
                </c:pt>
                <c:pt idx="5465">
                  <c:v>8358</c:v>
                </c:pt>
                <c:pt idx="5466">
                  <c:v>8358</c:v>
                </c:pt>
                <c:pt idx="5467">
                  <c:v>8358</c:v>
                </c:pt>
                <c:pt idx="5468">
                  <c:v>8358</c:v>
                </c:pt>
                <c:pt idx="5469">
                  <c:v>8358</c:v>
                </c:pt>
                <c:pt idx="5470">
                  <c:v>8358</c:v>
                </c:pt>
                <c:pt idx="5471">
                  <c:v>8358</c:v>
                </c:pt>
                <c:pt idx="5472">
                  <c:v>8358</c:v>
                </c:pt>
                <c:pt idx="5473">
                  <c:v>8358</c:v>
                </c:pt>
                <c:pt idx="5474">
                  <c:v>8358</c:v>
                </c:pt>
                <c:pt idx="5475">
                  <c:v>8358</c:v>
                </c:pt>
                <c:pt idx="5476">
                  <c:v>8358</c:v>
                </c:pt>
                <c:pt idx="5477">
                  <c:v>8358</c:v>
                </c:pt>
                <c:pt idx="5478">
                  <c:v>8358</c:v>
                </c:pt>
                <c:pt idx="5479">
                  <c:v>8358</c:v>
                </c:pt>
                <c:pt idx="5480">
                  <c:v>8358</c:v>
                </c:pt>
                <c:pt idx="5481">
                  <c:v>8358</c:v>
                </c:pt>
                <c:pt idx="5482">
                  <c:v>8358</c:v>
                </c:pt>
                <c:pt idx="5483">
                  <c:v>8358</c:v>
                </c:pt>
                <c:pt idx="5484">
                  <c:v>8358</c:v>
                </c:pt>
                <c:pt idx="5485">
                  <c:v>8358</c:v>
                </c:pt>
                <c:pt idx="5486">
                  <c:v>8358</c:v>
                </c:pt>
                <c:pt idx="5487">
                  <c:v>8358</c:v>
                </c:pt>
                <c:pt idx="5488">
                  <c:v>8358</c:v>
                </c:pt>
                <c:pt idx="5489">
                  <c:v>8358</c:v>
                </c:pt>
                <c:pt idx="5490">
                  <c:v>8358</c:v>
                </c:pt>
                <c:pt idx="5491">
                  <c:v>8358</c:v>
                </c:pt>
                <c:pt idx="5492">
                  <c:v>8358</c:v>
                </c:pt>
                <c:pt idx="5493">
                  <c:v>8358</c:v>
                </c:pt>
                <c:pt idx="5494">
                  <c:v>8358</c:v>
                </c:pt>
                <c:pt idx="5495">
                  <c:v>8358</c:v>
                </c:pt>
                <c:pt idx="5496">
                  <c:v>8358</c:v>
                </c:pt>
                <c:pt idx="5497">
                  <c:v>8358</c:v>
                </c:pt>
                <c:pt idx="5498">
                  <c:v>8358</c:v>
                </c:pt>
                <c:pt idx="5499">
                  <c:v>8358</c:v>
                </c:pt>
                <c:pt idx="5500">
                  <c:v>8358</c:v>
                </c:pt>
                <c:pt idx="5501">
                  <c:v>8358</c:v>
                </c:pt>
                <c:pt idx="5502">
                  <c:v>8358</c:v>
                </c:pt>
                <c:pt idx="5503">
                  <c:v>8358</c:v>
                </c:pt>
                <c:pt idx="5504">
                  <c:v>8358</c:v>
                </c:pt>
                <c:pt idx="5505">
                  <c:v>8358</c:v>
                </c:pt>
                <c:pt idx="5506">
                  <c:v>8358</c:v>
                </c:pt>
                <c:pt idx="5507">
                  <c:v>8358</c:v>
                </c:pt>
                <c:pt idx="5508">
                  <c:v>8358</c:v>
                </c:pt>
                <c:pt idx="5509">
                  <c:v>8358</c:v>
                </c:pt>
                <c:pt idx="5510">
                  <c:v>8358</c:v>
                </c:pt>
                <c:pt idx="5511">
                  <c:v>8358</c:v>
                </c:pt>
                <c:pt idx="5512">
                  <c:v>8358</c:v>
                </c:pt>
                <c:pt idx="5513">
                  <c:v>8358</c:v>
                </c:pt>
                <c:pt idx="5514">
                  <c:v>8358</c:v>
                </c:pt>
                <c:pt idx="5515">
                  <c:v>8358</c:v>
                </c:pt>
                <c:pt idx="5516">
                  <c:v>8358</c:v>
                </c:pt>
                <c:pt idx="5517">
                  <c:v>8358</c:v>
                </c:pt>
                <c:pt idx="5518">
                  <c:v>8358</c:v>
                </c:pt>
                <c:pt idx="5519">
                  <c:v>8358</c:v>
                </c:pt>
                <c:pt idx="5520">
                  <c:v>8358</c:v>
                </c:pt>
                <c:pt idx="5521">
                  <c:v>8358</c:v>
                </c:pt>
                <c:pt idx="5522">
                  <c:v>8358</c:v>
                </c:pt>
                <c:pt idx="5523">
                  <c:v>8358</c:v>
                </c:pt>
                <c:pt idx="5524">
                  <c:v>8358</c:v>
                </c:pt>
                <c:pt idx="5525">
                  <c:v>8358</c:v>
                </c:pt>
                <c:pt idx="5526">
                  <c:v>8358</c:v>
                </c:pt>
                <c:pt idx="5527">
                  <c:v>8358</c:v>
                </c:pt>
                <c:pt idx="5528">
                  <c:v>8358</c:v>
                </c:pt>
                <c:pt idx="5529">
                  <c:v>8358</c:v>
                </c:pt>
                <c:pt idx="5530">
                  <c:v>8358</c:v>
                </c:pt>
                <c:pt idx="5531">
                  <c:v>8358</c:v>
                </c:pt>
                <c:pt idx="5532">
                  <c:v>8358</c:v>
                </c:pt>
                <c:pt idx="5533">
                  <c:v>8358</c:v>
                </c:pt>
                <c:pt idx="5534">
                  <c:v>8358</c:v>
                </c:pt>
                <c:pt idx="5535">
                  <c:v>8358</c:v>
                </c:pt>
                <c:pt idx="5536">
                  <c:v>8358</c:v>
                </c:pt>
                <c:pt idx="5537">
                  <c:v>8358</c:v>
                </c:pt>
                <c:pt idx="5538">
                  <c:v>8358</c:v>
                </c:pt>
                <c:pt idx="5539">
                  <c:v>8358</c:v>
                </c:pt>
                <c:pt idx="5540">
                  <c:v>8358</c:v>
                </c:pt>
                <c:pt idx="5541">
                  <c:v>8358</c:v>
                </c:pt>
                <c:pt idx="5542">
                  <c:v>8358</c:v>
                </c:pt>
                <c:pt idx="5543">
                  <c:v>8358</c:v>
                </c:pt>
                <c:pt idx="5544">
                  <c:v>8358</c:v>
                </c:pt>
                <c:pt idx="5545">
                  <c:v>8358</c:v>
                </c:pt>
                <c:pt idx="5546">
                  <c:v>8358</c:v>
                </c:pt>
                <c:pt idx="5547">
                  <c:v>8358</c:v>
                </c:pt>
                <c:pt idx="5548">
                  <c:v>8358</c:v>
                </c:pt>
                <c:pt idx="5549">
                  <c:v>8358</c:v>
                </c:pt>
                <c:pt idx="5550">
                  <c:v>8358</c:v>
                </c:pt>
                <c:pt idx="5551">
                  <c:v>8358</c:v>
                </c:pt>
                <c:pt idx="5552">
                  <c:v>8358</c:v>
                </c:pt>
                <c:pt idx="5553">
                  <c:v>8358</c:v>
                </c:pt>
                <c:pt idx="5554">
                  <c:v>8358</c:v>
                </c:pt>
                <c:pt idx="5555">
                  <c:v>8358</c:v>
                </c:pt>
                <c:pt idx="5556">
                  <c:v>8358</c:v>
                </c:pt>
                <c:pt idx="5557">
                  <c:v>8358</c:v>
                </c:pt>
                <c:pt idx="5558">
                  <c:v>8358</c:v>
                </c:pt>
                <c:pt idx="5559">
                  <c:v>8358</c:v>
                </c:pt>
                <c:pt idx="5560">
                  <c:v>8358</c:v>
                </c:pt>
                <c:pt idx="5561">
                  <c:v>8358</c:v>
                </c:pt>
                <c:pt idx="5562">
                  <c:v>8358</c:v>
                </c:pt>
                <c:pt idx="5563">
                  <c:v>8358</c:v>
                </c:pt>
                <c:pt idx="5564">
                  <c:v>8358</c:v>
                </c:pt>
                <c:pt idx="5565">
                  <c:v>8358</c:v>
                </c:pt>
                <c:pt idx="5566">
                  <c:v>8358</c:v>
                </c:pt>
                <c:pt idx="5567">
                  <c:v>8358</c:v>
                </c:pt>
                <c:pt idx="5568">
                  <c:v>8358</c:v>
                </c:pt>
                <c:pt idx="5569">
                  <c:v>8358</c:v>
                </c:pt>
                <c:pt idx="5570">
                  <c:v>8358</c:v>
                </c:pt>
                <c:pt idx="5571">
                  <c:v>8358</c:v>
                </c:pt>
                <c:pt idx="5572">
                  <c:v>8358</c:v>
                </c:pt>
                <c:pt idx="5573">
                  <c:v>8358</c:v>
                </c:pt>
                <c:pt idx="5574">
                  <c:v>8358</c:v>
                </c:pt>
                <c:pt idx="5575">
                  <c:v>8358</c:v>
                </c:pt>
                <c:pt idx="5576">
                  <c:v>8358</c:v>
                </c:pt>
                <c:pt idx="5577">
                  <c:v>8358</c:v>
                </c:pt>
                <c:pt idx="5578">
                  <c:v>8358</c:v>
                </c:pt>
                <c:pt idx="5579">
                  <c:v>8358</c:v>
                </c:pt>
                <c:pt idx="5580">
                  <c:v>8358</c:v>
                </c:pt>
                <c:pt idx="5581">
                  <c:v>8358</c:v>
                </c:pt>
                <c:pt idx="5582">
                  <c:v>8358</c:v>
                </c:pt>
                <c:pt idx="5583">
                  <c:v>8358</c:v>
                </c:pt>
                <c:pt idx="5584">
                  <c:v>8358</c:v>
                </c:pt>
                <c:pt idx="5585">
                  <c:v>8358</c:v>
                </c:pt>
                <c:pt idx="5586">
                  <c:v>8358</c:v>
                </c:pt>
                <c:pt idx="5587">
                  <c:v>8358</c:v>
                </c:pt>
                <c:pt idx="5588">
                  <c:v>8358</c:v>
                </c:pt>
                <c:pt idx="5589">
                  <c:v>8358</c:v>
                </c:pt>
                <c:pt idx="5590">
                  <c:v>8358</c:v>
                </c:pt>
                <c:pt idx="5591">
                  <c:v>8358</c:v>
                </c:pt>
                <c:pt idx="5592">
                  <c:v>8358</c:v>
                </c:pt>
                <c:pt idx="5593">
                  <c:v>8358</c:v>
                </c:pt>
                <c:pt idx="5594">
                  <c:v>8358</c:v>
                </c:pt>
                <c:pt idx="5595">
                  <c:v>8358</c:v>
                </c:pt>
                <c:pt idx="5596">
                  <c:v>8358</c:v>
                </c:pt>
                <c:pt idx="5597">
                  <c:v>8358</c:v>
                </c:pt>
                <c:pt idx="5598">
                  <c:v>8358</c:v>
                </c:pt>
                <c:pt idx="5599">
                  <c:v>8358</c:v>
                </c:pt>
                <c:pt idx="5600">
                  <c:v>8358</c:v>
                </c:pt>
                <c:pt idx="5601">
                  <c:v>8358</c:v>
                </c:pt>
                <c:pt idx="5602">
                  <c:v>8358</c:v>
                </c:pt>
                <c:pt idx="5603">
                  <c:v>8358</c:v>
                </c:pt>
                <c:pt idx="5604">
                  <c:v>8358</c:v>
                </c:pt>
                <c:pt idx="5605">
                  <c:v>8358</c:v>
                </c:pt>
                <c:pt idx="5606">
                  <c:v>8358</c:v>
                </c:pt>
                <c:pt idx="5607">
                  <c:v>8358</c:v>
                </c:pt>
                <c:pt idx="5608">
                  <c:v>8358</c:v>
                </c:pt>
                <c:pt idx="5609">
                  <c:v>8358</c:v>
                </c:pt>
                <c:pt idx="5610">
                  <c:v>8358</c:v>
                </c:pt>
                <c:pt idx="5611">
                  <c:v>8358</c:v>
                </c:pt>
                <c:pt idx="5612">
                  <c:v>8358</c:v>
                </c:pt>
                <c:pt idx="5613">
                  <c:v>8358</c:v>
                </c:pt>
                <c:pt idx="5614">
                  <c:v>8358</c:v>
                </c:pt>
                <c:pt idx="5615">
                  <c:v>8358</c:v>
                </c:pt>
                <c:pt idx="5616">
                  <c:v>8358</c:v>
                </c:pt>
                <c:pt idx="5617">
                  <c:v>8358</c:v>
                </c:pt>
                <c:pt idx="5618">
                  <c:v>8358</c:v>
                </c:pt>
                <c:pt idx="5619">
                  <c:v>8358</c:v>
                </c:pt>
                <c:pt idx="5620">
                  <c:v>8358</c:v>
                </c:pt>
                <c:pt idx="5621">
                  <c:v>8358</c:v>
                </c:pt>
                <c:pt idx="5622">
                  <c:v>8358</c:v>
                </c:pt>
                <c:pt idx="5623">
                  <c:v>8358</c:v>
                </c:pt>
                <c:pt idx="5624">
                  <c:v>8358</c:v>
                </c:pt>
                <c:pt idx="5625">
                  <c:v>8358</c:v>
                </c:pt>
                <c:pt idx="5626">
                  <c:v>8358</c:v>
                </c:pt>
                <c:pt idx="5627">
                  <c:v>8358</c:v>
                </c:pt>
                <c:pt idx="5628">
                  <c:v>8358</c:v>
                </c:pt>
                <c:pt idx="5629">
                  <c:v>8358</c:v>
                </c:pt>
                <c:pt idx="5630">
                  <c:v>8358</c:v>
                </c:pt>
                <c:pt idx="5631">
                  <c:v>8358</c:v>
                </c:pt>
                <c:pt idx="5632">
                  <c:v>8358</c:v>
                </c:pt>
                <c:pt idx="5633">
                  <c:v>8358</c:v>
                </c:pt>
                <c:pt idx="5634">
                  <c:v>8358</c:v>
                </c:pt>
                <c:pt idx="5635">
                  <c:v>8358</c:v>
                </c:pt>
                <c:pt idx="5636">
                  <c:v>8358</c:v>
                </c:pt>
                <c:pt idx="5637">
                  <c:v>8358</c:v>
                </c:pt>
                <c:pt idx="5638">
                  <c:v>8358</c:v>
                </c:pt>
                <c:pt idx="5639">
                  <c:v>8358</c:v>
                </c:pt>
                <c:pt idx="5640">
                  <c:v>8358</c:v>
                </c:pt>
                <c:pt idx="5641">
                  <c:v>8358</c:v>
                </c:pt>
                <c:pt idx="5642">
                  <c:v>8358</c:v>
                </c:pt>
                <c:pt idx="5643">
                  <c:v>8358</c:v>
                </c:pt>
                <c:pt idx="5644">
                  <c:v>8358</c:v>
                </c:pt>
                <c:pt idx="5645">
                  <c:v>8358</c:v>
                </c:pt>
                <c:pt idx="5646">
                  <c:v>8358</c:v>
                </c:pt>
                <c:pt idx="5647">
                  <c:v>8358</c:v>
                </c:pt>
                <c:pt idx="5648">
                  <c:v>8358</c:v>
                </c:pt>
                <c:pt idx="5649">
                  <c:v>8358</c:v>
                </c:pt>
                <c:pt idx="5650">
                  <c:v>8358</c:v>
                </c:pt>
                <c:pt idx="5651">
                  <c:v>8358</c:v>
                </c:pt>
                <c:pt idx="5652">
                  <c:v>8358</c:v>
                </c:pt>
                <c:pt idx="5653">
                  <c:v>8358</c:v>
                </c:pt>
                <c:pt idx="5654">
                  <c:v>8358</c:v>
                </c:pt>
                <c:pt idx="5655">
                  <c:v>8358</c:v>
                </c:pt>
                <c:pt idx="5656">
                  <c:v>8358</c:v>
                </c:pt>
                <c:pt idx="5657">
                  <c:v>8358</c:v>
                </c:pt>
                <c:pt idx="5658">
                  <c:v>8358</c:v>
                </c:pt>
                <c:pt idx="5659">
                  <c:v>8358</c:v>
                </c:pt>
                <c:pt idx="5660">
                  <c:v>8358</c:v>
                </c:pt>
                <c:pt idx="5661">
                  <c:v>8358</c:v>
                </c:pt>
                <c:pt idx="5662">
                  <c:v>8358</c:v>
                </c:pt>
                <c:pt idx="5663">
                  <c:v>8358</c:v>
                </c:pt>
                <c:pt idx="5664">
                  <c:v>8358</c:v>
                </c:pt>
                <c:pt idx="5665">
                  <c:v>8358</c:v>
                </c:pt>
                <c:pt idx="5666">
                  <c:v>8358</c:v>
                </c:pt>
                <c:pt idx="5667">
                  <c:v>8358</c:v>
                </c:pt>
                <c:pt idx="5668">
                  <c:v>8358</c:v>
                </c:pt>
                <c:pt idx="5669">
                  <c:v>8358</c:v>
                </c:pt>
                <c:pt idx="5670">
                  <c:v>8358</c:v>
                </c:pt>
                <c:pt idx="5671">
                  <c:v>8358</c:v>
                </c:pt>
                <c:pt idx="5672">
                  <c:v>8358</c:v>
                </c:pt>
                <c:pt idx="5673">
                  <c:v>8358</c:v>
                </c:pt>
                <c:pt idx="5674">
                  <c:v>8358</c:v>
                </c:pt>
                <c:pt idx="5675">
                  <c:v>8358</c:v>
                </c:pt>
                <c:pt idx="5676">
                  <c:v>8358</c:v>
                </c:pt>
                <c:pt idx="5677">
                  <c:v>8358</c:v>
                </c:pt>
                <c:pt idx="5678">
                  <c:v>8358</c:v>
                </c:pt>
                <c:pt idx="5679">
                  <c:v>8358</c:v>
                </c:pt>
                <c:pt idx="5680">
                  <c:v>8358</c:v>
                </c:pt>
                <c:pt idx="5681">
                  <c:v>8358</c:v>
                </c:pt>
                <c:pt idx="5682">
                  <c:v>8358</c:v>
                </c:pt>
                <c:pt idx="5683">
                  <c:v>8358</c:v>
                </c:pt>
                <c:pt idx="5684">
                  <c:v>8358</c:v>
                </c:pt>
                <c:pt idx="5685">
                  <c:v>8358</c:v>
                </c:pt>
                <c:pt idx="5686">
                  <c:v>8358</c:v>
                </c:pt>
                <c:pt idx="5687">
                  <c:v>8358</c:v>
                </c:pt>
                <c:pt idx="5688">
                  <c:v>8358</c:v>
                </c:pt>
                <c:pt idx="5689">
                  <c:v>8358</c:v>
                </c:pt>
                <c:pt idx="5690">
                  <c:v>8358</c:v>
                </c:pt>
                <c:pt idx="5691">
                  <c:v>8358</c:v>
                </c:pt>
                <c:pt idx="5692">
                  <c:v>8358</c:v>
                </c:pt>
                <c:pt idx="5693">
                  <c:v>8358</c:v>
                </c:pt>
                <c:pt idx="5694">
                  <c:v>8358</c:v>
                </c:pt>
                <c:pt idx="5695">
                  <c:v>8358</c:v>
                </c:pt>
                <c:pt idx="5696">
                  <c:v>8358</c:v>
                </c:pt>
                <c:pt idx="5697">
                  <c:v>8358</c:v>
                </c:pt>
                <c:pt idx="5698">
                  <c:v>8358</c:v>
                </c:pt>
                <c:pt idx="5699">
                  <c:v>8358</c:v>
                </c:pt>
                <c:pt idx="5700">
                  <c:v>8358</c:v>
                </c:pt>
                <c:pt idx="5701">
                  <c:v>8358</c:v>
                </c:pt>
                <c:pt idx="5702">
                  <c:v>8358</c:v>
                </c:pt>
                <c:pt idx="5703">
                  <c:v>8358</c:v>
                </c:pt>
                <c:pt idx="5704">
                  <c:v>8358</c:v>
                </c:pt>
                <c:pt idx="5705">
                  <c:v>8358</c:v>
                </c:pt>
                <c:pt idx="5706">
                  <c:v>8358</c:v>
                </c:pt>
                <c:pt idx="5707">
                  <c:v>8358</c:v>
                </c:pt>
                <c:pt idx="5708">
                  <c:v>8358</c:v>
                </c:pt>
                <c:pt idx="5709">
                  <c:v>8358</c:v>
                </c:pt>
                <c:pt idx="5710">
                  <c:v>8358</c:v>
                </c:pt>
                <c:pt idx="5711">
                  <c:v>8358</c:v>
                </c:pt>
                <c:pt idx="5712">
                  <c:v>8358</c:v>
                </c:pt>
                <c:pt idx="5713">
                  <c:v>8358</c:v>
                </c:pt>
                <c:pt idx="5714">
                  <c:v>8358</c:v>
                </c:pt>
                <c:pt idx="5715">
                  <c:v>8358</c:v>
                </c:pt>
                <c:pt idx="5716">
                  <c:v>8358</c:v>
                </c:pt>
                <c:pt idx="5717">
                  <c:v>8358</c:v>
                </c:pt>
                <c:pt idx="5718">
                  <c:v>8358</c:v>
                </c:pt>
                <c:pt idx="5719">
                  <c:v>8358</c:v>
                </c:pt>
                <c:pt idx="5720">
                  <c:v>8358</c:v>
                </c:pt>
                <c:pt idx="5721">
                  <c:v>8358</c:v>
                </c:pt>
                <c:pt idx="5722">
                  <c:v>8358</c:v>
                </c:pt>
                <c:pt idx="5723">
                  <c:v>8358</c:v>
                </c:pt>
                <c:pt idx="5724">
                  <c:v>8358</c:v>
                </c:pt>
                <c:pt idx="5725">
                  <c:v>8358</c:v>
                </c:pt>
                <c:pt idx="5726">
                  <c:v>8358</c:v>
                </c:pt>
                <c:pt idx="5727">
                  <c:v>8358</c:v>
                </c:pt>
                <c:pt idx="5728">
                  <c:v>8358</c:v>
                </c:pt>
                <c:pt idx="5729">
                  <c:v>8358</c:v>
                </c:pt>
                <c:pt idx="5730">
                  <c:v>8358</c:v>
                </c:pt>
                <c:pt idx="5731">
                  <c:v>8358</c:v>
                </c:pt>
                <c:pt idx="5732">
                  <c:v>8358</c:v>
                </c:pt>
                <c:pt idx="5733">
                  <c:v>8358</c:v>
                </c:pt>
                <c:pt idx="5734">
                  <c:v>8358</c:v>
                </c:pt>
                <c:pt idx="5735">
                  <c:v>8358</c:v>
                </c:pt>
                <c:pt idx="5736">
                  <c:v>8358</c:v>
                </c:pt>
                <c:pt idx="5737">
                  <c:v>8358</c:v>
                </c:pt>
                <c:pt idx="5738">
                  <c:v>8358</c:v>
                </c:pt>
                <c:pt idx="5739">
                  <c:v>8358</c:v>
                </c:pt>
                <c:pt idx="5740">
                  <c:v>8358</c:v>
                </c:pt>
                <c:pt idx="5741">
                  <c:v>8358</c:v>
                </c:pt>
                <c:pt idx="5742">
                  <c:v>8358</c:v>
                </c:pt>
                <c:pt idx="5743">
                  <c:v>8358</c:v>
                </c:pt>
                <c:pt idx="5744">
                  <c:v>8358</c:v>
                </c:pt>
                <c:pt idx="5745">
                  <c:v>8358</c:v>
                </c:pt>
                <c:pt idx="5746">
                  <c:v>8358</c:v>
                </c:pt>
                <c:pt idx="5747">
                  <c:v>8358</c:v>
                </c:pt>
                <c:pt idx="5748">
                  <c:v>8358</c:v>
                </c:pt>
                <c:pt idx="5749">
                  <c:v>8358</c:v>
                </c:pt>
                <c:pt idx="5750">
                  <c:v>8358</c:v>
                </c:pt>
                <c:pt idx="5751">
                  <c:v>8358</c:v>
                </c:pt>
                <c:pt idx="5752">
                  <c:v>8358</c:v>
                </c:pt>
                <c:pt idx="5753">
                  <c:v>8358</c:v>
                </c:pt>
                <c:pt idx="5754">
                  <c:v>8358</c:v>
                </c:pt>
                <c:pt idx="5755">
                  <c:v>8358</c:v>
                </c:pt>
                <c:pt idx="5756">
                  <c:v>8358</c:v>
                </c:pt>
                <c:pt idx="5757">
                  <c:v>8358</c:v>
                </c:pt>
                <c:pt idx="5758">
                  <c:v>8358</c:v>
                </c:pt>
                <c:pt idx="5759">
                  <c:v>8358</c:v>
                </c:pt>
                <c:pt idx="5760">
                  <c:v>8358</c:v>
                </c:pt>
                <c:pt idx="5761">
                  <c:v>8358</c:v>
                </c:pt>
                <c:pt idx="5762">
                  <c:v>8358</c:v>
                </c:pt>
                <c:pt idx="5763">
                  <c:v>8358</c:v>
                </c:pt>
                <c:pt idx="5764">
                  <c:v>8358</c:v>
                </c:pt>
                <c:pt idx="5765">
                  <c:v>8358</c:v>
                </c:pt>
                <c:pt idx="5766">
                  <c:v>8358</c:v>
                </c:pt>
                <c:pt idx="5767">
                  <c:v>8358</c:v>
                </c:pt>
                <c:pt idx="5768">
                  <c:v>8358</c:v>
                </c:pt>
                <c:pt idx="5769">
                  <c:v>8358</c:v>
                </c:pt>
                <c:pt idx="5770">
                  <c:v>8358</c:v>
                </c:pt>
                <c:pt idx="5771">
                  <c:v>8358</c:v>
                </c:pt>
                <c:pt idx="5772">
                  <c:v>8358</c:v>
                </c:pt>
                <c:pt idx="5773">
                  <c:v>8358</c:v>
                </c:pt>
                <c:pt idx="5774">
                  <c:v>8358</c:v>
                </c:pt>
                <c:pt idx="5775">
                  <c:v>8358</c:v>
                </c:pt>
                <c:pt idx="5776">
                  <c:v>8358</c:v>
                </c:pt>
                <c:pt idx="5777">
                  <c:v>8358</c:v>
                </c:pt>
                <c:pt idx="5778">
                  <c:v>8358</c:v>
                </c:pt>
                <c:pt idx="5779">
                  <c:v>8358</c:v>
                </c:pt>
                <c:pt idx="5780">
                  <c:v>8358</c:v>
                </c:pt>
                <c:pt idx="5781">
                  <c:v>8358</c:v>
                </c:pt>
                <c:pt idx="5782">
                  <c:v>8358</c:v>
                </c:pt>
                <c:pt idx="5783">
                  <c:v>8358</c:v>
                </c:pt>
                <c:pt idx="5784">
                  <c:v>8358</c:v>
                </c:pt>
                <c:pt idx="5785">
                  <c:v>8358</c:v>
                </c:pt>
                <c:pt idx="5786">
                  <c:v>8358</c:v>
                </c:pt>
                <c:pt idx="5787">
                  <c:v>8358</c:v>
                </c:pt>
                <c:pt idx="5788">
                  <c:v>8358</c:v>
                </c:pt>
                <c:pt idx="5789">
                  <c:v>8358</c:v>
                </c:pt>
                <c:pt idx="5790">
                  <c:v>8358</c:v>
                </c:pt>
                <c:pt idx="5791">
                  <c:v>8358</c:v>
                </c:pt>
                <c:pt idx="5792">
                  <c:v>8358</c:v>
                </c:pt>
                <c:pt idx="5793">
                  <c:v>8358</c:v>
                </c:pt>
                <c:pt idx="5794">
                  <c:v>8358</c:v>
                </c:pt>
                <c:pt idx="5795">
                  <c:v>8358</c:v>
                </c:pt>
                <c:pt idx="5796">
                  <c:v>8358</c:v>
                </c:pt>
                <c:pt idx="5797">
                  <c:v>8358</c:v>
                </c:pt>
                <c:pt idx="5798">
                  <c:v>8358</c:v>
                </c:pt>
                <c:pt idx="5799">
                  <c:v>8358</c:v>
                </c:pt>
                <c:pt idx="5800">
                  <c:v>8358</c:v>
                </c:pt>
                <c:pt idx="5801">
                  <c:v>8358</c:v>
                </c:pt>
                <c:pt idx="5802">
                  <c:v>8358</c:v>
                </c:pt>
                <c:pt idx="5803">
                  <c:v>8358</c:v>
                </c:pt>
                <c:pt idx="5804">
                  <c:v>8358</c:v>
                </c:pt>
                <c:pt idx="5805">
                  <c:v>8358</c:v>
                </c:pt>
                <c:pt idx="5806">
                  <c:v>8358</c:v>
                </c:pt>
                <c:pt idx="5807">
                  <c:v>8358</c:v>
                </c:pt>
                <c:pt idx="5808">
                  <c:v>8358</c:v>
                </c:pt>
                <c:pt idx="5809">
                  <c:v>8358</c:v>
                </c:pt>
                <c:pt idx="5810">
                  <c:v>8358</c:v>
                </c:pt>
                <c:pt idx="5811">
                  <c:v>8358</c:v>
                </c:pt>
                <c:pt idx="5812">
                  <c:v>8358</c:v>
                </c:pt>
                <c:pt idx="5813">
                  <c:v>8358</c:v>
                </c:pt>
                <c:pt idx="5814">
                  <c:v>8358</c:v>
                </c:pt>
                <c:pt idx="5815">
                  <c:v>8358</c:v>
                </c:pt>
                <c:pt idx="5816">
                  <c:v>8358</c:v>
                </c:pt>
                <c:pt idx="5817">
                  <c:v>8358</c:v>
                </c:pt>
                <c:pt idx="5818">
                  <c:v>8358</c:v>
                </c:pt>
                <c:pt idx="5819">
                  <c:v>8358</c:v>
                </c:pt>
                <c:pt idx="5820">
                  <c:v>8358</c:v>
                </c:pt>
                <c:pt idx="5821">
                  <c:v>8358</c:v>
                </c:pt>
                <c:pt idx="5822">
                  <c:v>8358</c:v>
                </c:pt>
                <c:pt idx="5823">
                  <c:v>8358</c:v>
                </c:pt>
                <c:pt idx="5824">
                  <c:v>8358</c:v>
                </c:pt>
                <c:pt idx="5825">
                  <c:v>8358</c:v>
                </c:pt>
                <c:pt idx="5826">
                  <c:v>8358</c:v>
                </c:pt>
                <c:pt idx="5827">
                  <c:v>8358</c:v>
                </c:pt>
                <c:pt idx="5828">
                  <c:v>8358</c:v>
                </c:pt>
                <c:pt idx="5829">
                  <c:v>8358</c:v>
                </c:pt>
                <c:pt idx="5830">
                  <c:v>8358</c:v>
                </c:pt>
                <c:pt idx="5831">
                  <c:v>8358</c:v>
                </c:pt>
                <c:pt idx="5832">
                  <c:v>8358</c:v>
                </c:pt>
                <c:pt idx="5833">
                  <c:v>8358</c:v>
                </c:pt>
                <c:pt idx="5834">
                  <c:v>8358</c:v>
                </c:pt>
                <c:pt idx="5835">
                  <c:v>8358</c:v>
                </c:pt>
                <c:pt idx="5836">
                  <c:v>8358</c:v>
                </c:pt>
                <c:pt idx="5837">
                  <c:v>8358</c:v>
                </c:pt>
                <c:pt idx="5838">
                  <c:v>8358</c:v>
                </c:pt>
                <c:pt idx="5839">
                  <c:v>8358</c:v>
                </c:pt>
                <c:pt idx="5840">
                  <c:v>8358</c:v>
                </c:pt>
                <c:pt idx="5841">
                  <c:v>8358</c:v>
                </c:pt>
                <c:pt idx="5842">
                  <c:v>8358</c:v>
                </c:pt>
                <c:pt idx="5843">
                  <c:v>8358</c:v>
                </c:pt>
                <c:pt idx="5844">
                  <c:v>8358</c:v>
                </c:pt>
                <c:pt idx="5845">
                  <c:v>8358</c:v>
                </c:pt>
                <c:pt idx="5846">
                  <c:v>8358</c:v>
                </c:pt>
                <c:pt idx="5847">
                  <c:v>8358</c:v>
                </c:pt>
                <c:pt idx="5848">
                  <c:v>8358</c:v>
                </c:pt>
                <c:pt idx="5849">
                  <c:v>8358</c:v>
                </c:pt>
                <c:pt idx="5850">
                  <c:v>8358</c:v>
                </c:pt>
                <c:pt idx="5851">
                  <c:v>8358</c:v>
                </c:pt>
                <c:pt idx="5852">
                  <c:v>8358</c:v>
                </c:pt>
                <c:pt idx="5853">
                  <c:v>8358</c:v>
                </c:pt>
                <c:pt idx="5854">
                  <c:v>8358</c:v>
                </c:pt>
                <c:pt idx="5855">
                  <c:v>8358</c:v>
                </c:pt>
                <c:pt idx="5856">
                  <c:v>8358</c:v>
                </c:pt>
                <c:pt idx="5857">
                  <c:v>8358</c:v>
                </c:pt>
                <c:pt idx="5858">
                  <c:v>8358</c:v>
                </c:pt>
                <c:pt idx="5859">
                  <c:v>8358</c:v>
                </c:pt>
                <c:pt idx="5860">
                  <c:v>8358</c:v>
                </c:pt>
                <c:pt idx="5861">
                  <c:v>8358</c:v>
                </c:pt>
                <c:pt idx="5862">
                  <c:v>8358</c:v>
                </c:pt>
                <c:pt idx="5863">
                  <c:v>8358</c:v>
                </c:pt>
                <c:pt idx="5864">
                  <c:v>8358</c:v>
                </c:pt>
                <c:pt idx="5865">
                  <c:v>8358</c:v>
                </c:pt>
                <c:pt idx="5866">
                  <c:v>8358</c:v>
                </c:pt>
                <c:pt idx="5867">
                  <c:v>8358</c:v>
                </c:pt>
                <c:pt idx="5868">
                  <c:v>8358</c:v>
                </c:pt>
                <c:pt idx="5869">
                  <c:v>8358</c:v>
                </c:pt>
                <c:pt idx="5870">
                  <c:v>8358</c:v>
                </c:pt>
                <c:pt idx="5871">
                  <c:v>8358</c:v>
                </c:pt>
                <c:pt idx="5872">
                  <c:v>8358</c:v>
                </c:pt>
                <c:pt idx="5873">
                  <c:v>8358</c:v>
                </c:pt>
                <c:pt idx="5874">
                  <c:v>8358</c:v>
                </c:pt>
                <c:pt idx="5875">
                  <c:v>8358</c:v>
                </c:pt>
                <c:pt idx="5876">
                  <c:v>8358</c:v>
                </c:pt>
                <c:pt idx="5877">
                  <c:v>8358</c:v>
                </c:pt>
                <c:pt idx="5878">
                  <c:v>8358</c:v>
                </c:pt>
                <c:pt idx="5879">
                  <c:v>8358</c:v>
                </c:pt>
                <c:pt idx="5880">
                  <c:v>8358</c:v>
                </c:pt>
                <c:pt idx="5881">
                  <c:v>8358</c:v>
                </c:pt>
                <c:pt idx="5882">
                  <c:v>8358</c:v>
                </c:pt>
                <c:pt idx="5883">
                  <c:v>8358</c:v>
                </c:pt>
                <c:pt idx="5884">
                  <c:v>8358</c:v>
                </c:pt>
                <c:pt idx="5885">
                  <c:v>8358</c:v>
                </c:pt>
                <c:pt idx="5886">
                  <c:v>8358</c:v>
                </c:pt>
                <c:pt idx="5887">
                  <c:v>8358</c:v>
                </c:pt>
                <c:pt idx="5888">
                  <c:v>8358</c:v>
                </c:pt>
                <c:pt idx="5889">
                  <c:v>8358</c:v>
                </c:pt>
                <c:pt idx="5890">
                  <c:v>8358</c:v>
                </c:pt>
                <c:pt idx="5891">
                  <c:v>8358</c:v>
                </c:pt>
                <c:pt idx="5892">
                  <c:v>8358</c:v>
                </c:pt>
                <c:pt idx="5893">
                  <c:v>8358</c:v>
                </c:pt>
                <c:pt idx="5894">
                  <c:v>8358</c:v>
                </c:pt>
                <c:pt idx="5895">
                  <c:v>8358</c:v>
                </c:pt>
                <c:pt idx="5896">
                  <c:v>8358</c:v>
                </c:pt>
                <c:pt idx="5897">
                  <c:v>8358</c:v>
                </c:pt>
                <c:pt idx="5898">
                  <c:v>8358</c:v>
                </c:pt>
                <c:pt idx="5899">
                  <c:v>8358</c:v>
                </c:pt>
                <c:pt idx="5900">
                  <c:v>8358</c:v>
                </c:pt>
                <c:pt idx="5901">
                  <c:v>8358</c:v>
                </c:pt>
                <c:pt idx="5902">
                  <c:v>8358</c:v>
                </c:pt>
                <c:pt idx="5903">
                  <c:v>8358</c:v>
                </c:pt>
                <c:pt idx="5904">
                  <c:v>8358</c:v>
                </c:pt>
                <c:pt idx="5905">
                  <c:v>8358</c:v>
                </c:pt>
                <c:pt idx="5906">
                  <c:v>8358</c:v>
                </c:pt>
                <c:pt idx="5907">
                  <c:v>8358</c:v>
                </c:pt>
                <c:pt idx="5908">
                  <c:v>8358</c:v>
                </c:pt>
                <c:pt idx="5909">
                  <c:v>8358</c:v>
                </c:pt>
                <c:pt idx="5910">
                  <c:v>8358</c:v>
                </c:pt>
                <c:pt idx="5911">
                  <c:v>8358</c:v>
                </c:pt>
                <c:pt idx="5912">
                  <c:v>8358</c:v>
                </c:pt>
                <c:pt idx="5913">
                  <c:v>8358</c:v>
                </c:pt>
                <c:pt idx="5914">
                  <c:v>8358</c:v>
                </c:pt>
                <c:pt idx="5915">
                  <c:v>8358</c:v>
                </c:pt>
                <c:pt idx="5916">
                  <c:v>8358</c:v>
                </c:pt>
                <c:pt idx="5917">
                  <c:v>8358</c:v>
                </c:pt>
                <c:pt idx="5918">
                  <c:v>8358</c:v>
                </c:pt>
                <c:pt idx="5919">
                  <c:v>8358</c:v>
                </c:pt>
                <c:pt idx="5920">
                  <c:v>8358</c:v>
                </c:pt>
                <c:pt idx="5921">
                  <c:v>8358</c:v>
                </c:pt>
                <c:pt idx="5922">
                  <c:v>8358</c:v>
                </c:pt>
                <c:pt idx="5923">
                  <c:v>8358</c:v>
                </c:pt>
                <c:pt idx="5924">
                  <c:v>8358</c:v>
                </c:pt>
                <c:pt idx="5925">
                  <c:v>8358</c:v>
                </c:pt>
                <c:pt idx="5926">
                  <c:v>8358</c:v>
                </c:pt>
                <c:pt idx="5927">
                  <c:v>8358</c:v>
                </c:pt>
                <c:pt idx="5928">
                  <c:v>8358</c:v>
                </c:pt>
                <c:pt idx="5929">
                  <c:v>8358</c:v>
                </c:pt>
                <c:pt idx="5930">
                  <c:v>8358</c:v>
                </c:pt>
                <c:pt idx="5931">
                  <c:v>8358</c:v>
                </c:pt>
                <c:pt idx="5932">
                  <c:v>8358</c:v>
                </c:pt>
                <c:pt idx="5933">
                  <c:v>8358</c:v>
                </c:pt>
                <c:pt idx="5934">
                  <c:v>8358</c:v>
                </c:pt>
                <c:pt idx="5935">
                  <c:v>8358</c:v>
                </c:pt>
                <c:pt idx="5936">
                  <c:v>8358</c:v>
                </c:pt>
                <c:pt idx="5937">
                  <c:v>8358</c:v>
                </c:pt>
                <c:pt idx="5938">
                  <c:v>8358</c:v>
                </c:pt>
                <c:pt idx="5939">
                  <c:v>8358</c:v>
                </c:pt>
                <c:pt idx="5940">
                  <c:v>8358</c:v>
                </c:pt>
                <c:pt idx="5941">
                  <c:v>8358</c:v>
                </c:pt>
                <c:pt idx="5942">
                  <c:v>8358</c:v>
                </c:pt>
                <c:pt idx="5943">
                  <c:v>8358</c:v>
                </c:pt>
                <c:pt idx="5944">
                  <c:v>8358</c:v>
                </c:pt>
                <c:pt idx="5945">
                  <c:v>8358</c:v>
                </c:pt>
                <c:pt idx="5946">
                  <c:v>8358</c:v>
                </c:pt>
                <c:pt idx="5947">
                  <c:v>8358</c:v>
                </c:pt>
                <c:pt idx="5948">
                  <c:v>8358</c:v>
                </c:pt>
                <c:pt idx="5949">
                  <c:v>8358</c:v>
                </c:pt>
                <c:pt idx="5950">
                  <c:v>8358</c:v>
                </c:pt>
                <c:pt idx="5951">
                  <c:v>8358</c:v>
                </c:pt>
                <c:pt idx="5952">
                  <c:v>8358</c:v>
                </c:pt>
                <c:pt idx="5953">
                  <c:v>8358</c:v>
                </c:pt>
                <c:pt idx="5954">
                  <c:v>8358</c:v>
                </c:pt>
                <c:pt idx="5955">
                  <c:v>8358</c:v>
                </c:pt>
                <c:pt idx="5956">
                  <c:v>8358</c:v>
                </c:pt>
                <c:pt idx="5957">
                  <c:v>8358</c:v>
                </c:pt>
                <c:pt idx="5958">
                  <c:v>8358</c:v>
                </c:pt>
                <c:pt idx="5959">
                  <c:v>8358</c:v>
                </c:pt>
                <c:pt idx="5960">
                  <c:v>8358</c:v>
                </c:pt>
                <c:pt idx="5961">
                  <c:v>8358</c:v>
                </c:pt>
                <c:pt idx="5962">
                  <c:v>8358</c:v>
                </c:pt>
                <c:pt idx="5963">
                  <c:v>8358</c:v>
                </c:pt>
                <c:pt idx="5964">
                  <c:v>8358</c:v>
                </c:pt>
                <c:pt idx="5965">
                  <c:v>8358</c:v>
                </c:pt>
                <c:pt idx="5966">
                  <c:v>8358</c:v>
                </c:pt>
                <c:pt idx="5967">
                  <c:v>8358</c:v>
                </c:pt>
                <c:pt idx="5968">
                  <c:v>8358</c:v>
                </c:pt>
                <c:pt idx="5969">
                  <c:v>8358</c:v>
                </c:pt>
                <c:pt idx="5970">
                  <c:v>8358</c:v>
                </c:pt>
                <c:pt idx="5971">
                  <c:v>8358</c:v>
                </c:pt>
                <c:pt idx="5972">
                  <c:v>8358</c:v>
                </c:pt>
                <c:pt idx="5973">
                  <c:v>8358</c:v>
                </c:pt>
                <c:pt idx="5974">
                  <c:v>8358</c:v>
                </c:pt>
                <c:pt idx="5975">
                  <c:v>8358</c:v>
                </c:pt>
                <c:pt idx="5976">
                  <c:v>8358</c:v>
                </c:pt>
                <c:pt idx="5977">
                  <c:v>8358</c:v>
                </c:pt>
                <c:pt idx="5978">
                  <c:v>8358</c:v>
                </c:pt>
                <c:pt idx="5979">
                  <c:v>8358</c:v>
                </c:pt>
                <c:pt idx="5980">
                  <c:v>8358</c:v>
                </c:pt>
                <c:pt idx="5981">
                  <c:v>8358</c:v>
                </c:pt>
                <c:pt idx="5982">
                  <c:v>8358</c:v>
                </c:pt>
                <c:pt idx="5983">
                  <c:v>8358</c:v>
                </c:pt>
                <c:pt idx="5984">
                  <c:v>8358</c:v>
                </c:pt>
                <c:pt idx="5985">
                  <c:v>8358</c:v>
                </c:pt>
                <c:pt idx="5986">
                  <c:v>8358</c:v>
                </c:pt>
                <c:pt idx="5987">
                  <c:v>8358</c:v>
                </c:pt>
                <c:pt idx="5988">
                  <c:v>8358</c:v>
                </c:pt>
                <c:pt idx="5989">
                  <c:v>8358</c:v>
                </c:pt>
                <c:pt idx="5990">
                  <c:v>8358</c:v>
                </c:pt>
                <c:pt idx="5991">
                  <c:v>8358</c:v>
                </c:pt>
                <c:pt idx="5992">
                  <c:v>8358</c:v>
                </c:pt>
                <c:pt idx="5993">
                  <c:v>8358</c:v>
                </c:pt>
                <c:pt idx="5994">
                  <c:v>8358</c:v>
                </c:pt>
                <c:pt idx="5995">
                  <c:v>8358</c:v>
                </c:pt>
                <c:pt idx="5996">
                  <c:v>8358</c:v>
                </c:pt>
                <c:pt idx="5997">
                  <c:v>8358</c:v>
                </c:pt>
                <c:pt idx="5998">
                  <c:v>8358</c:v>
                </c:pt>
                <c:pt idx="5999">
                  <c:v>8358</c:v>
                </c:pt>
                <c:pt idx="6000">
                  <c:v>8358</c:v>
                </c:pt>
                <c:pt idx="6001">
                  <c:v>8358</c:v>
                </c:pt>
                <c:pt idx="6002">
                  <c:v>8358</c:v>
                </c:pt>
                <c:pt idx="6003">
                  <c:v>8358</c:v>
                </c:pt>
                <c:pt idx="6004">
                  <c:v>8358</c:v>
                </c:pt>
                <c:pt idx="6005">
                  <c:v>8358</c:v>
                </c:pt>
                <c:pt idx="6006">
                  <c:v>8358</c:v>
                </c:pt>
                <c:pt idx="6007">
                  <c:v>8358</c:v>
                </c:pt>
                <c:pt idx="6008">
                  <c:v>8358</c:v>
                </c:pt>
                <c:pt idx="6009">
                  <c:v>8358</c:v>
                </c:pt>
                <c:pt idx="6010">
                  <c:v>8358</c:v>
                </c:pt>
                <c:pt idx="6011">
                  <c:v>8358</c:v>
                </c:pt>
                <c:pt idx="6012">
                  <c:v>8358</c:v>
                </c:pt>
                <c:pt idx="6013">
                  <c:v>8358</c:v>
                </c:pt>
                <c:pt idx="6014">
                  <c:v>8358</c:v>
                </c:pt>
                <c:pt idx="6015">
                  <c:v>8358</c:v>
                </c:pt>
                <c:pt idx="6016">
                  <c:v>8358</c:v>
                </c:pt>
                <c:pt idx="6017">
                  <c:v>8358</c:v>
                </c:pt>
                <c:pt idx="6018">
                  <c:v>8358</c:v>
                </c:pt>
                <c:pt idx="6019">
                  <c:v>8358</c:v>
                </c:pt>
                <c:pt idx="6020">
                  <c:v>8358</c:v>
                </c:pt>
                <c:pt idx="6021">
                  <c:v>8358</c:v>
                </c:pt>
                <c:pt idx="6022">
                  <c:v>8358</c:v>
                </c:pt>
                <c:pt idx="6023">
                  <c:v>8358</c:v>
                </c:pt>
                <c:pt idx="6024">
                  <c:v>8358</c:v>
                </c:pt>
                <c:pt idx="6025">
                  <c:v>8358</c:v>
                </c:pt>
                <c:pt idx="6026">
                  <c:v>8358</c:v>
                </c:pt>
                <c:pt idx="6027">
                  <c:v>8358</c:v>
                </c:pt>
                <c:pt idx="6028">
                  <c:v>8358</c:v>
                </c:pt>
                <c:pt idx="6029">
                  <c:v>8358</c:v>
                </c:pt>
                <c:pt idx="6030">
                  <c:v>8358</c:v>
                </c:pt>
                <c:pt idx="6031">
                  <c:v>8358</c:v>
                </c:pt>
                <c:pt idx="6032">
                  <c:v>8358</c:v>
                </c:pt>
                <c:pt idx="6033">
                  <c:v>8358</c:v>
                </c:pt>
                <c:pt idx="6034">
                  <c:v>8358</c:v>
                </c:pt>
                <c:pt idx="6035">
                  <c:v>8358</c:v>
                </c:pt>
                <c:pt idx="6036">
                  <c:v>8358</c:v>
                </c:pt>
                <c:pt idx="6037">
                  <c:v>8358</c:v>
                </c:pt>
                <c:pt idx="6038">
                  <c:v>8358</c:v>
                </c:pt>
                <c:pt idx="6039">
                  <c:v>8358</c:v>
                </c:pt>
                <c:pt idx="6040">
                  <c:v>8358</c:v>
                </c:pt>
                <c:pt idx="6041">
                  <c:v>8358</c:v>
                </c:pt>
                <c:pt idx="6042">
                  <c:v>8358</c:v>
                </c:pt>
                <c:pt idx="6043">
                  <c:v>8358</c:v>
                </c:pt>
                <c:pt idx="6044">
                  <c:v>8358</c:v>
                </c:pt>
                <c:pt idx="6045">
                  <c:v>8358</c:v>
                </c:pt>
                <c:pt idx="6046">
                  <c:v>8358</c:v>
                </c:pt>
                <c:pt idx="6047">
                  <c:v>8358</c:v>
                </c:pt>
                <c:pt idx="6048">
                  <c:v>8358</c:v>
                </c:pt>
                <c:pt idx="6049">
                  <c:v>8358</c:v>
                </c:pt>
                <c:pt idx="6050">
                  <c:v>8358</c:v>
                </c:pt>
                <c:pt idx="6051">
                  <c:v>8358</c:v>
                </c:pt>
                <c:pt idx="6052">
                  <c:v>8358</c:v>
                </c:pt>
                <c:pt idx="6053">
                  <c:v>8358</c:v>
                </c:pt>
                <c:pt idx="6054">
                  <c:v>8358</c:v>
                </c:pt>
                <c:pt idx="6055">
                  <c:v>8358</c:v>
                </c:pt>
                <c:pt idx="6056">
                  <c:v>8358</c:v>
                </c:pt>
                <c:pt idx="6057">
                  <c:v>8358</c:v>
                </c:pt>
                <c:pt idx="6058">
                  <c:v>8358</c:v>
                </c:pt>
                <c:pt idx="6059">
                  <c:v>8358</c:v>
                </c:pt>
                <c:pt idx="6060">
                  <c:v>8358</c:v>
                </c:pt>
                <c:pt idx="6061">
                  <c:v>8358</c:v>
                </c:pt>
                <c:pt idx="6062">
                  <c:v>8358</c:v>
                </c:pt>
                <c:pt idx="6063">
                  <c:v>8358</c:v>
                </c:pt>
                <c:pt idx="6064">
                  <c:v>8358</c:v>
                </c:pt>
                <c:pt idx="6065">
                  <c:v>8358</c:v>
                </c:pt>
                <c:pt idx="6066">
                  <c:v>8358</c:v>
                </c:pt>
                <c:pt idx="6067">
                  <c:v>8358</c:v>
                </c:pt>
                <c:pt idx="6068">
                  <c:v>8358</c:v>
                </c:pt>
                <c:pt idx="6069">
                  <c:v>8358</c:v>
                </c:pt>
                <c:pt idx="6070">
                  <c:v>8358</c:v>
                </c:pt>
                <c:pt idx="6071">
                  <c:v>8358</c:v>
                </c:pt>
                <c:pt idx="6072">
                  <c:v>8358</c:v>
                </c:pt>
                <c:pt idx="6073">
                  <c:v>8358</c:v>
                </c:pt>
                <c:pt idx="6074">
                  <c:v>8358</c:v>
                </c:pt>
                <c:pt idx="6075">
                  <c:v>8358</c:v>
                </c:pt>
                <c:pt idx="6076">
                  <c:v>8358</c:v>
                </c:pt>
                <c:pt idx="6077">
                  <c:v>8358</c:v>
                </c:pt>
                <c:pt idx="6078">
                  <c:v>8358</c:v>
                </c:pt>
                <c:pt idx="6079">
                  <c:v>8358</c:v>
                </c:pt>
                <c:pt idx="6080">
                  <c:v>8358</c:v>
                </c:pt>
                <c:pt idx="6081">
                  <c:v>8358</c:v>
                </c:pt>
                <c:pt idx="6082">
                  <c:v>8358</c:v>
                </c:pt>
                <c:pt idx="6083">
                  <c:v>8358</c:v>
                </c:pt>
                <c:pt idx="6084">
                  <c:v>8358</c:v>
                </c:pt>
                <c:pt idx="6085">
                  <c:v>8358</c:v>
                </c:pt>
                <c:pt idx="6086">
                  <c:v>8358</c:v>
                </c:pt>
                <c:pt idx="6087">
                  <c:v>8358</c:v>
                </c:pt>
                <c:pt idx="6088">
                  <c:v>8358</c:v>
                </c:pt>
                <c:pt idx="6089">
                  <c:v>8358</c:v>
                </c:pt>
                <c:pt idx="6090">
                  <c:v>8358</c:v>
                </c:pt>
                <c:pt idx="6091">
                  <c:v>8358</c:v>
                </c:pt>
                <c:pt idx="6092">
                  <c:v>8358</c:v>
                </c:pt>
                <c:pt idx="6093">
                  <c:v>8358</c:v>
                </c:pt>
                <c:pt idx="6094">
                  <c:v>8358</c:v>
                </c:pt>
                <c:pt idx="6095">
                  <c:v>8358</c:v>
                </c:pt>
                <c:pt idx="6096">
                  <c:v>8358</c:v>
                </c:pt>
                <c:pt idx="6097">
                  <c:v>8358</c:v>
                </c:pt>
                <c:pt idx="6098">
                  <c:v>8358</c:v>
                </c:pt>
                <c:pt idx="6099">
                  <c:v>8358</c:v>
                </c:pt>
                <c:pt idx="6100">
                  <c:v>8358</c:v>
                </c:pt>
                <c:pt idx="6101">
                  <c:v>8358</c:v>
                </c:pt>
                <c:pt idx="6102">
                  <c:v>8358</c:v>
                </c:pt>
                <c:pt idx="6103">
                  <c:v>8358</c:v>
                </c:pt>
                <c:pt idx="6104">
                  <c:v>8358</c:v>
                </c:pt>
                <c:pt idx="6105">
                  <c:v>8358</c:v>
                </c:pt>
                <c:pt idx="6106">
                  <c:v>8358</c:v>
                </c:pt>
                <c:pt idx="6107">
                  <c:v>8358</c:v>
                </c:pt>
                <c:pt idx="6108">
                  <c:v>8358</c:v>
                </c:pt>
                <c:pt idx="6109">
                  <c:v>8358</c:v>
                </c:pt>
                <c:pt idx="6110">
                  <c:v>8358</c:v>
                </c:pt>
                <c:pt idx="6111">
                  <c:v>8358</c:v>
                </c:pt>
                <c:pt idx="6112">
                  <c:v>8358</c:v>
                </c:pt>
                <c:pt idx="6113">
                  <c:v>8358</c:v>
                </c:pt>
                <c:pt idx="6114">
                  <c:v>8358</c:v>
                </c:pt>
                <c:pt idx="6115">
                  <c:v>8358</c:v>
                </c:pt>
                <c:pt idx="6116">
                  <c:v>8358</c:v>
                </c:pt>
                <c:pt idx="6117">
                  <c:v>8358</c:v>
                </c:pt>
                <c:pt idx="6118">
                  <c:v>8358</c:v>
                </c:pt>
                <c:pt idx="6119">
                  <c:v>8358</c:v>
                </c:pt>
                <c:pt idx="6120">
                  <c:v>8358</c:v>
                </c:pt>
                <c:pt idx="6121">
                  <c:v>8358</c:v>
                </c:pt>
                <c:pt idx="6122">
                  <c:v>8358</c:v>
                </c:pt>
                <c:pt idx="6123">
                  <c:v>8358</c:v>
                </c:pt>
                <c:pt idx="6124">
                  <c:v>8358</c:v>
                </c:pt>
                <c:pt idx="6125">
                  <c:v>8358</c:v>
                </c:pt>
                <c:pt idx="6126">
                  <c:v>8358</c:v>
                </c:pt>
                <c:pt idx="6127">
                  <c:v>8358</c:v>
                </c:pt>
                <c:pt idx="6128">
                  <c:v>8358</c:v>
                </c:pt>
                <c:pt idx="6129">
                  <c:v>8358</c:v>
                </c:pt>
                <c:pt idx="6130">
                  <c:v>8358</c:v>
                </c:pt>
                <c:pt idx="6131">
                  <c:v>8358</c:v>
                </c:pt>
                <c:pt idx="6132">
                  <c:v>8358</c:v>
                </c:pt>
                <c:pt idx="6133">
                  <c:v>8358</c:v>
                </c:pt>
                <c:pt idx="6134">
                  <c:v>8358</c:v>
                </c:pt>
                <c:pt idx="6135">
                  <c:v>8358</c:v>
                </c:pt>
                <c:pt idx="6136">
                  <c:v>8358</c:v>
                </c:pt>
                <c:pt idx="6137">
                  <c:v>8358</c:v>
                </c:pt>
                <c:pt idx="6138">
                  <c:v>8358</c:v>
                </c:pt>
                <c:pt idx="6139">
                  <c:v>8358</c:v>
                </c:pt>
                <c:pt idx="6140">
                  <c:v>8358</c:v>
                </c:pt>
                <c:pt idx="6141">
                  <c:v>8358</c:v>
                </c:pt>
                <c:pt idx="6142">
                  <c:v>8358</c:v>
                </c:pt>
                <c:pt idx="6143">
                  <c:v>8358</c:v>
                </c:pt>
                <c:pt idx="6144">
                  <c:v>8358</c:v>
                </c:pt>
                <c:pt idx="6145">
                  <c:v>8358</c:v>
                </c:pt>
                <c:pt idx="6146">
                  <c:v>8358</c:v>
                </c:pt>
                <c:pt idx="6147">
                  <c:v>8358</c:v>
                </c:pt>
                <c:pt idx="6148">
                  <c:v>8358</c:v>
                </c:pt>
                <c:pt idx="6149">
                  <c:v>8358</c:v>
                </c:pt>
                <c:pt idx="6150">
                  <c:v>8358</c:v>
                </c:pt>
                <c:pt idx="6151">
                  <c:v>8358</c:v>
                </c:pt>
                <c:pt idx="6152">
                  <c:v>8358</c:v>
                </c:pt>
                <c:pt idx="6153">
                  <c:v>8358</c:v>
                </c:pt>
                <c:pt idx="6154">
                  <c:v>8358</c:v>
                </c:pt>
                <c:pt idx="6155">
                  <c:v>8358</c:v>
                </c:pt>
                <c:pt idx="6156">
                  <c:v>8358</c:v>
                </c:pt>
                <c:pt idx="6157">
                  <c:v>8358</c:v>
                </c:pt>
                <c:pt idx="6158">
                  <c:v>8358</c:v>
                </c:pt>
                <c:pt idx="6159">
                  <c:v>8358</c:v>
                </c:pt>
                <c:pt idx="6160">
                  <c:v>8358</c:v>
                </c:pt>
                <c:pt idx="6161">
                  <c:v>8358</c:v>
                </c:pt>
                <c:pt idx="6162">
                  <c:v>8358</c:v>
                </c:pt>
                <c:pt idx="6163">
                  <c:v>8358</c:v>
                </c:pt>
                <c:pt idx="6164">
                  <c:v>8358</c:v>
                </c:pt>
                <c:pt idx="6165">
                  <c:v>8358</c:v>
                </c:pt>
                <c:pt idx="6166">
                  <c:v>8358</c:v>
                </c:pt>
                <c:pt idx="6167">
                  <c:v>8358</c:v>
                </c:pt>
                <c:pt idx="6168">
                  <c:v>8358</c:v>
                </c:pt>
                <c:pt idx="6169">
                  <c:v>8358</c:v>
                </c:pt>
                <c:pt idx="6170">
                  <c:v>8358</c:v>
                </c:pt>
                <c:pt idx="6171">
                  <c:v>8358</c:v>
                </c:pt>
                <c:pt idx="6172">
                  <c:v>8358</c:v>
                </c:pt>
                <c:pt idx="6173">
                  <c:v>8358</c:v>
                </c:pt>
                <c:pt idx="6174">
                  <c:v>8358</c:v>
                </c:pt>
                <c:pt idx="6175">
                  <c:v>8358</c:v>
                </c:pt>
                <c:pt idx="6176">
                  <c:v>8358</c:v>
                </c:pt>
                <c:pt idx="6177">
                  <c:v>8358</c:v>
                </c:pt>
                <c:pt idx="6178">
                  <c:v>8358</c:v>
                </c:pt>
                <c:pt idx="6179">
                  <c:v>8358</c:v>
                </c:pt>
                <c:pt idx="6180">
                  <c:v>8358</c:v>
                </c:pt>
                <c:pt idx="6181">
                  <c:v>8358</c:v>
                </c:pt>
                <c:pt idx="6182">
                  <c:v>8358</c:v>
                </c:pt>
                <c:pt idx="6183">
                  <c:v>8358</c:v>
                </c:pt>
                <c:pt idx="6184">
                  <c:v>8358</c:v>
                </c:pt>
                <c:pt idx="6185">
                  <c:v>8358</c:v>
                </c:pt>
                <c:pt idx="6186">
                  <c:v>8358</c:v>
                </c:pt>
                <c:pt idx="6187">
                  <c:v>8358</c:v>
                </c:pt>
                <c:pt idx="6188">
                  <c:v>8358</c:v>
                </c:pt>
                <c:pt idx="6189">
                  <c:v>8358</c:v>
                </c:pt>
                <c:pt idx="6190">
                  <c:v>8358</c:v>
                </c:pt>
                <c:pt idx="6191">
                  <c:v>8358</c:v>
                </c:pt>
                <c:pt idx="6192">
                  <c:v>8358</c:v>
                </c:pt>
                <c:pt idx="6193">
                  <c:v>8358</c:v>
                </c:pt>
                <c:pt idx="6194">
                  <c:v>8358</c:v>
                </c:pt>
                <c:pt idx="6195">
                  <c:v>8358</c:v>
                </c:pt>
                <c:pt idx="6196">
                  <c:v>8358</c:v>
                </c:pt>
                <c:pt idx="6197">
                  <c:v>8358</c:v>
                </c:pt>
                <c:pt idx="6198">
                  <c:v>8358</c:v>
                </c:pt>
                <c:pt idx="6199">
                  <c:v>8358</c:v>
                </c:pt>
                <c:pt idx="6200">
                  <c:v>8358</c:v>
                </c:pt>
                <c:pt idx="6201">
                  <c:v>8358</c:v>
                </c:pt>
                <c:pt idx="6202">
                  <c:v>8358</c:v>
                </c:pt>
                <c:pt idx="6203">
                  <c:v>8358</c:v>
                </c:pt>
                <c:pt idx="6204">
                  <c:v>8358</c:v>
                </c:pt>
                <c:pt idx="6205">
                  <c:v>8358</c:v>
                </c:pt>
                <c:pt idx="6206">
                  <c:v>8358</c:v>
                </c:pt>
                <c:pt idx="6207">
                  <c:v>8358</c:v>
                </c:pt>
                <c:pt idx="6208">
                  <c:v>8358</c:v>
                </c:pt>
                <c:pt idx="6209">
                  <c:v>8358</c:v>
                </c:pt>
                <c:pt idx="6210">
                  <c:v>8358</c:v>
                </c:pt>
                <c:pt idx="6211">
                  <c:v>8358</c:v>
                </c:pt>
                <c:pt idx="6212">
                  <c:v>8358</c:v>
                </c:pt>
                <c:pt idx="6213">
                  <c:v>8358</c:v>
                </c:pt>
                <c:pt idx="6214">
                  <c:v>8358</c:v>
                </c:pt>
                <c:pt idx="6215">
                  <c:v>8358</c:v>
                </c:pt>
                <c:pt idx="6216">
                  <c:v>8358</c:v>
                </c:pt>
                <c:pt idx="6217">
                  <c:v>8358</c:v>
                </c:pt>
                <c:pt idx="6218">
                  <c:v>8358</c:v>
                </c:pt>
                <c:pt idx="6219">
                  <c:v>8358</c:v>
                </c:pt>
                <c:pt idx="6220">
                  <c:v>8358</c:v>
                </c:pt>
                <c:pt idx="6221">
                  <c:v>8358</c:v>
                </c:pt>
                <c:pt idx="6222">
                  <c:v>8358</c:v>
                </c:pt>
                <c:pt idx="6223">
                  <c:v>8358</c:v>
                </c:pt>
                <c:pt idx="6224">
                  <c:v>8358</c:v>
                </c:pt>
                <c:pt idx="6225">
                  <c:v>8358</c:v>
                </c:pt>
                <c:pt idx="6226">
                  <c:v>8358</c:v>
                </c:pt>
                <c:pt idx="6227">
                  <c:v>8358</c:v>
                </c:pt>
                <c:pt idx="6228">
                  <c:v>8358</c:v>
                </c:pt>
                <c:pt idx="6229">
                  <c:v>8358</c:v>
                </c:pt>
                <c:pt idx="6230">
                  <c:v>8358</c:v>
                </c:pt>
                <c:pt idx="6231">
                  <c:v>8358</c:v>
                </c:pt>
                <c:pt idx="6232">
                  <c:v>8358</c:v>
                </c:pt>
                <c:pt idx="6233">
                  <c:v>8358</c:v>
                </c:pt>
                <c:pt idx="6234">
                  <c:v>8358</c:v>
                </c:pt>
                <c:pt idx="6235">
                  <c:v>8358</c:v>
                </c:pt>
                <c:pt idx="6236">
                  <c:v>8358</c:v>
                </c:pt>
                <c:pt idx="6237">
                  <c:v>8358</c:v>
                </c:pt>
                <c:pt idx="6238">
                  <c:v>8358</c:v>
                </c:pt>
                <c:pt idx="6239">
                  <c:v>8358</c:v>
                </c:pt>
                <c:pt idx="6240">
                  <c:v>8358</c:v>
                </c:pt>
                <c:pt idx="6241">
                  <c:v>8358</c:v>
                </c:pt>
                <c:pt idx="6242">
                  <c:v>8358</c:v>
                </c:pt>
                <c:pt idx="6243">
                  <c:v>8358</c:v>
                </c:pt>
                <c:pt idx="6244">
                  <c:v>8358</c:v>
                </c:pt>
                <c:pt idx="6245">
                  <c:v>8358</c:v>
                </c:pt>
                <c:pt idx="6246">
                  <c:v>8358</c:v>
                </c:pt>
                <c:pt idx="6247">
                  <c:v>8358</c:v>
                </c:pt>
                <c:pt idx="6248">
                  <c:v>8358</c:v>
                </c:pt>
                <c:pt idx="6249">
                  <c:v>8358</c:v>
                </c:pt>
                <c:pt idx="6250">
                  <c:v>8358</c:v>
                </c:pt>
                <c:pt idx="6251">
                  <c:v>8358</c:v>
                </c:pt>
                <c:pt idx="6252">
                  <c:v>8358</c:v>
                </c:pt>
                <c:pt idx="6253">
                  <c:v>8358</c:v>
                </c:pt>
                <c:pt idx="6254">
                  <c:v>8358</c:v>
                </c:pt>
                <c:pt idx="6255">
                  <c:v>8358</c:v>
                </c:pt>
                <c:pt idx="6256">
                  <c:v>8358</c:v>
                </c:pt>
                <c:pt idx="6257">
                  <c:v>8358</c:v>
                </c:pt>
                <c:pt idx="6258">
                  <c:v>8358</c:v>
                </c:pt>
                <c:pt idx="6259">
                  <c:v>8358</c:v>
                </c:pt>
                <c:pt idx="6260">
                  <c:v>8358</c:v>
                </c:pt>
                <c:pt idx="6261">
                  <c:v>8358</c:v>
                </c:pt>
                <c:pt idx="6262">
                  <c:v>8358</c:v>
                </c:pt>
                <c:pt idx="6263">
                  <c:v>8358</c:v>
                </c:pt>
                <c:pt idx="6264">
                  <c:v>8358</c:v>
                </c:pt>
                <c:pt idx="6265">
                  <c:v>8358</c:v>
                </c:pt>
                <c:pt idx="6266">
                  <c:v>8358</c:v>
                </c:pt>
                <c:pt idx="6267">
                  <c:v>8358</c:v>
                </c:pt>
                <c:pt idx="6268">
                  <c:v>8358</c:v>
                </c:pt>
                <c:pt idx="6269">
                  <c:v>8358</c:v>
                </c:pt>
                <c:pt idx="6270">
                  <c:v>8358</c:v>
                </c:pt>
                <c:pt idx="6271">
                  <c:v>8358</c:v>
                </c:pt>
                <c:pt idx="6272">
                  <c:v>8358</c:v>
                </c:pt>
                <c:pt idx="6273">
                  <c:v>8358</c:v>
                </c:pt>
                <c:pt idx="6274">
                  <c:v>8358</c:v>
                </c:pt>
                <c:pt idx="6275">
                  <c:v>8358</c:v>
                </c:pt>
                <c:pt idx="6276">
                  <c:v>8358</c:v>
                </c:pt>
                <c:pt idx="6277">
                  <c:v>8358</c:v>
                </c:pt>
                <c:pt idx="6278">
                  <c:v>8358</c:v>
                </c:pt>
                <c:pt idx="6279">
                  <c:v>8358</c:v>
                </c:pt>
                <c:pt idx="6280">
                  <c:v>8358</c:v>
                </c:pt>
                <c:pt idx="6281">
                  <c:v>8358</c:v>
                </c:pt>
                <c:pt idx="6282">
                  <c:v>8358</c:v>
                </c:pt>
                <c:pt idx="6283">
                  <c:v>8358</c:v>
                </c:pt>
                <c:pt idx="6284">
                  <c:v>8358</c:v>
                </c:pt>
                <c:pt idx="6285">
                  <c:v>8358</c:v>
                </c:pt>
                <c:pt idx="6286">
                  <c:v>8358</c:v>
                </c:pt>
                <c:pt idx="6287">
                  <c:v>8358</c:v>
                </c:pt>
                <c:pt idx="6288">
                  <c:v>8358</c:v>
                </c:pt>
                <c:pt idx="6289">
                  <c:v>8358</c:v>
                </c:pt>
                <c:pt idx="6290">
                  <c:v>8358</c:v>
                </c:pt>
                <c:pt idx="6291">
                  <c:v>8358</c:v>
                </c:pt>
                <c:pt idx="6292">
                  <c:v>8358</c:v>
                </c:pt>
                <c:pt idx="6293">
                  <c:v>8358</c:v>
                </c:pt>
                <c:pt idx="6294">
                  <c:v>8358</c:v>
                </c:pt>
                <c:pt idx="6295">
                  <c:v>8358</c:v>
                </c:pt>
                <c:pt idx="6296">
                  <c:v>8358</c:v>
                </c:pt>
                <c:pt idx="6297">
                  <c:v>8358</c:v>
                </c:pt>
                <c:pt idx="6298">
                  <c:v>8358</c:v>
                </c:pt>
                <c:pt idx="6299">
                  <c:v>8358</c:v>
                </c:pt>
                <c:pt idx="6300">
                  <c:v>8358</c:v>
                </c:pt>
                <c:pt idx="6301">
                  <c:v>8358</c:v>
                </c:pt>
                <c:pt idx="6302">
                  <c:v>8358</c:v>
                </c:pt>
                <c:pt idx="6303">
                  <c:v>8358</c:v>
                </c:pt>
                <c:pt idx="6304">
                  <c:v>8358</c:v>
                </c:pt>
                <c:pt idx="6305">
                  <c:v>8358</c:v>
                </c:pt>
                <c:pt idx="6306">
                  <c:v>8358</c:v>
                </c:pt>
                <c:pt idx="6307">
                  <c:v>8358</c:v>
                </c:pt>
                <c:pt idx="6308">
                  <c:v>8358</c:v>
                </c:pt>
                <c:pt idx="6309">
                  <c:v>8358</c:v>
                </c:pt>
                <c:pt idx="6310">
                  <c:v>8358</c:v>
                </c:pt>
                <c:pt idx="6311">
                  <c:v>8358</c:v>
                </c:pt>
                <c:pt idx="6312">
                  <c:v>8358</c:v>
                </c:pt>
                <c:pt idx="6313">
                  <c:v>8358</c:v>
                </c:pt>
                <c:pt idx="6314">
                  <c:v>8358</c:v>
                </c:pt>
                <c:pt idx="6315">
                  <c:v>8358</c:v>
                </c:pt>
                <c:pt idx="6316">
                  <c:v>8358</c:v>
                </c:pt>
                <c:pt idx="6317">
                  <c:v>8358</c:v>
                </c:pt>
                <c:pt idx="6318">
                  <c:v>8358</c:v>
                </c:pt>
                <c:pt idx="6319">
                  <c:v>8358</c:v>
                </c:pt>
                <c:pt idx="6320">
                  <c:v>8358</c:v>
                </c:pt>
                <c:pt idx="6321">
                  <c:v>8358</c:v>
                </c:pt>
                <c:pt idx="6322">
                  <c:v>8358</c:v>
                </c:pt>
                <c:pt idx="6323">
                  <c:v>8358</c:v>
                </c:pt>
                <c:pt idx="6324">
                  <c:v>8358</c:v>
                </c:pt>
                <c:pt idx="6325">
                  <c:v>8358</c:v>
                </c:pt>
                <c:pt idx="6326">
                  <c:v>8358</c:v>
                </c:pt>
                <c:pt idx="6327">
                  <c:v>8358</c:v>
                </c:pt>
                <c:pt idx="6328">
                  <c:v>8358</c:v>
                </c:pt>
                <c:pt idx="6329">
                  <c:v>8358</c:v>
                </c:pt>
                <c:pt idx="6330">
                  <c:v>8358</c:v>
                </c:pt>
                <c:pt idx="6331">
                  <c:v>8358</c:v>
                </c:pt>
                <c:pt idx="6332">
                  <c:v>8358</c:v>
                </c:pt>
                <c:pt idx="6333">
                  <c:v>8358</c:v>
                </c:pt>
                <c:pt idx="6334">
                  <c:v>8358</c:v>
                </c:pt>
                <c:pt idx="6335">
                  <c:v>8358</c:v>
                </c:pt>
                <c:pt idx="6336">
                  <c:v>8358</c:v>
                </c:pt>
                <c:pt idx="6337">
                  <c:v>8358</c:v>
                </c:pt>
                <c:pt idx="6338">
                  <c:v>8358</c:v>
                </c:pt>
                <c:pt idx="6339">
                  <c:v>8358</c:v>
                </c:pt>
                <c:pt idx="6340">
                  <c:v>8358</c:v>
                </c:pt>
                <c:pt idx="6341">
                  <c:v>8358</c:v>
                </c:pt>
                <c:pt idx="6342">
                  <c:v>8358</c:v>
                </c:pt>
                <c:pt idx="6343">
                  <c:v>8358</c:v>
                </c:pt>
                <c:pt idx="6344">
                  <c:v>8358</c:v>
                </c:pt>
                <c:pt idx="6345">
                  <c:v>8358</c:v>
                </c:pt>
                <c:pt idx="6346">
                  <c:v>8358</c:v>
                </c:pt>
                <c:pt idx="6347">
                  <c:v>8358</c:v>
                </c:pt>
                <c:pt idx="6348">
                  <c:v>8358</c:v>
                </c:pt>
                <c:pt idx="6349">
                  <c:v>8358</c:v>
                </c:pt>
                <c:pt idx="6350">
                  <c:v>8358</c:v>
                </c:pt>
                <c:pt idx="6351">
                  <c:v>8358</c:v>
                </c:pt>
                <c:pt idx="6352">
                  <c:v>8358</c:v>
                </c:pt>
                <c:pt idx="6353">
                  <c:v>8358</c:v>
                </c:pt>
                <c:pt idx="6354">
                  <c:v>8358</c:v>
                </c:pt>
                <c:pt idx="6355">
                  <c:v>8358</c:v>
                </c:pt>
                <c:pt idx="6356">
                  <c:v>8358</c:v>
                </c:pt>
                <c:pt idx="6357">
                  <c:v>8358</c:v>
                </c:pt>
                <c:pt idx="6358">
                  <c:v>8358</c:v>
                </c:pt>
                <c:pt idx="6359">
                  <c:v>8358</c:v>
                </c:pt>
                <c:pt idx="6360">
                  <c:v>8358</c:v>
                </c:pt>
                <c:pt idx="6361">
                  <c:v>8358</c:v>
                </c:pt>
                <c:pt idx="6362">
                  <c:v>8358</c:v>
                </c:pt>
                <c:pt idx="6363">
                  <c:v>8358</c:v>
                </c:pt>
                <c:pt idx="6364">
                  <c:v>8358</c:v>
                </c:pt>
                <c:pt idx="6365">
                  <c:v>8358</c:v>
                </c:pt>
                <c:pt idx="6366">
                  <c:v>8358</c:v>
                </c:pt>
                <c:pt idx="6367">
                  <c:v>8358</c:v>
                </c:pt>
                <c:pt idx="6368">
                  <c:v>8358</c:v>
                </c:pt>
                <c:pt idx="6369">
                  <c:v>8358</c:v>
                </c:pt>
                <c:pt idx="6370">
                  <c:v>8358</c:v>
                </c:pt>
                <c:pt idx="6371">
                  <c:v>8358</c:v>
                </c:pt>
                <c:pt idx="6372">
                  <c:v>8358</c:v>
                </c:pt>
                <c:pt idx="6373">
                  <c:v>8358</c:v>
                </c:pt>
                <c:pt idx="6374">
                  <c:v>8358</c:v>
                </c:pt>
                <c:pt idx="6375">
                  <c:v>8358</c:v>
                </c:pt>
                <c:pt idx="6376">
                  <c:v>8358</c:v>
                </c:pt>
                <c:pt idx="6377">
                  <c:v>8358</c:v>
                </c:pt>
                <c:pt idx="6378">
                  <c:v>8358</c:v>
                </c:pt>
                <c:pt idx="6379">
                  <c:v>8358</c:v>
                </c:pt>
                <c:pt idx="6380">
                  <c:v>8358</c:v>
                </c:pt>
                <c:pt idx="6381">
                  <c:v>8358</c:v>
                </c:pt>
                <c:pt idx="6382">
                  <c:v>8358</c:v>
                </c:pt>
                <c:pt idx="6383">
                  <c:v>8358</c:v>
                </c:pt>
                <c:pt idx="6384">
                  <c:v>8358</c:v>
                </c:pt>
                <c:pt idx="6385">
                  <c:v>8358</c:v>
                </c:pt>
                <c:pt idx="6386">
                  <c:v>8358</c:v>
                </c:pt>
                <c:pt idx="6387">
                  <c:v>8358</c:v>
                </c:pt>
                <c:pt idx="6388">
                  <c:v>8358</c:v>
                </c:pt>
                <c:pt idx="6389">
                  <c:v>8358</c:v>
                </c:pt>
                <c:pt idx="6390">
                  <c:v>8358</c:v>
                </c:pt>
                <c:pt idx="6391">
                  <c:v>8358</c:v>
                </c:pt>
                <c:pt idx="6392">
                  <c:v>8358</c:v>
                </c:pt>
                <c:pt idx="6393">
                  <c:v>8358</c:v>
                </c:pt>
                <c:pt idx="6394">
                  <c:v>8358</c:v>
                </c:pt>
                <c:pt idx="6395">
                  <c:v>8358</c:v>
                </c:pt>
                <c:pt idx="6396">
                  <c:v>8358</c:v>
                </c:pt>
                <c:pt idx="6397">
                  <c:v>8358</c:v>
                </c:pt>
                <c:pt idx="6398">
                  <c:v>8358</c:v>
                </c:pt>
                <c:pt idx="6399">
                  <c:v>8358</c:v>
                </c:pt>
                <c:pt idx="6400">
                  <c:v>8358</c:v>
                </c:pt>
                <c:pt idx="6401">
                  <c:v>8358</c:v>
                </c:pt>
                <c:pt idx="6402">
                  <c:v>8358</c:v>
                </c:pt>
                <c:pt idx="6403">
                  <c:v>8358</c:v>
                </c:pt>
                <c:pt idx="6404">
                  <c:v>8358</c:v>
                </c:pt>
                <c:pt idx="6405">
                  <c:v>8358</c:v>
                </c:pt>
                <c:pt idx="6406">
                  <c:v>8358</c:v>
                </c:pt>
                <c:pt idx="6407">
                  <c:v>8358</c:v>
                </c:pt>
                <c:pt idx="6408">
                  <c:v>8358</c:v>
                </c:pt>
                <c:pt idx="6409">
                  <c:v>8358</c:v>
                </c:pt>
                <c:pt idx="6410">
                  <c:v>8358</c:v>
                </c:pt>
                <c:pt idx="6411">
                  <c:v>8358</c:v>
                </c:pt>
                <c:pt idx="6412">
                  <c:v>8358</c:v>
                </c:pt>
                <c:pt idx="6413">
                  <c:v>8358</c:v>
                </c:pt>
                <c:pt idx="6414">
                  <c:v>8358</c:v>
                </c:pt>
                <c:pt idx="6415">
                  <c:v>8358</c:v>
                </c:pt>
                <c:pt idx="6416">
                  <c:v>8358</c:v>
                </c:pt>
                <c:pt idx="6417">
                  <c:v>8358</c:v>
                </c:pt>
                <c:pt idx="6418">
                  <c:v>8358</c:v>
                </c:pt>
                <c:pt idx="6419">
                  <c:v>8358</c:v>
                </c:pt>
                <c:pt idx="6420">
                  <c:v>8358</c:v>
                </c:pt>
                <c:pt idx="6421">
                  <c:v>8358</c:v>
                </c:pt>
                <c:pt idx="6422">
                  <c:v>8358</c:v>
                </c:pt>
                <c:pt idx="6423">
                  <c:v>8358</c:v>
                </c:pt>
                <c:pt idx="6424">
                  <c:v>8358</c:v>
                </c:pt>
                <c:pt idx="6425">
                  <c:v>8358</c:v>
                </c:pt>
                <c:pt idx="6426">
                  <c:v>8358</c:v>
                </c:pt>
                <c:pt idx="6427">
                  <c:v>8358</c:v>
                </c:pt>
                <c:pt idx="6428">
                  <c:v>8358</c:v>
                </c:pt>
                <c:pt idx="6429">
                  <c:v>8358</c:v>
                </c:pt>
                <c:pt idx="6430">
                  <c:v>8358</c:v>
                </c:pt>
                <c:pt idx="6431">
                  <c:v>8358</c:v>
                </c:pt>
                <c:pt idx="6432">
                  <c:v>8358</c:v>
                </c:pt>
                <c:pt idx="6433">
                  <c:v>8358</c:v>
                </c:pt>
                <c:pt idx="6434">
                  <c:v>8358</c:v>
                </c:pt>
                <c:pt idx="6435">
                  <c:v>8358</c:v>
                </c:pt>
                <c:pt idx="6436">
                  <c:v>8358</c:v>
                </c:pt>
                <c:pt idx="6437">
                  <c:v>8358</c:v>
                </c:pt>
                <c:pt idx="6438">
                  <c:v>8358</c:v>
                </c:pt>
                <c:pt idx="6439">
                  <c:v>8358</c:v>
                </c:pt>
                <c:pt idx="6440">
                  <c:v>8358</c:v>
                </c:pt>
                <c:pt idx="6441">
                  <c:v>8358</c:v>
                </c:pt>
                <c:pt idx="6442">
                  <c:v>8358</c:v>
                </c:pt>
                <c:pt idx="6443">
                  <c:v>8358</c:v>
                </c:pt>
                <c:pt idx="6444">
                  <c:v>8358</c:v>
                </c:pt>
                <c:pt idx="6445">
                  <c:v>8358</c:v>
                </c:pt>
                <c:pt idx="6446">
                  <c:v>8358</c:v>
                </c:pt>
                <c:pt idx="6447">
                  <c:v>8358</c:v>
                </c:pt>
                <c:pt idx="6448">
                  <c:v>8358</c:v>
                </c:pt>
                <c:pt idx="6449">
                  <c:v>8358</c:v>
                </c:pt>
                <c:pt idx="6450">
                  <c:v>8358</c:v>
                </c:pt>
                <c:pt idx="6451">
                  <c:v>8358</c:v>
                </c:pt>
                <c:pt idx="6452">
                  <c:v>8358</c:v>
                </c:pt>
                <c:pt idx="6453">
                  <c:v>8358</c:v>
                </c:pt>
                <c:pt idx="6454">
                  <c:v>8358</c:v>
                </c:pt>
                <c:pt idx="6455">
                  <c:v>8358</c:v>
                </c:pt>
                <c:pt idx="6456">
                  <c:v>8358</c:v>
                </c:pt>
                <c:pt idx="6457">
                  <c:v>8358</c:v>
                </c:pt>
                <c:pt idx="6458">
                  <c:v>8358</c:v>
                </c:pt>
                <c:pt idx="6459">
                  <c:v>8358</c:v>
                </c:pt>
                <c:pt idx="6460">
                  <c:v>8358</c:v>
                </c:pt>
                <c:pt idx="6461">
                  <c:v>8358</c:v>
                </c:pt>
                <c:pt idx="6462">
                  <c:v>8358</c:v>
                </c:pt>
                <c:pt idx="6463">
                  <c:v>8358</c:v>
                </c:pt>
                <c:pt idx="6464">
                  <c:v>8358</c:v>
                </c:pt>
                <c:pt idx="6465">
                  <c:v>8358</c:v>
                </c:pt>
                <c:pt idx="6466">
                  <c:v>8358</c:v>
                </c:pt>
                <c:pt idx="6467">
                  <c:v>8358</c:v>
                </c:pt>
                <c:pt idx="6468">
                  <c:v>8358</c:v>
                </c:pt>
                <c:pt idx="6469">
                  <c:v>8358</c:v>
                </c:pt>
                <c:pt idx="6470">
                  <c:v>8358</c:v>
                </c:pt>
                <c:pt idx="6471">
                  <c:v>8358</c:v>
                </c:pt>
                <c:pt idx="6472">
                  <c:v>8358</c:v>
                </c:pt>
                <c:pt idx="6473">
                  <c:v>8358</c:v>
                </c:pt>
                <c:pt idx="6474">
                  <c:v>8358</c:v>
                </c:pt>
                <c:pt idx="6475">
                  <c:v>8358</c:v>
                </c:pt>
                <c:pt idx="6476">
                  <c:v>8358</c:v>
                </c:pt>
                <c:pt idx="6477">
                  <c:v>8358</c:v>
                </c:pt>
                <c:pt idx="6478">
                  <c:v>8358</c:v>
                </c:pt>
                <c:pt idx="6479">
                  <c:v>8358</c:v>
                </c:pt>
                <c:pt idx="6480">
                  <c:v>8358</c:v>
                </c:pt>
                <c:pt idx="6481">
                  <c:v>8358</c:v>
                </c:pt>
                <c:pt idx="6482">
                  <c:v>8358</c:v>
                </c:pt>
                <c:pt idx="6483">
                  <c:v>8358</c:v>
                </c:pt>
                <c:pt idx="6484">
                  <c:v>8358</c:v>
                </c:pt>
                <c:pt idx="6485">
                  <c:v>8358</c:v>
                </c:pt>
                <c:pt idx="6486">
                  <c:v>8358</c:v>
                </c:pt>
                <c:pt idx="6487">
                  <c:v>8358</c:v>
                </c:pt>
                <c:pt idx="6488">
                  <c:v>8358</c:v>
                </c:pt>
                <c:pt idx="6489">
                  <c:v>8358</c:v>
                </c:pt>
                <c:pt idx="6490">
                  <c:v>8358</c:v>
                </c:pt>
                <c:pt idx="6491">
                  <c:v>8358</c:v>
                </c:pt>
                <c:pt idx="6492">
                  <c:v>8358</c:v>
                </c:pt>
                <c:pt idx="6493">
                  <c:v>8358</c:v>
                </c:pt>
                <c:pt idx="6494">
                  <c:v>8358</c:v>
                </c:pt>
                <c:pt idx="6495">
                  <c:v>8358</c:v>
                </c:pt>
                <c:pt idx="6496">
                  <c:v>8358</c:v>
                </c:pt>
                <c:pt idx="6497">
                  <c:v>8358</c:v>
                </c:pt>
                <c:pt idx="6498">
                  <c:v>8358</c:v>
                </c:pt>
                <c:pt idx="6499">
                  <c:v>8358</c:v>
                </c:pt>
                <c:pt idx="6500">
                  <c:v>8358</c:v>
                </c:pt>
                <c:pt idx="6501">
                  <c:v>8358</c:v>
                </c:pt>
                <c:pt idx="6502">
                  <c:v>8358</c:v>
                </c:pt>
                <c:pt idx="6503">
                  <c:v>8358</c:v>
                </c:pt>
                <c:pt idx="6504">
                  <c:v>8358</c:v>
                </c:pt>
                <c:pt idx="6505">
                  <c:v>8358</c:v>
                </c:pt>
                <c:pt idx="6506">
                  <c:v>8358</c:v>
                </c:pt>
                <c:pt idx="6507">
                  <c:v>8358</c:v>
                </c:pt>
                <c:pt idx="6508">
                  <c:v>8358</c:v>
                </c:pt>
                <c:pt idx="6509">
                  <c:v>8358</c:v>
                </c:pt>
                <c:pt idx="6510">
                  <c:v>8358</c:v>
                </c:pt>
                <c:pt idx="6511">
                  <c:v>8358</c:v>
                </c:pt>
                <c:pt idx="6512">
                  <c:v>8358</c:v>
                </c:pt>
                <c:pt idx="6513">
                  <c:v>8358</c:v>
                </c:pt>
                <c:pt idx="6514">
                  <c:v>8358</c:v>
                </c:pt>
                <c:pt idx="6515">
                  <c:v>8358</c:v>
                </c:pt>
                <c:pt idx="6516">
                  <c:v>8358</c:v>
                </c:pt>
                <c:pt idx="6517">
                  <c:v>8358</c:v>
                </c:pt>
                <c:pt idx="6518">
                  <c:v>8358</c:v>
                </c:pt>
                <c:pt idx="6519">
                  <c:v>8358</c:v>
                </c:pt>
                <c:pt idx="6520">
                  <c:v>8358</c:v>
                </c:pt>
                <c:pt idx="6521">
                  <c:v>8358</c:v>
                </c:pt>
                <c:pt idx="6522">
                  <c:v>8358</c:v>
                </c:pt>
                <c:pt idx="6523">
                  <c:v>8358</c:v>
                </c:pt>
                <c:pt idx="6524">
                  <c:v>8358</c:v>
                </c:pt>
                <c:pt idx="6525">
                  <c:v>8358</c:v>
                </c:pt>
                <c:pt idx="6526">
                  <c:v>8358</c:v>
                </c:pt>
                <c:pt idx="6527">
                  <c:v>8358</c:v>
                </c:pt>
                <c:pt idx="6528">
                  <c:v>8358</c:v>
                </c:pt>
                <c:pt idx="6529">
                  <c:v>8358</c:v>
                </c:pt>
                <c:pt idx="6530">
                  <c:v>8358</c:v>
                </c:pt>
                <c:pt idx="6531">
                  <c:v>8358</c:v>
                </c:pt>
                <c:pt idx="6532">
                  <c:v>8358</c:v>
                </c:pt>
                <c:pt idx="6533">
                  <c:v>8358</c:v>
                </c:pt>
                <c:pt idx="6534">
                  <c:v>8358</c:v>
                </c:pt>
                <c:pt idx="6535">
                  <c:v>8358</c:v>
                </c:pt>
                <c:pt idx="6536">
                  <c:v>8358</c:v>
                </c:pt>
                <c:pt idx="6537">
                  <c:v>8358</c:v>
                </c:pt>
                <c:pt idx="6538">
                  <c:v>8358</c:v>
                </c:pt>
                <c:pt idx="6539">
                  <c:v>8358</c:v>
                </c:pt>
                <c:pt idx="6540">
                  <c:v>8358</c:v>
                </c:pt>
                <c:pt idx="6541">
                  <c:v>8358</c:v>
                </c:pt>
                <c:pt idx="6542">
                  <c:v>8358</c:v>
                </c:pt>
                <c:pt idx="6543">
                  <c:v>8358</c:v>
                </c:pt>
                <c:pt idx="6544">
                  <c:v>8358</c:v>
                </c:pt>
                <c:pt idx="6545">
                  <c:v>8358</c:v>
                </c:pt>
                <c:pt idx="6546">
                  <c:v>8358</c:v>
                </c:pt>
                <c:pt idx="6547">
                  <c:v>8358</c:v>
                </c:pt>
                <c:pt idx="6548">
                  <c:v>8358</c:v>
                </c:pt>
                <c:pt idx="6549">
                  <c:v>8358</c:v>
                </c:pt>
                <c:pt idx="6550">
                  <c:v>8358</c:v>
                </c:pt>
                <c:pt idx="6551">
                  <c:v>8358</c:v>
                </c:pt>
                <c:pt idx="6552">
                  <c:v>8358</c:v>
                </c:pt>
                <c:pt idx="6553">
                  <c:v>8358</c:v>
                </c:pt>
                <c:pt idx="6554">
                  <c:v>8358</c:v>
                </c:pt>
                <c:pt idx="6555">
                  <c:v>8358</c:v>
                </c:pt>
                <c:pt idx="6556">
                  <c:v>8358</c:v>
                </c:pt>
                <c:pt idx="6557">
                  <c:v>8358</c:v>
                </c:pt>
                <c:pt idx="6558">
                  <c:v>8358</c:v>
                </c:pt>
                <c:pt idx="6559">
                  <c:v>8358</c:v>
                </c:pt>
                <c:pt idx="6560">
                  <c:v>8358</c:v>
                </c:pt>
                <c:pt idx="6561">
                  <c:v>8358</c:v>
                </c:pt>
                <c:pt idx="6562">
                  <c:v>8358</c:v>
                </c:pt>
                <c:pt idx="6563">
                  <c:v>8358</c:v>
                </c:pt>
                <c:pt idx="6564">
                  <c:v>8358</c:v>
                </c:pt>
                <c:pt idx="6565">
                  <c:v>8358</c:v>
                </c:pt>
                <c:pt idx="6566">
                  <c:v>8358</c:v>
                </c:pt>
                <c:pt idx="6567">
                  <c:v>8358</c:v>
                </c:pt>
                <c:pt idx="6568">
                  <c:v>8358</c:v>
                </c:pt>
                <c:pt idx="6569">
                  <c:v>8358</c:v>
                </c:pt>
                <c:pt idx="6570">
                  <c:v>8358</c:v>
                </c:pt>
                <c:pt idx="6571">
                  <c:v>8358</c:v>
                </c:pt>
                <c:pt idx="6572">
                  <c:v>8358</c:v>
                </c:pt>
                <c:pt idx="6573">
                  <c:v>8358</c:v>
                </c:pt>
                <c:pt idx="6574">
                  <c:v>8358</c:v>
                </c:pt>
                <c:pt idx="6575">
                  <c:v>8358</c:v>
                </c:pt>
                <c:pt idx="6576">
                  <c:v>8358</c:v>
                </c:pt>
                <c:pt idx="6577">
                  <c:v>8358</c:v>
                </c:pt>
                <c:pt idx="6578">
                  <c:v>8358</c:v>
                </c:pt>
                <c:pt idx="6579">
                  <c:v>8358</c:v>
                </c:pt>
                <c:pt idx="6580">
                  <c:v>8358</c:v>
                </c:pt>
                <c:pt idx="6581">
                  <c:v>8358</c:v>
                </c:pt>
                <c:pt idx="6582">
                  <c:v>8358</c:v>
                </c:pt>
                <c:pt idx="6583">
                  <c:v>8358</c:v>
                </c:pt>
                <c:pt idx="6584">
                  <c:v>8358</c:v>
                </c:pt>
                <c:pt idx="6585">
                  <c:v>8358</c:v>
                </c:pt>
                <c:pt idx="6586">
                  <c:v>8358</c:v>
                </c:pt>
                <c:pt idx="6587">
                  <c:v>8358</c:v>
                </c:pt>
                <c:pt idx="6588">
                  <c:v>8358</c:v>
                </c:pt>
                <c:pt idx="6589">
                  <c:v>8358</c:v>
                </c:pt>
                <c:pt idx="6590">
                  <c:v>8358</c:v>
                </c:pt>
                <c:pt idx="6591">
                  <c:v>8358</c:v>
                </c:pt>
                <c:pt idx="6592">
                  <c:v>8358</c:v>
                </c:pt>
                <c:pt idx="6593">
                  <c:v>8358</c:v>
                </c:pt>
                <c:pt idx="6594">
                  <c:v>8358</c:v>
                </c:pt>
                <c:pt idx="6595">
                  <c:v>8358</c:v>
                </c:pt>
                <c:pt idx="6596">
                  <c:v>8358</c:v>
                </c:pt>
                <c:pt idx="6597">
                  <c:v>8358</c:v>
                </c:pt>
                <c:pt idx="6598">
                  <c:v>8358</c:v>
                </c:pt>
                <c:pt idx="6599">
                  <c:v>8358</c:v>
                </c:pt>
                <c:pt idx="6600">
                  <c:v>8358</c:v>
                </c:pt>
                <c:pt idx="6601">
                  <c:v>8358</c:v>
                </c:pt>
                <c:pt idx="6602">
                  <c:v>8358</c:v>
                </c:pt>
                <c:pt idx="6603">
                  <c:v>8358</c:v>
                </c:pt>
                <c:pt idx="6604">
                  <c:v>8358</c:v>
                </c:pt>
                <c:pt idx="6605">
                  <c:v>8358</c:v>
                </c:pt>
                <c:pt idx="6606">
                  <c:v>8358</c:v>
                </c:pt>
                <c:pt idx="6607">
                  <c:v>8358</c:v>
                </c:pt>
                <c:pt idx="6608">
                  <c:v>8358</c:v>
                </c:pt>
                <c:pt idx="6609">
                  <c:v>8358</c:v>
                </c:pt>
                <c:pt idx="6610">
                  <c:v>8358</c:v>
                </c:pt>
                <c:pt idx="6611">
                  <c:v>8358</c:v>
                </c:pt>
                <c:pt idx="6612">
                  <c:v>8358</c:v>
                </c:pt>
                <c:pt idx="6613">
                  <c:v>8358</c:v>
                </c:pt>
                <c:pt idx="6614">
                  <c:v>8358</c:v>
                </c:pt>
                <c:pt idx="6615">
                  <c:v>8358</c:v>
                </c:pt>
                <c:pt idx="6616">
                  <c:v>8358</c:v>
                </c:pt>
                <c:pt idx="6617">
                  <c:v>8358</c:v>
                </c:pt>
                <c:pt idx="6618">
                  <c:v>8358</c:v>
                </c:pt>
                <c:pt idx="6619">
                  <c:v>8358</c:v>
                </c:pt>
                <c:pt idx="6620">
                  <c:v>8358</c:v>
                </c:pt>
                <c:pt idx="6621">
                  <c:v>8358</c:v>
                </c:pt>
                <c:pt idx="6622">
                  <c:v>8358</c:v>
                </c:pt>
                <c:pt idx="6623">
                  <c:v>8358</c:v>
                </c:pt>
                <c:pt idx="6624">
                  <c:v>8358</c:v>
                </c:pt>
                <c:pt idx="6625">
                  <c:v>8358</c:v>
                </c:pt>
                <c:pt idx="6626">
                  <c:v>8358</c:v>
                </c:pt>
                <c:pt idx="6627">
                  <c:v>8358</c:v>
                </c:pt>
                <c:pt idx="6628">
                  <c:v>8358</c:v>
                </c:pt>
                <c:pt idx="6629">
                  <c:v>8358</c:v>
                </c:pt>
                <c:pt idx="6630">
                  <c:v>8358</c:v>
                </c:pt>
                <c:pt idx="6631">
                  <c:v>8358</c:v>
                </c:pt>
                <c:pt idx="6632">
                  <c:v>8358</c:v>
                </c:pt>
                <c:pt idx="6633">
                  <c:v>8358</c:v>
                </c:pt>
                <c:pt idx="6634">
                  <c:v>8358</c:v>
                </c:pt>
                <c:pt idx="6635">
                  <c:v>8358</c:v>
                </c:pt>
                <c:pt idx="6636">
                  <c:v>8358</c:v>
                </c:pt>
                <c:pt idx="6637">
                  <c:v>8358</c:v>
                </c:pt>
                <c:pt idx="6638">
                  <c:v>8358</c:v>
                </c:pt>
                <c:pt idx="6639">
                  <c:v>8358</c:v>
                </c:pt>
                <c:pt idx="6640">
                  <c:v>8358</c:v>
                </c:pt>
                <c:pt idx="6641">
                  <c:v>8358</c:v>
                </c:pt>
                <c:pt idx="6642">
                  <c:v>8358</c:v>
                </c:pt>
                <c:pt idx="6643">
                  <c:v>8358</c:v>
                </c:pt>
                <c:pt idx="6644">
                  <c:v>8358</c:v>
                </c:pt>
                <c:pt idx="6645">
                  <c:v>8358</c:v>
                </c:pt>
                <c:pt idx="6646">
                  <c:v>8358</c:v>
                </c:pt>
                <c:pt idx="6647">
                  <c:v>8358</c:v>
                </c:pt>
                <c:pt idx="6648">
                  <c:v>8358</c:v>
                </c:pt>
                <c:pt idx="6649">
                  <c:v>8358</c:v>
                </c:pt>
                <c:pt idx="6650">
                  <c:v>8358</c:v>
                </c:pt>
                <c:pt idx="6651">
                  <c:v>8358</c:v>
                </c:pt>
                <c:pt idx="6652">
                  <c:v>8358</c:v>
                </c:pt>
                <c:pt idx="6653">
                  <c:v>8358</c:v>
                </c:pt>
                <c:pt idx="6654">
                  <c:v>8358</c:v>
                </c:pt>
                <c:pt idx="6655">
                  <c:v>8358</c:v>
                </c:pt>
                <c:pt idx="6656">
                  <c:v>8358</c:v>
                </c:pt>
                <c:pt idx="6657">
                  <c:v>8358</c:v>
                </c:pt>
                <c:pt idx="6658">
                  <c:v>8358</c:v>
                </c:pt>
                <c:pt idx="6659">
                  <c:v>8358</c:v>
                </c:pt>
                <c:pt idx="6660">
                  <c:v>8358</c:v>
                </c:pt>
                <c:pt idx="6661">
                  <c:v>8358</c:v>
                </c:pt>
                <c:pt idx="6662">
                  <c:v>8358</c:v>
                </c:pt>
                <c:pt idx="6663">
                  <c:v>8358</c:v>
                </c:pt>
                <c:pt idx="6664">
                  <c:v>8358</c:v>
                </c:pt>
                <c:pt idx="6665">
                  <c:v>8358</c:v>
                </c:pt>
                <c:pt idx="6666">
                  <c:v>8358</c:v>
                </c:pt>
                <c:pt idx="6667">
                  <c:v>8358</c:v>
                </c:pt>
                <c:pt idx="6668">
                  <c:v>8358</c:v>
                </c:pt>
                <c:pt idx="6669">
                  <c:v>8358</c:v>
                </c:pt>
                <c:pt idx="6670">
                  <c:v>8358</c:v>
                </c:pt>
                <c:pt idx="6671">
                  <c:v>8358</c:v>
                </c:pt>
                <c:pt idx="6672">
                  <c:v>8358</c:v>
                </c:pt>
                <c:pt idx="6673">
                  <c:v>8358</c:v>
                </c:pt>
                <c:pt idx="6674">
                  <c:v>8358</c:v>
                </c:pt>
                <c:pt idx="6675">
                  <c:v>8358</c:v>
                </c:pt>
                <c:pt idx="6676">
                  <c:v>8358</c:v>
                </c:pt>
                <c:pt idx="6677">
                  <c:v>8358</c:v>
                </c:pt>
                <c:pt idx="6678">
                  <c:v>8358</c:v>
                </c:pt>
                <c:pt idx="6679">
                  <c:v>8358</c:v>
                </c:pt>
                <c:pt idx="6680">
                  <c:v>8358</c:v>
                </c:pt>
                <c:pt idx="6681">
                  <c:v>8358</c:v>
                </c:pt>
                <c:pt idx="6682">
                  <c:v>8358</c:v>
                </c:pt>
                <c:pt idx="6683">
                  <c:v>8358</c:v>
                </c:pt>
                <c:pt idx="6684">
                  <c:v>8358</c:v>
                </c:pt>
                <c:pt idx="6685">
                  <c:v>8358</c:v>
                </c:pt>
                <c:pt idx="6686">
                  <c:v>8358</c:v>
                </c:pt>
                <c:pt idx="6687">
                  <c:v>8358</c:v>
                </c:pt>
                <c:pt idx="6688">
                  <c:v>8358</c:v>
                </c:pt>
                <c:pt idx="6689">
                  <c:v>8358</c:v>
                </c:pt>
                <c:pt idx="6690">
                  <c:v>8358</c:v>
                </c:pt>
                <c:pt idx="6691">
                  <c:v>8358</c:v>
                </c:pt>
                <c:pt idx="6692">
                  <c:v>8358</c:v>
                </c:pt>
                <c:pt idx="6693">
                  <c:v>8358</c:v>
                </c:pt>
                <c:pt idx="6694">
                  <c:v>8358</c:v>
                </c:pt>
                <c:pt idx="6695">
                  <c:v>8358</c:v>
                </c:pt>
                <c:pt idx="6696">
                  <c:v>8358</c:v>
                </c:pt>
                <c:pt idx="6697">
                  <c:v>8358</c:v>
                </c:pt>
                <c:pt idx="6698">
                  <c:v>8358</c:v>
                </c:pt>
                <c:pt idx="6699">
                  <c:v>8358</c:v>
                </c:pt>
                <c:pt idx="6700">
                  <c:v>8358</c:v>
                </c:pt>
                <c:pt idx="6701">
                  <c:v>8358</c:v>
                </c:pt>
                <c:pt idx="6702">
                  <c:v>8358</c:v>
                </c:pt>
                <c:pt idx="6703">
                  <c:v>8358</c:v>
                </c:pt>
                <c:pt idx="6704">
                  <c:v>8358</c:v>
                </c:pt>
                <c:pt idx="6705">
                  <c:v>8358</c:v>
                </c:pt>
                <c:pt idx="6706">
                  <c:v>8358</c:v>
                </c:pt>
                <c:pt idx="6707">
                  <c:v>8358</c:v>
                </c:pt>
                <c:pt idx="6708">
                  <c:v>8358</c:v>
                </c:pt>
                <c:pt idx="6709">
                  <c:v>8358</c:v>
                </c:pt>
                <c:pt idx="6710">
                  <c:v>8358</c:v>
                </c:pt>
                <c:pt idx="6711">
                  <c:v>8358</c:v>
                </c:pt>
                <c:pt idx="6712">
                  <c:v>8358</c:v>
                </c:pt>
                <c:pt idx="6713">
                  <c:v>8358</c:v>
                </c:pt>
                <c:pt idx="6714">
                  <c:v>8358</c:v>
                </c:pt>
                <c:pt idx="6715">
                  <c:v>8358</c:v>
                </c:pt>
                <c:pt idx="6716">
                  <c:v>8358</c:v>
                </c:pt>
                <c:pt idx="6717">
                  <c:v>8358</c:v>
                </c:pt>
                <c:pt idx="6718">
                  <c:v>8358</c:v>
                </c:pt>
                <c:pt idx="6719">
                  <c:v>8358</c:v>
                </c:pt>
                <c:pt idx="6720">
                  <c:v>8358</c:v>
                </c:pt>
                <c:pt idx="6721">
                  <c:v>8358</c:v>
                </c:pt>
                <c:pt idx="6722">
                  <c:v>8358</c:v>
                </c:pt>
                <c:pt idx="6723">
                  <c:v>8358</c:v>
                </c:pt>
                <c:pt idx="6724">
                  <c:v>8358</c:v>
                </c:pt>
                <c:pt idx="6725">
                  <c:v>8358</c:v>
                </c:pt>
                <c:pt idx="6726">
                  <c:v>8358</c:v>
                </c:pt>
                <c:pt idx="6727">
                  <c:v>8358</c:v>
                </c:pt>
                <c:pt idx="6728">
                  <c:v>8358</c:v>
                </c:pt>
                <c:pt idx="6729">
                  <c:v>8358</c:v>
                </c:pt>
                <c:pt idx="6730">
                  <c:v>8358</c:v>
                </c:pt>
                <c:pt idx="6731">
                  <c:v>8358</c:v>
                </c:pt>
                <c:pt idx="6732">
                  <c:v>8358</c:v>
                </c:pt>
                <c:pt idx="6733">
                  <c:v>8358</c:v>
                </c:pt>
                <c:pt idx="6734">
                  <c:v>8358</c:v>
                </c:pt>
                <c:pt idx="6735">
                  <c:v>8358</c:v>
                </c:pt>
                <c:pt idx="6736">
                  <c:v>8358</c:v>
                </c:pt>
                <c:pt idx="6737">
                  <c:v>8358</c:v>
                </c:pt>
                <c:pt idx="6738">
                  <c:v>8358</c:v>
                </c:pt>
                <c:pt idx="6739">
                  <c:v>8358</c:v>
                </c:pt>
                <c:pt idx="6740">
                  <c:v>8358</c:v>
                </c:pt>
                <c:pt idx="6741">
                  <c:v>8358</c:v>
                </c:pt>
                <c:pt idx="6742">
                  <c:v>8358</c:v>
                </c:pt>
                <c:pt idx="6743">
                  <c:v>8358</c:v>
                </c:pt>
                <c:pt idx="6744">
                  <c:v>8358</c:v>
                </c:pt>
                <c:pt idx="6745">
                  <c:v>8358</c:v>
                </c:pt>
                <c:pt idx="6746">
                  <c:v>8358</c:v>
                </c:pt>
                <c:pt idx="6747">
                  <c:v>8358</c:v>
                </c:pt>
                <c:pt idx="6748">
                  <c:v>8358</c:v>
                </c:pt>
                <c:pt idx="6749">
                  <c:v>8358</c:v>
                </c:pt>
                <c:pt idx="6750">
                  <c:v>8358</c:v>
                </c:pt>
                <c:pt idx="6751">
                  <c:v>8358</c:v>
                </c:pt>
                <c:pt idx="6752">
                  <c:v>8358</c:v>
                </c:pt>
                <c:pt idx="6753">
                  <c:v>8358</c:v>
                </c:pt>
                <c:pt idx="6754">
                  <c:v>8358</c:v>
                </c:pt>
                <c:pt idx="6755">
                  <c:v>8358</c:v>
                </c:pt>
                <c:pt idx="6756">
                  <c:v>8358</c:v>
                </c:pt>
                <c:pt idx="6757">
                  <c:v>8358</c:v>
                </c:pt>
                <c:pt idx="6758">
                  <c:v>8358</c:v>
                </c:pt>
                <c:pt idx="6759">
                  <c:v>8358</c:v>
                </c:pt>
                <c:pt idx="6760">
                  <c:v>8358</c:v>
                </c:pt>
                <c:pt idx="6761">
                  <c:v>8358</c:v>
                </c:pt>
                <c:pt idx="6762">
                  <c:v>8358</c:v>
                </c:pt>
                <c:pt idx="6763">
                  <c:v>8358</c:v>
                </c:pt>
                <c:pt idx="6764">
                  <c:v>8358</c:v>
                </c:pt>
                <c:pt idx="6765">
                  <c:v>8358</c:v>
                </c:pt>
                <c:pt idx="6766">
                  <c:v>8358</c:v>
                </c:pt>
                <c:pt idx="6767">
                  <c:v>8358</c:v>
                </c:pt>
                <c:pt idx="6768">
                  <c:v>8358</c:v>
                </c:pt>
                <c:pt idx="6769">
                  <c:v>8358</c:v>
                </c:pt>
                <c:pt idx="6770">
                  <c:v>8358</c:v>
                </c:pt>
                <c:pt idx="6771">
                  <c:v>8358</c:v>
                </c:pt>
                <c:pt idx="6772">
                  <c:v>8358</c:v>
                </c:pt>
                <c:pt idx="6773">
                  <c:v>8358</c:v>
                </c:pt>
                <c:pt idx="6774">
                  <c:v>8358</c:v>
                </c:pt>
                <c:pt idx="6775">
                  <c:v>8358</c:v>
                </c:pt>
                <c:pt idx="6776">
                  <c:v>8358</c:v>
                </c:pt>
                <c:pt idx="6777">
                  <c:v>8358</c:v>
                </c:pt>
                <c:pt idx="6778">
                  <c:v>8358</c:v>
                </c:pt>
                <c:pt idx="6779">
                  <c:v>8358</c:v>
                </c:pt>
                <c:pt idx="6780">
                  <c:v>8358</c:v>
                </c:pt>
                <c:pt idx="6781">
                  <c:v>8358</c:v>
                </c:pt>
                <c:pt idx="6782">
                  <c:v>8358</c:v>
                </c:pt>
                <c:pt idx="6783">
                  <c:v>8358</c:v>
                </c:pt>
                <c:pt idx="6784">
                  <c:v>8358</c:v>
                </c:pt>
                <c:pt idx="6785">
                  <c:v>8358</c:v>
                </c:pt>
                <c:pt idx="6786">
                  <c:v>8358</c:v>
                </c:pt>
                <c:pt idx="6787">
                  <c:v>8358</c:v>
                </c:pt>
                <c:pt idx="6788">
                  <c:v>8358</c:v>
                </c:pt>
                <c:pt idx="6789">
                  <c:v>8358</c:v>
                </c:pt>
                <c:pt idx="6790">
                  <c:v>8358</c:v>
                </c:pt>
                <c:pt idx="6791">
                  <c:v>8358</c:v>
                </c:pt>
                <c:pt idx="6792">
                  <c:v>8358</c:v>
                </c:pt>
                <c:pt idx="6793">
                  <c:v>8358</c:v>
                </c:pt>
                <c:pt idx="6794">
                  <c:v>8358</c:v>
                </c:pt>
                <c:pt idx="6795">
                  <c:v>8358</c:v>
                </c:pt>
                <c:pt idx="6796">
                  <c:v>8358</c:v>
                </c:pt>
                <c:pt idx="6797">
                  <c:v>8358</c:v>
                </c:pt>
                <c:pt idx="6798">
                  <c:v>8358</c:v>
                </c:pt>
                <c:pt idx="6799">
                  <c:v>8358</c:v>
                </c:pt>
                <c:pt idx="6800">
                  <c:v>8358</c:v>
                </c:pt>
                <c:pt idx="6801">
                  <c:v>8358</c:v>
                </c:pt>
                <c:pt idx="6802">
                  <c:v>8358</c:v>
                </c:pt>
                <c:pt idx="6803">
                  <c:v>8358</c:v>
                </c:pt>
                <c:pt idx="6804">
                  <c:v>8358</c:v>
                </c:pt>
                <c:pt idx="6805">
                  <c:v>8358</c:v>
                </c:pt>
                <c:pt idx="6806">
                  <c:v>8358</c:v>
                </c:pt>
                <c:pt idx="6807">
                  <c:v>8358</c:v>
                </c:pt>
                <c:pt idx="6808">
                  <c:v>8358</c:v>
                </c:pt>
                <c:pt idx="6809">
                  <c:v>8358</c:v>
                </c:pt>
                <c:pt idx="6810">
                  <c:v>8358</c:v>
                </c:pt>
                <c:pt idx="6811">
                  <c:v>8358</c:v>
                </c:pt>
                <c:pt idx="6812">
                  <c:v>8358</c:v>
                </c:pt>
                <c:pt idx="6813">
                  <c:v>8358</c:v>
                </c:pt>
                <c:pt idx="6814">
                  <c:v>8358</c:v>
                </c:pt>
                <c:pt idx="6815">
                  <c:v>8358</c:v>
                </c:pt>
                <c:pt idx="6816">
                  <c:v>8358</c:v>
                </c:pt>
                <c:pt idx="6817">
                  <c:v>8358</c:v>
                </c:pt>
                <c:pt idx="6818">
                  <c:v>8358</c:v>
                </c:pt>
                <c:pt idx="6819">
                  <c:v>8358</c:v>
                </c:pt>
                <c:pt idx="6820">
                  <c:v>8358</c:v>
                </c:pt>
                <c:pt idx="6821">
                  <c:v>8358</c:v>
                </c:pt>
                <c:pt idx="6822">
                  <c:v>8358</c:v>
                </c:pt>
                <c:pt idx="6823">
                  <c:v>8358</c:v>
                </c:pt>
                <c:pt idx="6824">
                  <c:v>8358</c:v>
                </c:pt>
                <c:pt idx="6825">
                  <c:v>8358</c:v>
                </c:pt>
                <c:pt idx="6826">
                  <c:v>8358</c:v>
                </c:pt>
                <c:pt idx="6827">
                  <c:v>8358</c:v>
                </c:pt>
                <c:pt idx="6828">
                  <c:v>8358</c:v>
                </c:pt>
                <c:pt idx="6829">
                  <c:v>8358</c:v>
                </c:pt>
                <c:pt idx="6830">
                  <c:v>8358</c:v>
                </c:pt>
                <c:pt idx="6831">
                  <c:v>8358</c:v>
                </c:pt>
                <c:pt idx="6832">
                  <c:v>8358</c:v>
                </c:pt>
                <c:pt idx="6833">
                  <c:v>8358</c:v>
                </c:pt>
                <c:pt idx="6834">
                  <c:v>8358</c:v>
                </c:pt>
                <c:pt idx="6835">
                  <c:v>8358</c:v>
                </c:pt>
                <c:pt idx="6836">
                  <c:v>8358</c:v>
                </c:pt>
                <c:pt idx="6837">
                  <c:v>8358</c:v>
                </c:pt>
                <c:pt idx="6838">
                  <c:v>8358</c:v>
                </c:pt>
                <c:pt idx="6839">
                  <c:v>8358</c:v>
                </c:pt>
                <c:pt idx="6840">
                  <c:v>8358</c:v>
                </c:pt>
                <c:pt idx="6841">
                  <c:v>8358</c:v>
                </c:pt>
                <c:pt idx="6842">
                  <c:v>8358</c:v>
                </c:pt>
                <c:pt idx="6843">
                  <c:v>8358</c:v>
                </c:pt>
                <c:pt idx="6844">
                  <c:v>8358</c:v>
                </c:pt>
                <c:pt idx="6845">
                  <c:v>8358</c:v>
                </c:pt>
                <c:pt idx="6846">
                  <c:v>8358</c:v>
                </c:pt>
                <c:pt idx="6847">
                  <c:v>8358</c:v>
                </c:pt>
                <c:pt idx="6848">
                  <c:v>8358</c:v>
                </c:pt>
                <c:pt idx="6849">
                  <c:v>8358</c:v>
                </c:pt>
                <c:pt idx="6850">
                  <c:v>8358</c:v>
                </c:pt>
                <c:pt idx="6851">
                  <c:v>8358</c:v>
                </c:pt>
                <c:pt idx="6852">
                  <c:v>8358</c:v>
                </c:pt>
                <c:pt idx="6853">
                  <c:v>8358</c:v>
                </c:pt>
                <c:pt idx="6854">
                  <c:v>8358</c:v>
                </c:pt>
                <c:pt idx="6855">
                  <c:v>8358</c:v>
                </c:pt>
                <c:pt idx="6856">
                  <c:v>8358</c:v>
                </c:pt>
                <c:pt idx="6857">
                  <c:v>8358</c:v>
                </c:pt>
                <c:pt idx="6858">
                  <c:v>8358</c:v>
                </c:pt>
                <c:pt idx="6859">
                  <c:v>8358</c:v>
                </c:pt>
                <c:pt idx="6860">
                  <c:v>8358</c:v>
                </c:pt>
                <c:pt idx="6861">
                  <c:v>8358</c:v>
                </c:pt>
                <c:pt idx="6862">
                  <c:v>8358</c:v>
                </c:pt>
                <c:pt idx="6863">
                  <c:v>8358</c:v>
                </c:pt>
                <c:pt idx="6864">
                  <c:v>8358</c:v>
                </c:pt>
                <c:pt idx="6865">
                  <c:v>8358</c:v>
                </c:pt>
                <c:pt idx="6866">
                  <c:v>8358</c:v>
                </c:pt>
                <c:pt idx="6867">
                  <c:v>8358</c:v>
                </c:pt>
                <c:pt idx="6868">
                  <c:v>8358</c:v>
                </c:pt>
                <c:pt idx="6869">
                  <c:v>8358</c:v>
                </c:pt>
                <c:pt idx="6870">
                  <c:v>8358</c:v>
                </c:pt>
                <c:pt idx="6871">
                  <c:v>8358</c:v>
                </c:pt>
                <c:pt idx="6872">
                  <c:v>8358</c:v>
                </c:pt>
                <c:pt idx="6873">
                  <c:v>8358</c:v>
                </c:pt>
                <c:pt idx="6874">
                  <c:v>8358</c:v>
                </c:pt>
                <c:pt idx="6875">
                  <c:v>8358</c:v>
                </c:pt>
                <c:pt idx="6876">
                  <c:v>8358</c:v>
                </c:pt>
                <c:pt idx="6877">
                  <c:v>8358</c:v>
                </c:pt>
                <c:pt idx="6878">
                  <c:v>8358</c:v>
                </c:pt>
                <c:pt idx="6879">
                  <c:v>8358</c:v>
                </c:pt>
                <c:pt idx="6880">
                  <c:v>8358</c:v>
                </c:pt>
                <c:pt idx="6881">
                  <c:v>8358</c:v>
                </c:pt>
                <c:pt idx="6882">
                  <c:v>8358</c:v>
                </c:pt>
                <c:pt idx="6883">
                  <c:v>8358</c:v>
                </c:pt>
                <c:pt idx="6884">
                  <c:v>8358</c:v>
                </c:pt>
                <c:pt idx="6885">
                  <c:v>8358</c:v>
                </c:pt>
                <c:pt idx="6886">
                  <c:v>8358</c:v>
                </c:pt>
                <c:pt idx="6887">
                  <c:v>8358</c:v>
                </c:pt>
                <c:pt idx="6888">
                  <c:v>8358</c:v>
                </c:pt>
                <c:pt idx="6889">
                  <c:v>8358</c:v>
                </c:pt>
                <c:pt idx="6890">
                  <c:v>8358</c:v>
                </c:pt>
                <c:pt idx="6891">
                  <c:v>8358</c:v>
                </c:pt>
                <c:pt idx="6892">
                  <c:v>8358</c:v>
                </c:pt>
                <c:pt idx="6893">
                  <c:v>8358</c:v>
                </c:pt>
                <c:pt idx="6894">
                  <c:v>8358</c:v>
                </c:pt>
                <c:pt idx="6895">
                  <c:v>8358</c:v>
                </c:pt>
                <c:pt idx="6896">
                  <c:v>8358</c:v>
                </c:pt>
                <c:pt idx="6897">
                  <c:v>8358</c:v>
                </c:pt>
                <c:pt idx="6898">
                  <c:v>8358</c:v>
                </c:pt>
                <c:pt idx="6899">
                  <c:v>8358</c:v>
                </c:pt>
                <c:pt idx="6900">
                  <c:v>8358</c:v>
                </c:pt>
                <c:pt idx="6901">
                  <c:v>8358</c:v>
                </c:pt>
                <c:pt idx="6902">
                  <c:v>8358</c:v>
                </c:pt>
                <c:pt idx="6903">
                  <c:v>8358</c:v>
                </c:pt>
                <c:pt idx="6904">
                  <c:v>8358</c:v>
                </c:pt>
                <c:pt idx="6905">
                  <c:v>8358</c:v>
                </c:pt>
                <c:pt idx="6906">
                  <c:v>8358</c:v>
                </c:pt>
                <c:pt idx="6907">
                  <c:v>8358</c:v>
                </c:pt>
                <c:pt idx="6908">
                  <c:v>8358</c:v>
                </c:pt>
                <c:pt idx="6909">
                  <c:v>8358</c:v>
                </c:pt>
                <c:pt idx="6910">
                  <c:v>8358</c:v>
                </c:pt>
                <c:pt idx="6911">
                  <c:v>8358</c:v>
                </c:pt>
                <c:pt idx="6912">
                  <c:v>8358</c:v>
                </c:pt>
                <c:pt idx="6913">
                  <c:v>8358</c:v>
                </c:pt>
                <c:pt idx="6914">
                  <c:v>8358</c:v>
                </c:pt>
                <c:pt idx="6915">
                  <c:v>8358</c:v>
                </c:pt>
                <c:pt idx="6916">
                  <c:v>8358</c:v>
                </c:pt>
                <c:pt idx="6917">
                  <c:v>8358</c:v>
                </c:pt>
                <c:pt idx="6918">
                  <c:v>8358</c:v>
                </c:pt>
                <c:pt idx="6919">
                  <c:v>8358</c:v>
                </c:pt>
                <c:pt idx="6920">
                  <c:v>8358</c:v>
                </c:pt>
                <c:pt idx="6921">
                  <c:v>8358</c:v>
                </c:pt>
                <c:pt idx="6922">
                  <c:v>8358</c:v>
                </c:pt>
                <c:pt idx="6923">
                  <c:v>8358</c:v>
                </c:pt>
                <c:pt idx="6924">
                  <c:v>8358</c:v>
                </c:pt>
                <c:pt idx="6925">
                  <c:v>8358</c:v>
                </c:pt>
                <c:pt idx="6926">
                  <c:v>8358</c:v>
                </c:pt>
                <c:pt idx="6927">
                  <c:v>8358</c:v>
                </c:pt>
                <c:pt idx="6928">
                  <c:v>8358</c:v>
                </c:pt>
                <c:pt idx="6929">
                  <c:v>8358</c:v>
                </c:pt>
                <c:pt idx="6930">
                  <c:v>8358</c:v>
                </c:pt>
                <c:pt idx="6931">
                  <c:v>8358</c:v>
                </c:pt>
                <c:pt idx="6932">
                  <c:v>8358</c:v>
                </c:pt>
                <c:pt idx="6933">
                  <c:v>8358</c:v>
                </c:pt>
                <c:pt idx="6934">
                  <c:v>8358</c:v>
                </c:pt>
                <c:pt idx="6935">
                  <c:v>8358</c:v>
                </c:pt>
                <c:pt idx="6936">
                  <c:v>8358</c:v>
                </c:pt>
                <c:pt idx="6937">
                  <c:v>8358</c:v>
                </c:pt>
                <c:pt idx="6938">
                  <c:v>8358</c:v>
                </c:pt>
                <c:pt idx="6939">
                  <c:v>8358</c:v>
                </c:pt>
                <c:pt idx="6940">
                  <c:v>8358</c:v>
                </c:pt>
                <c:pt idx="6941">
                  <c:v>8358</c:v>
                </c:pt>
                <c:pt idx="6942">
                  <c:v>8358</c:v>
                </c:pt>
                <c:pt idx="6943">
                  <c:v>8358</c:v>
                </c:pt>
                <c:pt idx="6944">
                  <c:v>8358</c:v>
                </c:pt>
                <c:pt idx="6945">
                  <c:v>8358</c:v>
                </c:pt>
                <c:pt idx="6946">
                  <c:v>8358</c:v>
                </c:pt>
                <c:pt idx="6947">
                  <c:v>8358</c:v>
                </c:pt>
                <c:pt idx="6948">
                  <c:v>8358</c:v>
                </c:pt>
                <c:pt idx="6949">
                  <c:v>8358</c:v>
                </c:pt>
                <c:pt idx="6950">
                  <c:v>8358</c:v>
                </c:pt>
                <c:pt idx="6951">
                  <c:v>8358</c:v>
                </c:pt>
                <c:pt idx="6952">
                  <c:v>8358</c:v>
                </c:pt>
                <c:pt idx="6953">
                  <c:v>8358</c:v>
                </c:pt>
                <c:pt idx="6954">
                  <c:v>8358</c:v>
                </c:pt>
                <c:pt idx="6955">
                  <c:v>8358</c:v>
                </c:pt>
                <c:pt idx="6956">
                  <c:v>8358</c:v>
                </c:pt>
                <c:pt idx="6957">
                  <c:v>8358</c:v>
                </c:pt>
                <c:pt idx="6958">
                  <c:v>8358</c:v>
                </c:pt>
                <c:pt idx="6959">
                  <c:v>8358</c:v>
                </c:pt>
                <c:pt idx="6960">
                  <c:v>8358</c:v>
                </c:pt>
                <c:pt idx="6961">
                  <c:v>8358</c:v>
                </c:pt>
                <c:pt idx="6962">
                  <c:v>8358</c:v>
                </c:pt>
                <c:pt idx="6963">
                  <c:v>8358</c:v>
                </c:pt>
                <c:pt idx="6964">
                  <c:v>8358</c:v>
                </c:pt>
                <c:pt idx="6965">
                  <c:v>8358</c:v>
                </c:pt>
                <c:pt idx="6966">
                  <c:v>8358</c:v>
                </c:pt>
                <c:pt idx="6967">
                  <c:v>8358</c:v>
                </c:pt>
                <c:pt idx="6968">
                  <c:v>8358</c:v>
                </c:pt>
                <c:pt idx="6969">
                  <c:v>8358</c:v>
                </c:pt>
                <c:pt idx="6970">
                  <c:v>8358</c:v>
                </c:pt>
                <c:pt idx="6971">
                  <c:v>8358</c:v>
                </c:pt>
                <c:pt idx="6972">
                  <c:v>8358</c:v>
                </c:pt>
                <c:pt idx="6973">
                  <c:v>8358</c:v>
                </c:pt>
                <c:pt idx="6974">
                  <c:v>8358</c:v>
                </c:pt>
                <c:pt idx="6975">
                  <c:v>8358</c:v>
                </c:pt>
                <c:pt idx="6976">
                  <c:v>8358</c:v>
                </c:pt>
                <c:pt idx="6977">
                  <c:v>8358</c:v>
                </c:pt>
                <c:pt idx="6978">
                  <c:v>8358</c:v>
                </c:pt>
                <c:pt idx="6979">
                  <c:v>8358</c:v>
                </c:pt>
                <c:pt idx="6980">
                  <c:v>8358</c:v>
                </c:pt>
                <c:pt idx="6981">
                  <c:v>8358</c:v>
                </c:pt>
                <c:pt idx="6982">
                  <c:v>8358</c:v>
                </c:pt>
                <c:pt idx="6983">
                  <c:v>8358</c:v>
                </c:pt>
                <c:pt idx="6984">
                  <c:v>8358</c:v>
                </c:pt>
                <c:pt idx="6985">
                  <c:v>8358</c:v>
                </c:pt>
                <c:pt idx="6986">
                  <c:v>8358</c:v>
                </c:pt>
                <c:pt idx="6987">
                  <c:v>8358</c:v>
                </c:pt>
                <c:pt idx="6988">
                  <c:v>8358</c:v>
                </c:pt>
                <c:pt idx="6989">
                  <c:v>8358</c:v>
                </c:pt>
                <c:pt idx="6990">
                  <c:v>8358</c:v>
                </c:pt>
                <c:pt idx="6991">
                  <c:v>8358</c:v>
                </c:pt>
                <c:pt idx="6992">
                  <c:v>8358</c:v>
                </c:pt>
                <c:pt idx="6993">
                  <c:v>8358</c:v>
                </c:pt>
                <c:pt idx="6994">
                  <c:v>8358</c:v>
                </c:pt>
                <c:pt idx="6995">
                  <c:v>8358</c:v>
                </c:pt>
                <c:pt idx="6996">
                  <c:v>8358</c:v>
                </c:pt>
                <c:pt idx="6997">
                  <c:v>8358</c:v>
                </c:pt>
                <c:pt idx="6998">
                  <c:v>8358</c:v>
                </c:pt>
                <c:pt idx="6999">
                  <c:v>8358</c:v>
                </c:pt>
                <c:pt idx="7000">
                  <c:v>8358</c:v>
                </c:pt>
                <c:pt idx="7001">
                  <c:v>8358</c:v>
                </c:pt>
                <c:pt idx="7002">
                  <c:v>8358</c:v>
                </c:pt>
                <c:pt idx="7003">
                  <c:v>8358</c:v>
                </c:pt>
                <c:pt idx="7004">
                  <c:v>8358</c:v>
                </c:pt>
                <c:pt idx="7005">
                  <c:v>8358</c:v>
                </c:pt>
                <c:pt idx="7006">
                  <c:v>8358</c:v>
                </c:pt>
                <c:pt idx="7007">
                  <c:v>8358</c:v>
                </c:pt>
                <c:pt idx="7008">
                  <c:v>8358</c:v>
                </c:pt>
                <c:pt idx="7009">
                  <c:v>8358</c:v>
                </c:pt>
                <c:pt idx="7010">
                  <c:v>8358</c:v>
                </c:pt>
                <c:pt idx="7011">
                  <c:v>8358</c:v>
                </c:pt>
                <c:pt idx="7012">
                  <c:v>8358</c:v>
                </c:pt>
                <c:pt idx="7013">
                  <c:v>8358</c:v>
                </c:pt>
                <c:pt idx="7014">
                  <c:v>8358</c:v>
                </c:pt>
                <c:pt idx="7015">
                  <c:v>8358</c:v>
                </c:pt>
                <c:pt idx="7016">
                  <c:v>8358</c:v>
                </c:pt>
                <c:pt idx="7017">
                  <c:v>8358</c:v>
                </c:pt>
                <c:pt idx="7018">
                  <c:v>8358</c:v>
                </c:pt>
                <c:pt idx="7019">
                  <c:v>8358</c:v>
                </c:pt>
                <c:pt idx="7020">
                  <c:v>8358</c:v>
                </c:pt>
                <c:pt idx="7021">
                  <c:v>8358</c:v>
                </c:pt>
                <c:pt idx="7022">
                  <c:v>8358</c:v>
                </c:pt>
                <c:pt idx="7023">
                  <c:v>8358</c:v>
                </c:pt>
                <c:pt idx="7024">
                  <c:v>8358</c:v>
                </c:pt>
                <c:pt idx="7025">
                  <c:v>8358</c:v>
                </c:pt>
                <c:pt idx="7026">
                  <c:v>8358</c:v>
                </c:pt>
                <c:pt idx="7027">
                  <c:v>8358</c:v>
                </c:pt>
                <c:pt idx="7028">
                  <c:v>8358</c:v>
                </c:pt>
                <c:pt idx="7029">
                  <c:v>8358</c:v>
                </c:pt>
                <c:pt idx="7030">
                  <c:v>8358</c:v>
                </c:pt>
                <c:pt idx="7031">
                  <c:v>8358</c:v>
                </c:pt>
                <c:pt idx="7032">
                  <c:v>8358</c:v>
                </c:pt>
                <c:pt idx="7033">
                  <c:v>8358</c:v>
                </c:pt>
                <c:pt idx="7034">
                  <c:v>8358</c:v>
                </c:pt>
                <c:pt idx="7035">
                  <c:v>8358</c:v>
                </c:pt>
                <c:pt idx="7036">
                  <c:v>8358</c:v>
                </c:pt>
                <c:pt idx="7037">
                  <c:v>8358</c:v>
                </c:pt>
                <c:pt idx="7038">
                  <c:v>8358</c:v>
                </c:pt>
                <c:pt idx="7039">
                  <c:v>8358</c:v>
                </c:pt>
                <c:pt idx="7040">
                  <c:v>8358</c:v>
                </c:pt>
                <c:pt idx="7041">
                  <c:v>8358</c:v>
                </c:pt>
                <c:pt idx="7042">
                  <c:v>8358</c:v>
                </c:pt>
                <c:pt idx="7043">
                  <c:v>8358</c:v>
                </c:pt>
                <c:pt idx="7044">
                  <c:v>8358</c:v>
                </c:pt>
                <c:pt idx="7045">
                  <c:v>8358</c:v>
                </c:pt>
                <c:pt idx="7046">
                  <c:v>8358</c:v>
                </c:pt>
                <c:pt idx="7047">
                  <c:v>8358</c:v>
                </c:pt>
                <c:pt idx="7048">
                  <c:v>8358</c:v>
                </c:pt>
                <c:pt idx="7049">
                  <c:v>8358</c:v>
                </c:pt>
                <c:pt idx="7050">
                  <c:v>8358</c:v>
                </c:pt>
                <c:pt idx="7051">
                  <c:v>8358</c:v>
                </c:pt>
                <c:pt idx="7052">
                  <c:v>8358</c:v>
                </c:pt>
                <c:pt idx="7053">
                  <c:v>8358</c:v>
                </c:pt>
                <c:pt idx="7054">
                  <c:v>8358</c:v>
                </c:pt>
                <c:pt idx="7055">
                  <c:v>8358</c:v>
                </c:pt>
                <c:pt idx="7056">
                  <c:v>8358</c:v>
                </c:pt>
                <c:pt idx="7057">
                  <c:v>8358</c:v>
                </c:pt>
                <c:pt idx="7058">
                  <c:v>8358</c:v>
                </c:pt>
                <c:pt idx="7059">
                  <c:v>8358</c:v>
                </c:pt>
                <c:pt idx="7060">
                  <c:v>8358</c:v>
                </c:pt>
                <c:pt idx="7061">
                  <c:v>8358</c:v>
                </c:pt>
                <c:pt idx="7062">
                  <c:v>8358</c:v>
                </c:pt>
                <c:pt idx="7063">
                  <c:v>8358</c:v>
                </c:pt>
                <c:pt idx="7064">
                  <c:v>8358</c:v>
                </c:pt>
                <c:pt idx="7065">
                  <c:v>8358</c:v>
                </c:pt>
                <c:pt idx="7066">
                  <c:v>8358</c:v>
                </c:pt>
                <c:pt idx="7067">
                  <c:v>8358</c:v>
                </c:pt>
                <c:pt idx="7068">
                  <c:v>8358</c:v>
                </c:pt>
                <c:pt idx="7069">
                  <c:v>8358</c:v>
                </c:pt>
                <c:pt idx="7070">
                  <c:v>8358</c:v>
                </c:pt>
                <c:pt idx="7071">
                  <c:v>8358</c:v>
                </c:pt>
                <c:pt idx="7072">
                  <c:v>8358</c:v>
                </c:pt>
                <c:pt idx="7073">
                  <c:v>8358</c:v>
                </c:pt>
                <c:pt idx="7074">
                  <c:v>8358</c:v>
                </c:pt>
                <c:pt idx="7075">
                  <c:v>8358</c:v>
                </c:pt>
                <c:pt idx="7076">
                  <c:v>8358</c:v>
                </c:pt>
                <c:pt idx="7077">
                  <c:v>8358</c:v>
                </c:pt>
                <c:pt idx="7078">
                  <c:v>8358</c:v>
                </c:pt>
                <c:pt idx="7079">
                  <c:v>8358</c:v>
                </c:pt>
                <c:pt idx="7080">
                  <c:v>8358</c:v>
                </c:pt>
                <c:pt idx="7081">
                  <c:v>8358</c:v>
                </c:pt>
                <c:pt idx="7082">
                  <c:v>8358</c:v>
                </c:pt>
                <c:pt idx="7083">
                  <c:v>8358</c:v>
                </c:pt>
                <c:pt idx="7084">
                  <c:v>8358</c:v>
                </c:pt>
                <c:pt idx="7085">
                  <c:v>8358</c:v>
                </c:pt>
                <c:pt idx="7086">
                  <c:v>8358</c:v>
                </c:pt>
                <c:pt idx="7087">
                  <c:v>8358</c:v>
                </c:pt>
                <c:pt idx="7088">
                  <c:v>8358</c:v>
                </c:pt>
                <c:pt idx="7089">
                  <c:v>8358</c:v>
                </c:pt>
                <c:pt idx="7090">
                  <c:v>8358</c:v>
                </c:pt>
                <c:pt idx="7091">
                  <c:v>8358</c:v>
                </c:pt>
                <c:pt idx="7092">
                  <c:v>8358</c:v>
                </c:pt>
                <c:pt idx="7093">
                  <c:v>8358</c:v>
                </c:pt>
                <c:pt idx="7094">
                  <c:v>8358</c:v>
                </c:pt>
                <c:pt idx="7095">
                  <c:v>8358</c:v>
                </c:pt>
                <c:pt idx="7096">
                  <c:v>8358</c:v>
                </c:pt>
                <c:pt idx="7097">
                  <c:v>8358</c:v>
                </c:pt>
                <c:pt idx="7098">
                  <c:v>8358</c:v>
                </c:pt>
                <c:pt idx="7099">
                  <c:v>8358</c:v>
                </c:pt>
                <c:pt idx="7100">
                  <c:v>8358</c:v>
                </c:pt>
                <c:pt idx="7101">
                  <c:v>8358</c:v>
                </c:pt>
                <c:pt idx="7102">
                  <c:v>8358</c:v>
                </c:pt>
                <c:pt idx="7103">
                  <c:v>8358</c:v>
                </c:pt>
                <c:pt idx="7104">
                  <c:v>8358</c:v>
                </c:pt>
                <c:pt idx="7105">
                  <c:v>8358</c:v>
                </c:pt>
                <c:pt idx="7106">
                  <c:v>8358</c:v>
                </c:pt>
                <c:pt idx="7107">
                  <c:v>8358</c:v>
                </c:pt>
                <c:pt idx="7108">
                  <c:v>8358</c:v>
                </c:pt>
                <c:pt idx="7109">
                  <c:v>8358</c:v>
                </c:pt>
                <c:pt idx="7110">
                  <c:v>8358</c:v>
                </c:pt>
                <c:pt idx="7111">
                  <c:v>8358</c:v>
                </c:pt>
                <c:pt idx="7112">
                  <c:v>8358</c:v>
                </c:pt>
                <c:pt idx="7113">
                  <c:v>8358</c:v>
                </c:pt>
                <c:pt idx="7114">
                  <c:v>8358</c:v>
                </c:pt>
                <c:pt idx="7115">
                  <c:v>8358</c:v>
                </c:pt>
                <c:pt idx="7116">
                  <c:v>8358</c:v>
                </c:pt>
                <c:pt idx="7117">
                  <c:v>8358</c:v>
                </c:pt>
                <c:pt idx="7118">
                  <c:v>8358</c:v>
                </c:pt>
                <c:pt idx="7119">
                  <c:v>8358</c:v>
                </c:pt>
                <c:pt idx="7120">
                  <c:v>8358</c:v>
                </c:pt>
                <c:pt idx="7121">
                  <c:v>8358</c:v>
                </c:pt>
                <c:pt idx="7122">
                  <c:v>8358</c:v>
                </c:pt>
                <c:pt idx="7123">
                  <c:v>8358</c:v>
                </c:pt>
                <c:pt idx="7124">
                  <c:v>8358</c:v>
                </c:pt>
                <c:pt idx="7125">
                  <c:v>8358</c:v>
                </c:pt>
                <c:pt idx="7126">
                  <c:v>8358</c:v>
                </c:pt>
                <c:pt idx="7127">
                  <c:v>8358</c:v>
                </c:pt>
                <c:pt idx="7128">
                  <c:v>8358</c:v>
                </c:pt>
                <c:pt idx="7129">
                  <c:v>8358</c:v>
                </c:pt>
                <c:pt idx="7130">
                  <c:v>8358</c:v>
                </c:pt>
                <c:pt idx="7131">
                  <c:v>8358</c:v>
                </c:pt>
                <c:pt idx="7132">
                  <c:v>8358</c:v>
                </c:pt>
                <c:pt idx="7133">
                  <c:v>8358</c:v>
                </c:pt>
                <c:pt idx="7134">
                  <c:v>8358</c:v>
                </c:pt>
                <c:pt idx="7135">
                  <c:v>8358</c:v>
                </c:pt>
                <c:pt idx="7136">
                  <c:v>8358</c:v>
                </c:pt>
                <c:pt idx="7137">
                  <c:v>8358</c:v>
                </c:pt>
                <c:pt idx="7138">
                  <c:v>8358</c:v>
                </c:pt>
                <c:pt idx="7139">
                  <c:v>8358</c:v>
                </c:pt>
                <c:pt idx="7140">
                  <c:v>8358</c:v>
                </c:pt>
                <c:pt idx="7141">
                  <c:v>8358</c:v>
                </c:pt>
                <c:pt idx="7142">
                  <c:v>8358</c:v>
                </c:pt>
                <c:pt idx="7143">
                  <c:v>8358</c:v>
                </c:pt>
                <c:pt idx="7144">
                  <c:v>8358</c:v>
                </c:pt>
                <c:pt idx="7145">
                  <c:v>8358</c:v>
                </c:pt>
                <c:pt idx="7146">
                  <c:v>8358</c:v>
                </c:pt>
                <c:pt idx="7147">
                  <c:v>8358</c:v>
                </c:pt>
                <c:pt idx="7148">
                  <c:v>8358</c:v>
                </c:pt>
                <c:pt idx="7149">
                  <c:v>8358</c:v>
                </c:pt>
                <c:pt idx="7150">
                  <c:v>8358</c:v>
                </c:pt>
                <c:pt idx="7151">
                  <c:v>8358</c:v>
                </c:pt>
                <c:pt idx="7152">
                  <c:v>8358</c:v>
                </c:pt>
                <c:pt idx="7153">
                  <c:v>8358</c:v>
                </c:pt>
                <c:pt idx="7154">
                  <c:v>8358</c:v>
                </c:pt>
                <c:pt idx="7155">
                  <c:v>8358</c:v>
                </c:pt>
                <c:pt idx="7156">
                  <c:v>8358</c:v>
                </c:pt>
                <c:pt idx="7157">
                  <c:v>8358</c:v>
                </c:pt>
                <c:pt idx="7158">
                  <c:v>8358</c:v>
                </c:pt>
                <c:pt idx="7159">
                  <c:v>8358</c:v>
                </c:pt>
                <c:pt idx="7160">
                  <c:v>8358</c:v>
                </c:pt>
                <c:pt idx="7161">
                  <c:v>8358</c:v>
                </c:pt>
                <c:pt idx="7162">
                  <c:v>8358</c:v>
                </c:pt>
                <c:pt idx="7163">
                  <c:v>8358</c:v>
                </c:pt>
                <c:pt idx="7164">
                  <c:v>8358</c:v>
                </c:pt>
                <c:pt idx="7165">
                  <c:v>8358</c:v>
                </c:pt>
                <c:pt idx="7166">
                  <c:v>8358</c:v>
                </c:pt>
                <c:pt idx="7167">
                  <c:v>8358</c:v>
                </c:pt>
                <c:pt idx="7168">
                  <c:v>8358</c:v>
                </c:pt>
                <c:pt idx="7169">
                  <c:v>8358</c:v>
                </c:pt>
                <c:pt idx="7170">
                  <c:v>8358</c:v>
                </c:pt>
                <c:pt idx="7171">
                  <c:v>8358</c:v>
                </c:pt>
                <c:pt idx="7172">
                  <c:v>8358</c:v>
                </c:pt>
                <c:pt idx="7173">
                  <c:v>8358</c:v>
                </c:pt>
                <c:pt idx="7174">
                  <c:v>8358</c:v>
                </c:pt>
                <c:pt idx="7175">
                  <c:v>8358</c:v>
                </c:pt>
                <c:pt idx="7176">
                  <c:v>8358</c:v>
                </c:pt>
                <c:pt idx="7177">
                  <c:v>8358</c:v>
                </c:pt>
                <c:pt idx="7178">
                  <c:v>8358</c:v>
                </c:pt>
                <c:pt idx="7179">
                  <c:v>8358</c:v>
                </c:pt>
                <c:pt idx="7180">
                  <c:v>8358</c:v>
                </c:pt>
                <c:pt idx="7181">
                  <c:v>8358</c:v>
                </c:pt>
                <c:pt idx="7182">
                  <c:v>8358</c:v>
                </c:pt>
                <c:pt idx="7183">
                  <c:v>8358</c:v>
                </c:pt>
                <c:pt idx="7184">
                  <c:v>8358</c:v>
                </c:pt>
                <c:pt idx="7185">
                  <c:v>8358</c:v>
                </c:pt>
                <c:pt idx="7186">
                  <c:v>8358</c:v>
                </c:pt>
                <c:pt idx="7187">
                  <c:v>8358</c:v>
                </c:pt>
                <c:pt idx="7188">
                  <c:v>8358</c:v>
                </c:pt>
                <c:pt idx="7189">
                  <c:v>8358</c:v>
                </c:pt>
                <c:pt idx="7190">
                  <c:v>8358</c:v>
                </c:pt>
                <c:pt idx="7191">
                  <c:v>8358</c:v>
                </c:pt>
                <c:pt idx="7192">
                  <c:v>8358</c:v>
                </c:pt>
                <c:pt idx="7193">
                  <c:v>8358</c:v>
                </c:pt>
                <c:pt idx="7194">
                  <c:v>8358</c:v>
                </c:pt>
                <c:pt idx="7195">
                  <c:v>8358</c:v>
                </c:pt>
                <c:pt idx="7196">
                  <c:v>8358</c:v>
                </c:pt>
                <c:pt idx="7197">
                  <c:v>8358</c:v>
                </c:pt>
                <c:pt idx="7198">
                  <c:v>8358</c:v>
                </c:pt>
                <c:pt idx="7199">
                  <c:v>8358</c:v>
                </c:pt>
                <c:pt idx="7200">
                  <c:v>8358</c:v>
                </c:pt>
                <c:pt idx="7201">
                  <c:v>8358</c:v>
                </c:pt>
                <c:pt idx="7202">
                  <c:v>8358</c:v>
                </c:pt>
                <c:pt idx="7203">
                  <c:v>8358</c:v>
                </c:pt>
                <c:pt idx="7204">
                  <c:v>8358</c:v>
                </c:pt>
                <c:pt idx="7205">
                  <c:v>8358</c:v>
                </c:pt>
                <c:pt idx="7206">
                  <c:v>8358</c:v>
                </c:pt>
                <c:pt idx="7207">
                  <c:v>8358</c:v>
                </c:pt>
                <c:pt idx="7208">
                  <c:v>8358</c:v>
                </c:pt>
                <c:pt idx="7209">
                  <c:v>8358</c:v>
                </c:pt>
                <c:pt idx="7210">
                  <c:v>8358</c:v>
                </c:pt>
                <c:pt idx="7211">
                  <c:v>8358</c:v>
                </c:pt>
                <c:pt idx="7212">
                  <c:v>8358</c:v>
                </c:pt>
                <c:pt idx="7213">
                  <c:v>8358</c:v>
                </c:pt>
                <c:pt idx="7214">
                  <c:v>8358</c:v>
                </c:pt>
                <c:pt idx="7215">
                  <c:v>8358</c:v>
                </c:pt>
                <c:pt idx="7216">
                  <c:v>8358</c:v>
                </c:pt>
                <c:pt idx="7217">
                  <c:v>8358</c:v>
                </c:pt>
                <c:pt idx="7218">
                  <c:v>8358</c:v>
                </c:pt>
                <c:pt idx="7219">
                  <c:v>8358</c:v>
                </c:pt>
                <c:pt idx="7220">
                  <c:v>8358</c:v>
                </c:pt>
                <c:pt idx="7221">
                  <c:v>8358</c:v>
                </c:pt>
                <c:pt idx="7222">
                  <c:v>8358</c:v>
                </c:pt>
                <c:pt idx="7223">
                  <c:v>8358</c:v>
                </c:pt>
                <c:pt idx="7224">
                  <c:v>8358</c:v>
                </c:pt>
                <c:pt idx="7225">
                  <c:v>8358</c:v>
                </c:pt>
                <c:pt idx="7226">
                  <c:v>8358</c:v>
                </c:pt>
                <c:pt idx="7227">
                  <c:v>8358</c:v>
                </c:pt>
                <c:pt idx="7228">
                  <c:v>8358</c:v>
                </c:pt>
                <c:pt idx="7229">
                  <c:v>8358</c:v>
                </c:pt>
                <c:pt idx="7230">
                  <c:v>8358</c:v>
                </c:pt>
                <c:pt idx="7231">
                  <c:v>8358</c:v>
                </c:pt>
                <c:pt idx="7232">
                  <c:v>8358</c:v>
                </c:pt>
                <c:pt idx="7233">
                  <c:v>8358</c:v>
                </c:pt>
                <c:pt idx="7234">
                  <c:v>8358</c:v>
                </c:pt>
                <c:pt idx="7235">
                  <c:v>8358</c:v>
                </c:pt>
                <c:pt idx="7236">
                  <c:v>8358</c:v>
                </c:pt>
                <c:pt idx="7237">
                  <c:v>8358</c:v>
                </c:pt>
                <c:pt idx="7238">
                  <c:v>8358</c:v>
                </c:pt>
                <c:pt idx="7239">
                  <c:v>8358</c:v>
                </c:pt>
                <c:pt idx="7240">
                  <c:v>8358</c:v>
                </c:pt>
                <c:pt idx="7241">
                  <c:v>8358</c:v>
                </c:pt>
                <c:pt idx="7242">
                  <c:v>8358</c:v>
                </c:pt>
                <c:pt idx="7243">
                  <c:v>8358</c:v>
                </c:pt>
                <c:pt idx="7244">
                  <c:v>8358</c:v>
                </c:pt>
                <c:pt idx="7245">
                  <c:v>8358</c:v>
                </c:pt>
                <c:pt idx="7246">
                  <c:v>8358</c:v>
                </c:pt>
                <c:pt idx="7247">
                  <c:v>8358</c:v>
                </c:pt>
                <c:pt idx="7248">
                  <c:v>8358</c:v>
                </c:pt>
                <c:pt idx="7249">
                  <c:v>8358</c:v>
                </c:pt>
                <c:pt idx="7250">
                  <c:v>8358</c:v>
                </c:pt>
                <c:pt idx="7251">
                  <c:v>8358</c:v>
                </c:pt>
                <c:pt idx="7252">
                  <c:v>8358</c:v>
                </c:pt>
                <c:pt idx="7253">
                  <c:v>8358</c:v>
                </c:pt>
                <c:pt idx="7254">
                  <c:v>8358</c:v>
                </c:pt>
                <c:pt idx="7255">
                  <c:v>8358</c:v>
                </c:pt>
                <c:pt idx="7256">
                  <c:v>8358</c:v>
                </c:pt>
                <c:pt idx="7257">
                  <c:v>8358</c:v>
                </c:pt>
                <c:pt idx="7258">
                  <c:v>8358</c:v>
                </c:pt>
                <c:pt idx="7259">
                  <c:v>8358</c:v>
                </c:pt>
                <c:pt idx="7260">
                  <c:v>8358</c:v>
                </c:pt>
                <c:pt idx="7261">
                  <c:v>8358</c:v>
                </c:pt>
                <c:pt idx="7262">
                  <c:v>8358</c:v>
                </c:pt>
                <c:pt idx="7263">
                  <c:v>8358</c:v>
                </c:pt>
                <c:pt idx="7264">
                  <c:v>8358</c:v>
                </c:pt>
                <c:pt idx="7265">
                  <c:v>8358</c:v>
                </c:pt>
                <c:pt idx="7266">
                  <c:v>8358</c:v>
                </c:pt>
                <c:pt idx="7267">
                  <c:v>8358</c:v>
                </c:pt>
                <c:pt idx="7268">
                  <c:v>8358</c:v>
                </c:pt>
                <c:pt idx="7269">
                  <c:v>8358</c:v>
                </c:pt>
                <c:pt idx="7270">
                  <c:v>8358</c:v>
                </c:pt>
                <c:pt idx="7271">
                  <c:v>8358</c:v>
                </c:pt>
                <c:pt idx="7272">
                  <c:v>8358</c:v>
                </c:pt>
                <c:pt idx="7273">
                  <c:v>8358</c:v>
                </c:pt>
                <c:pt idx="7274">
                  <c:v>8358</c:v>
                </c:pt>
                <c:pt idx="7275">
                  <c:v>8358</c:v>
                </c:pt>
                <c:pt idx="7276">
                  <c:v>8358</c:v>
                </c:pt>
                <c:pt idx="7277">
                  <c:v>8358</c:v>
                </c:pt>
                <c:pt idx="7278">
                  <c:v>8358</c:v>
                </c:pt>
                <c:pt idx="7279">
                  <c:v>8358</c:v>
                </c:pt>
                <c:pt idx="7280">
                  <c:v>8358</c:v>
                </c:pt>
                <c:pt idx="7281">
                  <c:v>8358</c:v>
                </c:pt>
                <c:pt idx="7282">
                  <c:v>8358</c:v>
                </c:pt>
                <c:pt idx="7283">
                  <c:v>8358</c:v>
                </c:pt>
                <c:pt idx="7284">
                  <c:v>8358</c:v>
                </c:pt>
                <c:pt idx="7285">
                  <c:v>8358</c:v>
                </c:pt>
                <c:pt idx="7286">
                  <c:v>8358</c:v>
                </c:pt>
                <c:pt idx="7287">
                  <c:v>8358</c:v>
                </c:pt>
                <c:pt idx="7288">
                  <c:v>8358</c:v>
                </c:pt>
                <c:pt idx="7289">
                  <c:v>8358</c:v>
                </c:pt>
                <c:pt idx="7290">
                  <c:v>8358</c:v>
                </c:pt>
                <c:pt idx="7291">
                  <c:v>8358</c:v>
                </c:pt>
                <c:pt idx="7292">
                  <c:v>8358</c:v>
                </c:pt>
                <c:pt idx="7293">
                  <c:v>8358</c:v>
                </c:pt>
                <c:pt idx="7294">
                  <c:v>8358</c:v>
                </c:pt>
                <c:pt idx="7295">
                  <c:v>8358</c:v>
                </c:pt>
                <c:pt idx="7296">
                  <c:v>8358</c:v>
                </c:pt>
                <c:pt idx="7297">
                  <c:v>8358</c:v>
                </c:pt>
                <c:pt idx="7298">
                  <c:v>8358</c:v>
                </c:pt>
                <c:pt idx="7299">
                  <c:v>8358</c:v>
                </c:pt>
                <c:pt idx="7300">
                  <c:v>8358</c:v>
                </c:pt>
                <c:pt idx="7301">
                  <c:v>8358</c:v>
                </c:pt>
                <c:pt idx="7302">
                  <c:v>8358</c:v>
                </c:pt>
                <c:pt idx="7303">
                  <c:v>8358</c:v>
                </c:pt>
                <c:pt idx="7304">
                  <c:v>8358</c:v>
                </c:pt>
                <c:pt idx="7305">
                  <c:v>8358</c:v>
                </c:pt>
                <c:pt idx="7306">
                  <c:v>8358</c:v>
                </c:pt>
                <c:pt idx="7307">
                  <c:v>8358</c:v>
                </c:pt>
                <c:pt idx="7308">
                  <c:v>8358</c:v>
                </c:pt>
                <c:pt idx="7309">
                  <c:v>8358</c:v>
                </c:pt>
                <c:pt idx="7310">
                  <c:v>8358</c:v>
                </c:pt>
                <c:pt idx="7311">
                  <c:v>8358</c:v>
                </c:pt>
                <c:pt idx="7312">
                  <c:v>8358</c:v>
                </c:pt>
                <c:pt idx="7313">
                  <c:v>8358</c:v>
                </c:pt>
                <c:pt idx="7314">
                  <c:v>8358</c:v>
                </c:pt>
                <c:pt idx="7315">
                  <c:v>8358</c:v>
                </c:pt>
                <c:pt idx="7316">
                  <c:v>8358</c:v>
                </c:pt>
                <c:pt idx="7317">
                  <c:v>8358</c:v>
                </c:pt>
                <c:pt idx="7318">
                  <c:v>8358</c:v>
                </c:pt>
                <c:pt idx="7319">
                  <c:v>8358</c:v>
                </c:pt>
                <c:pt idx="7320">
                  <c:v>8358</c:v>
                </c:pt>
                <c:pt idx="7321">
                  <c:v>8358</c:v>
                </c:pt>
                <c:pt idx="7322">
                  <c:v>8358</c:v>
                </c:pt>
                <c:pt idx="7323">
                  <c:v>8358</c:v>
                </c:pt>
                <c:pt idx="7324">
                  <c:v>8358</c:v>
                </c:pt>
                <c:pt idx="7325">
                  <c:v>8358</c:v>
                </c:pt>
                <c:pt idx="7326">
                  <c:v>8358</c:v>
                </c:pt>
                <c:pt idx="7327">
                  <c:v>8358</c:v>
                </c:pt>
                <c:pt idx="7328">
                  <c:v>8358</c:v>
                </c:pt>
                <c:pt idx="7329">
                  <c:v>8358</c:v>
                </c:pt>
                <c:pt idx="7330">
                  <c:v>8358</c:v>
                </c:pt>
                <c:pt idx="7331">
                  <c:v>8358</c:v>
                </c:pt>
                <c:pt idx="7332">
                  <c:v>8358</c:v>
                </c:pt>
                <c:pt idx="7333">
                  <c:v>8358</c:v>
                </c:pt>
                <c:pt idx="7334">
                  <c:v>8358</c:v>
                </c:pt>
                <c:pt idx="7335">
                  <c:v>8358</c:v>
                </c:pt>
                <c:pt idx="7336">
                  <c:v>8358</c:v>
                </c:pt>
                <c:pt idx="7337">
                  <c:v>8358</c:v>
                </c:pt>
                <c:pt idx="7338">
                  <c:v>8358</c:v>
                </c:pt>
                <c:pt idx="7339">
                  <c:v>8358</c:v>
                </c:pt>
                <c:pt idx="7340">
                  <c:v>8358</c:v>
                </c:pt>
                <c:pt idx="7341">
                  <c:v>8358</c:v>
                </c:pt>
                <c:pt idx="7342">
                  <c:v>8358</c:v>
                </c:pt>
                <c:pt idx="7343">
                  <c:v>8358</c:v>
                </c:pt>
                <c:pt idx="7344">
                  <c:v>8358</c:v>
                </c:pt>
                <c:pt idx="7345">
                  <c:v>8358</c:v>
                </c:pt>
                <c:pt idx="7346">
                  <c:v>8358</c:v>
                </c:pt>
                <c:pt idx="7347">
                  <c:v>8358</c:v>
                </c:pt>
                <c:pt idx="7348">
                  <c:v>8358</c:v>
                </c:pt>
                <c:pt idx="7349">
                  <c:v>8358</c:v>
                </c:pt>
                <c:pt idx="7350">
                  <c:v>8358</c:v>
                </c:pt>
                <c:pt idx="7351">
                  <c:v>8358</c:v>
                </c:pt>
                <c:pt idx="7352">
                  <c:v>8358</c:v>
                </c:pt>
                <c:pt idx="7353">
                  <c:v>8358</c:v>
                </c:pt>
                <c:pt idx="7354">
                  <c:v>8358</c:v>
                </c:pt>
                <c:pt idx="7355">
                  <c:v>8358</c:v>
                </c:pt>
                <c:pt idx="7356">
                  <c:v>8358</c:v>
                </c:pt>
                <c:pt idx="7357">
                  <c:v>8358</c:v>
                </c:pt>
                <c:pt idx="7358">
                  <c:v>8358</c:v>
                </c:pt>
                <c:pt idx="7359">
                  <c:v>8358</c:v>
                </c:pt>
                <c:pt idx="7360">
                  <c:v>8358</c:v>
                </c:pt>
                <c:pt idx="7361">
                  <c:v>8358</c:v>
                </c:pt>
                <c:pt idx="7362">
                  <c:v>8358</c:v>
                </c:pt>
                <c:pt idx="7363">
                  <c:v>8358</c:v>
                </c:pt>
                <c:pt idx="7364">
                  <c:v>8358</c:v>
                </c:pt>
                <c:pt idx="7365">
                  <c:v>8358</c:v>
                </c:pt>
                <c:pt idx="7366">
                  <c:v>8358</c:v>
                </c:pt>
                <c:pt idx="7367">
                  <c:v>8358</c:v>
                </c:pt>
                <c:pt idx="7368">
                  <c:v>8358</c:v>
                </c:pt>
                <c:pt idx="7369">
                  <c:v>8358</c:v>
                </c:pt>
                <c:pt idx="7370">
                  <c:v>8358</c:v>
                </c:pt>
                <c:pt idx="7371">
                  <c:v>8358</c:v>
                </c:pt>
                <c:pt idx="7372">
                  <c:v>8358</c:v>
                </c:pt>
                <c:pt idx="7373">
                  <c:v>8358</c:v>
                </c:pt>
                <c:pt idx="7374">
                  <c:v>8358</c:v>
                </c:pt>
                <c:pt idx="7375">
                  <c:v>8358</c:v>
                </c:pt>
                <c:pt idx="7376">
                  <c:v>8358</c:v>
                </c:pt>
                <c:pt idx="7377">
                  <c:v>8358</c:v>
                </c:pt>
                <c:pt idx="7378">
                  <c:v>8358</c:v>
                </c:pt>
                <c:pt idx="7379">
                  <c:v>8358</c:v>
                </c:pt>
                <c:pt idx="7380">
                  <c:v>8358</c:v>
                </c:pt>
                <c:pt idx="7381">
                  <c:v>8358</c:v>
                </c:pt>
                <c:pt idx="7382">
                  <c:v>8358</c:v>
                </c:pt>
                <c:pt idx="7383">
                  <c:v>8358</c:v>
                </c:pt>
                <c:pt idx="7384">
                  <c:v>8358</c:v>
                </c:pt>
                <c:pt idx="7385">
                  <c:v>8358</c:v>
                </c:pt>
                <c:pt idx="7386">
                  <c:v>8358</c:v>
                </c:pt>
                <c:pt idx="7387">
                  <c:v>8358</c:v>
                </c:pt>
                <c:pt idx="7388">
                  <c:v>8358</c:v>
                </c:pt>
                <c:pt idx="7389">
                  <c:v>8358</c:v>
                </c:pt>
                <c:pt idx="7390">
                  <c:v>8358</c:v>
                </c:pt>
                <c:pt idx="7391">
                  <c:v>8358</c:v>
                </c:pt>
                <c:pt idx="7392">
                  <c:v>8358</c:v>
                </c:pt>
                <c:pt idx="7393">
                  <c:v>8358</c:v>
                </c:pt>
                <c:pt idx="7394">
                  <c:v>8358</c:v>
                </c:pt>
                <c:pt idx="7395">
                  <c:v>8358</c:v>
                </c:pt>
                <c:pt idx="7396">
                  <c:v>8358</c:v>
                </c:pt>
                <c:pt idx="7397">
                  <c:v>8358</c:v>
                </c:pt>
                <c:pt idx="7398">
                  <c:v>8358</c:v>
                </c:pt>
                <c:pt idx="7399">
                  <c:v>8358</c:v>
                </c:pt>
                <c:pt idx="7400">
                  <c:v>8358</c:v>
                </c:pt>
                <c:pt idx="7401">
                  <c:v>8358</c:v>
                </c:pt>
                <c:pt idx="7402">
                  <c:v>8358</c:v>
                </c:pt>
                <c:pt idx="7403">
                  <c:v>8358</c:v>
                </c:pt>
                <c:pt idx="7404">
                  <c:v>8358</c:v>
                </c:pt>
                <c:pt idx="7405">
                  <c:v>8358</c:v>
                </c:pt>
                <c:pt idx="7406">
                  <c:v>8358</c:v>
                </c:pt>
                <c:pt idx="7407">
                  <c:v>8358</c:v>
                </c:pt>
                <c:pt idx="7408">
                  <c:v>8358</c:v>
                </c:pt>
                <c:pt idx="7409">
                  <c:v>8358</c:v>
                </c:pt>
                <c:pt idx="7410">
                  <c:v>8358</c:v>
                </c:pt>
                <c:pt idx="7411">
                  <c:v>8358</c:v>
                </c:pt>
                <c:pt idx="7412">
                  <c:v>8358</c:v>
                </c:pt>
                <c:pt idx="7413">
                  <c:v>8358</c:v>
                </c:pt>
                <c:pt idx="7414">
                  <c:v>8358</c:v>
                </c:pt>
                <c:pt idx="7415">
                  <c:v>8358</c:v>
                </c:pt>
                <c:pt idx="7416">
                  <c:v>8358</c:v>
                </c:pt>
                <c:pt idx="7417">
                  <c:v>8358</c:v>
                </c:pt>
                <c:pt idx="7418">
                  <c:v>8358</c:v>
                </c:pt>
                <c:pt idx="7419">
                  <c:v>8358</c:v>
                </c:pt>
                <c:pt idx="7420">
                  <c:v>8358</c:v>
                </c:pt>
                <c:pt idx="7421">
                  <c:v>8358</c:v>
                </c:pt>
                <c:pt idx="7422">
                  <c:v>8358</c:v>
                </c:pt>
                <c:pt idx="7423">
                  <c:v>8358</c:v>
                </c:pt>
                <c:pt idx="7424">
                  <c:v>8358</c:v>
                </c:pt>
                <c:pt idx="7425">
                  <c:v>8358</c:v>
                </c:pt>
                <c:pt idx="7426">
                  <c:v>8358</c:v>
                </c:pt>
                <c:pt idx="7427">
                  <c:v>8358</c:v>
                </c:pt>
                <c:pt idx="7428">
                  <c:v>8358</c:v>
                </c:pt>
                <c:pt idx="7429">
                  <c:v>8358</c:v>
                </c:pt>
                <c:pt idx="7430">
                  <c:v>8358</c:v>
                </c:pt>
                <c:pt idx="7431">
                  <c:v>8358</c:v>
                </c:pt>
                <c:pt idx="7432">
                  <c:v>8358</c:v>
                </c:pt>
                <c:pt idx="7433">
                  <c:v>8358</c:v>
                </c:pt>
                <c:pt idx="7434">
                  <c:v>8358</c:v>
                </c:pt>
                <c:pt idx="7435">
                  <c:v>8358</c:v>
                </c:pt>
                <c:pt idx="7436">
                  <c:v>8358</c:v>
                </c:pt>
                <c:pt idx="7437">
                  <c:v>8358</c:v>
                </c:pt>
                <c:pt idx="7438">
                  <c:v>8358</c:v>
                </c:pt>
                <c:pt idx="7439">
                  <c:v>8358</c:v>
                </c:pt>
                <c:pt idx="7440">
                  <c:v>8358</c:v>
                </c:pt>
                <c:pt idx="7441">
                  <c:v>8358</c:v>
                </c:pt>
                <c:pt idx="7442">
                  <c:v>8358</c:v>
                </c:pt>
                <c:pt idx="7443">
                  <c:v>8358</c:v>
                </c:pt>
                <c:pt idx="7444">
                  <c:v>8358</c:v>
                </c:pt>
                <c:pt idx="7445">
                  <c:v>8358</c:v>
                </c:pt>
                <c:pt idx="7446">
                  <c:v>8358</c:v>
                </c:pt>
                <c:pt idx="7447">
                  <c:v>8358</c:v>
                </c:pt>
                <c:pt idx="7448">
                  <c:v>8358</c:v>
                </c:pt>
                <c:pt idx="7449">
                  <c:v>8358</c:v>
                </c:pt>
                <c:pt idx="7450">
                  <c:v>8358</c:v>
                </c:pt>
                <c:pt idx="7451">
                  <c:v>8358</c:v>
                </c:pt>
                <c:pt idx="7452">
                  <c:v>8358</c:v>
                </c:pt>
                <c:pt idx="7453">
                  <c:v>8358</c:v>
                </c:pt>
                <c:pt idx="7454">
                  <c:v>8358</c:v>
                </c:pt>
                <c:pt idx="7455">
                  <c:v>8358</c:v>
                </c:pt>
                <c:pt idx="7456">
                  <c:v>8358</c:v>
                </c:pt>
                <c:pt idx="7457">
                  <c:v>8358</c:v>
                </c:pt>
                <c:pt idx="7458">
                  <c:v>8358</c:v>
                </c:pt>
                <c:pt idx="7459">
                  <c:v>8358</c:v>
                </c:pt>
                <c:pt idx="7460">
                  <c:v>8358</c:v>
                </c:pt>
                <c:pt idx="7461">
                  <c:v>8358</c:v>
                </c:pt>
                <c:pt idx="7462">
                  <c:v>8358</c:v>
                </c:pt>
                <c:pt idx="7463">
                  <c:v>8358</c:v>
                </c:pt>
                <c:pt idx="7464">
                  <c:v>8358</c:v>
                </c:pt>
                <c:pt idx="7465">
                  <c:v>8358</c:v>
                </c:pt>
                <c:pt idx="7466">
                  <c:v>8358</c:v>
                </c:pt>
                <c:pt idx="7467">
                  <c:v>8358</c:v>
                </c:pt>
                <c:pt idx="7468">
                  <c:v>8358</c:v>
                </c:pt>
                <c:pt idx="7469">
                  <c:v>8358</c:v>
                </c:pt>
                <c:pt idx="7470">
                  <c:v>8358</c:v>
                </c:pt>
                <c:pt idx="7471">
                  <c:v>8358</c:v>
                </c:pt>
                <c:pt idx="7472">
                  <c:v>8358</c:v>
                </c:pt>
                <c:pt idx="7473">
                  <c:v>8358</c:v>
                </c:pt>
                <c:pt idx="7474">
                  <c:v>8358</c:v>
                </c:pt>
                <c:pt idx="7475">
                  <c:v>8358</c:v>
                </c:pt>
                <c:pt idx="7476">
                  <c:v>8358</c:v>
                </c:pt>
                <c:pt idx="7477">
                  <c:v>8358</c:v>
                </c:pt>
                <c:pt idx="7478">
                  <c:v>8358</c:v>
                </c:pt>
                <c:pt idx="7479">
                  <c:v>8358</c:v>
                </c:pt>
                <c:pt idx="7480">
                  <c:v>8358</c:v>
                </c:pt>
                <c:pt idx="7481">
                  <c:v>8358</c:v>
                </c:pt>
                <c:pt idx="7482">
                  <c:v>8358</c:v>
                </c:pt>
                <c:pt idx="7483">
                  <c:v>8358</c:v>
                </c:pt>
                <c:pt idx="7484">
                  <c:v>8358</c:v>
                </c:pt>
                <c:pt idx="7485">
                  <c:v>8358</c:v>
                </c:pt>
                <c:pt idx="7486">
                  <c:v>8358</c:v>
                </c:pt>
                <c:pt idx="7487">
                  <c:v>8358</c:v>
                </c:pt>
                <c:pt idx="7488">
                  <c:v>8358</c:v>
                </c:pt>
                <c:pt idx="7489">
                  <c:v>8358</c:v>
                </c:pt>
                <c:pt idx="7490">
                  <c:v>8358</c:v>
                </c:pt>
                <c:pt idx="7491">
                  <c:v>8358</c:v>
                </c:pt>
                <c:pt idx="7492">
                  <c:v>8358</c:v>
                </c:pt>
                <c:pt idx="7493">
                  <c:v>8358</c:v>
                </c:pt>
                <c:pt idx="7494">
                  <c:v>8358</c:v>
                </c:pt>
                <c:pt idx="7495">
                  <c:v>8358</c:v>
                </c:pt>
                <c:pt idx="7496">
                  <c:v>8358</c:v>
                </c:pt>
                <c:pt idx="7497">
                  <c:v>8358</c:v>
                </c:pt>
                <c:pt idx="7498">
                  <c:v>8358</c:v>
                </c:pt>
                <c:pt idx="7499">
                  <c:v>8358</c:v>
                </c:pt>
                <c:pt idx="7500">
                  <c:v>8358</c:v>
                </c:pt>
                <c:pt idx="7501">
                  <c:v>8358</c:v>
                </c:pt>
                <c:pt idx="7502">
                  <c:v>8358</c:v>
                </c:pt>
                <c:pt idx="7503">
                  <c:v>8358</c:v>
                </c:pt>
                <c:pt idx="7504">
                  <c:v>8358</c:v>
                </c:pt>
                <c:pt idx="7505">
                  <c:v>8358</c:v>
                </c:pt>
                <c:pt idx="7506">
                  <c:v>8358</c:v>
                </c:pt>
                <c:pt idx="7507">
                  <c:v>8358</c:v>
                </c:pt>
                <c:pt idx="7508">
                  <c:v>8358</c:v>
                </c:pt>
                <c:pt idx="7509">
                  <c:v>8358</c:v>
                </c:pt>
                <c:pt idx="7510">
                  <c:v>8358</c:v>
                </c:pt>
                <c:pt idx="7511">
                  <c:v>8358</c:v>
                </c:pt>
                <c:pt idx="7512">
                  <c:v>8358</c:v>
                </c:pt>
                <c:pt idx="7513">
                  <c:v>8358</c:v>
                </c:pt>
                <c:pt idx="7514">
                  <c:v>8358</c:v>
                </c:pt>
                <c:pt idx="7515">
                  <c:v>8358</c:v>
                </c:pt>
                <c:pt idx="7516">
                  <c:v>8358</c:v>
                </c:pt>
                <c:pt idx="7517">
                  <c:v>8358</c:v>
                </c:pt>
                <c:pt idx="7518">
                  <c:v>8358</c:v>
                </c:pt>
                <c:pt idx="7519">
                  <c:v>8358</c:v>
                </c:pt>
                <c:pt idx="7520">
                  <c:v>8358</c:v>
                </c:pt>
                <c:pt idx="7521">
                  <c:v>8358</c:v>
                </c:pt>
                <c:pt idx="7522">
                  <c:v>8358</c:v>
                </c:pt>
                <c:pt idx="7523">
                  <c:v>8358</c:v>
                </c:pt>
                <c:pt idx="7524">
                  <c:v>8358</c:v>
                </c:pt>
                <c:pt idx="7525">
                  <c:v>8358</c:v>
                </c:pt>
                <c:pt idx="7526">
                  <c:v>8358</c:v>
                </c:pt>
                <c:pt idx="7527">
                  <c:v>8358</c:v>
                </c:pt>
                <c:pt idx="7528">
                  <c:v>8358</c:v>
                </c:pt>
                <c:pt idx="7529">
                  <c:v>8358</c:v>
                </c:pt>
                <c:pt idx="7530">
                  <c:v>8358</c:v>
                </c:pt>
                <c:pt idx="7531">
                  <c:v>8358</c:v>
                </c:pt>
                <c:pt idx="7532">
                  <c:v>8358</c:v>
                </c:pt>
                <c:pt idx="7533">
                  <c:v>8358</c:v>
                </c:pt>
                <c:pt idx="7534">
                  <c:v>8358</c:v>
                </c:pt>
                <c:pt idx="7535">
                  <c:v>8358</c:v>
                </c:pt>
                <c:pt idx="7536">
                  <c:v>8358</c:v>
                </c:pt>
                <c:pt idx="7537">
                  <c:v>8358</c:v>
                </c:pt>
                <c:pt idx="7538">
                  <c:v>8358</c:v>
                </c:pt>
                <c:pt idx="7539">
                  <c:v>8358</c:v>
                </c:pt>
                <c:pt idx="7540">
                  <c:v>8358</c:v>
                </c:pt>
                <c:pt idx="7541">
                  <c:v>8358</c:v>
                </c:pt>
                <c:pt idx="7542">
                  <c:v>8358</c:v>
                </c:pt>
                <c:pt idx="7543">
                  <c:v>8358</c:v>
                </c:pt>
                <c:pt idx="7544">
                  <c:v>8358</c:v>
                </c:pt>
                <c:pt idx="7545">
                  <c:v>8358</c:v>
                </c:pt>
                <c:pt idx="7546">
                  <c:v>8358</c:v>
                </c:pt>
                <c:pt idx="7547">
                  <c:v>8358</c:v>
                </c:pt>
                <c:pt idx="7548">
                  <c:v>8358</c:v>
                </c:pt>
                <c:pt idx="7549">
                  <c:v>8358</c:v>
                </c:pt>
                <c:pt idx="7550">
                  <c:v>8358</c:v>
                </c:pt>
                <c:pt idx="7551">
                  <c:v>8358</c:v>
                </c:pt>
                <c:pt idx="7552">
                  <c:v>8358</c:v>
                </c:pt>
                <c:pt idx="7553">
                  <c:v>8358</c:v>
                </c:pt>
                <c:pt idx="7554">
                  <c:v>8358</c:v>
                </c:pt>
                <c:pt idx="7555">
                  <c:v>8358</c:v>
                </c:pt>
                <c:pt idx="7556">
                  <c:v>8358</c:v>
                </c:pt>
                <c:pt idx="7557">
                  <c:v>8358</c:v>
                </c:pt>
                <c:pt idx="7558">
                  <c:v>8358</c:v>
                </c:pt>
                <c:pt idx="7559">
                  <c:v>8358</c:v>
                </c:pt>
                <c:pt idx="7560">
                  <c:v>8358</c:v>
                </c:pt>
                <c:pt idx="7561">
                  <c:v>8358</c:v>
                </c:pt>
                <c:pt idx="7562">
                  <c:v>8358</c:v>
                </c:pt>
                <c:pt idx="7563">
                  <c:v>8358</c:v>
                </c:pt>
                <c:pt idx="7564">
                  <c:v>8358</c:v>
                </c:pt>
                <c:pt idx="7565">
                  <c:v>8358</c:v>
                </c:pt>
                <c:pt idx="7566">
                  <c:v>8358</c:v>
                </c:pt>
                <c:pt idx="7567">
                  <c:v>8358</c:v>
                </c:pt>
                <c:pt idx="7568">
                  <c:v>8358</c:v>
                </c:pt>
                <c:pt idx="7569">
                  <c:v>8358</c:v>
                </c:pt>
                <c:pt idx="7570">
                  <c:v>8358</c:v>
                </c:pt>
                <c:pt idx="7571">
                  <c:v>8358</c:v>
                </c:pt>
                <c:pt idx="7572">
                  <c:v>8358</c:v>
                </c:pt>
                <c:pt idx="7573">
                  <c:v>8358</c:v>
                </c:pt>
                <c:pt idx="7574">
                  <c:v>8358</c:v>
                </c:pt>
                <c:pt idx="7575">
                  <c:v>8358</c:v>
                </c:pt>
                <c:pt idx="7576">
                  <c:v>8358</c:v>
                </c:pt>
                <c:pt idx="7577">
                  <c:v>8358</c:v>
                </c:pt>
                <c:pt idx="7578">
                  <c:v>8358</c:v>
                </c:pt>
                <c:pt idx="7579">
                  <c:v>8358</c:v>
                </c:pt>
                <c:pt idx="7580">
                  <c:v>8358</c:v>
                </c:pt>
                <c:pt idx="7581">
                  <c:v>8358</c:v>
                </c:pt>
                <c:pt idx="7582">
                  <c:v>8358</c:v>
                </c:pt>
                <c:pt idx="7583">
                  <c:v>8358</c:v>
                </c:pt>
                <c:pt idx="7584">
                  <c:v>8358</c:v>
                </c:pt>
                <c:pt idx="7585">
                  <c:v>8358</c:v>
                </c:pt>
                <c:pt idx="7586">
                  <c:v>8358</c:v>
                </c:pt>
                <c:pt idx="7587">
                  <c:v>8358</c:v>
                </c:pt>
                <c:pt idx="7588">
                  <c:v>8358</c:v>
                </c:pt>
                <c:pt idx="7589">
                  <c:v>8358</c:v>
                </c:pt>
                <c:pt idx="7590">
                  <c:v>8358</c:v>
                </c:pt>
                <c:pt idx="7591">
                  <c:v>8358</c:v>
                </c:pt>
                <c:pt idx="7592">
                  <c:v>8358</c:v>
                </c:pt>
                <c:pt idx="7593">
                  <c:v>8358</c:v>
                </c:pt>
                <c:pt idx="7594">
                  <c:v>8358</c:v>
                </c:pt>
                <c:pt idx="7595">
                  <c:v>8358</c:v>
                </c:pt>
                <c:pt idx="7596">
                  <c:v>8358</c:v>
                </c:pt>
                <c:pt idx="7597">
                  <c:v>8358</c:v>
                </c:pt>
                <c:pt idx="7598">
                  <c:v>8358</c:v>
                </c:pt>
                <c:pt idx="7599">
                  <c:v>8358</c:v>
                </c:pt>
                <c:pt idx="7600">
                  <c:v>8358</c:v>
                </c:pt>
                <c:pt idx="7601">
                  <c:v>8358</c:v>
                </c:pt>
                <c:pt idx="7602">
                  <c:v>8358</c:v>
                </c:pt>
                <c:pt idx="7603">
                  <c:v>8358</c:v>
                </c:pt>
                <c:pt idx="7604">
                  <c:v>8358</c:v>
                </c:pt>
                <c:pt idx="7605">
                  <c:v>8358</c:v>
                </c:pt>
                <c:pt idx="7606">
                  <c:v>8358</c:v>
                </c:pt>
                <c:pt idx="7607">
                  <c:v>8358</c:v>
                </c:pt>
                <c:pt idx="7608">
                  <c:v>8358</c:v>
                </c:pt>
                <c:pt idx="7609">
                  <c:v>8358</c:v>
                </c:pt>
                <c:pt idx="7610">
                  <c:v>8358</c:v>
                </c:pt>
                <c:pt idx="7611">
                  <c:v>8358</c:v>
                </c:pt>
                <c:pt idx="7612">
                  <c:v>8358</c:v>
                </c:pt>
                <c:pt idx="7613">
                  <c:v>8358</c:v>
                </c:pt>
                <c:pt idx="7614">
                  <c:v>8358</c:v>
                </c:pt>
                <c:pt idx="7615">
                  <c:v>8358</c:v>
                </c:pt>
                <c:pt idx="7616">
                  <c:v>8358</c:v>
                </c:pt>
                <c:pt idx="7617">
                  <c:v>8358</c:v>
                </c:pt>
                <c:pt idx="7618">
                  <c:v>8358</c:v>
                </c:pt>
                <c:pt idx="7619">
                  <c:v>8358</c:v>
                </c:pt>
                <c:pt idx="7620">
                  <c:v>8358</c:v>
                </c:pt>
                <c:pt idx="7621">
                  <c:v>8358</c:v>
                </c:pt>
                <c:pt idx="7622">
                  <c:v>8358</c:v>
                </c:pt>
                <c:pt idx="7623">
                  <c:v>8358</c:v>
                </c:pt>
                <c:pt idx="7624">
                  <c:v>8358</c:v>
                </c:pt>
                <c:pt idx="7625">
                  <c:v>8358</c:v>
                </c:pt>
                <c:pt idx="7626">
                  <c:v>8358</c:v>
                </c:pt>
                <c:pt idx="7627">
                  <c:v>8358</c:v>
                </c:pt>
                <c:pt idx="7628">
                  <c:v>8358</c:v>
                </c:pt>
                <c:pt idx="7629">
                  <c:v>8358</c:v>
                </c:pt>
                <c:pt idx="7630">
                  <c:v>8358</c:v>
                </c:pt>
                <c:pt idx="7631">
                  <c:v>8358</c:v>
                </c:pt>
                <c:pt idx="7632">
                  <c:v>8358</c:v>
                </c:pt>
                <c:pt idx="7633">
                  <c:v>8358</c:v>
                </c:pt>
                <c:pt idx="7634">
                  <c:v>8358</c:v>
                </c:pt>
                <c:pt idx="7635">
                  <c:v>8358</c:v>
                </c:pt>
                <c:pt idx="7636">
                  <c:v>8358</c:v>
                </c:pt>
                <c:pt idx="7637">
                  <c:v>8358</c:v>
                </c:pt>
                <c:pt idx="7638">
                  <c:v>8358</c:v>
                </c:pt>
                <c:pt idx="7639">
                  <c:v>8358</c:v>
                </c:pt>
                <c:pt idx="7640">
                  <c:v>8358</c:v>
                </c:pt>
                <c:pt idx="7641">
                  <c:v>8358</c:v>
                </c:pt>
                <c:pt idx="7642">
                  <c:v>8358</c:v>
                </c:pt>
                <c:pt idx="7643">
                  <c:v>8358</c:v>
                </c:pt>
                <c:pt idx="7644">
                  <c:v>8358</c:v>
                </c:pt>
                <c:pt idx="7645">
                  <c:v>8358</c:v>
                </c:pt>
                <c:pt idx="7646">
                  <c:v>8358</c:v>
                </c:pt>
                <c:pt idx="7647">
                  <c:v>8358</c:v>
                </c:pt>
                <c:pt idx="7648">
                  <c:v>8358</c:v>
                </c:pt>
                <c:pt idx="7649">
                  <c:v>8358</c:v>
                </c:pt>
                <c:pt idx="7650">
                  <c:v>8358</c:v>
                </c:pt>
                <c:pt idx="7651">
                  <c:v>8358</c:v>
                </c:pt>
                <c:pt idx="7652">
                  <c:v>8358</c:v>
                </c:pt>
                <c:pt idx="7653">
                  <c:v>8358</c:v>
                </c:pt>
                <c:pt idx="7654">
                  <c:v>8358</c:v>
                </c:pt>
                <c:pt idx="7655">
                  <c:v>8358</c:v>
                </c:pt>
                <c:pt idx="7656">
                  <c:v>8358</c:v>
                </c:pt>
                <c:pt idx="7657">
                  <c:v>8358</c:v>
                </c:pt>
                <c:pt idx="7658">
                  <c:v>8358</c:v>
                </c:pt>
                <c:pt idx="7659">
                  <c:v>8358</c:v>
                </c:pt>
                <c:pt idx="7660">
                  <c:v>8358</c:v>
                </c:pt>
                <c:pt idx="7661">
                  <c:v>8358</c:v>
                </c:pt>
                <c:pt idx="7662">
                  <c:v>8358</c:v>
                </c:pt>
                <c:pt idx="7663">
                  <c:v>8358</c:v>
                </c:pt>
                <c:pt idx="7664">
                  <c:v>8358</c:v>
                </c:pt>
                <c:pt idx="7665">
                  <c:v>8358</c:v>
                </c:pt>
                <c:pt idx="7666">
                  <c:v>8358</c:v>
                </c:pt>
                <c:pt idx="7667">
                  <c:v>8358</c:v>
                </c:pt>
                <c:pt idx="7668">
                  <c:v>8358</c:v>
                </c:pt>
                <c:pt idx="7669">
                  <c:v>8358</c:v>
                </c:pt>
                <c:pt idx="7670">
                  <c:v>8358</c:v>
                </c:pt>
                <c:pt idx="7671">
                  <c:v>8358</c:v>
                </c:pt>
                <c:pt idx="7672">
                  <c:v>8358</c:v>
                </c:pt>
                <c:pt idx="7673">
                  <c:v>8358</c:v>
                </c:pt>
                <c:pt idx="7674">
                  <c:v>8358</c:v>
                </c:pt>
                <c:pt idx="7675">
                  <c:v>8358</c:v>
                </c:pt>
                <c:pt idx="7676">
                  <c:v>8358</c:v>
                </c:pt>
                <c:pt idx="7677">
                  <c:v>8358</c:v>
                </c:pt>
                <c:pt idx="7678">
                  <c:v>8358</c:v>
                </c:pt>
                <c:pt idx="7679">
                  <c:v>8358</c:v>
                </c:pt>
                <c:pt idx="7680">
                  <c:v>8358</c:v>
                </c:pt>
                <c:pt idx="7681">
                  <c:v>8358</c:v>
                </c:pt>
                <c:pt idx="7682">
                  <c:v>8358</c:v>
                </c:pt>
                <c:pt idx="7683">
                  <c:v>8358</c:v>
                </c:pt>
                <c:pt idx="7684">
                  <c:v>8358</c:v>
                </c:pt>
                <c:pt idx="7685">
                  <c:v>8358</c:v>
                </c:pt>
                <c:pt idx="7686">
                  <c:v>8358</c:v>
                </c:pt>
                <c:pt idx="7687">
                  <c:v>8358</c:v>
                </c:pt>
                <c:pt idx="7688">
                  <c:v>8358</c:v>
                </c:pt>
                <c:pt idx="7689">
                  <c:v>8358</c:v>
                </c:pt>
                <c:pt idx="7690">
                  <c:v>8358</c:v>
                </c:pt>
                <c:pt idx="7691">
                  <c:v>8358</c:v>
                </c:pt>
                <c:pt idx="7692">
                  <c:v>8358</c:v>
                </c:pt>
                <c:pt idx="7693">
                  <c:v>8358</c:v>
                </c:pt>
                <c:pt idx="7694">
                  <c:v>8358</c:v>
                </c:pt>
                <c:pt idx="7695">
                  <c:v>8358</c:v>
                </c:pt>
                <c:pt idx="7696">
                  <c:v>8358</c:v>
                </c:pt>
                <c:pt idx="7697">
                  <c:v>8358</c:v>
                </c:pt>
                <c:pt idx="7698">
                  <c:v>8358</c:v>
                </c:pt>
                <c:pt idx="7699">
                  <c:v>8358</c:v>
                </c:pt>
                <c:pt idx="7700">
                  <c:v>8358</c:v>
                </c:pt>
                <c:pt idx="7701">
                  <c:v>8358</c:v>
                </c:pt>
                <c:pt idx="7702">
                  <c:v>8358</c:v>
                </c:pt>
                <c:pt idx="7703">
                  <c:v>8358</c:v>
                </c:pt>
                <c:pt idx="7704">
                  <c:v>8358</c:v>
                </c:pt>
                <c:pt idx="7705">
                  <c:v>8358</c:v>
                </c:pt>
                <c:pt idx="7706">
                  <c:v>8358</c:v>
                </c:pt>
                <c:pt idx="7707">
                  <c:v>8358</c:v>
                </c:pt>
                <c:pt idx="7708">
                  <c:v>8358</c:v>
                </c:pt>
                <c:pt idx="7709">
                  <c:v>8358</c:v>
                </c:pt>
                <c:pt idx="7710">
                  <c:v>8358</c:v>
                </c:pt>
                <c:pt idx="7711">
                  <c:v>8358</c:v>
                </c:pt>
                <c:pt idx="7712">
                  <c:v>8358</c:v>
                </c:pt>
                <c:pt idx="7713">
                  <c:v>8358</c:v>
                </c:pt>
                <c:pt idx="7714">
                  <c:v>8358</c:v>
                </c:pt>
                <c:pt idx="7715">
                  <c:v>8358</c:v>
                </c:pt>
                <c:pt idx="7716">
                  <c:v>8358</c:v>
                </c:pt>
                <c:pt idx="7717">
                  <c:v>8358</c:v>
                </c:pt>
                <c:pt idx="7718">
                  <c:v>8358</c:v>
                </c:pt>
                <c:pt idx="7719">
                  <c:v>8358</c:v>
                </c:pt>
                <c:pt idx="7720">
                  <c:v>8358</c:v>
                </c:pt>
                <c:pt idx="7721">
                  <c:v>8358</c:v>
                </c:pt>
                <c:pt idx="7722">
                  <c:v>8358</c:v>
                </c:pt>
                <c:pt idx="7723">
                  <c:v>8358</c:v>
                </c:pt>
                <c:pt idx="7724">
                  <c:v>8358</c:v>
                </c:pt>
                <c:pt idx="7725">
                  <c:v>8358</c:v>
                </c:pt>
                <c:pt idx="7726">
                  <c:v>8358</c:v>
                </c:pt>
                <c:pt idx="7727">
                  <c:v>8358</c:v>
                </c:pt>
                <c:pt idx="7728">
                  <c:v>8358</c:v>
                </c:pt>
                <c:pt idx="7729">
                  <c:v>8358</c:v>
                </c:pt>
                <c:pt idx="7730">
                  <c:v>8358</c:v>
                </c:pt>
                <c:pt idx="7731">
                  <c:v>8358</c:v>
                </c:pt>
                <c:pt idx="7732">
                  <c:v>8358</c:v>
                </c:pt>
                <c:pt idx="7733">
                  <c:v>8358</c:v>
                </c:pt>
                <c:pt idx="7734">
                  <c:v>8358</c:v>
                </c:pt>
                <c:pt idx="7735">
                  <c:v>8358</c:v>
                </c:pt>
                <c:pt idx="7736">
                  <c:v>8358</c:v>
                </c:pt>
                <c:pt idx="7737">
                  <c:v>8358</c:v>
                </c:pt>
                <c:pt idx="7738">
                  <c:v>8358</c:v>
                </c:pt>
                <c:pt idx="7739">
                  <c:v>8358</c:v>
                </c:pt>
                <c:pt idx="7740">
                  <c:v>8358</c:v>
                </c:pt>
                <c:pt idx="7741">
                  <c:v>8358</c:v>
                </c:pt>
                <c:pt idx="7742">
                  <c:v>8358</c:v>
                </c:pt>
                <c:pt idx="7743">
                  <c:v>8358</c:v>
                </c:pt>
                <c:pt idx="7744">
                  <c:v>8358</c:v>
                </c:pt>
                <c:pt idx="7745">
                  <c:v>8358</c:v>
                </c:pt>
                <c:pt idx="7746">
                  <c:v>8358</c:v>
                </c:pt>
                <c:pt idx="7747">
                  <c:v>8358</c:v>
                </c:pt>
                <c:pt idx="7748">
                  <c:v>8358</c:v>
                </c:pt>
                <c:pt idx="7749">
                  <c:v>8358</c:v>
                </c:pt>
                <c:pt idx="7750">
                  <c:v>8358</c:v>
                </c:pt>
                <c:pt idx="7751">
                  <c:v>8358</c:v>
                </c:pt>
                <c:pt idx="7752">
                  <c:v>8358</c:v>
                </c:pt>
                <c:pt idx="7753">
                  <c:v>8358</c:v>
                </c:pt>
                <c:pt idx="7754">
                  <c:v>8358</c:v>
                </c:pt>
                <c:pt idx="7755">
                  <c:v>8358</c:v>
                </c:pt>
                <c:pt idx="7756">
                  <c:v>8358</c:v>
                </c:pt>
                <c:pt idx="7757">
                  <c:v>8358</c:v>
                </c:pt>
                <c:pt idx="7758">
                  <c:v>8358</c:v>
                </c:pt>
                <c:pt idx="7759">
                  <c:v>8358</c:v>
                </c:pt>
                <c:pt idx="7760">
                  <c:v>8358</c:v>
                </c:pt>
                <c:pt idx="7761">
                  <c:v>8358</c:v>
                </c:pt>
                <c:pt idx="7762">
                  <c:v>8358</c:v>
                </c:pt>
                <c:pt idx="7763">
                  <c:v>8358</c:v>
                </c:pt>
                <c:pt idx="7764">
                  <c:v>8358</c:v>
                </c:pt>
                <c:pt idx="7765">
                  <c:v>8358</c:v>
                </c:pt>
                <c:pt idx="7766">
                  <c:v>8358</c:v>
                </c:pt>
                <c:pt idx="7767">
                  <c:v>8358</c:v>
                </c:pt>
                <c:pt idx="7768">
                  <c:v>8358</c:v>
                </c:pt>
                <c:pt idx="7769">
                  <c:v>8358</c:v>
                </c:pt>
                <c:pt idx="7770">
                  <c:v>8358</c:v>
                </c:pt>
                <c:pt idx="7771">
                  <c:v>8358</c:v>
                </c:pt>
                <c:pt idx="7772">
                  <c:v>8358</c:v>
                </c:pt>
                <c:pt idx="7773">
                  <c:v>8358</c:v>
                </c:pt>
                <c:pt idx="7774">
                  <c:v>8358</c:v>
                </c:pt>
                <c:pt idx="7775">
                  <c:v>8358</c:v>
                </c:pt>
                <c:pt idx="7776">
                  <c:v>8358</c:v>
                </c:pt>
                <c:pt idx="7777">
                  <c:v>8358</c:v>
                </c:pt>
                <c:pt idx="7778">
                  <c:v>8358</c:v>
                </c:pt>
                <c:pt idx="7779">
                  <c:v>8358</c:v>
                </c:pt>
                <c:pt idx="7780">
                  <c:v>8358</c:v>
                </c:pt>
                <c:pt idx="7781">
                  <c:v>8358</c:v>
                </c:pt>
                <c:pt idx="7782">
                  <c:v>8358</c:v>
                </c:pt>
                <c:pt idx="7783">
                  <c:v>8358</c:v>
                </c:pt>
                <c:pt idx="7784">
                  <c:v>8358</c:v>
                </c:pt>
                <c:pt idx="7785">
                  <c:v>8358</c:v>
                </c:pt>
                <c:pt idx="7786">
                  <c:v>8358</c:v>
                </c:pt>
                <c:pt idx="7787">
                  <c:v>8358</c:v>
                </c:pt>
                <c:pt idx="7788">
                  <c:v>8358</c:v>
                </c:pt>
                <c:pt idx="7789">
                  <c:v>8358</c:v>
                </c:pt>
                <c:pt idx="7790">
                  <c:v>8358</c:v>
                </c:pt>
                <c:pt idx="7791">
                  <c:v>8358</c:v>
                </c:pt>
                <c:pt idx="7792">
                  <c:v>8358</c:v>
                </c:pt>
                <c:pt idx="7793">
                  <c:v>8358</c:v>
                </c:pt>
                <c:pt idx="7794">
                  <c:v>8358</c:v>
                </c:pt>
                <c:pt idx="7795">
                  <c:v>8358</c:v>
                </c:pt>
                <c:pt idx="7796">
                  <c:v>8358</c:v>
                </c:pt>
                <c:pt idx="7797">
                  <c:v>8358</c:v>
                </c:pt>
                <c:pt idx="7798">
                  <c:v>8358</c:v>
                </c:pt>
                <c:pt idx="7799">
                  <c:v>8358</c:v>
                </c:pt>
                <c:pt idx="7800">
                  <c:v>8358</c:v>
                </c:pt>
                <c:pt idx="7801">
                  <c:v>8358</c:v>
                </c:pt>
                <c:pt idx="7802">
                  <c:v>8358</c:v>
                </c:pt>
                <c:pt idx="7803">
                  <c:v>8358</c:v>
                </c:pt>
                <c:pt idx="7804">
                  <c:v>8358</c:v>
                </c:pt>
                <c:pt idx="7805">
                  <c:v>8358</c:v>
                </c:pt>
                <c:pt idx="7806">
                  <c:v>8358</c:v>
                </c:pt>
                <c:pt idx="7807">
                  <c:v>8358</c:v>
                </c:pt>
                <c:pt idx="7808">
                  <c:v>8358</c:v>
                </c:pt>
                <c:pt idx="7809">
                  <c:v>8358</c:v>
                </c:pt>
                <c:pt idx="7810">
                  <c:v>8358</c:v>
                </c:pt>
                <c:pt idx="7811">
                  <c:v>8358</c:v>
                </c:pt>
                <c:pt idx="7812">
                  <c:v>8358</c:v>
                </c:pt>
                <c:pt idx="7813">
                  <c:v>8358</c:v>
                </c:pt>
                <c:pt idx="7814">
                  <c:v>8358</c:v>
                </c:pt>
                <c:pt idx="7815">
                  <c:v>8358</c:v>
                </c:pt>
                <c:pt idx="7816">
                  <c:v>8358</c:v>
                </c:pt>
                <c:pt idx="7817">
                  <c:v>8358</c:v>
                </c:pt>
                <c:pt idx="7818">
                  <c:v>8358</c:v>
                </c:pt>
                <c:pt idx="7819">
                  <c:v>8358</c:v>
                </c:pt>
                <c:pt idx="7820">
                  <c:v>8358</c:v>
                </c:pt>
                <c:pt idx="7821">
                  <c:v>8358</c:v>
                </c:pt>
                <c:pt idx="7822">
                  <c:v>8358</c:v>
                </c:pt>
                <c:pt idx="7823">
                  <c:v>8358</c:v>
                </c:pt>
                <c:pt idx="7824">
                  <c:v>8358</c:v>
                </c:pt>
                <c:pt idx="7825">
                  <c:v>8358</c:v>
                </c:pt>
                <c:pt idx="7826">
                  <c:v>8358</c:v>
                </c:pt>
                <c:pt idx="7827">
                  <c:v>8358</c:v>
                </c:pt>
                <c:pt idx="7828">
                  <c:v>8358</c:v>
                </c:pt>
                <c:pt idx="7829">
                  <c:v>8358</c:v>
                </c:pt>
                <c:pt idx="7830">
                  <c:v>8358</c:v>
                </c:pt>
                <c:pt idx="7831">
                  <c:v>8358</c:v>
                </c:pt>
                <c:pt idx="7832">
                  <c:v>8358</c:v>
                </c:pt>
                <c:pt idx="7833">
                  <c:v>8358</c:v>
                </c:pt>
                <c:pt idx="7834">
                  <c:v>8358</c:v>
                </c:pt>
                <c:pt idx="7835">
                  <c:v>8358</c:v>
                </c:pt>
                <c:pt idx="7836">
                  <c:v>8358</c:v>
                </c:pt>
                <c:pt idx="7837">
                  <c:v>8358</c:v>
                </c:pt>
                <c:pt idx="7838">
                  <c:v>8358</c:v>
                </c:pt>
                <c:pt idx="7839">
                  <c:v>8358</c:v>
                </c:pt>
                <c:pt idx="7840">
                  <c:v>8358</c:v>
                </c:pt>
                <c:pt idx="7841">
                  <c:v>8358</c:v>
                </c:pt>
                <c:pt idx="7842">
                  <c:v>8358</c:v>
                </c:pt>
                <c:pt idx="7843">
                  <c:v>8358</c:v>
                </c:pt>
                <c:pt idx="7844">
                  <c:v>8358</c:v>
                </c:pt>
                <c:pt idx="7845">
                  <c:v>8358</c:v>
                </c:pt>
                <c:pt idx="7846">
                  <c:v>8358</c:v>
                </c:pt>
                <c:pt idx="7847">
                  <c:v>8358</c:v>
                </c:pt>
                <c:pt idx="7848">
                  <c:v>8358</c:v>
                </c:pt>
                <c:pt idx="7849">
                  <c:v>8358</c:v>
                </c:pt>
                <c:pt idx="7850">
                  <c:v>8358</c:v>
                </c:pt>
                <c:pt idx="7851">
                  <c:v>8358</c:v>
                </c:pt>
                <c:pt idx="7852">
                  <c:v>8358</c:v>
                </c:pt>
                <c:pt idx="7853">
                  <c:v>8358</c:v>
                </c:pt>
                <c:pt idx="7854">
                  <c:v>8358</c:v>
                </c:pt>
                <c:pt idx="7855">
                  <c:v>8358</c:v>
                </c:pt>
                <c:pt idx="7856">
                  <c:v>8358</c:v>
                </c:pt>
                <c:pt idx="7857">
                  <c:v>8358</c:v>
                </c:pt>
                <c:pt idx="7858">
                  <c:v>8358</c:v>
                </c:pt>
                <c:pt idx="7859">
                  <c:v>8358</c:v>
                </c:pt>
                <c:pt idx="7860">
                  <c:v>8358</c:v>
                </c:pt>
                <c:pt idx="7861">
                  <c:v>8358</c:v>
                </c:pt>
                <c:pt idx="7862">
                  <c:v>8358</c:v>
                </c:pt>
                <c:pt idx="7863">
                  <c:v>8358</c:v>
                </c:pt>
                <c:pt idx="7864">
                  <c:v>8358</c:v>
                </c:pt>
                <c:pt idx="7865">
                  <c:v>8358</c:v>
                </c:pt>
                <c:pt idx="7866">
                  <c:v>8358</c:v>
                </c:pt>
                <c:pt idx="7867">
                  <c:v>8358</c:v>
                </c:pt>
                <c:pt idx="7868">
                  <c:v>8358</c:v>
                </c:pt>
                <c:pt idx="7869">
                  <c:v>8358</c:v>
                </c:pt>
                <c:pt idx="7870">
                  <c:v>8358</c:v>
                </c:pt>
                <c:pt idx="7871">
                  <c:v>8358</c:v>
                </c:pt>
                <c:pt idx="7872">
                  <c:v>8358</c:v>
                </c:pt>
                <c:pt idx="7873">
                  <c:v>8358</c:v>
                </c:pt>
                <c:pt idx="7874">
                  <c:v>8358</c:v>
                </c:pt>
                <c:pt idx="7875">
                  <c:v>8358</c:v>
                </c:pt>
                <c:pt idx="7876">
                  <c:v>8358</c:v>
                </c:pt>
                <c:pt idx="7877">
                  <c:v>8358</c:v>
                </c:pt>
                <c:pt idx="7878">
                  <c:v>8358</c:v>
                </c:pt>
                <c:pt idx="7879">
                  <c:v>8358</c:v>
                </c:pt>
                <c:pt idx="7880">
                  <c:v>8358</c:v>
                </c:pt>
                <c:pt idx="7881">
                  <c:v>8358</c:v>
                </c:pt>
                <c:pt idx="7882">
                  <c:v>8358</c:v>
                </c:pt>
                <c:pt idx="7883">
                  <c:v>8358</c:v>
                </c:pt>
                <c:pt idx="7884">
                  <c:v>8358</c:v>
                </c:pt>
                <c:pt idx="7885">
                  <c:v>8358</c:v>
                </c:pt>
                <c:pt idx="7886">
                  <c:v>8358</c:v>
                </c:pt>
                <c:pt idx="7887">
                  <c:v>8358</c:v>
                </c:pt>
                <c:pt idx="7888">
                  <c:v>8358</c:v>
                </c:pt>
                <c:pt idx="7889">
                  <c:v>8358</c:v>
                </c:pt>
                <c:pt idx="7890">
                  <c:v>8358</c:v>
                </c:pt>
                <c:pt idx="7891">
                  <c:v>8358</c:v>
                </c:pt>
                <c:pt idx="7892">
                  <c:v>8358</c:v>
                </c:pt>
                <c:pt idx="7893">
                  <c:v>8358</c:v>
                </c:pt>
                <c:pt idx="7894">
                  <c:v>8358</c:v>
                </c:pt>
                <c:pt idx="7895">
                  <c:v>8358</c:v>
                </c:pt>
                <c:pt idx="7896">
                  <c:v>8358</c:v>
                </c:pt>
                <c:pt idx="7897">
                  <c:v>8358</c:v>
                </c:pt>
                <c:pt idx="7898">
                  <c:v>8358</c:v>
                </c:pt>
                <c:pt idx="7899">
                  <c:v>8358</c:v>
                </c:pt>
                <c:pt idx="7900">
                  <c:v>8358</c:v>
                </c:pt>
                <c:pt idx="7901">
                  <c:v>8358</c:v>
                </c:pt>
                <c:pt idx="7902">
                  <c:v>8358</c:v>
                </c:pt>
                <c:pt idx="7903">
                  <c:v>8358</c:v>
                </c:pt>
                <c:pt idx="7904">
                  <c:v>8358</c:v>
                </c:pt>
                <c:pt idx="7905">
                  <c:v>8358</c:v>
                </c:pt>
                <c:pt idx="7906">
                  <c:v>8358</c:v>
                </c:pt>
                <c:pt idx="7907">
                  <c:v>8358</c:v>
                </c:pt>
                <c:pt idx="7908">
                  <c:v>8358</c:v>
                </c:pt>
                <c:pt idx="7909">
                  <c:v>8358</c:v>
                </c:pt>
                <c:pt idx="7910">
                  <c:v>8358</c:v>
                </c:pt>
                <c:pt idx="7911">
                  <c:v>8358</c:v>
                </c:pt>
                <c:pt idx="7912">
                  <c:v>8358</c:v>
                </c:pt>
                <c:pt idx="7913">
                  <c:v>8358</c:v>
                </c:pt>
                <c:pt idx="7914">
                  <c:v>8358</c:v>
                </c:pt>
                <c:pt idx="7915">
                  <c:v>8358</c:v>
                </c:pt>
                <c:pt idx="7916">
                  <c:v>8358</c:v>
                </c:pt>
                <c:pt idx="7917">
                  <c:v>8358</c:v>
                </c:pt>
                <c:pt idx="7918">
                  <c:v>8358</c:v>
                </c:pt>
                <c:pt idx="7919">
                  <c:v>8358</c:v>
                </c:pt>
                <c:pt idx="7920">
                  <c:v>8358</c:v>
                </c:pt>
                <c:pt idx="7921">
                  <c:v>8358</c:v>
                </c:pt>
                <c:pt idx="7922">
                  <c:v>8358</c:v>
                </c:pt>
                <c:pt idx="7923">
                  <c:v>8358</c:v>
                </c:pt>
                <c:pt idx="7924">
                  <c:v>8358</c:v>
                </c:pt>
                <c:pt idx="7925">
                  <c:v>8358</c:v>
                </c:pt>
                <c:pt idx="7926">
                  <c:v>8358</c:v>
                </c:pt>
                <c:pt idx="7927">
                  <c:v>8358</c:v>
                </c:pt>
                <c:pt idx="7928">
                  <c:v>8358</c:v>
                </c:pt>
                <c:pt idx="7929">
                  <c:v>8358</c:v>
                </c:pt>
                <c:pt idx="7930">
                  <c:v>8358</c:v>
                </c:pt>
                <c:pt idx="7931">
                  <c:v>8358</c:v>
                </c:pt>
                <c:pt idx="7932">
                  <c:v>8358</c:v>
                </c:pt>
                <c:pt idx="7933">
                  <c:v>8358</c:v>
                </c:pt>
                <c:pt idx="7934">
                  <c:v>8358</c:v>
                </c:pt>
                <c:pt idx="7935">
                  <c:v>8358</c:v>
                </c:pt>
                <c:pt idx="7936">
                  <c:v>8358</c:v>
                </c:pt>
                <c:pt idx="7937">
                  <c:v>8358</c:v>
                </c:pt>
                <c:pt idx="7938">
                  <c:v>8358</c:v>
                </c:pt>
                <c:pt idx="7939">
                  <c:v>8358</c:v>
                </c:pt>
                <c:pt idx="7940">
                  <c:v>8358</c:v>
                </c:pt>
                <c:pt idx="7941">
                  <c:v>8358</c:v>
                </c:pt>
                <c:pt idx="7942">
                  <c:v>8358</c:v>
                </c:pt>
                <c:pt idx="7943">
                  <c:v>8358</c:v>
                </c:pt>
                <c:pt idx="7944">
                  <c:v>8358</c:v>
                </c:pt>
                <c:pt idx="7945">
                  <c:v>8358</c:v>
                </c:pt>
                <c:pt idx="7946">
                  <c:v>8358</c:v>
                </c:pt>
                <c:pt idx="7947">
                  <c:v>8358</c:v>
                </c:pt>
                <c:pt idx="7948">
                  <c:v>8358</c:v>
                </c:pt>
                <c:pt idx="7949">
                  <c:v>8358</c:v>
                </c:pt>
                <c:pt idx="7950">
                  <c:v>8358</c:v>
                </c:pt>
                <c:pt idx="7951">
                  <c:v>8358</c:v>
                </c:pt>
                <c:pt idx="7952">
                  <c:v>8358</c:v>
                </c:pt>
                <c:pt idx="7953">
                  <c:v>8358</c:v>
                </c:pt>
                <c:pt idx="7954">
                  <c:v>8358</c:v>
                </c:pt>
                <c:pt idx="7955">
                  <c:v>8358</c:v>
                </c:pt>
                <c:pt idx="7956">
                  <c:v>8358</c:v>
                </c:pt>
                <c:pt idx="7957">
                  <c:v>8358</c:v>
                </c:pt>
                <c:pt idx="7958">
                  <c:v>8358</c:v>
                </c:pt>
                <c:pt idx="7959">
                  <c:v>8358</c:v>
                </c:pt>
                <c:pt idx="7960">
                  <c:v>8358</c:v>
                </c:pt>
                <c:pt idx="7961">
                  <c:v>8358</c:v>
                </c:pt>
                <c:pt idx="7962">
                  <c:v>8358</c:v>
                </c:pt>
                <c:pt idx="7963">
                  <c:v>8358</c:v>
                </c:pt>
                <c:pt idx="7964">
                  <c:v>8358</c:v>
                </c:pt>
                <c:pt idx="7965">
                  <c:v>8358</c:v>
                </c:pt>
                <c:pt idx="7966">
                  <c:v>8358</c:v>
                </c:pt>
                <c:pt idx="7967">
                  <c:v>8358</c:v>
                </c:pt>
                <c:pt idx="7968">
                  <c:v>8358</c:v>
                </c:pt>
                <c:pt idx="7969">
                  <c:v>8358</c:v>
                </c:pt>
                <c:pt idx="7970">
                  <c:v>8358</c:v>
                </c:pt>
                <c:pt idx="7971">
                  <c:v>8358</c:v>
                </c:pt>
                <c:pt idx="7972">
                  <c:v>8358</c:v>
                </c:pt>
                <c:pt idx="7973">
                  <c:v>8358</c:v>
                </c:pt>
                <c:pt idx="7974">
                  <c:v>8358</c:v>
                </c:pt>
                <c:pt idx="7975">
                  <c:v>8358</c:v>
                </c:pt>
                <c:pt idx="7976">
                  <c:v>8358</c:v>
                </c:pt>
                <c:pt idx="7977">
                  <c:v>8358</c:v>
                </c:pt>
                <c:pt idx="7978">
                  <c:v>8358</c:v>
                </c:pt>
                <c:pt idx="7979">
                  <c:v>8358</c:v>
                </c:pt>
                <c:pt idx="7980">
                  <c:v>8358</c:v>
                </c:pt>
                <c:pt idx="7981">
                  <c:v>8358</c:v>
                </c:pt>
                <c:pt idx="7982">
                  <c:v>8358</c:v>
                </c:pt>
                <c:pt idx="7983">
                  <c:v>8358</c:v>
                </c:pt>
                <c:pt idx="7984">
                  <c:v>8358</c:v>
                </c:pt>
                <c:pt idx="7985">
                  <c:v>8358</c:v>
                </c:pt>
                <c:pt idx="7986">
                  <c:v>8358</c:v>
                </c:pt>
                <c:pt idx="7987">
                  <c:v>8358</c:v>
                </c:pt>
                <c:pt idx="7988">
                  <c:v>8358</c:v>
                </c:pt>
                <c:pt idx="7989">
                  <c:v>8358</c:v>
                </c:pt>
                <c:pt idx="7990">
                  <c:v>8358</c:v>
                </c:pt>
                <c:pt idx="7991">
                  <c:v>8358</c:v>
                </c:pt>
                <c:pt idx="7992">
                  <c:v>8358</c:v>
                </c:pt>
                <c:pt idx="7993">
                  <c:v>8358</c:v>
                </c:pt>
                <c:pt idx="7994">
                  <c:v>8358</c:v>
                </c:pt>
                <c:pt idx="7995">
                  <c:v>8358</c:v>
                </c:pt>
                <c:pt idx="7996">
                  <c:v>8358</c:v>
                </c:pt>
                <c:pt idx="7997">
                  <c:v>8358</c:v>
                </c:pt>
                <c:pt idx="7998">
                  <c:v>8358</c:v>
                </c:pt>
                <c:pt idx="7999">
                  <c:v>8358</c:v>
                </c:pt>
                <c:pt idx="8000">
                  <c:v>8358</c:v>
                </c:pt>
                <c:pt idx="8001">
                  <c:v>8358</c:v>
                </c:pt>
                <c:pt idx="8002">
                  <c:v>8358</c:v>
                </c:pt>
                <c:pt idx="8003">
                  <c:v>8358</c:v>
                </c:pt>
                <c:pt idx="8004">
                  <c:v>8358</c:v>
                </c:pt>
                <c:pt idx="8005">
                  <c:v>8358</c:v>
                </c:pt>
                <c:pt idx="8006">
                  <c:v>8358</c:v>
                </c:pt>
                <c:pt idx="8007">
                  <c:v>8358</c:v>
                </c:pt>
                <c:pt idx="8008">
                  <c:v>8358</c:v>
                </c:pt>
                <c:pt idx="8009">
                  <c:v>8358</c:v>
                </c:pt>
                <c:pt idx="8010">
                  <c:v>8358</c:v>
                </c:pt>
                <c:pt idx="8011">
                  <c:v>8358</c:v>
                </c:pt>
                <c:pt idx="8012">
                  <c:v>8358</c:v>
                </c:pt>
                <c:pt idx="8013">
                  <c:v>8358</c:v>
                </c:pt>
                <c:pt idx="8014">
                  <c:v>8358</c:v>
                </c:pt>
                <c:pt idx="8015">
                  <c:v>8358</c:v>
                </c:pt>
                <c:pt idx="8016">
                  <c:v>8358</c:v>
                </c:pt>
                <c:pt idx="8017">
                  <c:v>8358</c:v>
                </c:pt>
                <c:pt idx="8018">
                  <c:v>8358</c:v>
                </c:pt>
                <c:pt idx="8019">
                  <c:v>8358</c:v>
                </c:pt>
                <c:pt idx="8020">
                  <c:v>8358</c:v>
                </c:pt>
                <c:pt idx="8021">
                  <c:v>8358</c:v>
                </c:pt>
                <c:pt idx="8022">
                  <c:v>8358</c:v>
                </c:pt>
                <c:pt idx="8023">
                  <c:v>8358</c:v>
                </c:pt>
                <c:pt idx="8024">
                  <c:v>8358</c:v>
                </c:pt>
                <c:pt idx="8025">
                  <c:v>8358</c:v>
                </c:pt>
                <c:pt idx="8026">
                  <c:v>8358</c:v>
                </c:pt>
                <c:pt idx="8027">
                  <c:v>8358</c:v>
                </c:pt>
                <c:pt idx="8028">
                  <c:v>8358</c:v>
                </c:pt>
                <c:pt idx="8029">
                  <c:v>8358</c:v>
                </c:pt>
                <c:pt idx="8030">
                  <c:v>8358</c:v>
                </c:pt>
                <c:pt idx="8031">
                  <c:v>8358</c:v>
                </c:pt>
                <c:pt idx="8032">
                  <c:v>8358</c:v>
                </c:pt>
                <c:pt idx="8033">
                  <c:v>8358</c:v>
                </c:pt>
                <c:pt idx="8034">
                  <c:v>8358</c:v>
                </c:pt>
                <c:pt idx="8035">
                  <c:v>8358</c:v>
                </c:pt>
                <c:pt idx="8036">
                  <c:v>8358</c:v>
                </c:pt>
                <c:pt idx="8037">
                  <c:v>8358</c:v>
                </c:pt>
                <c:pt idx="8038">
                  <c:v>8358</c:v>
                </c:pt>
                <c:pt idx="8039">
                  <c:v>8358</c:v>
                </c:pt>
                <c:pt idx="8040">
                  <c:v>8358</c:v>
                </c:pt>
                <c:pt idx="8041">
                  <c:v>8358</c:v>
                </c:pt>
                <c:pt idx="8042">
                  <c:v>8358</c:v>
                </c:pt>
                <c:pt idx="8043">
                  <c:v>8358</c:v>
                </c:pt>
                <c:pt idx="8044">
                  <c:v>8358</c:v>
                </c:pt>
                <c:pt idx="8045">
                  <c:v>8358</c:v>
                </c:pt>
                <c:pt idx="8046">
                  <c:v>8358</c:v>
                </c:pt>
                <c:pt idx="8047">
                  <c:v>8358</c:v>
                </c:pt>
                <c:pt idx="8048">
                  <c:v>8358</c:v>
                </c:pt>
                <c:pt idx="8049">
                  <c:v>8358</c:v>
                </c:pt>
                <c:pt idx="8050">
                  <c:v>8358</c:v>
                </c:pt>
                <c:pt idx="8051">
                  <c:v>8358</c:v>
                </c:pt>
                <c:pt idx="8052">
                  <c:v>8358</c:v>
                </c:pt>
                <c:pt idx="8053">
                  <c:v>8358</c:v>
                </c:pt>
                <c:pt idx="8054">
                  <c:v>8358</c:v>
                </c:pt>
                <c:pt idx="8055">
                  <c:v>8358</c:v>
                </c:pt>
                <c:pt idx="8056">
                  <c:v>8358</c:v>
                </c:pt>
                <c:pt idx="8057">
                  <c:v>8358</c:v>
                </c:pt>
                <c:pt idx="8058">
                  <c:v>8358</c:v>
                </c:pt>
                <c:pt idx="8059">
                  <c:v>8358</c:v>
                </c:pt>
                <c:pt idx="8060">
                  <c:v>8358</c:v>
                </c:pt>
                <c:pt idx="8061">
                  <c:v>8358</c:v>
                </c:pt>
                <c:pt idx="8062">
                  <c:v>8358</c:v>
                </c:pt>
                <c:pt idx="8063">
                  <c:v>8358</c:v>
                </c:pt>
                <c:pt idx="8064">
                  <c:v>8358</c:v>
                </c:pt>
                <c:pt idx="8065">
                  <c:v>8358</c:v>
                </c:pt>
                <c:pt idx="8066">
                  <c:v>8358</c:v>
                </c:pt>
                <c:pt idx="8067">
                  <c:v>8358</c:v>
                </c:pt>
                <c:pt idx="8068">
                  <c:v>8358</c:v>
                </c:pt>
                <c:pt idx="8069">
                  <c:v>8358</c:v>
                </c:pt>
                <c:pt idx="8070">
                  <c:v>8358</c:v>
                </c:pt>
                <c:pt idx="8071">
                  <c:v>8358</c:v>
                </c:pt>
                <c:pt idx="8072">
                  <c:v>8358</c:v>
                </c:pt>
                <c:pt idx="8073">
                  <c:v>8358</c:v>
                </c:pt>
                <c:pt idx="8074">
                  <c:v>8358</c:v>
                </c:pt>
                <c:pt idx="8075">
                  <c:v>8358</c:v>
                </c:pt>
                <c:pt idx="8076">
                  <c:v>8358</c:v>
                </c:pt>
                <c:pt idx="8077">
                  <c:v>8358</c:v>
                </c:pt>
                <c:pt idx="8078">
                  <c:v>8358</c:v>
                </c:pt>
                <c:pt idx="8079">
                  <c:v>8358</c:v>
                </c:pt>
                <c:pt idx="8080">
                  <c:v>8358</c:v>
                </c:pt>
                <c:pt idx="8081">
                  <c:v>8358</c:v>
                </c:pt>
                <c:pt idx="8082">
                  <c:v>8358</c:v>
                </c:pt>
                <c:pt idx="8083">
                  <c:v>8358</c:v>
                </c:pt>
                <c:pt idx="8084">
                  <c:v>8358</c:v>
                </c:pt>
                <c:pt idx="8085">
                  <c:v>8358</c:v>
                </c:pt>
                <c:pt idx="8086">
                  <c:v>8358</c:v>
                </c:pt>
                <c:pt idx="8087">
                  <c:v>8358</c:v>
                </c:pt>
                <c:pt idx="8088">
                  <c:v>8358</c:v>
                </c:pt>
                <c:pt idx="8089">
                  <c:v>8358</c:v>
                </c:pt>
                <c:pt idx="8090">
                  <c:v>8358</c:v>
                </c:pt>
                <c:pt idx="8091">
                  <c:v>8358</c:v>
                </c:pt>
                <c:pt idx="8092">
                  <c:v>8358</c:v>
                </c:pt>
                <c:pt idx="8093">
                  <c:v>8358</c:v>
                </c:pt>
                <c:pt idx="8094">
                  <c:v>8358</c:v>
                </c:pt>
                <c:pt idx="8095">
                  <c:v>8358</c:v>
                </c:pt>
                <c:pt idx="8096">
                  <c:v>8358</c:v>
                </c:pt>
                <c:pt idx="8097">
                  <c:v>8358</c:v>
                </c:pt>
                <c:pt idx="8098">
                  <c:v>8358</c:v>
                </c:pt>
                <c:pt idx="8099">
                  <c:v>8358</c:v>
                </c:pt>
                <c:pt idx="8100">
                  <c:v>8358</c:v>
                </c:pt>
                <c:pt idx="8101">
                  <c:v>8358</c:v>
                </c:pt>
                <c:pt idx="8102">
                  <c:v>8358</c:v>
                </c:pt>
                <c:pt idx="8103">
                  <c:v>8358</c:v>
                </c:pt>
                <c:pt idx="8104">
                  <c:v>8358</c:v>
                </c:pt>
                <c:pt idx="8105">
                  <c:v>8358</c:v>
                </c:pt>
                <c:pt idx="8106">
                  <c:v>8358</c:v>
                </c:pt>
                <c:pt idx="8107">
                  <c:v>8358</c:v>
                </c:pt>
                <c:pt idx="8108">
                  <c:v>8358</c:v>
                </c:pt>
                <c:pt idx="8109">
                  <c:v>8358</c:v>
                </c:pt>
                <c:pt idx="8110">
                  <c:v>8358</c:v>
                </c:pt>
                <c:pt idx="8111">
                  <c:v>8358</c:v>
                </c:pt>
                <c:pt idx="8112">
                  <c:v>8358</c:v>
                </c:pt>
                <c:pt idx="8113">
                  <c:v>8358</c:v>
                </c:pt>
                <c:pt idx="8114">
                  <c:v>8358</c:v>
                </c:pt>
                <c:pt idx="8115">
                  <c:v>8358</c:v>
                </c:pt>
                <c:pt idx="8116">
                  <c:v>8358</c:v>
                </c:pt>
                <c:pt idx="8117">
                  <c:v>8358</c:v>
                </c:pt>
                <c:pt idx="8118">
                  <c:v>8358</c:v>
                </c:pt>
                <c:pt idx="8119">
                  <c:v>8358</c:v>
                </c:pt>
                <c:pt idx="8120">
                  <c:v>8358</c:v>
                </c:pt>
                <c:pt idx="8121">
                  <c:v>8358</c:v>
                </c:pt>
                <c:pt idx="8122">
                  <c:v>8358</c:v>
                </c:pt>
                <c:pt idx="8123">
                  <c:v>8358</c:v>
                </c:pt>
                <c:pt idx="8124">
                  <c:v>8358</c:v>
                </c:pt>
                <c:pt idx="8125">
                  <c:v>8358</c:v>
                </c:pt>
                <c:pt idx="8126">
                  <c:v>8358</c:v>
                </c:pt>
                <c:pt idx="8127">
                  <c:v>8358</c:v>
                </c:pt>
                <c:pt idx="8128">
                  <c:v>8358</c:v>
                </c:pt>
                <c:pt idx="8129">
                  <c:v>8358</c:v>
                </c:pt>
                <c:pt idx="8130">
                  <c:v>8358</c:v>
                </c:pt>
                <c:pt idx="8131">
                  <c:v>8358</c:v>
                </c:pt>
                <c:pt idx="8132">
                  <c:v>8358</c:v>
                </c:pt>
                <c:pt idx="8133">
                  <c:v>8358</c:v>
                </c:pt>
                <c:pt idx="8134">
                  <c:v>8358</c:v>
                </c:pt>
                <c:pt idx="8135">
                  <c:v>8358</c:v>
                </c:pt>
                <c:pt idx="8136">
                  <c:v>8358</c:v>
                </c:pt>
                <c:pt idx="8137">
                  <c:v>8358</c:v>
                </c:pt>
                <c:pt idx="8138">
                  <c:v>8358</c:v>
                </c:pt>
                <c:pt idx="8139">
                  <c:v>8358</c:v>
                </c:pt>
                <c:pt idx="8140">
                  <c:v>8358</c:v>
                </c:pt>
                <c:pt idx="8141">
                  <c:v>8358</c:v>
                </c:pt>
                <c:pt idx="8142">
                  <c:v>8358</c:v>
                </c:pt>
                <c:pt idx="8143">
                  <c:v>8358</c:v>
                </c:pt>
                <c:pt idx="8144">
                  <c:v>8358</c:v>
                </c:pt>
                <c:pt idx="8145">
                  <c:v>8358</c:v>
                </c:pt>
                <c:pt idx="8146">
                  <c:v>8358</c:v>
                </c:pt>
                <c:pt idx="8147">
                  <c:v>8358</c:v>
                </c:pt>
                <c:pt idx="8148">
                  <c:v>8358</c:v>
                </c:pt>
                <c:pt idx="8149">
                  <c:v>8358</c:v>
                </c:pt>
                <c:pt idx="8150">
                  <c:v>8358</c:v>
                </c:pt>
                <c:pt idx="8151">
                  <c:v>8358</c:v>
                </c:pt>
                <c:pt idx="8152">
                  <c:v>8358</c:v>
                </c:pt>
                <c:pt idx="8153">
                  <c:v>8358</c:v>
                </c:pt>
                <c:pt idx="8154">
                  <c:v>8358</c:v>
                </c:pt>
                <c:pt idx="8155">
                  <c:v>8358</c:v>
                </c:pt>
                <c:pt idx="8156">
                  <c:v>8358</c:v>
                </c:pt>
                <c:pt idx="8157">
                  <c:v>8358</c:v>
                </c:pt>
                <c:pt idx="8158">
                  <c:v>8358</c:v>
                </c:pt>
                <c:pt idx="8159">
                  <c:v>8358</c:v>
                </c:pt>
                <c:pt idx="8160">
                  <c:v>8358</c:v>
                </c:pt>
                <c:pt idx="8161">
                  <c:v>8358</c:v>
                </c:pt>
                <c:pt idx="8162">
                  <c:v>8358</c:v>
                </c:pt>
                <c:pt idx="8163">
                  <c:v>8358</c:v>
                </c:pt>
                <c:pt idx="8164">
                  <c:v>8358</c:v>
                </c:pt>
                <c:pt idx="8165">
                  <c:v>8358</c:v>
                </c:pt>
                <c:pt idx="8166">
                  <c:v>8358</c:v>
                </c:pt>
                <c:pt idx="8167">
                  <c:v>8358</c:v>
                </c:pt>
                <c:pt idx="8168">
                  <c:v>8358</c:v>
                </c:pt>
                <c:pt idx="8169">
                  <c:v>8358</c:v>
                </c:pt>
                <c:pt idx="8170">
                  <c:v>8358</c:v>
                </c:pt>
                <c:pt idx="8171">
                  <c:v>8358</c:v>
                </c:pt>
                <c:pt idx="8172">
                  <c:v>8358</c:v>
                </c:pt>
                <c:pt idx="8173">
                  <c:v>8358</c:v>
                </c:pt>
                <c:pt idx="8174">
                  <c:v>8358</c:v>
                </c:pt>
                <c:pt idx="8175">
                  <c:v>8358</c:v>
                </c:pt>
                <c:pt idx="8176">
                  <c:v>8358</c:v>
                </c:pt>
                <c:pt idx="8177">
                  <c:v>8358</c:v>
                </c:pt>
                <c:pt idx="8178">
                  <c:v>8358</c:v>
                </c:pt>
                <c:pt idx="8179">
                  <c:v>8358</c:v>
                </c:pt>
                <c:pt idx="8180">
                  <c:v>8358</c:v>
                </c:pt>
                <c:pt idx="8181">
                  <c:v>8358</c:v>
                </c:pt>
                <c:pt idx="8182">
                  <c:v>8358</c:v>
                </c:pt>
                <c:pt idx="8183">
                  <c:v>8358</c:v>
                </c:pt>
                <c:pt idx="8184">
                  <c:v>8358</c:v>
                </c:pt>
                <c:pt idx="8185">
                  <c:v>8358</c:v>
                </c:pt>
                <c:pt idx="8186">
                  <c:v>8358</c:v>
                </c:pt>
                <c:pt idx="8187">
                  <c:v>8358</c:v>
                </c:pt>
                <c:pt idx="8188">
                  <c:v>8358</c:v>
                </c:pt>
                <c:pt idx="8189">
                  <c:v>8358</c:v>
                </c:pt>
                <c:pt idx="8190">
                  <c:v>8358</c:v>
                </c:pt>
                <c:pt idx="8191">
                  <c:v>8358</c:v>
                </c:pt>
                <c:pt idx="8192">
                  <c:v>8358</c:v>
                </c:pt>
                <c:pt idx="8193">
                  <c:v>8358</c:v>
                </c:pt>
                <c:pt idx="8194">
                  <c:v>8358</c:v>
                </c:pt>
                <c:pt idx="8195">
                  <c:v>8358</c:v>
                </c:pt>
                <c:pt idx="8196">
                  <c:v>8358</c:v>
                </c:pt>
                <c:pt idx="8197">
                  <c:v>8358</c:v>
                </c:pt>
                <c:pt idx="8198">
                  <c:v>8358</c:v>
                </c:pt>
                <c:pt idx="8199">
                  <c:v>8358</c:v>
                </c:pt>
                <c:pt idx="8200">
                  <c:v>8358</c:v>
                </c:pt>
                <c:pt idx="8201">
                  <c:v>8358</c:v>
                </c:pt>
                <c:pt idx="8202">
                  <c:v>8358</c:v>
                </c:pt>
                <c:pt idx="8203">
                  <c:v>8358</c:v>
                </c:pt>
                <c:pt idx="8204">
                  <c:v>8358</c:v>
                </c:pt>
                <c:pt idx="8205">
                  <c:v>8358</c:v>
                </c:pt>
                <c:pt idx="8206">
                  <c:v>8358</c:v>
                </c:pt>
                <c:pt idx="8207">
                  <c:v>8358</c:v>
                </c:pt>
                <c:pt idx="8208">
                  <c:v>8358</c:v>
                </c:pt>
                <c:pt idx="8209">
                  <c:v>8358</c:v>
                </c:pt>
                <c:pt idx="8210">
                  <c:v>8358</c:v>
                </c:pt>
                <c:pt idx="8211">
                  <c:v>8358</c:v>
                </c:pt>
                <c:pt idx="8212">
                  <c:v>8358</c:v>
                </c:pt>
                <c:pt idx="8213">
                  <c:v>8358</c:v>
                </c:pt>
                <c:pt idx="8214">
                  <c:v>8358</c:v>
                </c:pt>
                <c:pt idx="8215">
                  <c:v>8358</c:v>
                </c:pt>
                <c:pt idx="8216">
                  <c:v>8358</c:v>
                </c:pt>
                <c:pt idx="8217">
                  <c:v>8358</c:v>
                </c:pt>
                <c:pt idx="8218">
                  <c:v>8358</c:v>
                </c:pt>
                <c:pt idx="8219">
                  <c:v>8358</c:v>
                </c:pt>
                <c:pt idx="8220">
                  <c:v>8358</c:v>
                </c:pt>
                <c:pt idx="8221">
                  <c:v>8358</c:v>
                </c:pt>
                <c:pt idx="8222">
                  <c:v>8358</c:v>
                </c:pt>
                <c:pt idx="8223">
                  <c:v>8358</c:v>
                </c:pt>
                <c:pt idx="8224">
                  <c:v>8358</c:v>
                </c:pt>
                <c:pt idx="8225">
                  <c:v>8358</c:v>
                </c:pt>
                <c:pt idx="8226">
                  <c:v>8358</c:v>
                </c:pt>
                <c:pt idx="8227">
                  <c:v>8358</c:v>
                </c:pt>
                <c:pt idx="8228">
                  <c:v>8358</c:v>
                </c:pt>
                <c:pt idx="8229">
                  <c:v>8358</c:v>
                </c:pt>
                <c:pt idx="8230">
                  <c:v>8358</c:v>
                </c:pt>
                <c:pt idx="8231">
                  <c:v>8358</c:v>
                </c:pt>
                <c:pt idx="8232">
                  <c:v>8358</c:v>
                </c:pt>
                <c:pt idx="8233">
                  <c:v>8358</c:v>
                </c:pt>
                <c:pt idx="8234">
                  <c:v>8358</c:v>
                </c:pt>
                <c:pt idx="8235">
                  <c:v>8358</c:v>
                </c:pt>
                <c:pt idx="8236">
                  <c:v>8358</c:v>
                </c:pt>
                <c:pt idx="8237">
                  <c:v>8358</c:v>
                </c:pt>
                <c:pt idx="8238">
                  <c:v>8358</c:v>
                </c:pt>
                <c:pt idx="8239">
                  <c:v>8358</c:v>
                </c:pt>
                <c:pt idx="8240">
                  <c:v>8358</c:v>
                </c:pt>
                <c:pt idx="8241">
                  <c:v>8358</c:v>
                </c:pt>
                <c:pt idx="8242">
                  <c:v>8358</c:v>
                </c:pt>
                <c:pt idx="8243">
                  <c:v>8358</c:v>
                </c:pt>
                <c:pt idx="8244">
                  <c:v>8358</c:v>
                </c:pt>
                <c:pt idx="8245">
                  <c:v>8358</c:v>
                </c:pt>
                <c:pt idx="8246">
                  <c:v>8358</c:v>
                </c:pt>
                <c:pt idx="8247">
                  <c:v>8358</c:v>
                </c:pt>
                <c:pt idx="8248">
                  <c:v>8358</c:v>
                </c:pt>
                <c:pt idx="8249">
                  <c:v>8358</c:v>
                </c:pt>
                <c:pt idx="8250">
                  <c:v>8358</c:v>
                </c:pt>
                <c:pt idx="8251">
                  <c:v>8358</c:v>
                </c:pt>
                <c:pt idx="8252">
                  <c:v>8358</c:v>
                </c:pt>
                <c:pt idx="8253">
                  <c:v>8358</c:v>
                </c:pt>
                <c:pt idx="8254">
                  <c:v>8358</c:v>
                </c:pt>
                <c:pt idx="8255">
                  <c:v>8358</c:v>
                </c:pt>
                <c:pt idx="8256">
                  <c:v>8358</c:v>
                </c:pt>
                <c:pt idx="8257">
                  <c:v>8358</c:v>
                </c:pt>
                <c:pt idx="8258">
                  <c:v>8358</c:v>
                </c:pt>
                <c:pt idx="8259">
                  <c:v>8358</c:v>
                </c:pt>
                <c:pt idx="8260">
                  <c:v>8358</c:v>
                </c:pt>
                <c:pt idx="8261">
                  <c:v>8358</c:v>
                </c:pt>
                <c:pt idx="8262">
                  <c:v>8358</c:v>
                </c:pt>
                <c:pt idx="8263">
                  <c:v>8358</c:v>
                </c:pt>
                <c:pt idx="8264">
                  <c:v>8358</c:v>
                </c:pt>
                <c:pt idx="8265">
                  <c:v>8358</c:v>
                </c:pt>
                <c:pt idx="8266">
                  <c:v>8358</c:v>
                </c:pt>
                <c:pt idx="8267">
                  <c:v>8358</c:v>
                </c:pt>
                <c:pt idx="8268">
                  <c:v>8358</c:v>
                </c:pt>
                <c:pt idx="8269">
                  <c:v>8358</c:v>
                </c:pt>
                <c:pt idx="8270">
                  <c:v>8358</c:v>
                </c:pt>
                <c:pt idx="8271">
                  <c:v>8358</c:v>
                </c:pt>
                <c:pt idx="8272">
                  <c:v>8358</c:v>
                </c:pt>
                <c:pt idx="8273">
                  <c:v>8358</c:v>
                </c:pt>
                <c:pt idx="8274">
                  <c:v>8358</c:v>
                </c:pt>
                <c:pt idx="8275">
                  <c:v>8358</c:v>
                </c:pt>
                <c:pt idx="8276">
                  <c:v>8358</c:v>
                </c:pt>
                <c:pt idx="8277">
                  <c:v>8358</c:v>
                </c:pt>
                <c:pt idx="8278">
                  <c:v>8358</c:v>
                </c:pt>
                <c:pt idx="8279">
                  <c:v>8358</c:v>
                </c:pt>
                <c:pt idx="8280">
                  <c:v>8358</c:v>
                </c:pt>
                <c:pt idx="8281">
                  <c:v>8358</c:v>
                </c:pt>
                <c:pt idx="8282">
                  <c:v>8358</c:v>
                </c:pt>
                <c:pt idx="8283">
                  <c:v>8358</c:v>
                </c:pt>
                <c:pt idx="8284">
                  <c:v>8358</c:v>
                </c:pt>
                <c:pt idx="8285">
                  <c:v>8358</c:v>
                </c:pt>
                <c:pt idx="8286">
                  <c:v>8358</c:v>
                </c:pt>
                <c:pt idx="8287">
                  <c:v>8358</c:v>
                </c:pt>
                <c:pt idx="8288">
                  <c:v>8358</c:v>
                </c:pt>
                <c:pt idx="8289">
                  <c:v>8358</c:v>
                </c:pt>
                <c:pt idx="8290">
                  <c:v>8358</c:v>
                </c:pt>
                <c:pt idx="8291">
                  <c:v>8358</c:v>
                </c:pt>
                <c:pt idx="8292">
                  <c:v>8358</c:v>
                </c:pt>
                <c:pt idx="8293">
                  <c:v>8358</c:v>
                </c:pt>
                <c:pt idx="8294">
                  <c:v>8358</c:v>
                </c:pt>
                <c:pt idx="8295">
                  <c:v>8358</c:v>
                </c:pt>
                <c:pt idx="8296">
                  <c:v>8358</c:v>
                </c:pt>
                <c:pt idx="8297">
                  <c:v>8358</c:v>
                </c:pt>
                <c:pt idx="8298">
                  <c:v>8358</c:v>
                </c:pt>
                <c:pt idx="8299">
                  <c:v>8358</c:v>
                </c:pt>
                <c:pt idx="8300">
                  <c:v>8358</c:v>
                </c:pt>
                <c:pt idx="8301">
                  <c:v>8358</c:v>
                </c:pt>
                <c:pt idx="8302">
                  <c:v>8358</c:v>
                </c:pt>
                <c:pt idx="8303">
                  <c:v>8358</c:v>
                </c:pt>
                <c:pt idx="8304">
                  <c:v>8358</c:v>
                </c:pt>
                <c:pt idx="8305">
                  <c:v>8358</c:v>
                </c:pt>
                <c:pt idx="8306">
                  <c:v>8358</c:v>
                </c:pt>
                <c:pt idx="8307">
                  <c:v>8358</c:v>
                </c:pt>
                <c:pt idx="8308">
                  <c:v>8358</c:v>
                </c:pt>
                <c:pt idx="8309">
                  <c:v>8358</c:v>
                </c:pt>
                <c:pt idx="8310">
                  <c:v>8358</c:v>
                </c:pt>
                <c:pt idx="8311">
                  <c:v>8358</c:v>
                </c:pt>
                <c:pt idx="8312">
                  <c:v>8358</c:v>
                </c:pt>
                <c:pt idx="8313">
                  <c:v>8358</c:v>
                </c:pt>
                <c:pt idx="8314">
                  <c:v>8358</c:v>
                </c:pt>
                <c:pt idx="8315">
                  <c:v>8358</c:v>
                </c:pt>
                <c:pt idx="8316">
                  <c:v>8358</c:v>
                </c:pt>
                <c:pt idx="8317">
                  <c:v>8358</c:v>
                </c:pt>
                <c:pt idx="8318">
                  <c:v>8358</c:v>
                </c:pt>
                <c:pt idx="8319">
                  <c:v>8358</c:v>
                </c:pt>
                <c:pt idx="8320">
                  <c:v>8358</c:v>
                </c:pt>
                <c:pt idx="8321">
                  <c:v>8358</c:v>
                </c:pt>
                <c:pt idx="8322">
                  <c:v>8358</c:v>
                </c:pt>
                <c:pt idx="8323">
                  <c:v>8358</c:v>
                </c:pt>
                <c:pt idx="8324">
                  <c:v>8358</c:v>
                </c:pt>
                <c:pt idx="8325">
                  <c:v>8358</c:v>
                </c:pt>
                <c:pt idx="8326">
                  <c:v>8358</c:v>
                </c:pt>
                <c:pt idx="8327">
                  <c:v>8358</c:v>
                </c:pt>
                <c:pt idx="8328">
                  <c:v>8358</c:v>
                </c:pt>
                <c:pt idx="8329">
                  <c:v>8358</c:v>
                </c:pt>
                <c:pt idx="8330">
                  <c:v>8358</c:v>
                </c:pt>
                <c:pt idx="8331">
                  <c:v>8358</c:v>
                </c:pt>
                <c:pt idx="8332">
                  <c:v>8358</c:v>
                </c:pt>
                <c:pt idx="8333">
                  <c:v>8358</c:v>
                </c:pt>
                <c:pt idx="8334">
                  <c:v>8358</c:v>
                </c:pt>
                <c:pt idx="8335">
                  <c:v>8358</c:v>
                </c:pt>
                <c:pt idx="8336">
                  <c:v>8358</c:v>
                </c:pt>
                <c:pt idx="8337">
                  <c:v>8358</c:v>
                </c:pt>
                <c:pt idx="8338">
                  <c:v>8358</c:v>
                </c:pt>
                <c:pt idx="8339">
                  <c:v>8358</c:v>
                </c:pt>
                <c:pt idx="8340">
                  <c:v>8358</c:v>
                </c:pt>
                <c:pt idx="8341">
                  <c:v>8358</c:v>
                </c:pt>
                <c:pt idx="8342">
                  <c:v>8358</c:v>
                </c:pt>
                <c:pt idx="8343">
                  <c:v>8358</c:v>
                </c:pt>
                <c:pt idx="8344">
                  <c:v>8358</c:v>
                </c:pt>
                <c:pt idx="8345">
                  <c:v>8358</c:v>
                </c:pt>
                <c:pt idx="8346">
                  <c:v>8358</c:v>
                </c:pt>
                <c:pt idx="8347">
                  <c:v>8358</c:v>
                </c:pt>
                <c:pt idx="8348">
                  <c:v>8358</c:v>
                </c:pt>
                <c:pt idx="8349">
                  <c:v>8358</c:v>
                </c:pt>
                <c:pt idx="8350">
                  <c:v>8358</c:v>
                </c:pt>
                <c:pt idx="8351">
                  <c:v>8358</c:v>
                </c:pt>
                <c:pt idx="8352">
                  <c:v>8358</c:v>
                </c:pt>
                <c:pt idx="8353">
                  <c:v>8358</c:v>
                </c:pt>
                <c:pt idx="8354">
                  <c:v>8358</c:v>
                </c:pt>
                <c:pt idx="8355">
                  <c:v>8358</c:v>
                </c:pt>
                <c:pt idx="8356">
                  <c:v>8358</c:v>
                </c:pt>
                <c:pt idx="8357">
                  <c:v>8358</c:v>
                </c:pt>
                <c:pt idx="8358">
                  <c:v>8358</c:v>
                </c:pt>
                <c:pt idx="8359">
                  <c:v>8358</c:v>
                </c:pt>
                <c:pt idx="8360">
                  <c:v>8358</c:v>
                </c:pt>
                <c:pt idx="8361">
                  <c:v>8358</c:v>
                </c:pt>
                <c:pt idx="8362">
                  <c:v>8358</c:v>
                </c:pt>
                <c:pt idx="8363">
                  <c:v>8358</c:v>
                </c:pt>
                <c:pt idx="8364">
                  <c:v>8358</c:v>
                </c:pt>
                <c:pt idx="8365">
                  <c:v>8358</c:v>
                </c:pt>
                <c:pt idx="8366">
                  <c:v>8358</c:v>
                </c:pt>
                <c:pt idx="8367">
                  <c:v>8358</c:v>
                </c:pt>
                <c:pt idx="8368">
                  <c:v>8358</c:v>
                </c:pt>
                <c:pt idx="8369">
                  <c:v>8358</c:v>
                </c:pt>
                <c:pt idx="8370">
                  <c:v>8358</c:v>
                </c:pt>
                <c:pt idx="8371">
                  <c:v>8358</c:v>
                </c:pt>
                <c:pt idx="8372">
                  <c:v>8358</c:v>
                </c:pt>
                <c:pt idx="8373">
                  <c:v>8358</c:v>
                </c:pt>
                <c:pt idx="8374">
                  <c:v>8358</c:v>
                </c:pt>
                <c:pt idx="8375">
                  <c:v>8358</c:v>
                </c:pt>
                <c:pt idx="8376">
                  <c:v>8358</c:v>
                </c:pt>
                <c:pt idx="8377">
                  <c:v>8358</c:v>
                </c:pt>
                <c:pt idx="8378">
                  <c:v>8358</c:v>
                </c:pt>
                <c:pt idx="8379">
                  <c:v>8358</c:v>
                </c:pt>
                <c:pt idx="8380">
                  <c:v>8358</c:v>
                </c:pt>
                <c:pt idx="8381">
                  <c:v>8358</c:v>
                </c:pt>
                <c:pt idx="8382">
                  <c:v>8358</c:v>
                </c:pt>
                <c:pt idx="8383">
                  <c:v>8358</c:v>
                </c:pt>
                <c:pt idx="8384">
                  <c:v>8358</c:v>
                </c:pt>
                <c:pt idx="8385">
                  <c:v>8358</c:v>
                </c:pt>
                <c:pt idx="8386">
                  <c:v>8358</c:v>
                </c:pt>
                <c:pt idx="8387">
                  <c:v>8358</c:v>
                </c:pt>
                <c:pt idx="8388">
                  <c:v>8358</c:v>
                </c:pt>
                <c:pt idx="8389">
                  <c:v>8358</c:v>
                </c:pt>
                <c:pt idx="8390">
                  <c:v>8358</c:v>
                </c:pt>
                <c:pt idx="8391">
                  <c:v>8358</c:v>
                </c:pt>
                <c:pt idx="8392">
                  <c:v>8358</c:v>
                </c:pt>
                <c:pt idx="8393">
                  <c:v>8358</c:v>
                </c:pt>
                <c:pt idx="8394">
                  <c:v>8358</c:v>
                </c:pt>
                <c:pt idx="8395">
                  <c:v>8358</c:v>
                </c:pt>
                <c:pt idx="8396">
                  <c:v>8358</c:v>
                </c:pt>
                <c:pt idx="8397">
                  <c:v>8358</c:v>
                </c:pt>
                <c:pt idx="8398">
                  <c:v>8358</c:v>
                </c:pt>
                <c:pt idx="8399">
                  <c:v>8358</c:v>
                </c:pt>
                <c:pt idx="8400">
                  <c:v>8358</c:v>
                </c:pt>
                <c:pt idx="8401">
                  <c:v>8358</c:v>
                </c:pt>
                <c:pt idx="8402">
                  <c:v>8358</c:v>
                </c:pt>
                <c:pt idx="8403">
                  <c:v>8358</c:v>
                </c:pt>
                <c:pt idx="8404">
                  <c:v>8358</c:v>
                </c:pt>
                <c:pt idx="8405">
                  <c:v>8358</c:v>
                </c:pt>
                <c:pt idx="8406">
                  <c:v>8358</c:v>
                </c:pt>
                <c:pt idx="8407">
                  <c:v>8358</c:v>
                </c:pt>
                <c:pt idx="8408">
                  <c:v>8358</c:v>
                </c:pt>
                <c:pt idx="8409">
                  <c:v>8358</c:v>
                </c:pt>
                <c:pt idx="8410">
                  <c:v>8358</c:v>
                </c:pt>
                <c:pt idx="8411">
                  <c:v>8358</c:v>
                </c:pt>
                <c:pt idx="8412">
                  <c:v>8358</c:v>
                </c:pt>
                <c:pt idx="8413">
                  <c:v>8358</c:v>
                </c:pt>
                <c:pt idx="8414">
                  <c:v>8358</c:v>
                </c:pt>
                <c:pt idx="8415">
                  <c:v>8358</c:v>
                </c:pt>
                <c:pt idx="8416">
                  <c:v>8358</c:v>
                </c:pt>
                <c:pt idx="8417">
                  <c:v>8358</c:v>
                </c:pt>
                <c:pt idx="8418">
                  <c:v>8358</c:v>
                </c:pt>
                <c:pt idx="8419">
                  <c:v>8358</c:v>
                </c:pt>
                <c:pt idx="8420">
                  <c:v>8358</c:v>
                </c:pt>
                <c:pt idx="8421">
                  <c:v>8358</c:v>
                </c:pt>
                <c:pt idx="8422">
                  <c:v>8358</c:v>
                </c:pt>
                <c:pt idx="8423">
                  <c:v>8358</c:v>
                </c:pt>
                <c:pt idx="8424">
                  <c:v>8358</c:v>
                </c:pt>
                <c:pt idx="8425">
                  <c:v>8358</c:v>
                </c:pt>
                <c:pt idx="8426">
                  <c:v>8358</c:v>
                </c:pt>
                <c:pt idx="8427">
                  <c:v>8358</c:v>
                </c:pt>
                <c:pt idx="8428">
                  <c:v>8358</c:v>
                </c:pt>
                <c:pt idx="8429">
                  <c:v>8358</c:v>
                </c:pt>
                <c:pt idx="8430">
                  <c:v>8358</c:v>
                </c:pt>
                <c:pt idx="8431">
                  <c:v>8358</c:v>
                </c:pt>
                <c:pt idx="8432">
                  <c:v>8358</c:v>
                </c:pt>
                <c:pt idx="8433">
                  <c:v>8358</c:v>
                </c:pt>
                <c:pt idx="8434">
                  <c:v>8358</c:v>
                </c:pt>
                <c:pt idx="8435">
                  <c:v>8358</c:v>
                </c:pt>
                <c:pt idx="8436">
                  <c:v>8358</c:v>
                </c:pt>
                <c:pt idx="8437">
                  <c:v>8358</c:v>
                </c:pt>
                <c:pt idx="8438">
                  <c:v>8358</c:v>
                </c:pt>
                <c:pt idx="8439">
                  <c:v>8358</c:v>
                </c:pt>
                <c:pt idx="8440">
                  <c:v>8358</c:v>
                </c:pt>
                <c:pt idx="8441">
                  <c:v>8358</c:v>
                </c:pt>
                <c:pt idx="8442">
                  <c:v>8358</c:v>
                </c:pt>
                <c:pt idx="8443">
                  <c:v>8358</c:v>
                </c:pt>
                <c:pt idx="8444">
                  <c:v>8358</c:v>
                </c:pt>
                <c:pt idx="8445">
                  <c:v>8358</c:v>
                </c:pt>
                <c:pt idx="8446">
                  <c:v>8358</c:v>
                </c:pt>
                <c:pt idx="8447">
                  <c:v>8358</c:v>
                </c:pt>
                <c:pt idx="8448">
                  <c:v>8358</c:v>
                </c:pt>
                <c:pt idx="8449">
                  <c:v>8358</c:v>
                </c:pt>
                <c:pt idx="8450">
                  <c:v>8358</c:v>
                </c:pt>
                <c:pt idx="8451">
                  <c:v>8358</c:v>
                </c:pt>
                <c:pt idx="8452">
                  <c:v>8358</c:v>
                </c:pt>
                <c:pt idx="8453">
                  <c:v>8358</c:v>
                </c:pt>
                <c:pt idx="8454">
                  <c:v>8358</c:v>
                </c:pt>
                <c:pt idx="8455">
                  <c:v>8358</c:v>
                </c:pt>
                <c:pt idx="8456">
                  <c:v>8358</c:v>
                </c:pt>
                <c:pt idx="8457">
                  <c:v>8358</c:v>
                </c:pt>
                <c:pt idx="8458">
                  <c:v>8358</c:v>
                </c:pt>
                <c:pt idx="8459">
                  <c:v>8358</c:v>
                </c:pt>
                <c:pt idx="8460">
                  <c:v>8358</c:v>
                </c:pt>
                <c:pt idx="8461">
                  <c:v>8358</c:v>
                </c:pt>
                <c:pt idx="8462">
                  <c:v>8358</c:v>
                </c:pt>
                <c:pt idx="8463">
                  <c:v>8358</c:v>
                </c:pt>
                <c:pt idx="8464">
                  <c:v>8358</c:v>
                </c:pt>
                <c:pt idx="8465">
                  <c:v>8358</c:v>
                </c:pt>
                <c:pt idx="8466">
                  <c:v>8358</c:v>
                </c:pt>
                <c:pt idx="8467">
                  <c:v>8358</c:v>
                </c:pt>
                <c:pt idx="8468">
                  <c:v>8358</c:v>
                </c:pt>
                <c:pt idx="8469">
                  <c:v>8358</c:v>
                </c:pt>
                <c:pt idx="8470">
                  <c:v>8358</c:v>
                </c:pt>
                <c:pt idx="8471">
                  <c:v>8358</c:v>
                </c:pt>
                <c:pt idx="8472">
                  <c:v>8358</c:v>
                </c:pt>
                <c:pt idx="8473">
                  <c:v>8358</c:v>
                </c:pt>
                <c:pt idx="8474">
                  <c:v>8358</c:v>
                </c:pt>
                <c:pt idx="8475">
                  <c:v>8358</c:v>
                </c:pt>
                <c:pt idx="8476">
                  <c:v>8358</c:v>
                </c:pt>
                <c:pt idx="8477">
                  <c:v>8358</c:v>
                </c:pt>
                <c:pt idx="8478">
                  <c:v>8358</c:v>
                </c:pt>
                <c:pt idx="8479">
                  <c:v>8358</c:v>
                </c:pt>
                <c:pt idx="8480">
                  <c:v>8358</c:v>
                </c:pt>
                <c:pt idx="8481">
                  <c:v>8358</c:v>
                </c:pt>
                <c:pt idx="8482">
                  <c:v>8358</c:v>
                </c:pt>
                <c:pt idx="8483">
                  <c:v>8358</c:v>
                </c:pt>
                <c:pt idx="8484">
                  <c:v>8358</c:v>
                </c:pt>
                <c:pt idx="8485">
                  <c:v>8358</c:v>
                </c:pt>
                <c:pt idx="8486">
                  <c:v>8358</c:v>
                </c:pt>
                <c:pt idx="8487">
                  <c:v>8358</c:v>
                </c:pt>
                <c:pt idx="8488">
                  <c:v>8358</c:v>
                </c:pt>
                <c:pt idx="8489">
                  <c:v>8358</c:v>
                </c:pt>
                <c:pt idx="8490">
                  <c:v>8358</c:v>
                </c:pt>
                <c:pt idx="8491">
                  <c:v>8358</c:v>
                </c:pt>
                <c:pt idx="8492">
                  <c:v>8358</c:v>
                </c:pt>
                <c:pt idx="8493">
                  <c:v>8358</c:v>
                </c:pt>
                <c:pt idx="8494">
                  <c:v>8358</c:v>
                </c:pt>
                <c:pt idx="8495">
                  <c:v>8358</c:v>
                </c:pt>
                <c:pt idx="8496">
                  <c:v>8358</c:v>
                </c:pt>
                <c:pt idx="8497">
                  <c:v>8358</c:v>
                </c:pt>
                <c:pt idx="8498">
                  <c:v>8358</c:v>
                </c:pt>
                <c:pt idx="8499">
                  <c:v>8358</c:v>
                </c:pt>
                <c:pt idx="8500">
                  <c:v>8358</c:v>
                </c:pt>
                <c:pt idx="8501">
                  <c:v>8358</c:v>
                </c:pt>
                <c:pt idx="8502">
                  <c:v>8358</c:v>
                </c:pt>
                <c:pt idx="8503">
                  <c:v>8358</c:v>
                </c:pt>
                <c:pt idx="8504">
                  <c:v>8358</c:v>
                </c:pt>
                <c:pt idx="8505">
                  <c:v>8358</c:v>
                </c:pt>
                <c:pt idx="8506">
                  <c:v>8358</c:v>
                </c:pt>
                <c:pt idx="8507">
                  <c:v>8358</c:v>
                </c:pt>
                <c:pt idx="8508">
                  <c:v>8358</c:v>
                </c:pt>
                <c:pt idx="8509">
                  <c:v>8358</c:v>
                </c:pt>
                <c:pt idx="8510">
                  <c:v>8358</c:v>
                </c:pt>
                <c:pt idx="8511">
                  <c:v>8358</c:v>
                </c:pt>
                <c:pt idx="8512">
                  <c:v>8358</c:v>
                </c:pt>
                <c:pt idx="8513">
                  <c:v>8358</c:v>
                </c:pt>
                <c:pt idx="8514">
                  <c:v>8358</c:v>
                </c:pt>
                <c:pt idx="8515">
                  <c:v>8358</c:v>
                </c:pt>
                <c:pt idx="8516">
                  <c:v>8358</c:v>
                </c:pt>
                <c:pt idx="8517">
                  <c:v>8358</c:v>
                </c:pt>
                <c:pt idx="8518">
                  <c:v>8358</c:v>
                </c:pt>
                <c:pt idx="8519">
                  <c:v>8358</c:v>
                </c:pt>
                <c:pt idx="8520">
                  <c:v>8358</c:v>
                </c:pt>
                <c:pt idx="8521">
                  <c:v>8358</c:v>
                </c:pt>
                <c:pt idx="8522">
                  <c:v>8358</c:v>
                </c:pt>
                <c:pt idx="8523">
                  <c:v>8358</c:v>
                </c:pt>
                <c:pt idx="8524">
                  <c:v>8358</c:v>
                </c:pt>
                <c:pt idx="8525">
                  <c:v>8358</c:v>
                </c:pt>
                <c:pt idx="8526">
                  <c:v>8358</c:v>
                </c:pt>
                <c:pt idx="8527">
                  <c:v>8358</c:v>
                </c:pt>
                <c:pt idx="8528">
                  <c:v>8358</c:v>
                </c:pt>
                <c:pt idx="8529">
                  <c:v>8358</c:v>
                </c:pt>
                <c:pt idx="8530">
                  <c:v>8358</c:v>
                </c:pt>
                <c:pt idx="8531">
                  <c:v>8358</c:v>
                </c:pt>
                <c:pt idx="8532">
                  <c:v>8358</c:v>
                </c:pt>
                <c:pt idx="8533">
                  <c:v>8358</c:v>
                </c:pt>
                <c:pt idx="8534">
                  <c:v>8358</c:v>
                </c:pt>
                <c:pt idx="8535">
                  <c:v>8358</c:v>
                </c:pt>
                <c:pt idx="8536">
                  <c:v>8358</c:v>
                </c:pt>
                <c:pt idx="8537">
                  <c:v>8358</c:v>
                </c:pt>
                <c:pt idx="8538">
                  <c:v>8358</c:v>
                </c:pt>
                <c:pt idx="8539">
                  <c:v>8358</c:v>
                </c:pt>
                <c:pt idx="8540">
                  <c:v>8358</c:v>
                </c:pt>
                <c:pt idx="8541">
                  <c:v>8358</c:v>
                </c:pt>
                <c:pt idx="8542">
                  <c:v>8358</c:v>
                </c:pt>
                <c:pt idx="8543">
                  <c:v>8358</c:v>
                </c:pt>
                <c:pt idx="8544">
                  <c:v>8358</c:v>
                </c:pt>
                <c:pt idx="8545">
                  <c:v>8358</c:v>
                </c:pt>
                <c:pt idx="8546">
                  <c:v>8358</c:v>
                </c:pt>
                <c:pt idx="8547">
                  <c:v>8358</c:v>
                </c:pt>
                <c:pt idx="8548">
                  <c:v>8358</c:v>
                </c:pt>
                <c:pt idx="8549">
                  <c:v>8358</c:v>
                </c:pt>
                <c:pt idx="8550">
                  <c:v>8358</c:v>
                </c:pt>
                <c:pt idx="8551">
                  <c:v>8358</c:v>
                </c:pt>
                <c:pt idx="8552">
                  <c:v>8358</c:v>
                </c:pt>
                <c:pt idx="8553">
                  <c:v>8358</c:v>
                </c:pt>
                <c:pt idx="8554">
                  <c:v>8358</c:v>
                </c:pt>
                <c:pt idx="8555">
                  <c:v>8358</c:v>
                </c:pt>
                <c:pt idx="8556">
                  <c:v>8358</c:v>
                </c:pt>
                <c:pt idx="8557">
                  <c:v>8358</c:v>
                </c:pt>
                <c:pt idx="8558">
                  <c:v>8358</c:v>
                </c:pt>
                <c:pt idx="8559">
                  <c:v>8358</c:v>
                </c:pt>
                <c:pt idx="8560">
                  <c:v>8358</c:v>
                </c:pt>
                <c:pt idx="8561">
                  <c:v>8358</c:v>
                </c:pt>
                <c:pt idx="8562">
                  <c:v>8358</c:v>
                </c:pt>
                <c:pt idx="8563">
                  <c:v>8358</c:v>
                </c:pt>
                <c:pt idx="8564">
                  <c:v>8358</c:v>
                </c:pt>
                <c:pt idx="8565">
                  <c:v>8358</c:v>
                </c:pt>
                <c:pt idx="8566">
                  <c:v>8358</c:v>
                </c:pt>
                <c:pt idx="8567">
                  <c:v>8358</c:v>
                </c:pt>
                <c:pt idx="8568">
                  <c:v>8358</c:v>
                </c:pt>
                <c:pt idx="8569">
                  <c:v>8358</c:v>
                </c:pt>
                <c:pt idx="8570">
                  <c:v>8358</c:v>
                </c:pt>
                <c:pt idx="8571">
                  <c:v>8358</c:v>
                </c:pt>
                <c:pt idx="8572">
                  <c:v>8358</c:v>
                </c:pt>
                <c:pt idx="8573">
                  <c:v>8358</c:v>
                </c:pt>
                <c:pt idx="8574">
                  <c:v>8358</c:v>
                </c:pt>
                <c:pt idx="8575">
                  <c:v>8358</c:v>
                </c:pt>
                <c:pt idx="8576">
                  <c:v>8358</c:v>
                </c:pt>
                <c:pt idx="8577">
                  <c:v>8358</c:v>
                </c:pt>
                <c:pt idx="8578">
                  <c:v>8358</c:v>
                </c:pt>
                <c:pt idx="8579">
                  <c:v>8358</c:v>
                </c:pt>
                <c:pt idx="8580">
                  <c:v>8358</c:v>
                </c:pt>
                <c:pt idx="8581">
                  <c:v>8358</c:v>
                </c:pt>
                <c:pt idx="8582">
                  <c:v>8358</c:v>
                </c:pt>
                <c:pt idx="8583">
                  <c:v>8358</c:v>
                </c:pt>
                <c:pt idx="8584">
                  <c:v>8358</c:v>
                </c:pt>
                <c:pt idx="8585">
                  <c:v>8358</c:v>
                </c:pt>
                <c:pt idx="8586">
                  <c:v>8358</c:v>
                </c:pt>
                <c:pt idx="8587">
                  <c:v>8358</c:v>
                </c:pt>
                <c:pt idx="8588">
                  <c:v>8358</c:v>
                </c:pt>
                <c:pt idx="8589">
                  <c:v>8358</c:v>
                </c:pt>
                <c:pt idx="8590">
                  <c:v>8358</c:v>
                </c:pt>
                <c:pt idx="8591">
                  <c:v>8358</c:v>
                </c:pt>
                <c:pt idx="8592">
                  <c:v>8358</c:v>
                </c:pt>
                <c:pt idx="8593">
                  <c:v>8358</c:v>
                </c:pt>
                <c:pt idx="8594">
                  <c:v>8358</c:v>
                </c:pt>
                <c:pt idx="8595">
                  <c:v>8358</c:v>
                </c:pt>
                <c:pt idx="8596">
                  <c:v>8358</c:v>
                </c:pt>
                <c:pt idx="8597">
                  <c:v>8358</c:v>
                </c:pt>
                <c:pt idx="8598">
                  <c:v>8358</c:v>
                </c:pt>
                <c:pt idx="8599">
                  <c:v>8358</c:v>
                </c:pt>
                <c:pt idx="8600">
                  <c:v>8358</c:v>
                </c:pt>
                <c:pt idx="8601">
                  <c:v>8358</c:v>
                </c:pt>
                <c:pt idx="8602">
                  <c:v>8358</c:v>
                </c:pt>
                <c:pt idx="8603">
                  <c:v>8358</c:v>
                </c:pt>
                <c:pt idx="8604">
                  <c:v>8358</c:v>
                </c:pt>
                <c:pt idx="8605">
                  <c:v>8358</c:v>
                </c:pt>
                <c:pt idx="8606">
                  <c:v>8358</c:v>
                </c:pt>
                <c:pt idx="8607">
                  <c:v>8358</c:v>
                </c:pt>
                <c:pt idx="8608">
                  <c:v>8358</c:v>
                </c:pt>
                <c:pt idx="8609">
                  <c:v>8358</c:v>
                </c:pt>
                <c:pt idx="8610">
                  <c:v>8358</c:v>
                </c:pt>
                <c:pt idx="8611">
                  <c:v>8358</c:v>
                </c:pt>
                <c:pt idx="8612">
                  <c:v>8358</c:v>
                </c:pt>
                <c:pt idx="8613">
                  <c:v>8358</c:v>
                </c:pt>
                <c:pt idx="8614">
                  <c:v>8358</c:v>
                </c:pt>
                <c:pt idx="8615">
                  <c:v>8358</c:v>
                </c:pt>
                <c:pt idx="8616">
                  <c:v>8358</c:v>
                </c:pt>
                <c:pt idx="8617">
                  <c:v>8358</c:v>
                </c:pt>
                <c:pt idx="8618">
                  <c:v>8358</c:v>
                </c:pt>
                <c:pt idx="8619">
                  <c:v>8358</c:v>
                </c:pt>
                <c:pt idx="8620">
                  <c:v>8358</c:v>
                </c:pt>
                <c:pt idx="8621">
                  <c:v>8358</c:v>
                </c:pt>
                <c:pt idx="8622">
                  <c:v>8358</c:v>
                </c:pt>
                <c:pt idx="8623">
                  <c:v>8358</c:v>
                </c:pt>
                <c:pt idx="8624">
                  <c:v>8358</c:v>
                </c:pt>
                <c:pt idx="8625">
                  <c:v>8358</c:v>
                </c:pt>
                <c:pt idx="8626">
                  <c:v>8358</c:v>
                </c:pt>
                <c:pt idx="8627">
                  <c:v>8358</c:v>
                </c:pt>
                <c:pt idx="8628">
                  <c:v>8358</c:v>
                </c:pt>
                <c:pt idx="8629">
                  <c:v>8358</c:v>
                </c:pt>
                <c:pt idx="8630">
                  <c:v>8358</c:v>
                </c:pt>
                <c:pt idx="8631">
                  <c:v>8358</c:v>
                </c:pt>
                <c:pt idx="8632">
                  <c:v>8358</c:v>
                </c:pt>
                <c:pt idx="8633">
                  <c:v>8358</c:v>
                </c:pt>
                <c:pt idx="8634">
                  <c:v>8358</c:v>
                </c:pt>
                <c:pt idx="8635">
                  <c:v>8358</c:v>
                </c:pt>
                <c:pt idx="8636">
                  <c:v>8358</c:v>
                </c:pt>
                <c:pt idx="8637">
                  <c:v>8358</c:v>
                </c:pt>
                <c:pt idx="8638">
                  <c:v>8358</c:v>
                </c:pt>
                <c:pt idx="8639">
                  <c:v>8358</c:v>
                </c:pt>
                <c:pt idx="8640">
                  <c:v>8358</c:v>
                </c:pt>
                <c:pt idx="8641">
                  <c:v>8358</c:v>
                </c:pt>
                <c:pt idx="8642">
                  <c:v>8358</c:v>
                </c:pt>
                <c:pt idx="8643">
                  <c:v>8358</c:v>
                </c:pt>
                <c:pt idx="8644">
                  <c:v>8358</c:v>
                </c:pt>
                <c:pt idx="8645">
                  <c:v>8358</c:v>
                </c:pt>
                <c:pt idx="8646">
                  <c:v>8358</c:v>
                </c:pt>
                <c:pt idx="8647">
                  <c:v>8358</c:v>
                </c:pt>
                <c:pt idx="8648">
                  <c:v>8358</c:v>
                </c:pt>
                <c:pt idx="8649">
                  <c:v>8358</c:v>
                </c:pt>
                <c:pt idx="8650">
                  <c:v>8358</c:v>
                </c:pt>
                <c:pt idx="8651">
                  <c:v>8358</c:v>
                </c:pt>
                <c:pt idx="8652">
                  <c:v>8358</c:v>
                </c:pt>
                <c:pt idx="8653">
                  <c:v>8358</c:v>
                </c:pt>
                <c:pt idx="8654">
                  <c:v>8358</c:v>
                </c:pt>
                <c:pt idx="8655">
                  <c:v>8358</c:v>
                </c:pt>
                <c:pt idx="8656">
                  <c:v>8358</c:v>
                </c:pt>
                <c:pt idx="8657">
                  <c:v>8358</c:v>
                </c:pt>
                <c:pt idx="8658">
                  <c:v>8358</c:v>
                </c:pt>
                <c:pt idx="8659">
                  <c:v>8358</c:v>
                </c:pt>
                <c:pt idx="8660">
                  <c:v>8358</c:v>
                </c:pt>
                <c:pt idx="8661">
                  <c:v>8358</c:v>
                </c:pt>
                <c:pt idx="8662">
                  <c:v>8358</c:v>
                </c:pt>
                <c:pt idx="8663">
                  <c:v>8358</c:v>
                </c:pt>
                <c:pt idx="8664">
                  <c:v>8358</c:v>
                </c:pt>
                <c:pt idx="8665">
                  <c:v>8358</c:v>
                </c:pt>
                <c:pt idx="8666">
                  <c:v>8358</c:v>
                </c:pt>
                <c:pt idx="8667">
                  <c:v>8358</c:v>
                </c:pt>
                <c:pt idx="8668">
                  <c:v>8358</c:v>
                </c:pt>
                <c:pt idx="8669">
                  <c:v>8358</c:v>
                </c:pt>
                <c:pt idx="8670">
                  <c:v>8358</c:v>
                </c:pt>
                <c:pt idx="8671">
                  <c:v>8358</c:v>
                </c:pt>
                <c:pt idx="8672">
                  <c:v>8358</c:v>
                </c:pt>
                <c:pt idx="8673">
                  <c:v>8358</c:v>
                </c:pt>
                <c:pt idx="8674">
                  <c:v>8358</c:v>
                </c:pt>
                <c:pt idx="8675">
                  <c:v>8358</c:v>
                </c:pt>
                <c:pt idx="8676">
                  <c:v>8358</c:v>
                </c:pt>
                <c:pt idx="8677">
                  <c:v>8358</c:v>
                </c:pt>
                <c:pt idx="8678">
                  <c:v>8358</c:v>
                </c:pt>
                <c:pt idx="8679">
                  <c:v>8358</c:v>
                </c:pt>
                <c:pt idx="8680">
                  <c:v>8358</c:v>
                </c:pt>
                <c:pt idx="8681">
                  <c:v>8358</c:v>
                </c:pt>
                <c:pt idx="8682">
                  <c:v>8358</c:v>
                </c:pt>
                <c:pt idx="8683">
                  <c:v>8358</c:v>
                </c:pt>
                <c:pt idx="8684">
                  <c:v>8358</c:v>
                </c:pt>
                <c:pt idx="8685">
                  <c:v>8358</c:v>
                </c:pt>
                <c:pt idx="8686">
                  <c:v>8358</c:v>
                </c:pt>
                <c:pt idx="8687">
                  <c:v>8358</c:v>
                </c:pt>
                <c:pt idx="8688">
                  <c:v>8358</c:v>
                </c:pt>
                <c:pt idx="8689">
                  <c:v>8358</c:v>
                </c:pt>
                <c:pt idx="8690">
                  <c:v>8358</c:v>
                </c:pt>
                <c:pt idx="8691">
                  <c:v>8358</c:v>
                </c:pt>
                <c:pt idx="8692">
                  <c:v>8358</c:v>
                </c:pt>
                <c:pt idx="8693">
                  <c:v>8358</c:v>
                </c:pt>
                <c:pt idx="8694">
                  <c:v>8358</c:v>
                </c:pt>
                <c:pt idx="8695">
                  <c:v>8358</c:v>
                </c:pt>
                <c:pt idx="8696">
                  <c:v>8358</c:v>
                </c:pt>
                <c:pt idx="8697">
                  <c:v>8358</c:v>
                </c:pt>
                <c:pt idx="8698">
                  <c:v>8358</c:v>
                </c:pt>
                <c:pt idx="8699">
                  <c:v>8358</c:v>
                </c:pt>
                <c:pt idx="8700">
                  <c:v>8358</c:v>
                </c:pt>
                <c:pt idx="8701">
                  <c:v>8358</c:v>
                </c:pt>
                <c:pt idx="8702">
                  <c:v>8358</c:v>
                </c:pt>
                <c:pt idx="8703">
                  <c:v>8358</c:v>
                </c:pt>
                <c:pt idx="8704">
                  <c:v>8358</c:v>
                </c:pt>
                <c:pt idx="8705">
                  <c:v>8358</c:v>
                </c:pt>
                <c:pt idx="8706">
                  <c:v>8358</c:v>
                </c:pt>
                <c:pt idx="8707">
                  <c:v>8358</c:v>
                </c:pt>
                <c:pt idx="8708">
                  <c:v>8358</c:v>
                </c:pt>
                <c:pt idx="8709">
                  <c:v>8358</c:v>
                </c:pt>
                <c:pt idx="8710">
                  <c:v>8358</c:v>
                </c:pt>
                <c:pt idx="8711">
                  <c:v>8358</c:v>
                </c:pt>
                <c:pt idx="8712">
                  <c:v>8358</c:v>
                </c:pt>
                <c:pt idx="8713">
                  <c:v>8358</c:v>
                </c:pt>
                <c:pt idx="8714">
                  <c:v>8358</c:v>
                </c:pt>
                <c:pt idx="8715">
                  <c:v>8358</c:v>
                </c:pt>
                <c:pt idx="8716">
                  <c:v>8358</c:v>
                </c:pt>
                <c:pt idx="8717">
                  <c:v>8358</c:v>
                </c:pt>
                <c:pt idx="8718">
                  <c:v>8358</c:v>
                </c:pt>
                <c:pt idx="8719">
                  <c:v>8358</c:v>
                </c:pt>
                <c:pt idx="8720">
                  <c:v>8358</c:v>
                </c:pt>
                <c:pt idx="8721">
                  <c:v>8358</c:v>
                </c:pt>
                <c:pt idx="8722">
                  <c:v>8358</c:v>
                </c:pt>
                <c:pt idx="8723">
                  <c:v>8358</c:v>
                </c:pt>
                <c:pt idx="8724">
                  <c:v>8358</c:v>
                </c:pt>
                <c:pt idx="8725">
                  <c:v>8358</c:v>
                </c:pt>
                <c:pt idx="8726">
                  <c:v>8358</c:v>
                </c:pt>
                <c:pt idx="8727">
                  <c:v>8358</c:v>
                </c:pt>
                <c:pt idx="8728">
                  <c:v>8358</c:v>
                </c:pt>
                <c:pt idx="8729">
                  <c:v>8358</c:v>
                </c:pt>
                <c:pt idx="8730">
                  <c:v>8358</c:v>
                </c:pt>
                <c:pt idx="8731">
                  <c:v>8358</c:v>
                </c:pt>
                <c:pt idx="8732">
                  <c:v>8358</c:v>
                </c:pt>
                <c:pt idx="8733">
                  <c:v>8358</c:v>
                </c:pt>
                <c:pt idx="8734">
                  <c:v>8358</c:v>
                </c:pt>
                <c:pt idx="8735">
                  <c:v>8358</c:v>
                </c:pt>
                <c:pt idx="8736">
                  <c:v>8358</c:v>
                </c:pt>
                <c:pt idx="8737">
                  <c:v>8358</c:v>
                </c:pt>
                <c:pt idx="8738">
                  <c:v>8358</c:v>
                </c:pt>
                <c:pt idx="8739">
                  <c:v>8358</c:v>
                </c:pt>
                <c:pt idx="8740">
                  <c:v>8358</c:v>
                </c:pt>
                <c:pt idx="8741">
                  <c:v>8358</c:v>
                </c:pt>
                <c:pt idx="8742">
                  <c:v>8358</c:v>
                </c:pt>
                <c:pt idx="8743">
                  <c:v>8358</c:v>
                </c:pt>
                <c:pt idx="8744">
                  <c:v>8358</c:v>
                </c:pt>
                <c:pt idx="8745">
                  <c:v>8358</c:v>
                </c:pt>
                <c:pt idx="8746">
                  <c:v>8358</c:v>
                </c:pt>
                <c:pt idx="8747">
                  <c:v>8358</c:v>
                </c:pt>
                <c:pt idx="8748">
                  <c:v>8358</c:v>
                </c:pt>
                <c:pt idx="8749">
                  <c:v>8358</c:v>
                </c:pt>
                <c:pt idx="8750">
                  <c:v>8358</c:v>
                </c:pt>
                <c:pt idx="8751">
                  <c:v>8358</c:v>
                </c:pt>
                <c:pt idx="8752">
                  <c:v>8358</c:v>
                </c:pt>
                <c:pt idx="8753">
                  <c:v>8358</c:v>
                </c:pt>
                <c:pt idx="8754">
                  <c:v>8358</c:v>
                </c:pt>
                <c:pt idx="8755">
                  <c:v>8358</c:v>
                </c:pt>
                <c:pt idx="8756">
                  <c:v>8358</c:v>
                </c:pt>
                <c:pt idx="8757">
                  <c:v>8358</c:v>
                </c:pt>
                <c:pt idx="8758">
                  <c:v>8358</c:v>
                </c:pt>
                <c:pt idx="8759">
                  <c:v>8358</c:v>
                </c:pt>
                <c:pt idx="8760">
                  <c:v>8358</c:v>
                </c:pt>
                <c:pt idx="8761">
                  <c:v>8358</c:v>
                </c:pt>
                <c:pt idx="8762">
                  <c:v>8358</c:v>
                </c:pt>
                <c:pt idx="8763">
                  <c:v>8358</c:v>
                </c:pt>
                <c:pt idx="8764">
                  <c:v>8358</c:v>
                </c:pt>
                <c:pt idx="8765">
                  <c:v>8358</c:v>
                </c:pt>
                <c:pt idx="8766">
                  <c:v>8358</c:v>
                </c:pt>
                <c:pt idx="8767">
                  <c:v>8358</c:v>
                </c:pt>
                <c:pt idx="8768">
                  <c:v>8358</c:v>
                </c:pt>
                <c:pt idx="8769">
                  <c:v>8358</c:v>
                </c:pt>
                <c:pt idx="8770">
                  <c:v>8358</c:v>
                </c:pt>
                <c:pt idx="8771">
                  <c:v>8358</c:v>
                </c:pt>
                <c:pt idx="8772">
                  <c:v>8358</c:v>
                </c:pt>
                <c:pt idx="8773">
                  <c:v>8358</c:v>
                </c:pt>
                <c:pt idx="8774">
                  <c:v>8358</c:v>
                </c:pt>
                <c:pt idx="8775">
                  <c:v>8358</c:v>
                </c:pt>
                <c:pt idx="8776">
                  <c:v>8358</c:v>
                </c:pt>
                <c:pt idx="8777">
                  <c:v>8358</c:v>
                </c:pt>
                <c:pt idx="8778">
                  <c:v>8358</c:v>
                </c:pt>
                <c:pt idx="8779">
                  <c:v>8358</c:v>
                </c:pt>
                <c:pt idx="8780">
                  <c:v>8358</c:v>
                </c:pt>
                <c:pt idx="8781">
                  <c:v>8358</c:v>
                </c:pt>
                <c:pt idx="8782">
                  <c:v>8358</c:v>
                </c:pt>
                <c:pt idx="8783">
                  <c:v>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5F-4E22-8D78-56C8CD352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0745784"/>
        <c:axId val="1"/>
      </c:lineChart>
      <c:catAx>
        <c:axId val="86074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i-FI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Tunnit</a:t>
                </a:r>
              </a:p>
            </c:rich>
          </c:tx>
          <c:layout>
            <c:manualLayout>
              <c:xMode val="edge"/>
              <c:yMode val="edge"/>
              <c:x val="0.94342032920988539"/>
              <c:y val="0.8642477447740880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749"/>
        <c:tickMarkSkip val="751"/>
        <c:noMultiLvlLbl val="0"/>
      </c:catAx>
      <c:valAx>
        <c:axId val="1"/>
        <c:scaling>
          <c:orientation val="minMax"/>
          <c:max val="8500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 rot="-6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1.0388300352542719E-2"/>
              <c:y val="8.1421752465837549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860745784"/>
        <c:crosses val="autoZero"/>
        <c:crossBetween val="between"/>
        <c:majorUnit val="500"/>
      </c:valAx>
      <c:spPr>
        <a:noFill/>
        <a:ln w="317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3.9927492101167521E-2"/>
          <c:y val="0.92863385826771649"/>
          <c:w val="0.94673357191900587"/>
          <c:h val="6.596631671041119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ptos" panose="020B0004020202020204" pitchFamily="34" charset="0"/>
              <a:ea typeface="Times New Roman"/>
              <a:cs typeface="Times New Roman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375742505870976E-2"/>
          <c:y val="9.3374977397136433E-2"/>
          <c:w val="0.94096439982353652"/>
          <c:h val="0.8310386410032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Vsidata!$H$86:$H$100</c:f>
              <c:numCache>
                <c:formatCode>General</c:formatCode>
                <c:ptCount val="15"/>
                <c:pt idx="0">
                  <c:v>12.743</c:v>
                </c:pt>
                <c:pt idx="1">
                  <c:v>12.278</c:v>
                </c:pt>
                <c:pt idx="2" formatCode="0.000">
                  <c:v>16.667000000000002</c:v>
                </c:pt>
                <c:pt idx="3">
                  <c:v>12.672000000000001</c:v>
                </c:pt>
                <c:pt idx="4" formatCode="0.000">
                  <c:v>13.24</c:v>
                </c:pt>
                <c:pt idx="5">
                  <c:v>16.584</c:v>
                </c:pt>
                <c:pt idx="6" formatCode="0.000">
                  <c:v>15.634</c:v>
                </c:pt>
                <c:pt idx="7" formatCode="0.000">
                  <c:v>14.61024273048745</c:v>
                </c:pt>
                <c:pt idx="8" formatCode="0.000">
                  <c:v>13.1373644545852</c:v>
                </c:pt>
                <c:pt idx="9" formatCode="0.000">
                  <c:v>12.246453473882999</c:v>
                </c:pt>
                <c:pt idx="10" formatCode="0.000">
                  <c:v>15.6693477975129</c:v>
                </c:pt>
                <c:pt idx="11" formatCode="0.000">
                  <c:v>15.6239284927686</c:v>
                </c:pt>
                <c:pt idx="12" formatCode="0.000">
                  <c:v>13.3372005319635</c:v>
                </c:pt>
                <c:pt idx="13" formatCode="0.000">
                  <c:v>15.026288608010701</c:v>
                </c:pt>
                <c:pt idx="14" formatCode="0.000">
                  <c:v>14.146680516678201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F-48AB-8B5A-35940B86B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800545432"/>
        <c:axId val="1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E05500"/>
              </a:solidFill>
              <a:round/>
            </a:ln>
            <a:effectLst/>
          </c:spPr>
          <c:marker>
            <c:symbol val="none"/>
          </c:marker>
          <c:cat>
            <c:numRef>
              <c:f>Vsidata!$A$84:$A$100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Vsidata!$F$86:$F$100</c:f>
              <c:numCache>
                <c:formatCode>General</c:formatCode>
                <c:ptCount val="15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  <c:pt idx="13">
                  <c:v>13.1</c:v>
                </c:pt>
                <c:pt idx="14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2F-48AB-8B5A-35940B86B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545432"/>
        <c:axId val="1"/>
      </c:lineChart>
      <c:catAx>
        <c:axId val="80054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1452026829979586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800545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425465517597715E-2"/>
          <c:y val="9.0591400500824676E-2"/>
          <c:w val="0.91925856118378901"/>
          <c:h val="0.76281998873515555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'3.5'!$O$58:$O$72</c:f>
              <c:numCache>
                <c:formatCode>#,##0</c:formatCode>
                <c:ptCount val="15"/>
                <c:pt idx="0">
                  <c:v>3350</c:v>
                </c:pt>
                <c:pt idx="1">
                  <c:v>3490</c:v>
                </c:pt>
                <c:pt idx="2">
                  <c:v>3490</c:v>
                </c:pt>
                <c:pt idx="3">
                  <c:v>3550</c:v>
                </c:pt>
                <c:pt idx="4">
                  <c:v>3430</c:v>
                </c:pt>
                <c:pt idx="5">
                  <c:v>3350</c:v>
                </c:pt>
                <c:pt idx="6">
                  <c:v>3250</c:v>
                </c:pt>
                <c:pt idx="7">
                  <c:v>3021</c:v>
                </c:pt>
                <c:pt idx="8">
                  <c:v>3051</c:v>
                </c:pt>
                <c:pt idx="9">
                  <c:v>3051</c:v>
                </c:pt>
                <c:pt idx="10">
                  <c:v>3061</c:v>
                </c:pt>
                <c:pt idx="11">
                  <c:v>3097</c:v>
                </c:pt>
                <c:pt idx="12">
                  <c:v>3097</c:v>
                </c:pt>
                <c:pt idx="13">
                  <c:v>3030</c:v>
                </c:pt>
                <c:pt idx="14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5-433C-839E-9E8C6CEE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4119376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2.1779568892471117E-2"/>
                  <c:y val="-2.8379556722076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65-433C-839E-9E8C6CEE3ED2}"/>
                </c:ext>
              </c:extLst>
            </c:dLbl>
            <c:dLbl>
              <c:idx val="2"/>
              <c:layout>
                <c:manualLayout>
                  <c:x val="-1.8386462022825716E-2"/>
                  <c:y val="-2.982591685433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65-433C-839E-9E8C6CEE3ED2}"/>
                </c:ext>
              </c:extLst>
            </c:dLbl>
            <c:dLbl>
              <c:idx val="3"/>
              <c:layout>
                <c:manualLayout>
                  <c:x val="-5.7929948839039744E-3"/>
                  <c:y val="-2.4258763061715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65-433C-839E-9E8C6CEE3ED2}"/>
                </c:ext>
              </c:extLst>
            </c:dLbl>
            <c:dLbl>
              <c:idx val="4"/>
              <c:layout>
                <c:manualLayout>
                  <c:x val="-5.3018496654860289E-2"/>
                  <c:y val="3.14127748645197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65-433C-839E-9E8C6CEE3ED2}"/>
                </c:ext>
              </c:extLst>
            </c:dLbl>
            <c:dLbl>
              <c:idx val="10"/>
              <c:layout>
                <c:manualLayout>
                  <c:x val="-2.3664041994750733E-2"/>
                  <c:y val="2.9027850685330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65-433C-839E-9E8C6CEE3ED2}"/>
                </c:ext>
              </c:extLst>
            </c:dLbl>
            <c:dLbl>
              <c:idx val="12"/>
              <c:layout>
                <c:manualLayout>
                  <c:x val="-6.3322272359284575E-3"/>
                  <c:y val="-3.7682195951676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65-433C-839E-9E8C6CEE3ED2}"/>
                </c:ext>
              </c:extLst>
            </c:dLbl>
            <c:dLbl>
              <c:idx val="13"/>
              <c:layout>
                <c:manualLayout>
                  <c:x val="-1.841469816272966E-2"/>
                  <c:y val="-2.6527704870224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65-433C-839E-9E8C6CEE3ED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'3.5'!$P$58:$P$72</c:f>
              <c:numCache>
                <c:formatCode>#,##0</c:formatCode>
                <c:ptCount val="15"/>
                <c:pt idx="0">
                  <c:v>16909</c:v>
                </c:pt>
                <c:pt idx="1">
                  <c:v>14804</c:v>
                </c:pt>
                <c:pt idx="2">
                  <c:v>13897</c:v>
                </c:pt>
                <c:pt idx="3">
                  <c:v>13602</c:v>
                </c:pt>
                <c:pt idx="4">
                  <c:v>12785</c:v>
                </c:pt>
                <c:pt idx="5">
                  <c:v>12119</c:v>
                </c:pt>
                <c:pt idx="6">
                  <c:v>11988</c:v>
                </c:pt>
                <c:pt idx="7">
                  <c:v>11606.846258384843</c:v>
                </c:pt>
                <c:pt idx="8">
                  <c:v>12266.855329486045</c:v>
                </c:pt>
                <c:pt idx="9">
                  <c:v>11983.153741461037</c:v>
                </c:pt>
                <c:pt idx="10">
                  <c:v>9474.9631837534853</c:v>
                </c:pt>
                <c:pt idx="11">
                  <c:v>10646.623835775405</c:v>
                </c:pt>
                <c:pt idx="12">
                  <c:v>8883.2857206027238</c:v>
                </c:pt>
                <c:pt idx="13">
                  <c:v>6604</c:v>
                </c:pt>
                <c:pt idx="14">
                  <c:v>5290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165-433C-839E-9E8C6CEE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119376"/>
        <c:axId val="1"/>
      </c:lineChart>
      <c:catAx>
        <c:axId val="8641193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64119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659247318494636E-3"/>
          <c:y val="0.93203906142601523"/>
          <c:w val="0.99526815053630113"/>
          <c:h val="6.239781750997110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207080414160844E-2"/>
          <c:y val="8.2085326425625826E-2"/>
          <c:w val="0.91952549238431813"/>
          <c:h val="0.77261146723298502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'3.5'!$K$58:$K$72</c:f>
              <c:numCache>
                <c:formatCode>#,##0</c:formatCode>
                <c:ptCount val="15"/>
                <c:pt idx="0">
                  <c:v>2300</c:v>
                </c:pt>
                <c:pt idx="1">
                  <c:v>2365</c:v>
                </c:pt>
                <c:pt idx="2">
                  <c:v>2370</c:v>
                </c:pt>
                <c:pt idx="3">
                  <c:v>2330</c:v>
                </c:pt>
                <c:pt idx="4">
                  <c:v>2330</c:v>
                </c:pt>
                <c:pt idx="5">
                  <c:v>2250</c:v>
                </c:pt>
                <c:pt idx="6">
                  <c:v>2000</c:v>
                </c:pt>
                <c:pt idx="7">
                  <c:v>1990</c:v>
                </c:pt>
                <c:pt idx="8">
                  <c:v>2250</c:v>
                </c:pt>
                <c:pt idx="9">
                  <c:v>2250</c:v>
                </c:pt>
                <c:pt idx="10">
                  <c:v>2250</c:v>
                </c:pt>
                <c:pt idx="11">
                  <c:v>2250</c:v>
                </c:pt>
                <c:pt idx="12">
                  <c:v>2150</c:v>
                </c:pt>
                <c:pt idx="13">
                  <c:v>2070</c:v>
                </c:pt>
                <c:pt idx="14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F-4A65-84EC-522A5A1D5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2160936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2.0356248898591736E-2"/>
                  <c:y val="-3.81595055710532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5F-4A65-84EC-522A5A1D516E}"/>
                </c:ext>
              </c:extLst>
            </c:dLbl>
            <c:dLbl>
              <c:idx val="2"/>
              <c:layout>
                <c:manualLayout>
                  <c:x val="-2.9213466426932854E-2"/>
                  <c:y val="2.29460484106153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5F-4A65-84EC-522A5A1D516E}"/>
                </c:ext>
              </c:extLst>
            </c:dLbl>
            <c:dLbl>
              <c:idx val="4"/>
              <c:layout>
                <c:manualLayout>
                  <c:x val="-3.2888657512852276E-2"/>
                  <c:y val="2.58456210718962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5F-4A65-84EC-522A5A1D516E}"/>
                </c:ext>
              </c:extLst>
            </c:dLbl>
            <c:dLbl>
              <c:idx val="5"/>
              <c:layout>
                <c:manualLayout>
                  <c:x val="-3.2888657512852214E-2"/>
                  <c:y val="-3.2609493750650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5F-4A65-84EC-522A5A1D516E}"/>
                </c:ext>
              </c:extLst>
            </c:dLbl>
            <c:dLbl>
              <c:idx val="9"/>
              <c:layout>
                <c:manualLayout>
                  <c:x val="-3.2888657512852332E-2"/>
                  <c:y val="-2.98259168543389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5F-4A65-84EC-522A5A1D516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'3.5'!$L$58:$L$72</c:f>
              <c:numCache>
                <c:formatCode>#,##0</c:formatCode>
                <c:ptCount val="15"/>
                <c:pt idx="0">
                  <c:v>11189</c:v>
                </c:pt>
                <c:pt idx="1">
                  <c:v>10739</c:v>
                </c:pt>
                <c:pt idx="2">
                  <c:v>9389</c:v>
                </c:pt>
                <c:pt idx="3">
                  <c:v>9724</c:v>
                </c:pt>
                <c:pt idx="4">
                  <c:v>9277</c:v>
                </c:pt>
                <c:pt idx="5">
                  <c:v>8710</c:v>
                </c:pt>
                <c:pt idx="6">
                  <c:v>8879</c:v>
                </c:pt>
                <c:pt idx="7">
                  <c:v>9109.4836544439149</c:v>
                </c:pt>
                <c:pt idx="8">
                  <c:v>9553.7200368806425</c:v>
                </c:pt>
                <c:pt idx="9">
                  <c:v>9575.5129769572923</c:v>
                </c:pt>
                <c:pt idx="10">
                  <c:v>8613.5695210444337</c:v>
                </c:pt>
                <c:pt idx="11">
                  <c:v>9066.4659033351254</c:v>
                </c:pt>
                <c:pt idx="12">
                  <c:v>7849.0573292196759</c:v>
                </c:pt>
                <c:pt idx="13">
                  <c:v>6899</c:v>
                </c:pt>
                <c:pt idx="14">
                  <c:v>6549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D5F-4A65-84EC-522A5A1D5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160936"/>
        <c:axId val="1"/>
      </c:lineChart>
      <c:catAx>
        <c:axId val="8621609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62160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77283154566309E-3"/>
          <c:y val="0.93831204432779236"/>
          <c:w val="0.93857523715047431"/>
          <c:h val="5.890624088655584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3135970482467E-2"/>
          <c:y val="7.9503499562554675E-2"/>
          <c:w val="0.94990878262458278"/>
          <c:h val="0.89204068241469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Vsidata!$D$86:$D$100</c:f>
              <c:numCache>
                <c:formatCode>0.000</c:formatCode>
                <c:ptCount val="15"/>
                <c:pt idx="0">
                  <c:v>6.4109999999999872</c:v>
                </c:pt>
                <c:pt idx="1">
                  <c:v>-3.4629999999999939</c:v>
                </c:pt>
                <c:pt idx="2">
                  <c:v>0.89000000000000057</c:v>
                </c:pt>
                <c:pt idx="3">
                  <c:v>-1.0870000000000033</c:v>
                </c:pt>
                <c:pt idx="4">
                  <c:v>-0.64399999999999125</c:v>
                </c:pt>
                <c:pt idx="5">
                  <c:v>-0.93400000000001171</c:v>
                </c:pt>
                <c:pt idx="6">
                  <c:v>2.6530000000000058</c:v>
                </c:pt>
                <c:pt idx="7">
                  <c:v>0.32986261448560583</c:v>
                </c:pt>
                <c:pt idx="8">
                  <c:v>2.0026771683399005</c:v>
                </c:pt>
                <c:pt idx="9">
                  <c:v>-1.3761405772586102</c:v>
                </c:pt>
                <c:pt idx="10">
                  <c:v>-4.3914463833519903</c:v>
                </c:pt>
                <c:pt idx="11">
                  <c:v>5.3918327822056966</c:v>
                </c:pt>
                <c:pt idx="12">
                  <c:v>-5.4368505647045993</c:v>
                </c:pt>
                <c:pt idx="13">
                  <c:v>-1.6319458451858964</c:v>
                </c:pt>
                <c:pt idx="14">
                  <c:v>2.7188349128756926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B-490C-92DC-044B9DEC5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9776648"/>
        <c:axId val="1"/>
      </c:barChart>
      <c:catAx>
        <c:axId val="529776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6.6965128844823311E-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529776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08582883832426E-2"/>
          <c:y val="8.2226625935972047E-2"/>
          <c:w val="0.92057536115072225"/>
          <c:h val="0.76032144760062115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Sähköntuotantokapasiteetti huippukuormituskaudella (MW)*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3"/>
              <c:layout>
                <c:manualLayout>
                  <c:x val="0"/>
                  <c:y val="2.48307086614173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4D-4E8B-9DFF-07D391E30A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'3.5'!$I$58:$I$72</c:f>
              <c:numCache>
                <c:formatCode>#,##0</c:formatCode>
                <c:ptCount val="15"/>
                <c:pt idx="0">
                  <c:v>2200</c:v>
                </c:pt>
                <c:pt idx="1">
                  <c:v>2200</c:v>
                </c:pt>
                <c:pt idx="2">
                  <c:v>2045</c:v>
                </c:pt>
                <c:pt idx="3">
                  <c:v>2045</c:v>
                </c:pt>
                <c:pt idx="4">
                  <c:v>1650</c:v>
                </c:pt>
                <c:pt idx="5">
                  <c:v>1600</c:v>
                </c:pt>
                <c:pt idx="6">
                  <c:v>960</c:v>
                </c:pt>
                <c:pt idx="7">
                  <c:v>502</c:v>
                </c:pt>
                <c:pt idx="8">
                  <c:v>502</c:v>
                </c:pt>
                <c:pt idx="9">
                  <c:v>502</c:v>
                </c:pt>
                <c:pt idx="10">
                  <c:v>370</c:v>
                </c:pt>
                <c:pt idx="11">
                  <c:v>540</c:v>
                </c:pt>
                <c:pt idx="12">
                  <c:v>540</c:v>
                </c:pt>
                <c:pt idx="13">
                  <c:v>600</c:v>
                </c:pt>
                <c:pt idx="14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D-4E8B-9DFF-07D391E30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2739752"/>
        <c:axId val="1"/>
      </c:barChart>
      <c:lineChart>
        <c:grouping val="standard"/>
        <c:varyColors val="0"/>
        <c:ser>
          <c:idx val="1"/>
          <c:order val="1"/>
          <c:tx>
            <c:v>Tuotanto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Pt>
            <c:idx val="3"/>
            <c:bubble3D val="0"/>
            <c:spPr>
              <a:ln w="25400">
                <a:solidFill>
                  <a:srgbClr val="590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4D-4E8B-9DFF-07D391E30A1B}"/>
              </c:ext>
            </c:extLst>
          </c:dPt>
          <c:dLbls>
            <c:dLbl>
              <c:idx val="1"/>
              <c:layout>
                <c:manualLayout>
                  <c:x val="-5.8507746264623614E-2"/>
                  <c:y val="2.30853721556931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4D-4E8B-9DFF-07D391E30A1B}"/>
                </c:ext>
              </c:extLst>
            </c:dLbl>
            <c:dLbl>
              <c:idx val="2"/>
              <c:layout>
                <c:manualLayout>
                  <c:x val="-2.0285283237233141E-2"/>
                  <c:y val="2.9421697287839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4D-4E8B-9DFF-07D391E30A1B}"/>
                </c:ext>
              </c:extLst>
            </c:dLbl>
            <c:dLbl>
              <c:idx val="3"/>
              <c:layout>
                <c:manualLayout>
                  <c:x val="-2.029519037393053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4D-4E8B-9DFF-07D391E30A1B}"/>
                </c:ext>
              </c:extLst>
            </c:dLbl>
            <c:dLbl>
              <c:idx val="4"/>
              <c:layout>
                <c:manualLayout>
                  <c:x val="-4.5619513628093467E-2"/>
                  <c:y val="3.41964164146898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4D-4E8B-9DFF-07D391E30A1B}"/>
                </c:ext>
              </c:extLst>
            </c:dLbl>
            <c:dLbl>
              <c:idx val="5"/>
              <c:layout>
                <c:manualLayout>
                  <c:x val="-2.8163597660528731E-2"/>
                  <c:y val="2.85016039661708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4D-4E8B-9DFF-07D391E30A1B}"/>
                </c:ext>
              </c:extLst>
            </c:dLbl>
            <c:dLbl>
              <c:idx val="6"/>
              <c:layout>
                <c:manualLayout>
                  <c:x val="-2.5016554033108124E-2"/>
                  <c:y val="-3.81767279090113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4D-4E8B-9DFF-07D391E30A1B}"/>
                </c:ext>
              </c:extLst>
            </c:dLbl>
            <c:dLbl>
              <c:idx val="7"/>
              <c:layout>
                <c:manualLayout>
                  <c:x val="-3.7748502735012679E-2"/>
                  <c:y val="-4.1006641311888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4D-4E8B-9DFF-07D391E30A1B}"/>
                </c:ext>
              </c:extLst>
            </c:dLbl>
            <c:dLbl>
              <c:idx val="8"/>
              <c:layout>
                <c:manualLayout>
                  <c:x val="-2.5017740551026162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4D-4E8B-9DFF-07D391E30A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'3.5'!$J$58:$J$72</c:f>
              <c:numCache>
                <c:formatCode>#,##0</c:formatCode>
                <c:ptCount val="15"/>
                <c:pt idx="0">
                  <c:v>14179</c:v>
                </c:pt>
                <c:pt idx="1">
                  <c:v>9822</c:v>
                </c:pt>
                <c:pt idx="2">
                  <c:v>5177</c:v>
                </c:pt>
                <c:pt idx="3">
                  <c:v>8883</c:v>
                </c:pt>
                <c:pt idx="4">
                  <c:v>6379</c:v>
                </c:pt>
                <c:pt idx="5">
                  <c:v>4062</c:v>
                </c:pt>
                <c:pt idx="6">
                  <c:v>4319</c:v>
                </c:pt>
                <c:pt idx="7">
                  <c:v>3283.9078720060352</c:v>
                </c:pt>
                <c:pt idx="8">
                  <c:v>4748.0291581007132</c:v>
                </c:pt>
                <c:pt idx="9">
                  <c:v>3141.5234160841032</c:v>
                </c:pt>
                <c:pt idx="10">
                  <c:v>2311.0760604387197</c:v>
                </c:pt>
                <c:pt idx="11">
                  <c:v>2847.5864986014358</c:v>
                </c:pt>
                <c:pt idx="12">
                  <c:v>2857.9717241960998</c:v>
                </c:pt>
                <c:pt idx="13">
                  <c:v>1813</c:v>
                </c:pt>
                <c:pt idx="14">
                  <c:v>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84D-4E8B-9DFF-07D391E30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739752"/>
        <c:axId val="1"/>
      </c:lineChart>
      <c:catAx>
        <c:axId val="9327397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932739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0446194225721784E-2"/>
          <c:y val="0.92767745698454362"/>
          <c:w val="0.91285593237853146"/>
          <c:h val="7.093175853018374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57120637698067E-2"/>
          <c:y val="8.7193238059379785E-2"/>
          <c:w val="0.89461835326139805"/>
          <c:h val="0.8073233219852823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trendline>
            <c:spPr>
              <a:ln w="25400">
                <a:solidFill>
                  <a:srgbClr val="E05500"/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cat>
            <c:strRef>
              <c:f>'Hiili ja CO2'!$B$36:$B$252</c:f>
              <c:strCache>
                <c:ptCount val="217"/>
                <c:pt idx="0">
                  <c:v>12/06</c:v>
                </c:pt>
                <c:pt idx="12">
                  <c:v>12/07</c:v>
                </c:pt>
                <c:pt idx="24">
                  <c:v>12/08</c:v>
                </c:pt>
                <c:pt idx="36">
                  <c:v>12/09</c:v>
                </c:pt>
                <c:pt idx="48">
                  <c:v>12/10</c:v>
                </c:pt>
                <c:pt idx="60">
                  <c:v>12/11</c:v>
                </c:pt>
                <c:pt idx="72">
                  <c:v>12/12</c:v>
                </c:pt>
                <c:pt idx="84">
                  <c:v>12/13</c:v>
                </c:pt>
                <c:pt idx="96">
                  <c:v>12/14</c:v>
                </c:pt>
                <c:pt idx="108">
                  <c:v>12/15</c:v>
                </c:pt>
                <c:pt idx="120">
                  <c:v>12/16</c:v>
                </c:pt>
                <c:pt idx="132">
                  <c:v>12/17</c:v>
                </c:pt>
                <c:pt idx="144">
                  <c:v>12/18</c:v>
                </c:pt>
                <c:pt idx="156">
                  <c:v>12/19</c:v>
                </c:pt>
                <c:pt idx="168">
                  <c:v>12/20</c:v>
                </c:pt>
                <c:pt idx="180">
                  <c:v>12/21</c:v>
                </c:pt>
                <c:pt idx="192">
                  <c:v>12/22</c:v>
                </c:pt>
                <c:pt idx="204">
                  <c:v>12/23</c:v>
                </c:pt>
                <c:pt idx="216">
                  <c:v>12/24</c:v>
                </c:pt>
              </c:strCache>
            </c:strRef>
          </c:cat>
          <c:val>
            <c:numRef>
              <c:f>'Hiili ja CO2'!$C$36:$C$252</c:f>
              <c:numCache>
                <c:formatCode>General</c:formatCode>
                <c:ptCount val="217"/>
                <c:pt idx="0">
                  <c:v>15871.242876040633</c:v>
                </c:pt>
                <c:pt idx="1">
                  <c:v>16023.697847949206</c:v>
                </c:pt>
                <c:pt idx="2">
                  <c:v>16295.683742231124</c:v>
                </c:pt>
                <c:pt idx="3">
                  <c:v>16067.798369962456</c:v>
                </c:pt>
                <c:pt idx="4">
                  <c:v>15963.774475331118</c:v>
                </c:pt>
                <c:pt idx="5">
                  <c:v>15646.370099342554</c:v>
                </c:pt>
                <c:pt idx="6">
                  <c:v>15267.002302013898</c:v>
                </c:pt>
                <c:pt idx="7">
                  <c:v>14226.060790996615</c:v>
                </c:pt>
                <c:pt idx="8">
                  <c:v>13438.573407169046</c:v>
                </c:pt>
                <c:pt idx="9">
                  <c:v>12927.884864574691</c:v>
                </c:pt>
                <c:pt idx="10">
                  <c:v>12837.230161984802</c:v>
                </c:pt>
                <c:pt idx="11">
                  <c:v>13012.359301361044</c:v>
                </c:pt>
                <c:pt idx="12">
                  <c:v>13629.783307184704</c:v>
                </c:pt>
                <c:pt idx="13">
                  <c:v>13155.00660817986</c:v>
                </c:pt>
                <c:pt idx="14">
                  <c:v>12234.530081797302</c:v>
                </c:pt>
                <c:pt idx="15">
                  <c:v>11630.698288640584</c:v>
                </c:pt>
                <c:pt idx="16">
                  <c:v>11258.241393361042</c:v>
                </c:pt>
                <c:pt idx="17">
                  <c:v>10945.252944884802</c:v>
                </c:pt>
                <c:pt idx="18">
                  <c:v>10573.278395292176</c:v>
                </c:pt>
                <c:pt idx="19">
                  <c:v>10551.739163497678</c:v>
                </c:pt>
                <c:pt idx="20">
                  <c:v>10321.635920408797</c:v>
                </c:pt>
                <c:pt idx="21">
                  <c:v>10043.464457375292</c:v>
                </c:pt>
                <c:pt idx="22">
                  <c:v>9552.2188162813836</c:v>
                </c:pt>
                <c:pt idx="23">
                  <c:v>8970.6678303492408</c:v>
                </c:pt>
                <c:pt idx="24">
                  <c:v>8547.2088669812274</c:v>
                </c:pt>
                <c:pt idx="25">
                  <c:v>9048.3869897476761</c:v>
                </c:pt>
                <c:pt idx="26">
                  <c:v>9791.9876743641435</c:v>
                </c:pt>
                <c:pt idx="27">
                  <c:v>10238.48772510155</c:v>
                </c:pt>
                <c:pt idx="28">
                  <c:v>10422.699446915771</c:v>
                </c:pt>
                <c:pt idx="29">
                  <c:v>10654.45364547274</c:v>
                </c:pt>
                <c:pt idx="30">
                  <c:v>10703.054767446007</c:v>
                </c:pt>
                <c:pt idx="31">
                  <c:v>10898.522012801352</c:v>
                </c:pt>
                <c:pt idx="32">
                  <c:v>10988.733927429534</c:v>
                </c:pt>
                <c:pt idx="33">
                  <c:v>10788.42466477235</c:v>
                </c:pt>
                <c:pt idx="34">
                  <c:v>10598.54325598351</c:v>
                </c:pt>
                <c:pt idx="35">
                  <c:v>10515.632892222475</c:v>
                </c:pt>
                <c:pt idx="36">
                  <c:v>10804.753520521193</c:v>
                </c:pt>
                <c:pt idx="37" formatCode="0">
                  <c:v>11388.573816302838</c:v>
                </c:pt>
                <c:pt idx="38" formatCode="0">
                  <c:v>11767.821813324916</c:v>
                </c:pt>
                <c:pt idx="39" formatCode="0">
                  <c:v>12284.233915300154</c:v>
                </c:pt>
                <c:pt idx="40" formatCode="0">
                  <c:v>12853.991984043052</c:v>
                </c:pt>
                <c:pt idx="41" formatCode="0">
                  <c:v>13138.890438803001</c:v>
                </c:pt>
                <c:pt idx="42" formatCode="0">
                  <c:v>13275.351994491331</c:v>
                </c:pt>
                <c:pt idx="43" formatCode="0">
                  <c:v>13204.539778045355</c:v>
                </c:pt>
                <c:pt idx="44" formatCode="0">
                  <c:v>13029.513255811256</c:v>
                </c:pt>
                <c:pt idx="45" formatCode="0">
                  <c:v>13192.684006614207</c:v>
                </c:pt>
                <c:pt idx="46" formatCode="0">
                  <c:v>13457.226384725413</c:v>
                </c:pt>
                <c:pt idx="47" formatCode="0">
                  <c:v>13733.44300297418</c:v>
                </c:pt>
                <c:pt idx="48" formatCode="0">
                  <c:v>14046.543575485717</c:v>
                </c:pt>
                <c:pt idx="49" formatCode="0">
                  <c:v>13938.446391319771</c:v>
                </c:pt>
                <c:pt idx="50" formatCode="0">
                  <c:v>13817.378939670427</c:v>
                </c:pt>
                <c:pt idx="51" formatCode="0">
                  <c:v>13851.779272365593</c:v>
                </c:pt>
                <c:pt idx="52" formatCode="0">
                  <c:v>13329.246280900456</c:v>
                </c:pt>
                <c:pt idx="53" formatCode="0">
                  <c:v>13470.444512483562</c:v>
                </c:pt>
                <c:pt idx="54" formatCode="0">
                  <c:v>13279.822260027411</c:v>
                </c:pt>
                <c:pt idx="55" formatCode="0">
                  <c:v>13059.170775026825</c:v>
                </c:pt>
                <c:pt idx="56" formatCode="0">
                  <c:v>12867.35732549535</c:v>
                </c:pt>
                <c:pt idx="57" formatCode="0">
                  <c:v>12234.961694632928</c:v>
                </c:pt>
                <c:pt idx="58" formatCode="0">
                  <c:v>11573.240265447961</c:v>
                </c:pt>
                <c:pt idx="59" formatCode="0">
                  <c:v>10848.754245570402</c:v>
                </c:pt>
                <c:pt idx="60" formatCode="0">
                  <c:v>9613.7180313505305</c:v>
                </c:pt>
                <c:pt idx="61" formatCode="0">
                  <c:v>8675.1009421207527</c:v>
                </c:pt>
                <c:pt idx="62" formatCode="0">
                  <c:v>8070.866813032153</c:v>
                </c:pt>
                <c:pt idx="63" formatCode="0">
                  <c:v>7123.3258471585741</c:v>
                </c:pt>
                <c:pt idx="64" formatCode="0">
                  <c:v>6996.5195125209912</c:v>
                </c:pt>
                <c:pt idx="65" formatCode="0">
                  <c:v>6389.1893160179497</c:v>
                </c:pt>
                <c:pt idx="66" formatCode="0">
                  <c:v>6143.5000991689867</c:v>
                </c:pt>
                <c:pt idx="67" formatCode="0">
                  <c:v>6122.6361555499079</c:v>
                </c:pt>
                <c:pt idx="68" formatCode="0">
                  <c:v>6054.0243646946728</c:v>
                </c:pt>
                <c:pt idx="69" formatCode="0">
                  <c:v>6278.9506692402992</c:v>
                </c:pt>
                <c:pt idx="70" formatCode="0">
                  <c:v>6506.8280059094031</c:v>
                </c:pt>
                <c:pt idx="71" formatCode="0">
                  <c:v>6461.3183843849574</c:v>
                </c:pt>
                <c:pt idx="72" formatCode="0">
                  <c:v>7058.7039816387814</c:v>
                </c:pt>
                <c:pt idx="73" formatCode="0">
                  <c:v>7404.9997815443157</c:v>
                </c:pt>
                <c:pt idx="74" formatCode="0">
                  <c:v>7543.4577701268581</c:v>
                </c:pt>
                <c:pt idx="75" formatCode="0">
                  <c:v>8284.3393399697652</c:v>
                </c:pt>
                <c:pt idx="76" formatCode="0">
                  <c:v>8860.8518753565913</c:v>
                </c:pt>
                <c:pt idx="77" formatCode="0">
                  <c:v>8949.7019109708253</c:v>
                </c:pt>
                <c:pt idx="78" formatCode="0">
                  <c:v>9198.7781589018323</c:v>
                </c:pt>
                <c:pt idx="79" formatCode="0">
                  <c:v>9598.9082964064401</c:v>
                </c:pt>
                <c:pt idx="80" formatCode="0">
                  <c:v>9975.7031109361924</c:v>
                </c:pt>
                <c:pt idx="81" formatCode="0">
                  <c:v>10191.034526044508</c:v>
                </c:pt>
                <c:pt idx="82" formatCode="0">
                  <c:v>10494.647548830118</c:v>
                </c:pt>
                <c:pt idx="83" formatCode="0">
                  <c:v>10797.682693530971</c:v>
                </c:pt>
                <c:pt idx="84" formatCode="0">
                  <c:v>10396.058656913467</c:v>
                </c:pt>
                <c:pt idx="85" formatCode="0">
                  <c:v>10200.882572340419</c:v>
                </c:pt>
                <c:pt idx="86" formatCode="0">
                  <c:v>9730.6084753115447</c:v>
                </c:pt>
                <c:pt idx="87" formatCode="0">
                  <c:v>8948.9173386994171</c:v>
                </c:pt>
                <c:pt idx="88" formatCode="0">
                  <c:v>8345.4465993344675</c:v>
                </c:pt>
                <c:pt idx="89" formatCode="0">
                  <c:v>8382.5168021884219</c:v>
                </c:pt>
                <c:pt idx="90" formatCode="0">
                  <c:v>8262.3694915121196</c:v>
                </c:pt>
                <c:pt idx="91" formatCode="0">
                  <c:v>8345.1076384662683</c:v>
                </c:pt>
                <c:pt idx="92" formatCode="0">
                  <c:v>8419.5879452702793</c:v>
                </c:pt>
                <c:pt idx="93" formatCode="0">
                  <c:v>8401.1303503376821</c:v>
                </c:pt>
                <c:pt idx="94" formatCode="0">
                  <c:v>8207.5351525733658</c:v>
                </c:pt>
                <c:pt idx="95" formatCode="0">
                  <c:v>7998.2350779131848</c:v>
                </c:pt>
                <c:pt idx="96" formatCode="0">
                  <c:v>7942.8667081117092</c:v>
                </c:pt>
                <c:pt idx="97" formatCode="0">
                  <c:v>7723.2678830724299</c:v>
                </c:pt>
                <c:pt idx="98" formatCode="0">
                  <c:v>7705.9767059825635</c:v>
                </c:pt>
                <c:pt idx="99" formatCode="0">
                  <c:v>7641.4930448923024</c:v>
                </c:pt>
                <c:pt idx="100" formatCode="0">
                  <c:v>7559.0771499374487</c:v>
                </c:pt>
                <c:pt idx="101" formatCode="0">
                  <c:v>7380.7239736422234</c:v>
                </c:pt>
                <c:pt idx="102" formatCode="0">
                  <c:v>7194.6818714424235</c:v>
                </c:pt>
                <c:pt idx="103" formatCode="0">
                  <c:v>6694.8331953188135</c:v>
                </c:pt>
                <c:pt idx="104" formatCode="0">
                  <c:v>6229.871277129052</c:v>
                </c:pt>
                <c:pt idx="105" formatCode="0">
                  <c:v>5800.4216489079035</c:v>
                </c:pt>
                <c:pt idx="106" formatCode="0">
                  <c:v>5548.4687185536059</c:v>
                </c:pt>
                <c:pt idx="107" formatCode="0">
                  <c:v>5397.3769170362584</c:v>
                </c:pt>
                <c:pt idx="108" formatCode="0">
                  <c:v>5285.9954857821158</c:v>
                </c:pt>
                <c:pt idx="109" formatCode="0">
                  <c:v>5393.0291356494436</c:v>
                </c:pt>
                <c:pt idx="110" formatCode="0">
                  <c:v>5360.7722748727901</c:v>
                </c:pt>
                <c:pt idx="111" formatCode="0">
                  <c:v>5485.9014254469848</c:v>
                </c:pt>
                <c:pt idx="112" formatCode="0">
                  <c:v>5621.6291365188226</c:v>
                </c:pt>
                <c:pt idx="113" formatCode="0">
                  <c:v>5693.5225672043935</c:v>
                </c:pt>
                <c:pt idx="114" formatCode="0">
                  <c:v>5846.8991650822281</c:v>
                </c:pt>
                <c:pt idx="115" formatCode="0">
                  <c:v>5925.2109107873803</c:v>
                </c:pt>
                <c:pt idx="116" formatCode="0">
                  <c:v>6013.4151637072446</c:v>
                </c:pt>
                <c:pt idx="117" formatCode="0">
                  <c:v>6096.5170739103023</c:v>
                </c:pt>
                <c:pt idx="118" formatCode="0">
                  <c:v>6421.3300670183926</c:v>
                </c:pt>
                <c:pt idx="119" formatCode="0">
                  <c:v>6824.0079083739511</c:v>
                </c:pt>
                <c:pt idx="120" formatCode="0">
                  <c:v>6995.0209418195745</c:v>
                </c:pt>
                <c:pt idx="121" formatCode="0">
                  <c:v>6763.18248334701</c:v>
                </c:pt>
                <c:pt idx="122" formatCode="0">
                  <c:v>6765.1196882804779</c:v>
                </c:pt>
                <c:pt idx="123" formatCode="0">
                  <c:v>6783.5530270272038</c:v>
                </c:pt>
                <c:pt idx="124" formatCode="0">
                  <c:v>6750.0218827046856</c:v>
                </c:pt>
                <c:pt idx="125" formatCode="0">
                  <c:v>6915.5727111750875</c:v>
                </c:pt>
                <c:pt idx="126" formatCode="0">
                  <c:v>6974.6511287539961</c:v>
                </c:pt>
                <c:pt idx="127" formatCode="0">
                  <c:v>7030.701380725025</c:v>
                </c:pt>
                <c:pt idx="128" formatCode="0">
                  <c:v>6977.482395663128</c:v>
                </c:pt>
                <c:pt idx="129" formatCode="0">
                  <c:v>6921.0029829456698</c:v>
                </c:pt>
                <c:pt idx="130" formatCode="0">
                  <c:v>6568.1629279157996</c:v>
                </c:pt>
                <c:pt idx="131" formatCode="0">
                  <c:v>6158.8609764478178</c:v>
                </c:pt>
                <c:pt idx="132" formatCode="0">
                  <c:v>5927.4647507695108</c:v>
                </c:pt>
                <c:pt idx="133" formatCode="0">
                  <c:v>5888.9379902257297</c:v>
                </c:pt>
                <c:pt idx="134" formatCode="0">
                  <c:v>5883.6744857894955</c:v>
                </c:pt>
                <c:pt idx="135" formatCode="0">
                  <c:v>6043.3905451916944</c:v>
                </c:pt>
                <c:pt idx="136" formatCode="0">
                  <c:v>6022.6498360581509</c:v>
                </c:pt>
                <c:pt idx="137" formatCode="0">
                  <c:v>5790.2688144801068</c:v>
                </c:pt>
                <c:pt idx="138" formatCode="0">
                  <c:v>5734.0024576449841</c:v>
                </c:pt>
                <c:pt idx="139" formatCode="0">
                  <c:v>5939.4599604178165</c:v>
                </c:pt>
                <c:pt idx="140" formatCode="0">
                  <c:v>5971.7943218056016</c:v>
                </c:pt>
                <c:pt idx="141" formatCode="0">
                  <c:v>5926.1950120224674</c:v>
                </c:pt>
                <c:pt idx="142" formatCode="0">
                  <c:v>5874.0481766324174</c:v>
                </c:pt>
                <c:pt idx="143" formatCode="0">
                  <c:v>5963.2916373550006</c:v>
                </c:pt>
                <c:pt idx="144" formatCode="0">
                  <c:v>6136.2614456315032</c:v>
                </c:pt>
                <c:pt idx="145" formatCode="0">
                  <c:v>6266.3221220027226</c:v>
                </c:pt>
                <c:pt idx="146" formatCode="0">
                  <c:v>6190.8797479612304</c:v>
                </c:pt>
                <c:pt idx="147" formatCode="0">
                  <c:v>5888.3478968987583</c:v>
                </c:pt>
                <c:pt idx="148" formatCode="0">
                  <c:v>5716.81471157341</c:v>
                </c:pt>
                <c:pt idx="149" formatCode="0">
                  <c:v>5704.2731162177452</c:v>
                </c:pt>
                <c:pt idx="150" formatCode="0">
                  <c:v>5582.7620283195838</c:v>
                </c:pt>
                <c:pt idx="151" formatCode="0">
                  <c:v>5296.1586378864395</c:v>
                </c:pt>
                <c:pt idx="152" formatCode="0">
                  <c:v>5184.7387206880894</c:v>
                </c:pt>
                <c:pt idx="153" formatCode="0">
                  <c:v>5154.5800739158403</c:v>
                </c:pt>
                <c:pt idx="154" formatCode="0">
                  <c:v>5090.6199589563103</c:v>
                </c:pt>
                <c:pt idx="155" formatCode="0">
                  <c:v>4961.3367647202658</c:v>
                </c:pt>
                <c:pt idx="156" formatCode="0">
                  <c:v>4658.7455673187833</c:v>
                </c:pt>
                <c:pt idx="157" formatCode="0">
                  <c:v>4276.69357680129</c:v>
                </c:pt>
                <c:pt idx="158" formatCode="0">
                  <c:v>4120.7641681989735</c:v>
                </c:pt>
                <c:pt idx="159" formatCode="0">
                  <c:v>3937.5898419399587</c:v>
                </c:pt>
                <c:pt idx="160" formatCode="0">
                  <c:v>3881.0433312114919</c:v>
                </c:pt>
                <c:pt idx="161" formatCode="0">
                  <c:v>3743.9680269129963</c:v>
                </c:pt>
                <c:pt idx="162" formatCode="0">
                  <c:v>3690.1958462910193</c:v>
                </c:pt>
                <c:pt idx="163" formatCode="0">
                  <c:v>3593.9627418473447</c:v>
                </c:pt>
                <c:pt idx="164" formatCode="0">
                  <c:v>3533.077221797771</c:v>
                </c:pt>
                <c:pt idx="165" formatCode="0">
                  <c:v>3356.6672469182913</c:v>
                </c:pt>
                <c:pt idx="166" formatCode="0">
                  <c:v>3125.9758492780356</c:v>
                </c:pt>
                <c:pt idx="167" formatCode="0">
                  <c:v>2900.1449565021476</c:v>
                </c:pt>
                <c:pt idx="168" formatCode="0">
                  <c:v>2794.4260663771443</c:v>
                </c:pt>
                <c:pt idx="169" formatCode="0">
                  <c:v>2775.0778675338556</c:v>
                </c:pt>
                <c:pt idx="170" formatCode="0">
                  <c:v>2748.3833746699383</c:v>
                </c:pt>
                <c:pt idx="171" formatCode="0">
                  <c:v>2702.8371868124659</c:v>
                </c:pt>
                <c:pt idx="172" formatCode="0">
                  <c:v>2614.5955709290697</c:v>
                </c:pt>
                <c:pt idx="173" formatCode="0">
                  <c:v>2611.0204120804351</c:v>
                </c:pt>
                <c:pt idx="174" formatCode="0">
                  <c:v>2576.9287962932463</c:v>
                </c:pt>
                <c:pt idx="175" formatCode="0">
                  <c:v>2585.0410268344913</c:v>
                </c:pt>
                <c:pt idx="176" formatCode="0">
                  <c:v>2602.4545019996494</c:v>
                </c:pt>
                <c:pt idx="177" formatCode="0">
                  <c:v>2808.1629373998067</c:v>
                </c:pt>
                <c:pt idx="178" formatCode="0">
                  <c:v>2921.5654194861872</c:v>
                </c:pt>
                <c:pt idx="179" formatCode="0">
                  <c:v>2990.293355196482</c:v>
                </c:pt>
                <c:pt idx="180" formatCode="0">
                  <c:v>3176.6012741797144</c:v>
                </c:pt>
                <c:pt idx="181" formatCode="0">
                  <c:v>3240.7351583118698</c:v>
                </c:pt>
                <c:pt idx="182" formatCode="0">
                  <c:v>3230.5227022216259</c:v>
                </c:pt>
                <c:pt idx="183" formatCode="0">
                  <c:v>3247.2672806891037</c:v>
                </c:pt>
                <c:pt idx="184" formatCode="0">
                  <c:v>3360.8439342462189</c:v>
                </c:pt>
                <c:pt idx="185" formatCode="0">
                  <c:v>3473.4401266203613</c:v>
                </c:pt>
                <c:pt idx="186" formatCode="0">
                  <c:v>3482.4611023904276</c:v>
                </c:pt>
                <c:pt idx="187" formatCode="0">
                  <c:v>3461.7669471274457</c:v>
                </c:pt>
                <c:pt idx="188" formatCode="0">
                  <c:v>3473.9445843665585</c:v>
                </c:pt>
                <c:pt idx="189" formatCode="0">
                  <c:v>3425.5711316915358</c:v>
                </c:pt>
                <c:pt idx="190" formatCode="0">
                  <c:v>3418.6007742494685</c:v>
                </c:pt>
                <c:pt idx="191" formatCode="0">
                  <c:v>3603.7520665137263</c:v>
                </c:pt>
                <c:pt idx="192" formatCode="0">
                  <c:v>3709.4072568737192</c:v>
                </c:pt>
                <c:pt idx="193" formatCode="0">
                  <c:v>3622.2684690258397</c:v>
                </c:pt>
                <c:pt idx="194" formatCode="0">
                  <c:v>3572.1209140848787</c:v>
                </c:pt>
                <c:pt idx="195" formatCode="0">
                  <c:v>3545.6129954430198</c:v>
                </c:pt>
                <c:pt idx="196" formatCode="0">
                  <c:v>3364.4377220660817</c:v>
                </c:pt>
                <c:pt idx="197" formatCode="0">
                  <c:v>3181.6942564713554</c:v>
                </c:pt>
                <c:pt idx="198" formatCode="0">
                  <c:v>3155.2342091477617</c:v>
                </c:pt>
                <c:pt idx="199" formatCode="0">
                  <c:v>3151.2557911965773</c:v>
                </c:pt>
                <c:pt idx="200" formatCode="0">
                  <c:v>3153.5950120813991</c:v>
                </c:pt>
                <c:pt idx="201" formatCode="0">
                  <c:v>2974.9357212214027</c:v>
                </c:pt>
                <c:pt idx="202" formatCode="0">
                  <c:v>2751.0424703905483</c:v>
                </c:pt>
                <c:pt idx="203" formatCode="0">
                  <c:v>2397.9278463597016</c:v>
                </c:pt>
                <c:pt idx="204" formatCode="0">
                  <c:v>1973.725348514293</c:v>
                </c:pt>
                <c:pt idx="205" formatCode="0">
                  <c:v>1843.4472758935749</c:v>
                </c:pt>
                <c:pt idx="206" formatCode="0">
                  <c:v>1686.3296677827482</c:v>
                </c:pt>
                <c:pt idx="207" formatCode="0">
                  <c:v>1534.3317716287306</c:v>
                </c:pt>
                <c:pt idx="208" formatCode="0">
                  <c:v>1525.6867033858443</c:v>
                </c:pt>
                <c:pt idx="209" formatCode="0">
                  <c:v>1497.3186968390655</c:v>
                </c:pt>
                <c:pt idx="210" formatCode="0">
                  <c:v>1464.9883425097958</c:v>
                </c:pt>
                <c:pt idx="211" formatCode="0">
                  <c:v>1435.8989698294663</c:v>
                </c:pt>
                <c:pt idx="212" formatCode="0">
                  <c:v>1377.7295398918452</c:v>
                </c:pt>
                <c:pt idx="213" formatCode="0">
                  <c:v>1371.6517676833193</c:v>
                </c:pt>
                <c:pt idx="214" formatCode="0">
                  <c:v>1353.8725131681811</c:v>
                </c:pt>
                <c:pt idx="215" formatCode="0">
                  <c:v>1319.5097596190712</c:v>
                </c:pt>
                <c:pt idx="216" formatCode="0">
                  <c:v>1245.8097512134375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EF2-B29E-DA4848A4A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93168"/>
        <c:axId val="1"/>
      </c:lineChart>
      <c:catAx>
        <c:axId val="42179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MarkSkip val="6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GWh</a:t>
                </a:r>
              </a:p>
            </c:rich>
          </c:tx>
          <c:layout>
            <c:manualLayout>
              <c:xMode val="edge"/>
              <c:yMode val="edge"/>
              <c:x val="4.1366287547389916E-3"/>
              <c:y val="4.883353724210768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217931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122056294687303E-2"/>
          <c:y val="6.737013966820489E-2"/>
          <c:w val="0.85331596702780232"/>
          <c:h val="0.7973463757159619"/>
        </c:manualLayout>
      </c:layout>
      <c:barChart>
        <c:barDir val="col"/>
        <c:grouping val="stacked"/>
        <c:varyColors val="0"/>
        <c:ser>
          <c:idx val="0"/>
          <c:order val="0"/>
          <c:tx>
            <c:v>Erillistuotanto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CO2'!$D$13:$D$27</c:f>
              <c:numCache>
                <c:formatCode>0</c:formatCode>
                <c:ptCount val="15"/>
                <c:pt idx="0">
                  <c:v>11333.876357361107</c:v>
                </c:pt>
                <c:pt idx="1">
                  <c:v>7439.2098081478343</c:v>
                </c:pt>
                <c:pt idx="2">
                  <c:v>3774.7314237757682</c:v>
                </c:pt>
                <c:pt idx="3">
                  <c:v>6569.3612863670805</c:v>
                </c:pt>
                <c:pt idx="4">
                  <c:v>4710.8710390847509</c:v>
                </c:pt>
                <c:pt idx="5">
                  <c:v>2674.9376247766613</c:v>
                </c:pt>
                <c:pt idx="6">
                  <c:v>3283.9516725722633</c:v>
                </c:pt>
                <c:pt idx="7">
                  <c:v>2251.5513330921331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1406.1840619622569</c:v>
                </c:pt>
                <c:pt idx="11">
                  <c:v>1725.2488690130281</c:v>
                </c:pt>
                <c:pt idx="12">
                  <c:v>1737.6863518538576</c:v>
                </c:pt>
                <c:pt idx="13">
                  <c:v>1125.7712339228995</c:v>
                </c:pt>
                <c:pt idx="14">
                  <c:v>784.36970370067866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6-471E-B41B-C922304E50DE}"/>
            </c:ext>
          </c:extLst>
        </c:ser>
        <c:ser>
          <c:idx val="1"/>
          <c:order val="1"/>
          <c:tx>
            <c:v>Yhteistuotanto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CO2'!$E$13:$E$27</c:f>
              <c:numCache>
                <c:formatCode>0</c:formatCode>
                <c:ptCount val="15"/>
                <c:pt idx="0">
                  <c:v>6171.7180796119228</c:v>
                </c:pt>
                <c:pt idx="1">
                  <c:v>5377.5920157939436</c:v>
                </c:pt>
                <c:pt idx="2">
                  <c:v>4619.2106541981138</c:v>
                </c:pt>
                <c:pt idx="3">
                  <c:v>4346.5164204307466</c:v>
                </c:pt>
                <c:pt idx="4">
                  <c:v>3989.3512544748601</c:v>
                </c:pt>
                <c:pt idx="5">
                  <c:v>3752.2519797441387</c:v>
                </c:pt>
                <c:pt idx="6">
                  <c:v>4071.0662353718826</c:v>
                </c:pt>
                <c:pt idx="7">
                  <c:v>3925.2972827282911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2882.4022804922051</c:v>
                </c:pt>
                <c:pt idx="11">
                  <c:v>2958.2378176352399</c:v>
                </c:pt>
                <c:pt idx="12">
                  <c:v>2366.893995509939</c:v>
                </c:pt>
                <c:pt idx="13">
                  <c:v>1458.6343221499874</c:v>
                </c:pt>
                <c:pt idx="14">
                  <c:v>1155.0678766970138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6-471E-B41B-C922304E5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549528"/>
        <c:axId val="1"/>
      </c:barChart>
      <c:lineChart>
        <c:grouping val="standard"/>
        <c:varyColors val="0"/>
        <c:ser>
          <c:idx val="2"/>
          <c:order val="2"/>
          <c:tx>
            <c:v>Ominaishiilidioksidipäästöt</c:v>
          </c:tx>
          <c:spPr>
            <a:ln w="38100">
              <a:solidFill>
                <a:srgbClr val="E05500"/>
              </a:solidFill>
            </a:ln>
            <a:effectLst/>
          </c:spPr>
          <c:marker>
            <c:symbol val="square"/>
            <c:size val="5"/>
            <c:spPr>
              <a:solidFill>
                <a:srgbClr val="FF692E"/>
              </a:solidFill>
              <a:ln>
                <a:solidFill>
                  <a:srgbClr val="E05500"/>
                </a:solidFill>
              </a:ln>
            </c:spPr>
          </c:marker>
          <c:dLbls>
            <c:dLbl>
              <c:idx val="1"/>
              <c:layout>
                <c:manualLayout>
                  <c:x val="-1.5434538428657999E-2"/>
                  <c:y val="-2.49610194250681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56-471E-B41B-C922304E50DE}"/>
                </c:ext>
              </c:extLst>
            </c:dLbl>
            <c:dLbl>
              <c:idx val="2"/>
              <c:layout>
                <c:manualLayout>
                  <c:x val="-1.7272223730654356E-2"/>
                  <c:y val="2.028776380328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56-471E-B41B-C922304E50DE}"/>
                </c:ext>
              </c:extLst>
            </c:dLbl>
            <c:dLbl>
              <c:idx val="4"/>
              <c:layout>
                <c:manualLayout>
                  <c:x val="-1.9114125729113279E-2"/>
                  <c:y val="-3.551403532185595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56-471E-B41B-C922304E50DE}"/>
                </c:ext>
              </c:extLst>
            </c:dLbl>
            <c:dLbl>
              <c:idx val="5"/>
              <c:layout>
                <c:manualLayout>
                  <c:x val="-1.4974748846049416E-2"/>
                  <c:y val="2.33043550551655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56-471E-B41B-C922304E50D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CO2'!$L$13:$L$27</c:f>
              <c:numCache>
                <c:formatCode>0</c:formatCode>
                <c:ptCount val="15"/>
                <c:pt idx="0">
                  <c:v>226.74770066860668</c:v>
                </c:pt>
                <c:pt idx="1">
                  <c:v>182.0824997762542</c:v>
                </c:pt>
                <c:pt idx="2">
                  <c:v>124.01045074537724</c:v>
                </c:pt>
                <c:pt idx="3">
                  <c:v>159.75395322306659</c:v>
                </c:pt>
                <c:pt idx="4">
                  <c:v>132.96275501149071</c:v>
                </c:pt>
                <c:pt idx="5">
                  <c:v>97.192195780517636</c:v>
                </c:pt>
                <c:pt idx="6">
                  <c:v>111.1564356227962</c:v>
                </c:pt>
                <c:pt idx="7">
                  <c:v>94.994397823974566</c:v>
                </c:pt>
                <c:pt idx="8">
                  <c:v>107.18169476795391</c:v>
                </c:pt>
                <c:pt idx="9">
                  <c:v>82.662631256100241</c:v>
                </c:pt>
                <c:pt idx="10">
                  <c:v>64.420813383738135</c:v>
                </c:pt>
                <c:pt idx="11">
                  <c:v>67.598031949109654</c:v>
                </c:pt>
                <c:pt idx="12">
                  <c:v>59.382194927138826</c:v>
                </c:pt>
                <c:pt idx="13">
                  <c:v>33.021736328134018</c:v>
                </c:pt>
                <c:pt idx="14">
                  <c:v>24.378079448629002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56-471E-B41B-C922304E5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691549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rgbClr val="000000"/>
                    </a:solidFill>
                    <a:latin typeface="Aptos"/>
                  </a:rPr>
                  <a:t>1000 tCO</a:t>
                </a:r>
                <a:r>
                  <a:rPr lang="fi-FI" sz="1400" b="1" i="0" u="none" strike="noStrike" baseline="-25000">
                    <a:solidFill>
                      <a:srgbClr val="000000"/>
                    </a:solidFill>
                    <a:latin typeface="Aptos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9294183025251E-3"/>
              <c:y val="3.891336322537453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691549528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75145954962468"/>
          <c:y val="0.94185285767981008"/>
          <c:w val="0.76797712004097907"/>
          <c:h val="5.543183444062305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631611726500292E-2"/>
          <c:y val="8.9401404937048956E-2"/>
          <c:w val="0.9082077494550469"/>
          <c:h val="0.76307573329919209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Kulhuiput!$A$12:$A$56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Kulhuiput!$B$12:$B$56</c:f>
              <c:numCache>
                <c:formatCode>General</c:formatCode>
                <c:ptCount val="45"/>
                <c:pt idx="0">
                  <c:v>6600</c:v>
                </c:pt>
                <c:pt idx="1">
                  <c:v>6680</c:v>
                </c:pt>
                <c:pt idx="2">
                  <c:v>7120</c:v>
                </c:pt>
                <c:pt idx="3">
                  <c:v>7150</c:v>
                </c:pt>
                <c:pt idx="4">
                  <c:v>7720</c:v>
                </c:pt>
                <c:pt idx="5">
                  <c:v>8840</c:v>
                </c:pt>
                <c:pt idx="6">
                  <c:v>8870</c:v>
                </c:pt>
                <c:pt idx="7">
                  <c:v>10050</c:v>
                </c:pt>
                <c:pt idx="8">
                  <c:v>9480</c:v>
                </c:pt>
                <c:pt idx="9">
                  <c:v>9930</c:v>
                </c:pt>
                <c:pt idx="10">
                  <c:v>10450</c:v>
                </c:pt>
                <c:pt idx="11">
                  <c:v>10270</c:v>
                </c:pt>
                <c:pt idx="12">
                  <c:v>10400</c:v>
                </c:pt>
                <c:pt idx="13">
                  <c:v>10380</c:v>
                </c:pt>
                <c:pt idx="14">
                  <c:v>11300</c:v>
                </c:pt>
                <c:pt idx="15">
                  <c:v>10860</c:v>
                </c:pt>
                <c:pt idx="16">
                  <c:v>11220</c:v>
                </c:pt>
                <c:pt idx="17">
                  <c:v>11320</c:v>
                </c:pt>
                <c:pt idx="18">
                  <c:v>12190</c:v>
                </c:pt>
                <c:pt idx="19">
                  <c:v>13080</c:v>
                </c:pt>
                <c:pt idx="20">
                  <c:v>12400</c:v>
                </c:pt>
                <c:pt idx="21">
                  <c:v>13310</c:v>
                </c:pt>
                <c:pt idx="22">
                  <c:v>13550</c:v>
                </c:pt>
                <c:pt idx="23">
                  <c:v>14040</c:v>
                </c:pt>
                <c:pt idx="24">
                  <c:v>13570</c:v>
                </c:pt>
                <c:pt idx="25">
                  <c:v>13475</c:v>
                </c:pt>
                <c:pt idx="26">
                  <c:v>14849</c:v>
                </c:pt>
                <c:pt idx="27">
                  <c:v>14921</c:v>
                </c:pt>
                <c:pt idx="28">
                  <c:v>13816</c:v>
                </c:pt>
                <c:pt idx="29">
                  <c:v>13342</c:v>
                </c:pt>
                <c:pt idx="30">
                  <c:v>14624</c:v>
                </c:pt>
                <c:pt idx="31">
                  <c:v>14965</c:v>
                </c:pt>
                <c:pt idx="32">
                  <c:v>14441</c:v>
                </c:pt>
                <c:pt idx="33">
                  <c:v>14170</c:v>
                </c:pt>
                <c:pt idx="34">
                  <c:v>14388</c:v>
                </c:pt>
                <c:pt idx="35">
                  <c:v>13567</c:v>
                </c:pt>
                <c:pt idx="36">
                  <c:v>15149</c:v>
                </c:pt>
                <c:pt idx="37">
                  <c:v>14363</c:v>
                </c:pt>
                <c:pt idx="38" formatCode="0">
                  <c:v>14184</c:v>
                </c:pt>
                <c:pt idx="39" formatCode="0">
                  <c:v>14714</c:v>
                </c:pt>
                <c:pt idx="40" formatCode="0">
                  <c:v>12844</c:v>
                </c:pt>
                <c:pt idx="41" formatCode="0">
                  <c:v>14765</c:v>
                </c:pt>
                <c:pt idx="42" formatCode="0">
                  <c:v>14035</c:v>
                </c:pt>
                <c:pt idx="43">
                  <c:v>13367</c:v>
                </c:pt>
                <c:pt idx="44" formatCode="0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BD-447E-958D-E325D53271DC}"/>
            </c:ext>
          </c:extLst>
        </c:ser>
        <c:ser>
          <c:idx val="1"/>
          <c:order val="1"/>
          <c:tx>
            <c:v>Vuoden 2024 käyttöhuippu 14 914 MW (3.1.2024)</c:v>
          </c:tx>
          <c:spPr>
            <a:ln w="38100" cap="rnd">
              <a:solidFill>
                <a:srgbClr val="FF692E"/>
              </a:solidFill>
              <a:round/>
            </a:ln>
            <a:effectLst/>
          </c:spPr>
          <c:marker>
            <c:symbol val="none"/>
          </c:marker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1-22BD-447E-958D-E325D53271DC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2-22BD-447E-958D-E325D53271DC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3-22BD-447E-958D-E325D53271DC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04-22BD-447E-958D-E325D53271DC}"/>
              </c:ext>
            </c:extLst>
          </c:dPt>
          <c:cat>
            <c:numRef>
              <c:f>Kulhuiput!$A$12:$A$56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Kulhuiput!$C$12:$C$56</c:f>
              <c:numCache>
                <c:formatCode>General</c:formatCode>
                <c:ptCount val="45"/>
                <c:pt idx="43">
                  <c:v>13367</c:v>
                </c:pt>
                <c:pt idx="44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BD-447E-958D-E325D5327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547464"/>
        <c:axId val="1"/>
      </c:lineChart>
      <c:catAx>
        <c:axId val="79554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MW</a:t>
                </a:r>
              </a:p>
            </c:rich>
          </c:tx>
          <c:layout>
            <c:manualLayout>
              <c:xMode val="edge"/>
              <c:yMode val="edge"/>
              <c:x val="9.0358763536542916E-3"/>
              <c:y val="0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795547464"/>
        <c:crossesAt val="1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3741269629432"/>
          <c:y val="0.93935199766695832"/>
          <c:w val="0.49802953868054622"/>
          <c:h val="5.787051618547678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71611931354078"/>
          <c:y val="0.10453518041886596"/>
          <c:w val="0.78697256340997657"/>
          <c:h val="0.8058661651733201"/>
        </c:manualLayout>
      </c:layout>
      <c:barChart>
        <c:barDir val="bar"/>
        <c:grouping val="stacked"/>
        <c:varyColors val="0"/>
        <c:ser>
          <c:idx val="0"/>
          <c:order val="0"/>
          <c:tx>
            <c:v>Ydinvoima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3.1.24'!$P$2:$P$25</c:f>
              <c:numCache>
                <c:formatCode>0</c:formatCode>
                <c:ptCount val="24"/>
                <c:pt idx="0">
                  <c:v>4361.6525488817533</c:v>
                </c:pt>
                <c:pt idx="1">
                  <c:v>4351.4860420491086</c:v>
                </c:pt>
                <c:pt idx="2">
                  <c:v>4351.9131297469448</c:v>
                </c:pt>
                <c:pt idx="3">
                  <c:v>4361.5336064345647</c:v>
                </c:pt>
                <c:pt idx="4">
                  <c:v>4361.1522475109768</c:v>
                </c:pt>
                <c:pt idx="5">
                  <c:v>4361.0183003097391</c:v>
                </c:pt>
                <c:pt idx="6">
                  <c:v>4347.8616079825615</c:v>
                </c:pt>
                <c:pt idx="7">
                  <c:v>4340.3108823052789</c:v>
                </c:pt>
                <c:pt idx="8">
                  <c:v>4348.6624331416087</c:v>
                </c:pt>
                <c:pt idx="9">
                  <c:v>4354.5313878775787</c:v>
                </c:pt>
                <c:pt idx="10">
                  <c:v>4359.6410544244445</c:v>
                </c:pt>
                <c:pt idx="11">
                  <c:v>4359.3300034912663</c:v>
                </c:pt>
                <c:pt idx="12">
                  <c:v>4359.0317185075683</c:v>
                </c:pt>
                <c:pt idx="13">
                  <c:v>4359.1643795870305</c:v>
                </c:pt>
                <c:pt idx="14">
                  <c:v>4358.7753515669301</c:v>
                </c:pt>
                <c:pt idx="15">
                  <c:v>4359.2723661820564</c:v>
                </c:pt>
                <c:pt idx="16">
                  <c:v>4359.5159195390761</c:v>
                </c:pt>
                <c:pt idx="17">
                  <c:v>4362.1379884008984</c:v>
                </c:pt>
                <c:pt idx="18">
                  <c:v>4362.0950224067583</c:v>
                </c:pt>
                <c:pt idx="19">
                  <c:v>4361.7638698665678</c:v>
                </c:pt>
                <c:pt idx="20">
                  <c:v>4359.8544553709444</c:v>
                </c:pt>
                <c:pt idx="21">
                  <c:v>4359.5936108211599</c:v>
                </c:pt>
                <c:pt idx="22">
                  <c:v>4359.3611085845841</c:v>
                </c:pt>
                <c:pt idx="23">
                  <c:v>4359.4233187712207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6-4FCA-BB09-6CD0A31F38C8}"/>
            </c:ext>
          </c:extLst>
        </c:ser>
        <c:ser>
          <c:idx val="1"/>
          <c:order val="1"/>
          <c:tx>
            <c:v>Vesivoima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3.1.24'!$L$2:$L$25</c:f>
              <c:numCache>
                <c:formatCode>0</c:formatCode>
                <c:ptCount val="24"/>
                <c:pt idx="0">
                  <c:v>2025.6141285874617</c:v>
                </c:pt>
                <c:pt idx="1">
                  <c:v>1838.3870480159251</c:v>
                </c:pt>
                <c:pt idx="2">
                  <c:v>1646.7085931169609</c:v>
                </c:pt>
                <c:pt idx="3">
                  <c:v>1444.2170713524104</c:v>
                </c:pt>
                <c:pt idx="4">
                  <c:v>1330.3631438352959</c:v>
                </c:pt>
                <c:pt idx="5">
                  <c:v>1386.5292213117345</c:v>
                </c:pt>
                <c:pt idx="6">
                  <c:v>1695.8038601082847</c:v>
                </c:pt>
                <c:pt idx="7">
                  <c:v>1892.6962854180006</c:v>
                </c:pt>
                <c:pt idx="8">
                  <c:v>2245.2379879452374</c:v>
                </c:pt>
                <c:pt idx="9">
                  <c:v>2152.2968441646367</c:v>
                </c:pt>
                <c:pt idx="10">
                  <c:v>2151.8627672114958</c:v>
                </c:pt>
                <c:pt idx="11">
                  <c:v>2242.5330528202589</c:v>
                </c:pt>
                <c:pt idx="12">
                  <c:v>2215.3981011498277</c:v>
                </c:pt>
                <c:pt idx="13">
                  <c:v>2276.3107476735972</c:v>
                </c:pt>
                <c:pt idx="14">
                  <c:v>2241.9784520095463</c:v>
                </c:pt>
                <c:pt idx="15">
                  <c:v>2256.3610851570625</c:v>
                </c:pt>
                <c:pt idx="16">
                  <c:v>2213.175920074676</c:v>
                </c:pt>
                <c:pt idx="17">
                  <c:v>2151.1089015257553</c:v>
                </c:pt>
                <c:pt idx="18">
                  <c:v>1991.3955989173435</c:v>
                </c:pt>
                <c:pt idx="19">
                  <c:v>2029.1060076212182</c:v>
                </c:pt>
                <c:pt idx="20">
                  <c:v>1987.7165202568895</c:v>
                </c:pt>
                <c:pt idx="21">
                  <c:v>2031.8986021812075</c:v>
                </c:pt>
                <c:pt idx="22">
                  <c:v>1894.9090236208046</c:v>
                </c:pt>
                <c:pt idx="23">
                  <c:v>1699.5874699493238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6-4FCA-BB09-6CD0A31F38C8}"/>
            </c:ext>
          </c:extLst>
        </c:ser>
        <c:ser>
          <c:idx val="2"/>
          <c:order val="2"/>
          <c:tx>
            <c:v>Tuuli- ja aurinkovoima</c:v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3.1.24'!$O$2:$O$25</c:f>
              <c:numCache>
                <c:formatCode>0</c:formatCode>
                <c:ptCount val="24"/>
                <c:pt idx="0">
                  <c:v>1440.1176959674449</c:v>
                </c:pt>
                <c:pt idx="1">
                  <c:v>1585.2968716825728</c:v>
                </c:pt>
                <c:pt idx="2">
                  <c:v>1751.4268870436817</c:v>
                </c:pt>
                <c:pt idx="3">
                  <c:v>1934.0820461352823</c:v>
                </c:pt>
                <c:pt idx="4">
                  <c:v>2006.4912395238887</c:v>
                </c:pt>
                <c:pt idx="5">
                  <c:v>2009.0332664642362</c:v>
                </c:pt>
                <c:pt idx="6">
                  <c:v>1978.0088267397953</c:v>
                </c:pt>
                <c:pt idx="7">
                  <c:v>1860.1315152250982</c:v>
                </c:pt>
                <c:pt idx="8">
                  <c:v>1946.0060633009093</c:v>
                </c:pt>
                <c:pt idx="9">
                  <c:v>1903.9881253110482</c:v>
                </c:pt>
                <c:pt idx="10">
                  <c:v>1898.8196924175393</c:v>
                </c:pt>
                <c:pt idx="11">
                  <c:v>1828.3070247959195</c:v>
                </c:pt>
                <c:pt idx="12">
                  <c:v>1721.812075866347</c:v>
                </c:pt>
                <c:pt idx="13">
                  <c:v>1564.6265687606315</c:v>
                </c:pt>
                <c:pt idx="14">
                  <c:v>1578.1145422851826</c:v>
                </c:pt>
                <c:pt idx="15">
                  <c:v>1676.165295415399</c:v>
                </c:pt>
                <c:pt idx="16">
                  <c:v>1884.7725419975982</c:v>
                </c:pt>
                <c:pt idx="17">
                  <c:v>2030.5742223122484</c:v>
                </c:pt>
                <c:pt idx="18">
                  <c:v>2089.6899596567482</c:v>
                </c:pt>
                <c:pt idx="19">
                  <c:v>2031.9627830524648</c:v>
                </c:pt>
                <c:pt idx="20">
                  <c:v>1971.1828393935759</c:v>
                </c:pt>
                <c:pt idx="21">
                  <c:v>1889.2621372096248</c:v>
                </c:pt>
                <c:pt idx="22">
                  <c:v>1945.0687238666508</c:v>
                </c:pt>
                <c:pt idx="23">
                  <c:v>1935.0998772910245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6-4FCA-BB09-6CD0A31F38C8}"/>
            </c:ext>
          </c:extLst>
        </c:ser>
        <c:ser>
          <c:idx val="3"/>
          <c:order val="3"/>
          <c:tx>
            <c:v>Yhteistuotanto</c:v>
          </c:tx>
          <c:spPr>
            <a:solidFill>
              <a:srgbClr val="0621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3.1.24'!$R$2:$R$25</c:f>
              <c:numCache>
                <c:formatCode>0</c:formatCode>
                <c:ptCount val="24"/>
                <c:pt idx="0">
                  <c:v>2722.6425408032924</c:v>
                </c:pt>
                <c:pt idx="1">
                  <c:v>2701.0492415265703</c:v>
                </c:pt>
                <c:pt idx="2">
                  <c:v>2699.5106648651299</c:v>
                </c:pt>
                <c:pt idx="3">
                  <c:v>2679.2467995164188</c:v>
                </c:pt>
                <c:pt idx="4">
                  <c:v>2640.8680019262342</c:v>
                </c:pt>
                <c:pt idx="5">
                  <c:v>2668.0581872069133</c:v>
                </c:pt>
                <c:pt idx="6">
                  <c:v>2784.6075257532752</c:v>
                </c:pt>
                <c:pt idx="7">
                  <c:v>3015.826350068548</c:v>
                </c:pt>
                <c:pt idx="8">
                  <c:v>3127.1527807173998</c:v>
                </c:pt>
                <c:pt idx="9">
                  <c:v>3164.8362559128514</c:v>
                </c:pt>
                <c:pt idx="10">
                  <c:v>3122.7777906528418</c:v>
                </c:pt>
                <c:pt idx="11">
                  <c:v>3139.7593968513584</c:v>
                </c:pt>
                <c:pt idx="12">
                  <c:v>3224.4237575596326</c:v>
                </c:pt>
                <c:pt idx="13">
                  <c:v>3274.1728501745674</c:v>
                </c:pt>
                <c:pt idx="14">
                  <c:v>3307.142756483529</c:v>
                </c:pt>
                <c:pt idx="15">
                  <c:v>3338.0529945204335</c:v>
                </c:pt>
                <c:pt idx="16">
                  <c:v>3347.454961006908</c:v>
                </c:pt>
                <c:pt idx="17">
                  <c:v>3367.0535648495061</c:v>
                </c:pt>
                <c:pt idx="18">
                  <c:v>3338.0714013849165</c:v>
                </c:pt>
                <c:pt idx="19">
                  <c:v>3313.5196618963901</c:v>
                </c:pt>
                <c:pt idx="20">
                  <c:v>3275.5897728680648</c:v>
                </c:pt>
                <c:pt idx="21">
                  <c:v>3315.0975508729052</c:v>
                </c:pt>
                <c:pt idx="22">
                  <c:v>3197.2000597255919</c:v>
                </c:pt>
                <c:pt idx="23">
                  <c:v>3151.9798935617955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B6-4FCA-BB09-6CD0A31F38C8}"/>
            </c:ext>
          </c:extLst>
        </c:ser>
        <c:ser>
          <c:idx val="4"/>
          <c:order val="4"/>
          <c:tx>
            <c:v>Erillistuotanto</c:v>
          </c:tx>
          <c:spPr>
            <a:solidFill>
              <a:srgbClr val="691F29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3.1.24'!$U$2:$U$25</c:f>
              <c:numCache>
                <c:formatCode>0</c:formatCode>
                <c:ptCount val="24"/>
                <c:pt idx="0">
                  <c:v>226.18786666471334</c:v>
                </c:pt>
                <c:pt idx="1">
                  <c:v>248.25694972150336</c:v>
                </c:pt>
                <c:pt idx="2">
                  <c:v>260.32655643560065</c:v>
                </c:pt>
                <c:pt idx="3">
                  <c:v>280.44279316127893</c:v>
                </c:pt>
                <c:pt idx="4">
                  <c:v>271.58955425203709</c:v>
                </c:pt>
                <c:pt idx="5">
                  <c:v>273.15658733136235</c:v>
                </c:pt>
                <c:pt idx="6">
                  <c:v>276.21105061931627</c:v>
                </c:pt>
                <c:pt idx="7">
                  <c:v>264.1776917758155</c:v>
                </c:pt>
                <c:pt idx="8">
                  <c:v>268.67926378270295</c:v>
                </c:pt>
                <c:pt idx="9">
                  <c:v>266.23623699390726</c:v>
                </c:pt>
                <c:pt idx="10">
                  <c:v>324.3044396399813</c:v>
                </c:pt>
                <c:pt idx="11">
                  <c:v>271.95904633534349</c:v>
                </c:pt>
                <c:pt idx="12">
                  <c:v>291.76938480298077</c:v>
                </c:pt>
                <c:pt idx="13">
                  <c:v>302.74436402664395</c:v>
                </c:pt>
                <c:pt idx="14">
                  <c:v>306.27895906447912</c:v>
                </c:pt>
                <c:pt idx="15">
                  <c:v>285.2087207975199</c:v>
                </c:pt>
                <c:pt idx="16">
                  <c:v>282.22337053198083</c:v>
                </c:pt>
                <c:pt idx="17">
                  <c:v>280.59777001233442</c:v>
                </c:pt>
                <c:pt idx="18">
                  <c:v>264.66353312497506</c:v>
                </c:pt>
                <c:pt idx="19">
                  <c:v>258.9852125015521</c:v>
                </c:pt>
                <c:pt idx="20">
                  <c:v>261.16261755033366</c:v>
                </c:pt>
                <c:pt idx="21">
                  <c:v>271.97034507071186</c:v>
                </c:pt>
                <c:pt idx="22">
                  <c:v>269.09654906481052</c:v>
                </c:pt>
                <c:pt idx="23">
                  <c:v>271.82287370474489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B6-4FCA-BB09-6CD0A31F38C8}"/>
            </c:ext>
          </c:extLst>
        </c:ser>
        <c:ser>
          <c:idx val="5"/>
          <c:order val="5"/>
          <c:tx>
            <c:v>Nettotuonti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3.1.24'!$AM$2:$AM$25</c:f>
              <c:numCache>
                <c:formatCode>0</c:formatCode>
                <c:ptCount val="24"/>
                <c:pt idx="0">
                  <c:v>2974.0483810000001</c:v>
                </c:pt>
                <c:pt idx="1">
                  <c:v>2887.5352170000001</c:v>
                </c:pt>
                <c:pt idx="2">
                  <c:v>2729.6248770000002</c:v>
                </c:pt>
                <c:pt idx="3">
                  <c:v>2722.1415790000001</c:v>
                </c:pt>
                <c:pt idx="4">
                  <c:v>2889.3457279999998</c:v>
                </c:pt>
                <c:pt idx="5">
                  <c:v>2930.09564</c:v>
                </c:pt>
                <c:pt idx="6">
                  <c:v>2953.1825160000003</c:v>
                </c:pt>
                <c:pt idx="7">
                  <c:v>2856.1873539999997</c:v>
                </c:pt>
                <c:pt idx="8">
                  <c:v>2570.7029680000001</c:v>
                </c:pt>
                <c:pt idx="9">
                  <c:v>2688.297861</c:v>
                </c:pt>
                <c:pt idx="10">
                  <c:v>2684.8831500000001</c:v>
                </c:pt>
                <c:pt idx="11">
                  <c:v>2830.9519359999999</c:v>
                </c:pt>
                <c:pt idx="12">
                  <c:v>2867.1931839999997</c:v>
                </c:pt>
                <c:pt idx="13">
                  <c:v>2805.2552580000001</c:v>
                </c:pt>
                <c:pt idx="14">
                  <c:v>2803.2851580000001</c:v>
                </c:pt>
                <c:pt idx="15">
                  <c:v>2822.3330350000001</c:v>
                </c:pt>
                <c:pt idx="16">
                  <c:v>2671.0632619999997</c:v>
                </c:pt>
                <c:pt idx="17">
                  <c:v>2657.3516499999996</c:v>
                </c:pt>
                <c:pt idx="18">
                  <c:v>2789.7751559999997</c:v>
                </c:pt>
                <c:pt idx="19">
                  <c:v>2919.1403090000003</c:v>
                </c:pt>
                <c:pt idx="20">
                  <c:v>2919.3941</c:v>
                </c:pt>
                <c:pt idx="21">
                  <c:v>2491.3591390000001</c:v>
                </c:pt>
                <c:pt idx="22">
                  <c:v>2769.7546660000003</c:v>
                </c:pt>
                <c:pt idx="23">
                  <c:v>2868.6865229999999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B6-4FCA-BB09-6CD0A31F3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8366960"/>
        <c:axId val="1"/>
      </c:barChart>
      <c:catAx>
        <c:axId val="418366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8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</a:t>
                </a:r>
                <a:r>
                  <a:rPr lang="en-US"/>
                  <a:t> </a:t>
                </a:r>
              </a:p>
            </c:rich>
          </c:tx>
          <c:layout>
            <c:manualLayout>
              <c:xMode val="edge"/>
              <c:yMode val="edge"/>
              <c:x val="0.90388513395236048"/>
              <c:y val="1.2939536337908319E-3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noFill/>
          <a:ln w="9525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418366960"/>
        <c:crosses val="autoZero"/>
        <c:crossBetween val="between"/>
        <c:majorUnit val="2000"/>
        <c:minorUnit val="1000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424242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831276820483212E-2"/>
          <c:y val="7.8779999674021495E-2"/>
          <c:w val="0.88881128159155554"/>
          <c:h val="0.78285455953868888"/>
        </c:manualLayout>
      </c:layout>
      <c:areaChart>
        <c:grouping val="stacked"/>
        <c:varyColors val="0"/>
        <c:ser>
          <c:idx val="0"/>
          <c:order val="0"/>
          <c:tx>
            <c:v>Ydinvoima</c:v>
          </c:tx>
          <c:spPr>
            <a:solidFill>
              <a:srgbClr val="590A99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viikkotehot!$N$2:$N$53</c:f>
              <c:numCache>
                <c:formatCode>0</c:formatCode>
                <c:ptCount val="52"/>
                <c:pt idx="0">
                  <c:v>4352.9761904761899</c:v>
                </c:pt>
                <c:pt idx="1">
                  <c:v>4356.5476190476193</c:v>
                </c:pt>
                <c:pt idx="2">
                  <c:v>4327.9761904761908</c:v>
                </c:pt>
                <c:pt idx="3">
                  <c:v>4354.166666666667</c:v>
                </c:pt>
                <c:pt idx="4">
                  <c:v>4163.6904761904761</c:v>
                </c:pt>
                <c:pt idx="5">
                  <c:v>4358.9285714285706</c:v>
                </c:pt>
                <c:pt idx="6">
                  <c:v>4280.9523809523807</c:v>
                </c:pt>
                <c:pt idx="7">
                  <c:v>4291.0714285714284</c:v>
                </c:pt>
                <c:pt idx="8">
                  <c:v>3957.1428571428569</c:v>
                </c:pt>
                <c:pt idx="9">
                  <c:v>2798.8095238095239</c:v>
                </c:pt>
                <c:pt idx="10">
                  <c:v>2766.6666666666665</c:v>
                </c:pt>
                <c:pt idx="11">
                  <c:v>2800</c:v>
                </c:pt>
                <c:pt idx="12">
                  <c:v>2801.7857142857142</c:v>
                </c:pt>
                <c:pt idx="13">
                  <c:v>2789.2857142857147</c:v>
                </c:pt>
                <c:pt idx="14">
                  <c:v>2777.9761904761908</c:v>
                </c:pt>
                <c:pt idx="15">
                  <c:v>2798.8095238095239</c:v>
                </c:pt>
                <c:pt idx="16">
                  <c:v>2749.4047619047615</c:v>
                </c:pt>
                <c:pt idx="17">
                  <c:v>1895.8333333333333</c:v>
                </c:pt>
                <c:pt idx="18">
                  <c:v>2229.1666666666665</c:v>
                </c:pt>
                <c:pt idx="19">
                  <c:v>2327.9761904761904</c:v>
                </c:pt>
                <c:pt idx="20">
                  <c:v>3228.5714285714284</c:v>
                </c:pt>
                <c:pt idx="21">
                  <c:v>3263.6904761904761</c:v>
                </c:pt>
                <c:pt idx="22">
                  <c:v>3148.8095238095239</c:v>
                </c:pt>
                <c:pt idx="23">
                  <c:v>3344.0476190476188</c:v>
                </c:pt>
                <c:pt idx="24">
                  <c:v>3607.7380952380954</c:v>
                </c:pt>
                <c:pt idx="25">
                  <c:v>3928.5714285714284</c:v>
                </c:pt>
                <c:pt idx="26">
                  <c:v>4107.1428571428569</c:v>
                </c:pt>
                <c:pt idx="27">
                  <c:v>4141.666666666667</c:v>
                </c:pt>
                <c:pt idx="28">
                  <c:v>4101.1904761904761</c:v>
                </c:pt>
                <c:pt idx="29">
                  <c:v>4111.9047619047615</c:v>
                </c:pt>
                <c:pt idx="30">
                  <c:v>4027.9761904761908</c:v>
                </c:pt>
                <c:pt idx="31">
                  <c:v>3518.4523809523812</c:v>
                </c:pt>
                <c:pt idx="32">
                  <c:v>3608.3333333333335</c:v>
                </c:pt>
                <c:pt idx="33">
                  <c:v>3451.1904761904761</c:v>
                </c:pt>
                <c:pt idx="34">
                  <c:v>3533.3333333333335</c:v>
                </c:pt>
                <c:pt idx="35">
                  <c:v>3707.738095238095</c:v>
                </c:pt>
                <c:pt idx="36">
                  <c:v>2739.2857142857142</c:v>
                </c:pt>
                <c:pt idx="37">
                  <c:v>2899.4047619047619</c:v>
                </c:pt>
                <c:pt idx="38">
                  <c:v>2877.3809523809523</c:v>
                </c:pt>
                <c:pt idx="39">
                  <c:v>2880.3571428571427</c:v>
                </c:pt>
                <c:pt idx="40">
                  <c:v>3724.9999999999995</c:v>
                </c:pt>
                <c:pt idx="41">
                  <c:v>3883.3333333333335</c:v>
                </c:pt>
                <c:pt idx="42">
                  <c:v>3874.4047619047615</c:v>
                </c:pt>
                <c:pt idx="43">
                  <c:v>3942.8571428571427</c:v>
                </c:pt>
                <c:pt idx="44">
                  <c:v>4153.5714285714284</c:v>
                </c:pt>
                <c:pt idx="45">
                  <c:v>3911.3095238095239</c:v>
                </c:pt>
                <c:pt idx="46">
                  <c:v>2997.6190476190477</c:v>
                </c:pt>
                <c:pt idx="47">
                  <c:v>4163.6904761904761</c:v>
                </c:pt>
                <c:pt idx="48">
                  <c:v>4199.4047619047615</c:v>
                </c:pt>
                <c:pt idx="49">
                  <c:v>4154.7619047619055</c:v>
                </c:pt>
                <c:pt idx="50">
                  <c:v>4044.6428571428569</c:v>
                </c:pt>
                <c:pt idx="51">
                  <c:v>3823.2142857142853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C-41C3-BC83-F969BFE841ED}"/>
            </c:ext>
          </c:extLst>
        </c:ser>
        <c:ser>
          <c:idx val="1"/>
          <c:order val="1"/>
          <c:tx>
            <c:v>Vesivoima</c:v>
          </c:tx>
          <c:spPr>
            <a:solidFill>
              <a:srgbClr val="9642E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viikkotehot!$K$2:$K$53</c:f>
              <c:numCache>
                <c:formatCode>0</c:formatCode>
                <c:ptCount val="52"/>
                <c:pt idx="0">
                  <c:v>1870.8333333333333</c:v>
                </c:pt>
                <c:pt idx="1">
                  <c:v>1678.5714285714287</c:v>
                </c:pt>
                <c:pt idx="2">
                  <c:v>1920.8333333333333</c:v>
                </c:pt>
                <c:pt idx="3">
                  <c:v>1499.4047619047619</c:v>
                </c:pt>
                <c:pt idx="4">
                  <c:v>1277.3809523809523</c:v>
                </c:pt>
                <c:pt idx="5">
                  <c:v>1930.9523809523807</c:v>
                </c:pt>
                <c:pt idx="6">
                  <c:v>1583.9285714285716</c:v>
                </c:pt>
                <c:pt idx="7">
                  <c:v>1603.5714285714284</c:v>
                </c:pt>
                <c:pt idx="8">
                  <c:v>1631.5476190476193</c:v>
                </c:pt>
                <c:pt idx="9">
                  <c:v>1904.1666666666665</c:v>
                </c:pt>
                <c:pt idx="10">
                  <c:v>1682.1428571428573</c:v>
                </c:pt>
                <c:pt idx="11">
                  <c:v>1740.4761904761904</c:v>
                </c:pt>
                <c:pt idx="12">
                  <c:v>1702.3809523809523</c:v>
                </c:pt>
                <c:pt idx="13">
                  <c:v>1585.7142857142856</c:v>
                </c:pt>
                <c:pt idx="14">
                  <c:v>1470.2380952380954</c:v>
                </c:pt>
                <c:pt idx="15">
                  <c:v>1991.6666666666667</c:v>
                </c:pt>
                <c:pt idx="16">
                  <c:v>2220.2380952380954</c:v>
                </c:pt>
                <c:pt idx="17">
                  <c:v>2127.3809523809523</c:v>
                </c:pt>
                <c:pt idx="18">
                  <c:v>2273.2142857142853</c:v>
                </c:pt>
                <c:pt idx="19">
                  <c:v>2069.6428571428573</c:v>
                </c:pt>
                <c:pt idx="20">
                  <c:v>1942.2619047619048</c:v>
                </c:pt>
                <c:pt idx="21">
                  <c:v>2098.2142857142858</c:v>
                </c:pt>
                <c:pt idx="22">
                  <c:v>2045.8333333333335</c:v>
                </c:pt>
                <c:pt idx="23">
                  <c:v>2001.1904761904761</c:v>
                </c:pt>
                <c:pt idx="24">
                  <c:v>1845.2380952380954</c:v>
                </c:pt>
                <c:pt idx="25">
                  <c:v>1762.5000000000002</c:v>
                </c:pt>
                <c:pt idx="26">
                  <c:v>1594.6428571428571</c:v>
                </c:pt>
                <c:pt idx="27">
                  <c:v>1686.3095238095239</c:v>
                </c:pt>
                <c:pt idx="28">
                  <c:v>1885.7142857142858</c:v>
                </c:pt>
                <c:pt idx="29">
                  <c:v>1575.5952380952381</c:v>
                </c:pt>
                <c:pt idx="30">
                  <c:v>1221.4285714285713</c:v>
                </c:pt>
                <c:pt idx="31">
                  <c:v>1167.2619047619048</c:v>
                </c:pt>
                <c:pt idx="32">
                  <c:v>1184.5238095238096</c:v>
                </c:pt>
                <c:pt idx="33">
                  <c:v>863.69047619047615</c:v>
                </c:pt>
                <c:pt idx="34">
                  <c:v>902.97619047619037</c:v>
                </c:pt>
                <c:pt idx="35">
                  <c:v>1266.6666666666667</c:v>
                </c:pt>
                <c:pt idx="36">
                  <c:v>1281.5476190476193</c:v>
                </c:pt>
                <c:pt idx="37">
                  <c:v>1644.6428571428573</c:v>
                </c:pt>
                <c:pt idx="38">
                  <c:v>1385.7142857142858</c:v>
                </c:pt>
                <c:pt idx="39">
                  <c:v>1759.5238095238096</c:v>
                </c:pt>
                <c:pt idx="40">
                  <c:v>1413.6904761904764</c:v>
                </c:pt>
                <c:pt idx="41">
                  <c:v>1442.2619047619048</c:v>
                </c:pt>
                <c:pt idx="42">
                  <c:v>1233.9285714285716</c:v>
                </c:pt>
                <c:pt idx="43">
                  <c:v>1368.452380952381</c:v>
                </c:pt>
                <c:pt idx="44">
                  <c:v>1442.8571428571429</c:v>
                </c:pt>
                <c:pt idx="45">
                  <c:v>1239.2857142857142</c:v>
                </c:pt>
                <c:pt idx="46">
                  <c:v>1514.2857142857142</c:v>
                </c:pt>
                <c:pt idx="47">
                  <c:v>1434.5238095238096</c:v>
                </c:pt>
                <c:pt idx="48">
                  <c:v>1577.3809523809523</c:v>
                </c:pt>
                <c:pt idx="49">
                  <c:v>1480.952380952381</c:v>
                </c:pt>
                <c:pt idx="50">
                  <c:v>1526.7857142857142</c:v>
                </c:pt>
                <c:pt idx="51">
                  <c:v>1313.6904761904761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C-41C3-BC83-F969BFE841ED}"/>
            </c:ext>
          </c:extLst>
        </c:ser>
        <c:ser>
          <c:idx val="2"/>
          <c:order val="2"/>
          <c:tx>
            <c:v>Tuulivoima</c:v>
          </c:tx>
          <c:spPr>
            <a:solidFill>
              <a:srgbClr val="004F4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viikkotehot!$L$2:$L$53</c:f>
              <c:numCache>
                <c:formatCode>0</c:formatCode>
                <c:ptCount val="52"/>
                <c:pt idx="0">
                  <c:v>1680.3571428571429</c:v>
                </c:pt>
                <c:pt idx="1">
                  <c:v>3267.8571428571427</c:v>
                </c:pt>
                <c:pt idx="2">
                  <c:v>2279.7619047619046</c:v>
                </c:pt>
                <c:pt idx="3">
                  <c:v>3310.1190476190477</c:v>
                </c:pt>
                <c:pt idx="4">
                  <c:v>4636.9047619047615</c:v>
                </c:pt>
                <c:pt idx="5">
                  <c:v>1144.6428571428573</c:v>
                </c:pt>
                <c:pt idx="6">
                  <c:v>3251.7857142857142</c:v>
                </c:pt>
                <c:pt idx="7">
                  <c:v>2824.4047619047619</c:v>
                </c:pt>
                <c:pt idx="8">
                  <c:v>2597.6190476190473</c:v>
                </c:pt>
                <c:pt idx="9">
                  <c:v>498.8095238095238</c:v>
                </c:pt>
                <c:pt idx="10">
                  <c:v>2392.8571428571427</c:v>
                </c:pt>
                <c:pt idx="11">
                  <c:v>2006.5476190476193</c:v>
                </c:pt>
                <c:pt idx="12">
                  <c:v>1634.5238095238096</c:v>
                </c:pt>
                <c:pt idx="13">
                  <c:v>2526.1904761904761</c:v>
                </c:pt>
                <c:pt idx="14">
                  <c:v>2444.6428571428573</c:v>
                </c:pt>
                <c:pt idx="15">
                  <c:v>1966.6666666666665</c:v>
                </c:pt>
                <c:pt idx="16">
                  <c:v>1513.6904761904764</c:v>
                </c:pt>
                <c:pt idx="17">
                  <c:v>1395.2380952380952</c:v>
                </c:pt>
                <c:pt idx="18">
                  <c:v>1710.7142857142856</c:v>
                </c:pt>
                <c:pt idx="19">
                  <c:v>1614.2857142857142</c:v>
                </c:pt>
                <c:pt idx="20">
                  <c:v>1235.7142857142858</c:v>
                </c:pt>
                <c:pt idx="21">
                  <c:v>856.54761904761915</c:v>
                </c:pt>
                <c:pt idx="22">
                  <c:v>966.66666666666663</c:v>
                </c:pt>
                <c:pt idx="23">
                  <c:v>849.40476190476193</c:v>
                </c:pt>
                <c:pt idx="24">
                  <c:v>1363.6904761904761</c:v>
                </c:pt>
                <c:pt idx="25">
                  <c:v>1549.9999999999998</c:v>
                </c:pt>
                <c:pt idx="26">
                  <c:v>1685.1190476190479</c:v>
                </c:pt>
                <c:pt idx="27">
                  <c:v>1541.6666666666667</c:v>
                </c:pt>
                <c:pt idx="28">
                  <c:v>759.52380952380952</c:v>
                </c:pt>
                <c:pt idx="29">
                  <c:v>610.71428571428567</c:v>
                </c:pt>
                <c:pt idx="30">
                  <c:v>1051.7857142857142</c:v>
                </c:pt>
                <c:pt idx="31">
                  <c:v>1123.2142857142858</c:v>
                </c:pt>
                <c:pt idx="32">
                  <c:v>1280.9523809523807</c:v>
                </c:pt>
                <c:pt idx="33">
                  <c:v>2811.3095238095239</c:v>
                </c:pt>
                <c:pt idx="34">
                  <c:v>2704.7619047619046</c:v>
                </c:pt>
                <c:pt idx="35">
                  <c:v>1567.8571428571427</c:v>
                </c:pt>
                <c:pt idx="36">
                  <c:v>2411.9047619047619</c:v>
                </c:pt>
                <c:pt idx="37">
                  <c:v>2044.6428571428571</c:v>
                </c:pt>
                <c:pt idx="38">
                  <c:v>3100.5952380952381</c:v>
                </c:pt>
                <c:pt idx="39">
                  <c:v>1960.1190476190477</c:v>
                </c:pt>
                <c:pt idx="40">
                  <c:v>3194.0476190476193</c:v>
                </c:pt>
                <c:pt idx="41">
                  <c:v>3241.6666666666665</c:v>
                </c:pt>
                <c:pt idx="42">
                  <c:v>3306.5476190476193</c:v>
                </c:pt>
                <c:pt idx="43">
                  <c:v>3498.8095238095234</c:v>
                </c:pt>
                <c:pt idx="44">
                  <c:v>3080.9523809523812</c:v>
                </c:pt>
                <c:pt idx="45">
                  <c:v>3442.8571428571427</c:v>
                </c:pt>
                <c:pt idx="46">
                  <c:v>3388.6904761904761</c:v>
                </c:pt>
                <c:pt idx="47">
                  <c:v>3271.4285714285716</c:v>
                </c:pt>
                <c:pt idx="48">
                  <c:v>3490.4761904761904</c:v>
                </c:pt>
                <c:pt idx="49">
                  <c:v>4652.9761904761908</c:v>
                </c:pt>
                <c:pt idx="50">
                  <c:v>2419.0476190476188</c:v>
                </c:pt>
                <c:pt idx="51">
                  <c:v>3480.9523809523807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C-41C3-BC83-F969BFE841ED}"/>
            </c:ext>
          </c:extLst>
        </c:ser>
        <c:ser>
          <c:idx val="3"/>
          <c:order val="3"/>
          <c:tx>
            <c:v>Aurinkovoima</c:v>
          </c:tx>
          <c:spPr>
            <a:solidFill>
              <a:srgbClr val="E05500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viikkotehot!$M$2:$M$53</c:f>
              <c:numCache>
                <c:formatCode>0</c:formatCode>
                <c:ptCount val="52"/>
                <c:pt idx="0">
                  <c:v>5.3571428571428568</c:v>
                </c:pt>
                <c:pt idx="1">
                  <c:v>5.9523809523809517</c:v>
                </c:pt>
                <c:pt idx="2">
                  <c:v>7.1428571428571423</c:v>
                </c:pt>
                <c:pt idx="3">
                  <c:v>9.5238095238095255</c:v>
                </c:pt>
                <c:pt idx="4">
                  <c:v>18.452380952380953</c:v>
                </c:pt>
                <c:pt idx="5">
                  <c:v>28.571428571428569</c:v>
                </c:pt>
                <c:pt idx="6">
                  <c:v>29.166666666666668</c:v>
                </c:pt>
                <c:pt idx="7">
                  <c:v>28.571428571428569</c:v>
                </c:pt>
                <c:pt idx="8">
                  <c:v>39.285714285714285</c:v>
                </c:pt>
                <c:pt idx="9">
                  <c:v>71.428571428571431</c:v>
                </c:pt>
                <c:pt idx="10">
                  <c:v>67.857142857142861</c:v>
                </c:pt>
                <c:pt idx="11">
                  <c:v>80.357142857142861</c:v>
                </c:pt>
                <c:pt idx="12">
                  <c:v>116.66666666666667</c:v>
                </c:pt>
                <c:pt idx="13">
                  <c:v>115.47619047619047</c:v>
                </c:pt>
                <c:pt idx="14">
                  <c:v>155.95238095238096</c:v>
                </c:pt>
                <c:pt idx="15">
                  <c:v>154.76190476190476</c:v>
                </c:pt>
                <c:pt idx="16">
                  <c:v>160.71428571428572</c:v>
                </c:pt>
                <c:pt idx="17">
                  <c:v>241.66666666666666</c:v>
                </c:pt>
                <c:pt idx="18">
                  <c:v>250.5952380952381</c:v>
                </c:pt>
                <c:pt idx="19">
                  <c:v>292.85714285714289</c:v>
                </c:pt>
                <c:pt idx="20">
                  <c:v>304.16666666666669</c:v>
                </c:pt>
                <c:pt idx="21">
                  <c:v>313.6904761904762</c:v>
                </c:pt>
                <c:pt idx="22">
                  <c:v>304.76190476190482</c:v>
                </c:pt>
                <c:pt idx="23">
                  <c:v>301.78571428571433</c:v>
                </c:pt>
                <c:pt idx="24">
                  <c:v>292.26190476190476</c:v>
                </c:pt>
                <c:pt idx="25">
                  <c:v>320.83333333333331</c:v>
                </c:pt>
                <c:pt idx="26">
                  <c:v>275</c:v>
                </c:pt>
                <c:pt idx="27">
                  <c:v>287.5</c:v>
                </c:pt>
                <c:pt idx="28">
                  <c:v>275.59523809523807</c:v>
                </c:pt>
                <c:pt idx="29">
                  <c:v>289.88095238095241</c:v>
                </c:pt>
                <c:pt idx="30">
                  <c:v>232.73809523809524</c:v>
                </c:pt>
                <c:pt idx="31">
                  <c:v>251.78571428571428</c:v>
                </c:pt>
                <c:pt idx="32">
                  <c:v>231.54761904761904</c:v>
                </c:pt>
                <c:pt idx="33">
                  <c:v>212.50000000000003</c:v>
                </c:pt>
                <c:pt idx="34">
                  <c:v>194.04761904761907</c:v>
                </c:pt>
                <c:pt idx="35">
                  <c:v>183.33333333333334</c:v>
                </c:pt>
                <c:pt idx="36">
                  <c:v>135.11904761904762</c:v>
                </c:pt>
                <c:pt idx="37">
                  <c:v>133.92857142857142</c:v>
                </c:pt>
                <c:pt idx="38">
                  <c:v>99.404761904761898</c:v>
                </c:pt>
                <c:pt idx="39">
                  <c:v>95.833333333333343</c:v>
                </c:pt>
                <c:pt idx="40">
                  <c:v>57.142857142857139</c:v>
                </c:pt>
                <c:pt idx="41">
                  <c:v>56.547619047619051</c:v>
                </c:pt>
                <c:pt idx="42">
                  <c:v>43.452380952380949</c:v>
                </c:pt>
                <c:pt idx="43">
                  <c:v>33.928571428571431</c:v>
                </c:pt>
                <c:pt idx="44">
                  <c:v>23.214285714285715</c:v>
                </c:pt>
                <c:pt idx="45">
                  <c:v>13.690476190476188</c:v>
                </c:pt>
                <c:pt idx="46">
                  <c:v>10.714285714285714</c:v>
                </c:pt>
                <c:pt idx="47">
                  <c:v>3.5714285714285712</c:v>
                </c:pt>
                <c:pt idx="48">
                  <c:v>4.7619047619047628</c:v>
                </c:pt>
                <c:pt idx="49">
                  <c:v>5.3571428571428568</c:v>
                </c:pt>
                <c:pt idx="50">
                  <c:v>2.9761904761904758</c:v>
                </c:pt>
                <c:pt idx="51">
                  <c:v>1.7857142857142856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C-41C3-BC83-F969BFE841ED}"/>
            </c:ext>
          </c:extLst>
        </c:ser>
        <c:ser>
          <c:idx val="4"/>
          <c:order val="4"/>
          <c:tx>
            <c:v>Yhteistuotanto</c:v>
          </c:tx>
          <c:spPr>
            <a:solidFill>
              <a:srgbClr val="06217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viikkotehot!$P$2:$P$53</c:f>
              <c:numCache>
                <c:formatCode>0</c:formatCode>
                <c:ptCount val="52"/>
                <c:pt idx="0">
                  <c:v>3055.3571428571427</c:v>
                </c:pt>
                <c:pt idx="1">
                  <c:v>2216.6666666666665</c:v>
                </c:pt>
                <c:pt idx="2">
                  <c:v>2777.9761904761908</c:v>
                </c:pt>
                <c:pt idx="3">
                  <c:v>1907.1428571428571</c:v>
                </c:pt>
                <c:pt idx="4">
                  <c:v>1257.7380952380952</c:v>
                </c:pt>
                <c:pt idx="5">
                  <c:v>2854.1666666666665</c:v>
                </c:pt>
                <c:pt idx="6">
                  <c:v>2101.1904761904761</c:v>
                </c:pt>
                <c:pt idx="7">
                  <c:v>1820.238095238095</c:v>
                </c:pt>
                <c:pt idx="8">
                  <c:v>1879.166666666667</c:v>
                </c:pt>
                <c:pt idx="9">
                  <c:v>2633.9285714285716</c:v>
                </c:pt>
                <c:pt idx="10">
                  <c:v>1861.9047619047617</c:v>
                </c:pt>
                <c:pt idx="11">
                  <c:v>1650</c:v>
                </c:pt>
                <c:pt idx="12">
                  <c:v>1437.5</c:v>
                </c:pt>
                <c:pt idx="13">
                  <c:v>1258.9285714285713</c:v>
                </c:pt>
                <c:pt idx="14">
                  <c:v>1023.8095238095237</c:v>
                </c:pt>
                <c:pt idx="15">
                  <c:v>1510.7142857142858</c:v>
                </c:pt>
                <c:pt idx="16">
                  <c:v>1673.8095238095241</c:v>
                </c:pt>
                <c:pt idx="17">
                  <c:v>1167.2619047619048</c:v>
                </c:pt>
                <c:pt idx="18">
                  <c:v>1277.3809523809523</c:v>
                </c:pt>
                <c:pt idx="19">
                  <c:v>1039.8809523809523</c:v>
                </c:pt>
                <c:pt idx="20">
                  <c:v>808.33333333333337</c:v>
                </c:pt>
                <c:pt idx="21">
                  <c:v>755.95238095238096</c:v>
                </c:pt>
                <c:pt idx="22">
                  <c:v>869.64285714285711</c:v>
                </c:pt>
                <c:pt idx="23">
                  <c:v>919.04761904761915</c:v>
                </c:pt>
                <c:pt idx="24">
                  <c:v>843.45238095238085</c:v>
                </c:pt>
                <c:pt idx="25">
                  <c:v>885.11904761904759</c:v>
                </c:pt>
                <c:pt idx="26">
                  <c:v>910.71428571428567</c:v>
                </c:pt>
                <c:pt idx="27">
                  <c:v>876.19047619047603</c:v>
                </c:pt>
                <c:pt idx="28">
                  <c:v>865.47619047619048</c:v>
                </c:pt>
                <c:pt idx="29">
                  <c:v>725.00000000000011</c:v>
                </c:pt>
                <c:pt idx="30">
                  <c:v>804.16666666666663</c:v>
                </c:pt>
                <c:pt idx="31">
                  <c:v>853.57142857142867</c:v>
                </c:pt>
                <c:pt idx="32">
                  <c:v>755.35714285714289</c:v>
                </c:pt>
                <c:pt idx="33">
                  <c:v>708.92857142857133</c:v>
                </c:pt>
                <c:pt idx="34">
                  <c:v>806.54761904761904</c:v>
                </c:pt>
                <c:pt idx="35">
                  <c:v>802.97619047619048</c:v>
                </c:pt>
                <c:pt idx="36">
                  <c:v>818.45238095238096</c:v>
                </c:pt>
                <c:pt idx="37">
                  <c:v>897.61904761904771</c:v>
                </c:pt>
                <c:pt idx="38">
                  <c:v>804.7619047619047</c:v>
                </c:pt>
                <c:pt idx="39">
                  <c:v>1267.2619047619046</c:v>
                </c:pt>
                <c:pt idx="40">
                  <c:v>827.38095238095229</c:v>
                </c:pt>
                <c:pt idx="41">
                  <c:v>950.00000000000023</c:v>
                </c:pt>
                <c:pt idx="42">
                  <c:v>916.66666666666663</c:v>
                </c:pt>
                <c:pt idx="43">
                  <c:v>1139.2857142857142</c:v>
                </c:pt>
                <c:pt idx="44">
                  <c:v>1385.7142857142858</c:v>
                </c:pt>
                <c:pt idx="45">
                  <c:v>1233.3333333333333</c:v>
                </c:pt>
                <c:pt idx="46">
                  <c:v>1808.3333333333333</c:v>
                </c:pt>
                <c:pt idx="47">
                  <c:v>1511.9047619047619</c:v>
                </c:pt>
                <c:pt idx="48">
                  <c:v>1777.9761904761908</c:v>
                </c:pt>
                <c:pt idx="49">
                  <c:v>1664.2857142857144</c:v>
                </c:pt>
                <c:pt idx="50">
                  <c:v>2031.5476190476193</c:v>
                </c:pt>
                <c:pt idx="51">
                  <c:v>1452.9761904761906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C-41C3-BC83-F969BFE841ED}"/>
            </c:ext>
          </c:extLst>
        </c:ser>
        <c:ser>
          <c:idx val="6"/>
          <c:order val="5"/>
          <c:tx>
            <c:v>Erillistuotanto</c:v>
          </c:tx>
          <c:spPr>
            <a:solidFill>
              <a:srgbClr val="691F29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viikkotehot!$S$2:$S$53</c:f>
              <c:numCache>
                <c:formatCode>0</c:formatCode>
                <c:ptCount val="52"/>
                <c:pt idx="0">
                  <c:v>353.57142857142856</c:v>
                </c:pt>
                <c:pt idx="1">
                  <c:v>247.02380952380955</c:v>
                </c:pt>
                <c:pt idx="2">
                  <c:v>320.23809523809524</c:v>
                </c:pt>
                <c:pt idx="3">
                  <c:v>239.28571428571431</c:v>
                </c:pt>
                <c:pt idx="4">
                  <c:v>182.14285714285717</c:v>
                </c:pt>
                <c:pt idx="5">
                  <c:v>313.6904761904762</c:v>
                </c:pt>
                <c:pt idx="6">
                  <c:v>211.90476190476187</c:v>
                </c:pt>
                <c:pt idx="7">
                  <c:v>201.19047619047623</c:v>
                </c:pt>
                <c:pt idx="8">
                  <c:v>193.45238095238096</c:v>
                </c:pt>
                <c:pt idx="9">
                  <c:v>256.54761904761909</c:v>
                </c:pt>
                <c:pt idx="10">
                  <c:v>207.14285714285717</c:v>
                </c:pt>
                <c:pt idx="11">
                  <c:v>180.35714285714286</c:v>
                </c:pt>
                <c:pt idx="12">
                  <c:v>164.28571428571428</c:v>
                </c:pt>
                <c:pt idx="13">
                  <c:v>140.47619047619048</c:v>
                </c:pt>
                <c:pt idx="14">
                  <c:v>136.90476190476193</c:v>
                </c:pt>
                <c:pt idx="15">
                  <c:v>165.47619047619048</c:v>
                </c:pt>
                <c:pt idx="16">
                  <c:v>171.42857142857142</c:v>
                </c:pt>
                <c:pt idx="17">
                  <c:v>129.76190476190476</c:v>
                </c:pt>
                <c:pt idx="18">
                  <c:v>134.52380952380955</c:v>
                </c:pt>
                <c:pt idx="19">
                  <c:v>127.38095238095239</c:v>
                </c:pt>
                <c:pt idx="20">
                  <c:v>103.57142857142858</c:v>
                </c:pt>
                <c:pt idx="21">
                  <c:v>100.59523809523812</c:v>
                </c:pt>
                <c:pt idx="22">
                  <c:v>116.66666666666667</c:v>
                </c:pt>
                <c:pt idx="23">
                  <c:v>105.95238095238095</c:v>
                </c:pt>
                <c:pt idx="24">
                  <c:v>95.833333333333343</c:v>
                </c:pt>
                <c:pt idx="25">
                  <c:v>99.404761904761926</c:v>
                </c:pt>
                <c:pt idx="26">
                  <c:v>100</c:v>
                </c:pt>
                <c:pt idx="27">
                  <c:v>98.809523809523824</c:v>
                </c:pt>
                <c:pt idx="28">
                  <c:v>97.023809523809533</c:v>
                </c:pt>
                <c:pt idx="29">
                  <c:v>85.714285714285708</c:v>
                </c:pt>
                <c:pt idx="30">
                  <c:v>97.023809523809533</c:v>
                </c:pt>
                <c:pt idx="31">
                  <c:v>137.5</c:v>
                </c:pt>
                <c:pt idx="32">
                  <c:v>133.33333333333337</c:v>
                </c:pt>
                <c:pt idx="33">
                  <c:v>136.30952380952382</c:v>
                </c:pt>
                <c:pt idx="34">
                  <c:v>137.5</c:v>
                </c:pt>
                <c:pt idx="35">
                  <c:v>142.85714285714286</c:v>
                </c:pt>
                <c:pt idx="36">
                  <c:v>140.47619047619048</c:v>
                </c:pt>
                <c:pt idx="37">
                  <c:v>164.28571428571428</c:v>
                </c:pt>
                <c:pt idx="38">
                  <c:v>139.88095238095238</c:v>
                </c:pt>
                <c:pt idx="39">
                  <c:v>164.28571428571428</c:v>
                </c:pt>
                <c:pt idx="40">
                  <c:v>132.73809523809524</c:v>
                </c:pt>
                <c:pt idx="41">
                  <c:v>151.1904761904762</c:v>
                </c:pt>
                <c:pt idx="42">
                  <c:v>142.85714285714286</c:v>
                </c:pt>
                <c:pt idx="43">
                  <c:v>141.66666666666666</c:v>
                </c:pt>
                <c:pt idx="44">
                  <c:v>160.71428571428572</c:v>
                </c:pt>
                <c:pt idx="45">
                  <c:v>163.6904761904762</c:v>
                </c:pt>
                <c:pt idx="46">
                  <c:v>169.64285714285714</c:v>
                </c:pt>
                <c:pt idx="47">
                  <c:v>170.23809523809524</c:v>
                </c:pt>
                <c:pt idx="48">
                  <c:v>166.66666666666666</c:v>
                </c:pt>
                <c:pt idx="49">
                  <c:v>207.73809523809521</c:v>
                </c:pt>
                <c:pt idx="50">
                  <c:v>208.92857142857144</c:v>
                </c:pt>
                <c:pt idx="51">
                  <c:v>167.85714285714283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5C-41C3-BC83-F969BFE84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7019576"/>
        <c:axId val="1"/>
      </c:areaChart>
      <c:catAx>
        <c:axId val="577019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"/>
        <c:scaling>
          <c:orientation val="minMax"/>
          <c:max val="13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 / vko</a:t>
                </a:r>
              </a:p>
            </c:rich>
          </c:tx>
          <c:layout>
            <c:manualLayout>
              <c:xMode val="edge"/>
              <c:yMode val="edge"/>
              <c:x val="3.4132311242838912E-4"/>
              <c:y val="1.7287584250433832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rgbClr val="000000">
                <a:lumMod val="75000"/>
                <a:lumOff val="25000"/>
              </a:srgbClr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577019576"/>
        <c:crosses val="autoZero"/>
        <c:crossBetween val="midCat"/>
        <c:maj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154571917104972E-2"/>
          <c:y val="0.94558517861478009"/>
          <c:w val="0.96756370488653953"/>
          <c:h val="4.6380156678888396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07436550988104E-2"/>
          <c:y val="0.14418363568603768"/>
          <c:w val="0.88927921690878298"/>
          <c:h val="0.7001466392347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Suomi'!$D$1</c:f>
              <c:strCache>
                <c:ptCount val="1"/>
                <c:pt idx="0">
                  <c:v>Suomen inflaatiokorjattu sähkön hinta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'Vuosi, Suomi'!$A$14:$A$28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'Vuosi, Suomi'!$D$14:$D$28</c:f>
              <c:numCache>
                <c:formatCode>0.00</c:formatCode>
                <c:ptCount val="15"/>
                <c:pt idx="0">
                  <c:v>75.433740719588812</c:v>
                </c:pt>
                <c:pt idx="1">
                  <c:v>63.447902869757165</c:v>
                </c:pt>
                <c:pt idx="2">
                  <c:v>45.863918411164789</c:v>
                </c:pt>
                <c:pt idx="3">
                  <c:v>50.785777777777767</c:v>
                </c:pt>
                <c:pt idx="4">
                  <c:v>43.978345549738222</c:v>
                </c:pt>
                <c:pt idx="5">
                  <c:v>36.289150052465899</c:v>
                </c:pt>
                <c:pt idx="6">
                  <c:v>39.557449032932574</c:v>
                </c:pt>
                <c:pt idx="7">
                  <c:v>40.16558380902957</c:v>
                </c:pt>
                <c:pt idx="8">
                  <c:v>56.025462012320325</c:v>
                </c:pt>
                <c:pt idx="9">
                  <c:v>52.185609756097563</c:v>
                </c:pt>
                <c:pt idx="10">
                  <c:v>33.101641337386013</c:v>
                </c:pt>
                <c:pt idx="11">
                  <c:v>83.637521070897378</c:v>
                </c:pt>
                <c:pt idx="12">
                  <c:v>166.22919018972698</c:v>
                </c:pt>
                <c:pt idx="13">
                  <c:v>57.345261324041815</c:v>
                </c:pt>
                <c:pt idx="14">
                  <c:v>45.57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9-4F52-8C40-42CFFB9F37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6968776"/>
        <c:axId val="946968056"/>
      </c:barChart>
      <c:catAx>
        <c:axId val="9469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96805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4.4393950339193525E-4"/>
              <c:y val="2.09929301270593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27206734293348E-2"/>
          <c:y val="0.10016326602139106"/>
          <c:w val="0.91822110824735492"/>
          <c:h val="0.67793358050544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EU'!$B$1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64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3-428F-99C3-A960908DF746}"/>
              </c:ext>
            </c:extLst>
          </c:dPt>
          <c:dPt>
            <c:idx val="11"/>
            <c:invertIfNegative val="0"/>
            <c:bubble3D val="0"/>
            <c:spPr>
              <a:solidFill>
                <a:srgbClr val="E05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3-428F-99C3-A960908DF74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'Vuosi, EU'!$A$2:$A$28</c:f>
              <c:strCache>
                <c:ptCount val="27"/>
                <c:pt idx="0">
                  <c:v>Ruotsi*</c:v>
                </c:pt>
                <c:pt idx="1">
                  <c:v>Norja*</c:v>
                </c:pt>
                <c:pt idx="2">
                  <c:v>Suomi</c:v>
                </c:pt>
                <c:pt idx="3">
                  <c:v>Ranska</c:v>
                </c:pt>
                <c:pt idx="4">
                  <c:v>Espanja</c:v>
                </c:pt>
                <c:pt idx="5">
                  <c:v>Portugali</c:v>
                </c:pt>
                <c:pt idx="6">
                  <c:v>Belgia</c:v>
                </c:pt>
                <c:pt idx="7">
                  <c:v>Tanska*</c:v>
                </c:pt>
                <c:pt idx="8">
                  <c:v>Sveitsi</c:v>
                </c:pt>
                <c:pt idx="9">
                  <c:v>Alankomaat</c:v>
                </c:pt>
                <c:pt idx="10">
                  <c:v>Saksa &amp; Luxemburg</c:v>
                </c:pt>
                <c:pt idx="11">
                  <c:v>Keskiarvo</c:v>
                </c:pt>
                <c:pt idx="12">
                  <c:v>Itävalta</c:v>
                </c:pt>
                <c:pt idx="13">
                  <c:v>Tsekki</c:v>
                </c:pt>
                <c:pt idx="14">
                  <c:v>Viro</c:v>
                </c:pt>
                <c:pt idx="15">
                  <c:v>Liettua</c:v>
                </c:pt>
                <c:pt idx="16">
                  <c:v>Latvia</c:v>
                </c:pt>
                <c:pt idx="17">
                  <c:v>Slovenia</c:v>
                </c:pt>
                <c:pt idx="18">
                  <c:v>Slovakia</c:v>
                </c:pt>
                <c:pt idx="19">
                  <c:v>Kroatia</c:v>
                </c:pt>
                <c:pt idx="20">
                  <c:v>Puola</c:v>
                </c:pt>
                <c:pt idx="21">
                  <c:v>Unkari</c:v>
                </c:pt>
                <c:pt idx="22">
                  <c:v>Kreikka</c:v>
                </c:pt>
                <c:pt idx="23">
                  <c:v>Bulgaria</c:v>
                </c:pt>
                <c:pt idx="24">
                  <c:v>Romania</c:v>
                </c:pt>
                <c:pt idx="25">
                  <c:v>Irlanti</c:v>
                </c:pt>
                <c:pt idx="26">
                  <c:v>Italia*</c:v>
                </c:pt>
              </c:strCache>
            </c:strRef>
          </c:cat>
          <c:val>
            <c:numRef>
              <c:f>'Vuosi, EU'!$B$2:$B$28</c:f>
              <c:numCache>
                <c:formatCode>General</c:formatCode>
                <c:ptCount val="27"/>
                <c:pt idx="0">
                  <c:v>35.770000000000003</c:v>
                </c:pt>
                <c:pt idx="1">
                  <c:v>42.04</c:v>
                </c:pt>
                <c:pt idx="2">
                  <c:v>45.58</c:v>
                </c:pt>
                <c:pt idx="3">
                  <c:v>58.02</c:v>
                </c:pt>
                <c:pt idx="4">
                  <c:v>63.04</c:v>
                </c:pt>
                <c:pt idx="5">
                  <c:v>63.46</c:v>
                </c:pt>
                <c:pt idx="6">
                  <c:v>70.319999999999993</c:v>
                </c:pt>
                <c:pt idx="7">
                  <c:v>70.86</c:v>
                </c:pt>
                <c:pt idx="8">
                  <c:v>75.959999999999994</c:v>
                </c:pt>
                <c:pt idx="9">
                  <c:v>77.290000000000006</c:v>
                </c:pt>
                <c:pt idx="10">
                  <c:v>78.510000000000005</c:v>
                </c:pt>
                <c:pt idx="11" formatCode="0.00">
                  <c:v>81.203076923076907</c:v>
                </c:pt>
                <c:pt idx="12">
                  <c:v>81.540000000000006</c:v>
                </c:pt>
                <c:pt idx="13">
                  <c:v>85.11</c:v>
                </c:pt>
                <c:pt idx="14">
                  <c:v>87.28</c:v>
                </c:pt>
                <c:pt idx="15">
                  <c:v>87.35</c:v>
                </c:pt>
                <c:pt idx="16">
                  <c:v>87.44</c:v>
                </c:pt>
                <c:pt idx="17">
                  <c:v>91.29</c:v>
                </c:pt>
                <c:pt idx="18">
                  <c:v>92.88</c:v>
                </c:pt>
                <c:pt idx="19">
                  <c:v>94.69</c:v>
                </c:pt>
                <c:pt idx="20">
                  <c:v>96.26</c:v>
                </c:pt>
                <c:pt idx="21">
                  <c:v>100.81</c:v>
                </c:pt>
                <c:pt idx="22">
                  <c:v>100.88</c:v>
                </c:pt>
                <c:pt idx="23">
                  <c:v>102.55</c:v>
                </c:pt>
                <c:pt idx="24">
                  <c:v>103.52</c:v>
                </c:pt>
                <c:pt idx="25">
                  <c:v>109.01</c:v>
                </c:pt>
                <c:pt idx="26">
                  <c:v>109.82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B3-428F-99C3-A960908DF7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578952296"/>
        <c:axId val="578951216"/>
      </c:barChart>
      <c:catAx>
        <c:axId val="57895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78951216"/>
        <c:crosses val="autoZero"/>
        <c:auto val="1"/>
        <c:lblAlgn val="ctr"/>
        <c:lblOffset val="100"/>
        <c:noMultiLvlLbl val="0"/>
      </c:catAx>
      <c:valAx>
        <c:axId val="57895121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2.4955179184753698E-6"/>
              <c:y val="1.49623335904189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789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31386373622522E-2"/>
          <c:y val="0.11116379748459097"/>
          <c:w val="0.91811041158455475"/>
          <c:h val="0.75324532496546126"/>
        </c:manualLayout>
      </c:layout>
      <c:lineChart>
        <c:grouping val="standard"/>
        <c:varyColors val="0"/>
        <c:ser>
          <c:idx val="0"/>
          <c:order val="0"/>
          <c:tx>
            <c:strRef>
              <c:f>'Vuosi, EU'!$B$33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EU'!$B$34:$B$55</c:f>
              <c:numCache>
                <c:formatCode>General</c:formatCode>
                <c:ptCount val="22"/>
                <c:pt idx="0">
                  <c:v>35.299999999999997</c:v>
                </c:pt>
                <c:pt idx="1">
                  <c:v>27.68</c:v>
                </c:pt>
                <c:pt idx="2">
                  <c:v>30.53</c:v>
                </c:pt>
                <c:pt idx="3">
                  <c:v>48.57</c:v>
                </c:pt>
                <c:pt idx="4">
                  <c:v>30.01</c:v>
                </c:pt>
                <c:pt idx="5">
                  <c:v>51.02</c:v>
                </c:pt>
                <c:pt idx="6">
                  <c:v>36.979999999999997</c:v>
                </c:pt>
                <c:pt idx="7">
                  <c:v>56.64</c:v>
                </c:pt>
                <c:pt idx="8">
                  <c:v>49.3</c:v>
                </c:pt>
                <c:pt idx="9">
                  <c:v>36.64</c:v>
                </c:pt>
                <c:pt idx="10">
                  <c:v>41.16</c:v>
                </c:pt>
                <c:pt idx="11">
                  <c:v>36.020000000000003</c:v>
                </c:pt>
                <c:pt idx="12">
                  <c:v>29.66</c:v>
                </c:pt>
                <c:pt idx="13">
                  <c:v>32.450000000000003</c:v>
                </c:pt>
                <c:pt idx="14">
                  <c:v>33.19</c:v>
                </c:pt>
                <c:pt idx="15">
                  <c:v>46.8</c:v>
                </c:pt>
                <c:pt idx="16">
                  <c:v>44.04</c:v>
                </c:pt>
                <c:pt idx="17">
                  <c:v>28.02</c:v>
                </c:pt>
                <c:pt idx="18">
                  <c:v>72.34</c:v>
                </c:pt>
                <c:pt idx="19">
                  <c:v>154.04</c:v>
                </c:pt>
                <c:pt idx="20">
                  <c:v>56.46</c:v>
                </c:pt>
                <c:pt idx="21">
                  <c:v>45.57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2-4D9D-8CC6-FE6561223998}"/>
            </c:ext>
          </c:extLst>
        </c:ser>
        <c:ser>
          <c:idx val="1"/>
          <c:order val="1"/>
          <c:tx>
            <c:strRef>
              <c:f>'Vuosi, EU'!$C$33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 cap="rnd">
              <a:solidFill>
                <a:srgbClr val="9642E8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EU'!$C$34:$C$55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48</c:v>
                </c:pt>
                <c:pt idx="9">
                  <c:v>32.32</c:v>
                </c:pt>
                <c:pt idx="10">
                  <c:v>39.450000000000003</c:v>
                </c:pt>
                <c:pt idx="11">
                  <c:v>31.62</c:v>
                </c:pt>
                <c:pt idx="12">
                  <c:v>22</c:v>
                </c:pt>
                <c:pt idx="13">
                  <c:v>29.24</c:v>
                </c:pt>
                <c:pt idx="14">
                  <c:v>31.24</c:v>
                </c:pt>
                <c:pt idx="15">
                  <c:v>44.54</c:v>
                </c:pt>
                <c:pt idx="16">
                  <c:v>38.36</c:v>
                </c:pt>
                <c:pt idx="17">
                  <c:v>21.19</c:v>
                </c:pt>
                <c:pt idx="18">
                  <c:v>66</c:v>
                </c:pt>
                <c:pt idx="19">
                  <c:v>129.21</c:v>
                </c:pt>
                <c:pt idx="20">
                  <c:v>51.7</c:v>
                </c:pt>
                <c:pt idx="21">
                  <c:v>35.770000000000003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2-4D9D-8CC6-FE6561223998}"/>
            </c:ext>
          </c:extLst>
        </c:ser>
        <c:ser>
          <c:idx val="2"/>
          <c:order val="2"/>
          <c:tx>
            <c:strRef>
              <c:f>'Vuosi, EU'!$D$33</c:f>
              <c:strCache>
                <c:ptCount val="1"/>
                <c:pt idx="0">
                  <c:v>Pohjois-Ruotsi (SE1)</c:v>
                </c:pt>
              </c:strCache>
            </c:strRef>
          </c:tx>
          <c:spPr>
            <a:ln w="28575" cap="rnd">
              <a:solidFill>
                <a:srgbClr val="004F4B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EU'!$D$34:$D$55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47.8</c:v>
                </c:pt>
                <c:pt idx="9">
                  <c:v>31.72</c:v>
                </c:pt>
                <c:pt idx="10">
                  <c:v>39.19</c:v>
                </c:pt>
                <c:pt idx="11">
                  <c:v>31.42</c:v>
                </c:pt>
                <c:pt idx="12">
                  <c:v>21.16</c:v>
                </c:pt>
                <c:pt idx="13">
                  <c:v>28.95</c:v>
                </c:pt>
                <c:pt idx="14">
                  <c:v>30.84</c:v>
                </c:pt>
                <c:pt idx="15">
                  <c:v>44.23</c:v>
                </c:pt>
                <c:pt idx="16">
                  <c:v>37.94</c:v>
                </c:pt>
                <c:pt idx="17">
                  <c:v>14.39</c:v>
                </c:pt>
                <c:pt idx="18">
                  <c:v>42.49</c:v>
                </c:pt>
                <c:pt idx="19">
                  <c:v>59.06</c:v>
                </c:pt>
                <c:pt idx="20">
                  <c:v>39.97</c:v>
                </c:pt>
                <c:pt idx="21">
                  <c:v>25.05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F2-4D9D-8CC6-FE6561223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877264"/>
        <c:axId val="1014875464"/>
      </c:lineChart>
      <c:catAx>
        <c:axId val="101487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14875464"/>
        <c:crosses val="autoZero"/>
        <c:auto val="1"/>
        <c:lblAlgn val="ctr"/>
        <c:lblOffset val="100"/>
        <c:tickLblSkip val="2"/>
        <c:noMultiLvlLbl val="0"/>
      </c:catAx>
      <c:valAx>
        <c:axId val="101487546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472355571900465E-4"/>
              <c:y val="1.09271896568484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487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21261243272687178"/>
          <c:y val="9.641104694332725E-2"/>
          <c:w val="0.5469086588490597"/>
          <c:h val="5.6737821826467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619843647016602E-2"/>
          <c:y val="8.9772220944121753E-2"/>
          <c:w val="0.90467820563750401"/>
          <c:h val="0.7141773695250101"/>
        </c:manualLayout>
      </c:layout>
      <c:lineChart>
        <c:grouping val="standard"/>
        <c:varyColors val="0"/>
        <c:ser>
          <c:idx val="2"/>
          <c:order val="0"/>
          <c:tx>
            <c:strRef>
              <c:f>'Suomi vs. Ruotsi'!$B$1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'Suomi vs. 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'Suomi vs. Ruotsi'!$B$2:$B$13</c:f>
              <c:numCache>
                <c:formatCode>General</c:formatCode>
                <c:ptCount val="12"/>
                <c:pt idx="0">
                  <c:v>106.22</c:v>
                </c:pt>
                <c:pt idx="1">
                  <c:v>51.58</c:v>
                </c:pt>
                <c:pt idx="2">
                  <c:v>59.38</c:v>
                </c:pt>
                <c:pt idx="3">
                  <c:v>48.92</c:v>
                </c:pt>
                <c:pt idx="4">
                  <c:v>35.130000000000003</c:v>
                </c:pt>
                <c:pt idx="5">
                  <c:v>36.090000000000003</c:v>
                </c:pt>
                <c:pt idx="6">
                  <c:v>16.739999999999998</c:v>
                </c:pt>
                <c:pt idx="7">
                  <c:v>12.53</c:v>
                </c:pt>
                <c:pt idx="8">
                  <c:v>56.02</c:v>
                </c:pt>
                <c:pt idx="9">
                  <c:v>40.64</c:v>
                </c:pt>
                <c:pt idx="10">
                  <c:v>45.34</c:v>
                </c:pt>
                <c:pt idx="11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B-4FED-9825-161E54DD2F80}"/>
            </c:ext>
          </c:extLst>
        </c:ser>
        <c:ser>
          <c:idx val="3"/>
          <c:order val="1"/>
          <c:tx>
            <c:strRef>
              <c:f>'Suomi vs. Ruotsi'!$C$1</c:f>
              <c:strCache>
                <c:ptCount val="1"/>
                <c:pt idx="0">
                  <c:v>Tukholma (SE3)</c:v>
                </c:pt>
              </c:strCache>
            </c:strRef>
          </c:tx>
          <c:spPr>
            <a:ln w="28575">
              <a:solidFill>
                <a:srgbClr val="9642E8"/>
              </a:solidFill>
            </a:ln>
          </c:spPr>
          <c:marker>
            <c:symbol val="none"/>
          </c:marker>
          <c:cat>
            <c:strRef>
              <c:f>'Suomi vs. Ruotsi'!$A$2:$A$13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'Suomi vs. Ruotsi'!$C$2:$C$13</c:f>
              <c:numCache>
                <c:formatCode>General</c:formatCode>
                <c:ptCount val="12"/>
                <c:pt idx="0">
                  <c:v>71.239999999999995</c:v>
                </c:pt>
                <c:pt idx="1">
                  <c:v>44.71</c:v>
                </c:pt>
                <c:pt idx="2">
                  <c:v>52.6</c:v>
                </c:pt>
                <c:pt idx="3">
                  <c:v>48.5</c:v>
                </c:pt>
                <c:pt idx="4">
                  <c:v>20.37</c:v>
                </c:pt>
                <c:pt idx="5">
                  <c:v>24.15</c:v>
                </c:pt>
                <c:pt idx="6">
                  <c:v>18</c:v>
                </c:pt>
                <c:pt idx="7">
                  <c:v>7.41</c:v>
                </c:pt>
                <c:pt idx="8">
                  <c:v>14.49</c:v>
                </c:pt>
                <c:pt idx="9">
                  <c:v>20.190000000000001</c:v>
                </c:pt>
                <c:pt idx="10">
                  <c:v>57.76</c:v>
                </c:pt>
                <c:pt idx="11">
                  <c:v>50.54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B-4FED-9825-161E54DD2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03120"/>
        <c:axId val="490800240"/>
      </c:lineChart>
      <c:catAx>
        <c:axId val="4908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0800240"/>
        <c:crosses val="autoZero"/>
        <c:auto val="1"/>
        <c:lblAlgn val="ctr"/>
        <c:lblOffset val="100"/>
        <c:noMultiLvlLbl val="0"/>
      </c:catAx>
      <c:valAx>
        <c:axId val="49080024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8.0159486338475302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080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3436739901911"/>
          <c:y val="0.95365469952892334"/>
          <c:w val="0.32713111860638033"/>
          <c:h val="4.634530047107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78695304124545573"/>
        </c:manualLayout>
      </c:layout>
      <c:lineChart>
        <c:grouping val="standard"/>
        <c:varyColors val="0"/>
        <c:ser>
          <c:idx val="0"/>
          <c:order val="0"/>
          <c:tx>
            <c:strRef>
              <c:f>Kulutus!$D$17</c:f>
              <c:strCache>
                <c:ptCount val="1"/>
                <c:pt idx="0">
                  <c:v>Teollisuus</c:v>
                </c:pt>
              </c:strCache>
            </c:strRef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Kulutus!$A$20:$A$44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Kulutus!$D$20:$D$44</c:f>
              <c:numCache>
                <c:formatCode>General</c:formatCode>
                <c:ptCount val="25"/>
                <c:pt idx="0">
                  <c:v>43.537999999999997</c:v>
                </c:pt>
                <c:pt idx="1">
                  <c:v>43.094000000000001</c:v>
                </c:pt>
                <c:pt idx="2">
                  <c:v>44.341000000000001</c:v>
                </c:pt>
                <c:pt idx="3">
                  <c:v>44.991999999999997</c:v>
                </c:pt>
                <c:pt idx="4">
                  <c:v>46.795000000000002</c:v>
                </c:pt>
                <c:pt idx="5">
                  <c:v>43.68</c:v>
                </c:pt>
                <c:pt idx="6">
                  <c:v>47.83</c:v>
                </c:pt>
                <c:pt idx="7">
                  <c:v>47.677</c:v>
                </c:pt>
                <c:pt idx="8">
                  <c:v>44.259</c:v>
                </c:pt>
                <c:pt idx="9">
                  <c:v>37.304000000000002</c:v>
                </c:pt>
                <c:pt idx="10" formatCode="0.000">
                  <c:v>41.466000000000001</c:v>
                </c:pt>
                <c:pt idx="11">
                  <c:v>40.356999999999999</c:v>
                </c:pt>
                <c:pt idx="12">
                  <c:v>39.320999999999998</c:v>
                </c:pt>
                <c:pt idx="13">
                  <c:v>39.832999999999998</c:v>
                </c:pt>
                <c:pt idx="14" formatCode="0.000">
                  <c:v>39.25</c:v>
                </c:pt>
                <c:pt idx="15" formatCode="0.000">
                  <c:v>39.103000000000002</c:v>
                </c:pt>
                <c:pt idx="16" formatCode="0.000">
                  <c:v>39.701999999999998</c:v>
                </c:pt>
                <c:pt idx="17" formatCode="0.000">
                  <c:v>39.923999999999999</c:v>
                </c:pt>
                <c:pt idx="18" formatCode="0.000">
                  <c:v>40.746000000000002</c:v>
                </c:pt>
                <c:pt idx="19" formatCode="0.000">
                  <c:v>39.795999999999999</c:v>
                </c:pt>
                <c:pt idx="20" formatCode="0.000">
                  <c:v>36.862000000000002</c:v>
                </c:pt>
                <c:pt idx="21" formatCode="0.000">
                  <c:v>38.530999999999999</c:v>
                </c:pt>
                <c:pt idx="22" formatCode="0.000">
                  <c:v>35.597000000000001</c:v>
                </c:pt>
                <c:pt idx="23" formatCode="0.000">
                  <c:v>34.098999999999997</c:v>
                </c:pt>
                <c:pt idx="24" formatCode="0.000">
                  <c:v>34.157000000000004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A3-494B-834F-293593379355}"/>
            </c:ext>
          </c:extLst>
        </c:ser>
        <c:ser>
          <c:idx val="1"/>
          <c:order val="1"/>
          <c:tx>
            <c:v>Muu käyttö</c:v>
          </c:tx>
          <c:spPr>
            <a:ln w="38100">
              <a:solidFill>
                <a:srgbClr val="9641E8"/>
              </a:solidFill>
            </a:ln>
          </c:spPr>
          <c:marker>
            <c:symbol val="none"/>
          </c:marker>
          <c:cat>
            <c:numRef>
              <c:f>Kulutus!$A$20:$A$44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Kulutus!$N$20:$N$44</c:f>
              <c:numCache>
                <c:formatCode>General</c:formatCode>
                <c:ptCount val="25"/>
                <c:pt idx="0">
                  <c:v>32.988</c:v>
                </c:pt>
                <c:pt idx="1">
                  <c:v>35.152000000000001</c:v>
                </c:pt>
                <c:pt idx="2">
                  <c:v>36.26</c:v>
                </c:pt>
                <c:pt idx="3">
                  <c:v>36.79</c:v>
                </c:pt>
                <c:pt idx="4">
                  <c:v>37.271000000000001</c:v>
                </c:pt>
                <c:pt idx="5">
                  <c:v>37.950000000000003</c:v>
                </c:pt>
                <c:pt idx="6">
                  <c:v>39.14</c:v>
                </c:pt>
                <c:pt idx="7">
                  <c:v>39.653999999999996</c:v>
                </c:pt>
                <c:pt idx="8">
                  <c:v>39.653999999999996</c:v>
                </c:pt>
                <c:pt idx="9">
                  <c:v>41.215000000000003</c:v>
                </c:pt>
                <c:pt idx="10" formatCode="0.000">
                  <c:v>43.471999999999994</c:v>
                </c:pt>
                <c:pt idx="11" formatCode="0.000">
                  <c:v>41.185000000000002</c:v>
                </c:pt>
                <c:pt idx="12" formatCode="0.000">
                  <c:v>42.896000000000001</c:v>
                </c:pt>
                <c:pt idx="13" formatCode="0.000">
                  <c:v>41.602999999999994</c:v>
                </c:pt>
                <c:pt idx="14" formatCode="0.000">
                  <c:v>41.378</c:v>
                </c:pt>
                <c:pt idx="15" formatCode="0.000">
                  <c:v>40.92</c:v>
                </c:pt>
                <c:pt idx="16" formatCode="0.000">
                  <c:v>42.831000000000003</c:v>
                </c:pt>
                <c:pt idx="17" formatCode="0.000">
                  <c:v>42.757000000000005</c:v>
                </c:pt>
                <c:pt idx="18" formatCode="0.000">
                  <c:v>43.682000000000002</c:v>
                </c:pt>
                <c:pt idx="19" formatCode="0.000">
                  <c:v>43.218000000000004</c:v>
                </c:pt>
                <c:pt idx="20" formatCode="0.000">
                  <c:v>41.673999999999999</c:v>
                </c:pt>
                <c:pt idx="21" formatCode="0.000">
                  <c:v>45.152999999999999</c:v>
                </c:pt>
                <c:pt idx="22" formatCode="0.000">
                  <c:v>43.224999999999994</c:v>
                </c:pt>
                <c:pt idx="23" formatCode="0.000">
                  <c:v>43.003</c:v>
                </c:pt>
                <c:pt idx="24" formatCode="0.000">
                  <c:v>45.601371576969569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A3-494B-834F-293593379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274312"/>
        <c:axId val="1"/>
      </c:lineChart>
      <c:catAx>
        <c:axId val="56727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73724117818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56727431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2861105921081901"/>
          <c:y val="0.95755730533683292"/>
          <c:w val="0.34965950442635352"/>
          <c:h val="4.244269466316708E-2"/>
        </c:manualLayout>
      </c:layout>
      <c:overlay val="0"/>
      <c:txPr>
        <a:bodyPr/>
        <a:lstStyle/>
        <a:p>
          <a:pPr>
            <a:defRPr sz="1400">
              <a:latin typeface="Aptos" panose="020B00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53165505687875E-2"/>
          <c:y val="8.0639702330906421E-2"/>
          <c:w val="0.88331313108827281"/>
          <c:h val="0.68670139096361871"/>
        </c:manualLayout>
      </c:layout>
      <c:lineChart>
        <c:grouping val="standard"/>
        <c:varyColors val="0"/>
        <c:ser>
          <c:idx val="0"/>
          <c:order val="0"/>
          <c:tx>
            <c:strRef>
              <c:f>Tuulivoima!$B$1</c:f>
              <c:strCache>
                <c:ptCount val="1"/>
                <c:pt idx="0">
                  <c:v>Sähkön hinta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Tuulivoima!$A$276:$A$306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Tuulivoima!$B$276:$B$306</c:f>
              <c:numCache>
                <c:formatCode>0.00</c:formatCode>
                <c:ptCount val="31"/>
                <c:pt idx="0">
                  <c:v>55.931666666666665</c:v>
                </c:pt>
                <c:pt idx="1">
                  <c:v>241.09916666666666</c:v>
                </c:pt>
                <c:pt idx="2">
                  <c:v>185.4666666666667</c:v>
                </c:pt>
                <c:pt idx="3">
                  <c:v>77.813333333333347</c:v>
                </c:pt>
                <c:pt idx="4">
                  <c:v>89.97499999999998</c:v>
                </c:pt>
                <c:pt idx="5">
                  <c:v>36.084166666666682</c:v>
                </c:pt>
                <c:pt idx="6">
                  <c:v>106.95541666666669</c:v>
                </c:pt>
                <c:pt idx="7">
                  <c:v>29.990416666666661</c:v>
                </c:pt>
                <c:pt idx="8">
                  <c:v>5.3012500000000005</c:v>
                </c:pt>
                <c:pt idx="9">
                  <c:v>10.310416666666667</c:v>
                </c:pt>
                <c:pt idx="10">
                  <c:v>9.5091666666666654</c:v>
                </c:pt>
                <c:pt idx="11">
                  <c:v>12.620416666666666</c:v>
                </c:pt>
                <c:pt idx="12">
                  <c:v>10.973750000000001</c:v>
                </c:pt>
                <c:pt idx="13">
                  <c:v>128.12083333333334</c:v>
                </c:pt>
                <c:pt idx="14">
                  <c:v>42.949166666666663</c:v>
                </c:pt>
                <c:pt idx="15">
                  <c:v>12.584166666666663</c:v>
                </c:pt>
                <c:pt idx="16">
                  <c:v>1.3474999999999999</c:v>
                </c:pt>
                <c:pt idx="17">
                  <c:v>3.96875</c:v>
                </c:pt>
                <c:pt idx="18">
                  <c:v>4.9616666666666669</c:v>
                </c:pt>
                <c:pt idx="19">
                  <c:v>1.1675000000000002</c:v>
                </c:pt>
                <c:pt idx="20">
                  <c:v>-0.93500000000000016</c:v>
                </c:pt>
                <c:pt idx="21">
                  <c:v>2.7712500000000002</c:v>
                </c:pt>
                <c:pt idx="22">
                  <c:v>0.50624999999999998</c:v>
                </c:pt>
                <c:pt idx="23">
                  <c:v>62.083750000000002</c:v>
                </c:pt>
                <c:pt idx="24">
                  <c:v>16.021666666666665</c:v>
                </c:pt>
                <c:pt idx="25">
                  <c:v>43.647500000000001</c:v>
                </c:pt>
                <c:pt idx="26">
                  <c:v>-0.14199999999999999</c:v>
                </c:pt>
                <c:pt idx="27">
                  <c:v>3.1849999999999992</c:v>
                </c:pt>
                <c:pt idx="28">
                  <c:v>39.048750000000005</c:v>
                </c:pt>
                <c:pt idx="29">
                  <c:v>1.3766666666666663</c:v>
                </c:pt>
                <c:pt idx="30">
                  <c:v>26.594583333333333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A-4CD1-B1D0-045455FA7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648768"/>
        <c:axId val="556659928"/>
      </c:lineChart>
      <c:lineChart>
        <c:grouping val="standard"/>
        <c:varyColors val="0"/>
        <c:ser>
          <c:idx val="1"/>
          <c:order val="1"/>
          <c:tx>
            <c:strRef>
              <c:f>Tuulivoima!$C$1</c:f>
              <c:strCache>
                <c:ptCount val="1"/>
                <c:pt idx="0">
                  <c:v>Tuulivoima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Tuulivoima!$A$276:$A$306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Tuulivoima!$C$276:$C$306</c:f>
              <c:numCache>
                <c:formatCode>0.00</c:formatCode>
                <c:ptCount val="31"/>
                <c:pt idx="0">
                  <c:v>3597.7948273093612</c:v>
                </c:pt>
                <c:pt idx="1">
                  <c:v>380.3349547515333</c:v>
                </c:pt>
                <c:pt idx="2">
                  <c:v>510.19980538905367</c:v>
                </c:pt>
                <c:pt idx="3">
                  <c:v>2581.5076627624144</c:v>
                </c:pt>
                <c:pt idx="4">
                  <c:v>1563.0339325617854</c:v>
                </c:pt>
                <c:pt idx="5">
                  <c:v>2258.6435077778228</c:v>
                </c:pt>
                <c:pt idx="6">
                  <c:v>1296.5198245177562</c:v>
                </c:pt>
                <c:pt idx="7">
                  <c:v>3366.2184720245373</c:v>
                </c:pt>
                <c:pt idx="8">
                  <c:v>5082.861790097927</c:v>
                </c:pt>
                <c:pt idx="9">
                  <c:v>4260.1812366981421</c:v>
                </c:pt>
                <c:pt idx="10">
                  <c:v>3265.6004876514512</c:v>
                </c:pt>
                <c:pt idx="11">
                  <c:v>2395.2990225720318</c:v>
                </c:pt>
                <c:pt idx="12">
                  <c:v>2694.9353694056845</c:v>
                </c:pt>
                <c:pt idx="13">
                  <c:v>228.57287839503729</c:v>
                </c:pt>
                <c:pt idx="14">
                  <c:v>1931.1621619367486</c:v>
                </c:pt>
                <c:pt idx="15">
                  <c:v>3650.1483517415859</c:v>
                </c:pt>
                <c:pt idx="16">
                  <c:v>4850.0776724379366</c:v>
                </c:pt>
                <c:pt idx="17">
                  <c:v>4404.6320747393556</c:v>
                </c:pt>
                <c:pt idx="18">
                  <c:v>2918.6700661654718</c:v>
                </c:pt>
                <c:pt idx="19">
                  <c:v>4551.4146572747768</c:v>
                </c:pt>
                <c:pt idx="20">
                  <c:v>4117.6080382905757</c:v>
                </c:pt>
                <c:pt idx="21">
                  <c:v>4177.7650062490111</c:v>
                </c:pt>
                <c:pt idx="22">
                  <c:v>3981.6839762313871</c:v>
                </c:pt>
                <c:pt idx="23">
                  <c:v>2213.3254652320725</c:v>
                </c:pt>
                <c:pt idx="24">
                  <c:v>2900.3174655565035</c:v>
                </c:pt>
                <c:pt idx="25">
                  <c:v>1474.8050694627598</c:v>
                </c:pt>
                <c:pt idx="26">
                  <c:v>4086.4212924084927</c:v>
                </c:pt>
                <c:pt idx="27">
                  <c:v>4085.1522358465627</c:v>
                </c:pt>
                <c:pt idx="28">
                  <c:v>4084.5921276482254</c:v>
                </c:pt>
                <c:pt idx="29">
                  <c:v>5142.9525421522658</c:v>
                </c:pt>
                <c:pt idx="30">
                  <c:v>2184.6015980870097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A-4CD1-B1D0-045455FA7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994904"/>
        <c:axId val="547279600"/>
      </c:lineChart>
      <c:dateAx>
        <c:axId val="556648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56659928"/>
        <c:crosses val="autoZero"/>
        <c:auto val="1"/>
        <c:lblOffset val="100"/>
        <c:baseTimeUnit val="days"/>
      </c:dateAx>
      <c:valAx>
        <c:axId val="556659928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1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7.8318094135928877E-3"/>
              <c:y val="5.57676368341651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56648768"/>
        <c:crosses val="autoZero"/>
        <c:crossBetween val="between"/>
      </c:valAx>
      <c:valAx>
        <c:axId val="547279600"/>
        <c:scaling>
          <c:orientation val="minMax"/>
          <c:max val="60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2"/>
                    </a:solidFill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5614175464647433"/>
              <c:y val="2.175676231765935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847994904"/>
        <c:crosses val="max"/>
        <c:crossBetween val="between"/>
      </c:valAx>
      <c:dateAx>
        <c:axId val="847994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72796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06342857011418"/>
          <c:y val="0.95218468198448114"/>
          <c:w val="0.61111236345318243"/>
          <c:h val="4.781531801551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52668152215796E-2"/>
          <c:y val="0.12434473515529398"/>
          <c:w val="0.91616188692503631"/>
          <c:h val="0.69764310549113306"/>
        </c:manualLayout>
      </c:layout>
      <c:lineChart>
        <c:grouping val="standard"/>
        <c:varyColors val="0"/>
        <c:ser>
          <c:idx val="0"/>
          <c:order val="0"/>
          <c:tx>
            <c:strRef>
              <c:f>'Kuukausi, Suomi'!$D$1</c:f>
              <c:strCache>
                <c:ptCount val="1"/>
                <c:pt idx="0">
                  <c:v>Inflaatiokorjattu sähkön hinta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'Kuukausi, Suomi'!$A$86:$A$325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Suomi'!$D$86:$D$325</c:f>
              <c:numCache>
                <c:formatCode>0.00</c:formatCode>
                <c:ptCount val="240"/>
                <c:pt idx="0">
                  <c:v>34.365371428571429</c:v>
                </c:pt>
                <c:pt idx="1">
                  <c:v>37.68268769716088</c:v>
                </c:pt>
                <c:pt idx="2">
                  <c:v>45.124978001257077</c:v>
                </c:pt>
                <c:pt idx="3">
                  <c:v>45.202043887147333</c:v>
                </c:pt>
                <c:pt idx="4">
                  <c:v>44.948937774984287</c:v>
                </c:pt>
                <c:pt idx="5">
                  <c:v>39.129253918495294</c:v>
                </c:pt>
                <c:pt idx="6">
                  <c:v>43.995386549340033</c:v>
                </c:pt>
                <c:pt idx="7">
                  <c:v>51.318733542319748</c:v>
                </c:pt>
                <c:pt idx="8">
                  <c:v>43.609713216957601</c:v>
                </c:pt>
                <c:pt idx="9">
                  <c:v>49.30083593262632</c:v>
                </c:pt>
                <c:pt idx="10">
                  <c:v>46.840663329161451</c:v>
                </c:pt>
                <c:pt idx="11">
                  <c:v>53.973750000000003</c:v>
                </c:pt>
                <c:pt idx="12">
                  <c:v>63.054583072100321</c:v>
                </c:pt>
                <c:pt idx="13">
                  <c:v>69.351897946484129</c:v>
                </c:pt>
                <c:pt idx="14">
                  <c:v>77.085707196029787</c:v>
                </c:pt>
                <c:pt idx="15">
                  <c:v>70.754324491054902</c:v>
                </c:pt>
                <c:pt idx="16">
                  <c:v>50.57719038817006</c:v>
                </c:pt>
                <c:pt idx="17">
                  <c:v>65.147918719211816</c:v>
                </c:pt>
                <c:pt idx="18">
                  <c:v>70.798000000000002</c:v>
                </c:pt>
                <c:pt idx="19">
                  <c:v>96.517933579335789</c:v>
                </c:pt>
                <c:pt idx="20">
                  <c:v>91.296795580110484</c:v>
                </c:pt>
                <c:pt idx="21">
                  <c:v>72.578395590936921</c:v>
                </c:pt>
                <c:pt idx="22">
                  <c:v>66.32045287637699</c:v>
                </c:pt>
                <c:pt idx="23">
                  <c:v>45.709284403669727</c:v>
                </c:pt>
                <c:pt idx="24">
                  <c:v>39.271838235294119</c:v>
                </c:pt>
                <c:pt idx="25">
                  <c:v>42.756833130328864</c:v>
                </c:pt>
                <c:pt idx="26">
                  <c:v>33.423444108761331</c:v>
                </c:pt>
                <c:pt idx="27">
                  <c:v>31.143391461214673</c:v>
                </c:pt>
                <c:pt idx="28">
                  <c:v>30.942010836845274</c:v>
                </c:pt>
                <c:pt idx="29">
                  <c:v>37.781888153938667</c:v>
                </c:pt>
                <c:pt idx="30">
                  <c:v>31.41490974729242</c:v>
                </c:pt>
                <c:pt idx="31">
                  <c:v>37.703076923076921</c:v>
                </c:pt>
                <c:pt idx="32">
                  <c:v>45.031813285457808</c:v>
                </c:pt>
                <c:pt idx="33">
                  <c:v>51.82955277280859</c:v>
                </c:pt>
                <c:pt idx="34">
                  <c:v>63.337535714285714</c:v>
                </c:pt>
                <c:pt idx="35">
                  <c:v>60.686781883194278</c:v>
                </c:pt>
                <c:pt idx="36">
                  <c:v>63.506831858407075</c:v>
                </c:pt>
                <c:pt idx="37">
                  <c:v>54.464568408690553</c:v>
                </c:pt>
                <c:pt idx="38">
                  <c:v>43.367050610820243</c:v>
                </c:pt>
                <c:pt idx="39">
                  <c:v>59.075560720511326</c:v>
                </c:pt>
                <c:pt idx="40">
                  <c:v>51.766231213872828</c:v>
                </c:pt>
                <c:pt idx="41">
                  <c:v>77.468364055299531</c:v>
                </c:pt>
                <c:pt idx="42">
                  <c:v>79.509446366782001</c:v>
                </c:pt>
                <c:pt idx="43">
                  <c:v>87.424512055109076</c:v>
                </c:pt>
                <c:pt idx="44">
                  <c:v>97.854617142857137</c:v>
                </c:pt>
                <c:pt idx="45">
                  <c:v>80.489657142857141</c:v>
                </c:pt>
                <c:pt idx="46">
                  <c:v>70.314933946008054</c:v>
                </c:pt>
                <c:pt idx="47">
                  <c:v>59.640691244239626</c:v>
                </c:pt>
                <c:pt idx="48">
                  <c:v>55.358383371824473</c:v>
                </c:pt>
                <c:pt idx="49">
                  <c:v>51.622746682054242</c:v>
                </c:pt>
                <c:pt idx="50">
                  <c:v>46.949204152249138</c:v>
                </c:pt>
                <c:pt idx="51">
                  <c:v>46.383875432525954</c:v>
                </c:pt>
                <c:pt idx="52">
                  <c:v>44.670953206239169</c:v>
                </c:pt>
                <c:pt idx="53">
                  <c:v>47.594766570605195</c:v>
                </c:pt>
                <c:pt idx="54">
                  <c:v>45.772935034802785</c:v>
                </c:pt>
                <c:pt idx="55">
                  <c:v>50.31126662810874</c:v>
                </c:pt>
                <c:pt idx="56">
                  <c:v>47.973672055427251</c:v>
                </c:pt>
                <c:pt idx="57">
                  <c:v>47.51986070806732</c:v>
                </c:pt>
                <c:pt idx="58">
                  <c:v>49.643165217391299</c:v>
                </c:pt>
                <c:pt idx="59">
                  <c:v>64.881413673232913</c:v>
                </c:pt>
                <c:pt idx="60">
                  <c:v>88.797293233082712</c:v>
                </c:pt>
                <c:pt idx="61">
                  <c:v>126.04945244956774</c:v>
                </c:pt>
                <c:pt idx="62">
                  <c:v>73.901077981651369</c:v>
                </c:pt>
                <c:pt idx="63">
                  <c:v>58.329982847341334</c:v>
                </c:pt>
                <c:pt idx="64">
                  <c:v>52.732100744132801</c:v>
                </c:pt>
                <c:pt idx="65">
                  <c:v>55.930691033695034</c:v>
                </c:pt>
                <c:pt idx="66">
                  <c:v>65.330562571756602</c:v>
                </c:pt>
                <c:pt idx="67">
                  <c:v>57.662744425385931</c:v>
                </c:pt>
                <c:pt idx="68">
                  <c:v>68.014114968696646</c:v>
                </c:pt>
                <c:pt idx="69">
                  <c:v>67.783911564625853</c:v>
                </c:pt>
                <c:pt idx="70">
                  <c:v>74.759287330316738</c:v>
                </c:pt>
                <c:pt idx="71">
                  <c:v>119.97048958919528</c:v>
                </c:pt>
                <c:pt idx="72">
                  <c:v>90.218328659562545</c:v>
                </c:pt>
                <c:pt idx="73">
                  <c:v>84.018795986622067</c:v>
                </c:pt>
                <c:pt idx="74">
                  <c:v>78.804844789356977</c:v>
                </c:pt>
                <c:pt idx="75">
                  <c:v>68.366696181516332</c:v>
                </c:pt>
                <c:pt idx="76">
                  <c:v>70.252367256637172</c:v>
                </c:pt>
                <c:pt idx="77">
                  <c:v>62.48889134031991</c:v>
                </c:pt>
                <c:pt idx="78">
                  <c:v>54.477212389380533</c:v>
                </c:pt>
                <c:pt idx="79">
                  <c:v>62.985851239669415</c:v>
                </c:pt>
                <c:pt idx="80">
                  <c:v>49.752737246297315</c:v>
                </c:pt>
                <c:pt idx="81">
                  <c:v>47.13990147783251</c:v>
                </c:pt>
                <c:pt idx="82">
                  <c:v>53.634784034991796</c:v>
                </c:pt>
                <c:pt idx="83">
                  <c:v>42.568687089715539</c:v>
                </c:pt>
                <c:pt idx="84">
                  <c:v>49.242326086956524</c:v>
                </c:pt>
                <c:pt idx="85">
                  <c:v>66.626237837837834</c:v>
                </c:pt>
                <c:pt idx="86">
                  <c:v>45.888174474959605</c:v>
                </c:pt>
                <c:pt idx="87">
                  <c:v>45.702801932367144</c:v>
                </c:pt>
                <c:pt idx="88">
                  <c:v>41.746545064377685</c:v>
                </c:pt>
                <c:pt idx="89">
                  <c:v>34.265372654155499</c:v>
                </c:pt>
                <c:pt idx="90">
                  <c:v>17.144427727028479</c:v>
                </c:pt>
                <c:pt idx="91">
                  <c:v>47.78129758713137</c:v>
                </c:pt>
                <c:pt idx="92">
                  <c:v>51.155993589743595</c:v>
                </c:pt>
                <c:pt idx="93">
                  <c:v>48.011935999999999</c:v>
                </c:pt>
                <c:pt idx="94">
                  <c:v>46.14301765650081</c:v>
                </c:pt>
                <c:pt idx="95">
                  <c:v>58.36871191876002</c:v>
                </c:pt>
                <c:pt idx="96">
                  <c:v>51.909657754010695</c:v>
                </c:pt>
                <c:pt idx="97">
                  <c:v>48.925901116427433</c:v>
                </c:pt>
                <c:pt idx="98">
                  <c:v>55.613202752779245</c:v>
                </c:pt>
                <c:pt idx="99">
                  <c:v>54.168044397462999</c:v>
                </c:pt>
                <c:pt idx="100">
                  <c:v>46.07552854122622</c:v>
                </c:pt>
                <c:pt idx="101">
                  <c:v>47.679756742464306</c:v>
                </c:pt>
                <c:pt idx="102">
                  <c:v>45.704928609201481</c:v>
                </c:pt>
                <c:pt idx="103">
                  <c:v>53.738866525423724</c:v>
                </c:pt>
                <c:pt idx="104">
                  <c:v>58.855248152059126</c:v>
                </c:pt>
                <c:pt idx="105">
                  <c:v>56.535213494992092</c:v>
                </c:pt>
                <c:pt idx="106">
                  <c:v>46.877170010559659</c:v>
                </c:pt>
                <c:pt idx="107">
                  <c:v>43.770173592845872</c:v>
                </c:pt>
                <c:pt idx="108">
                  <c:v>49.419378947368415</c:v>
                </c:pt>
                <c:pt idx="109">
                  <c:v>41.852724409448811</c:v>
                </c:pt>
                <c:pt idx="110">
                  <c:v>38.158271346254587</c:v>
                </c:pt>
                <c:pt idx="111">
                  <c:v>38.489027196652721</c:v>
                </c:pt>
                <c:pt idx="112">
                  <c:v>44.819653906659674</c:v>
                </c:pt>
                <c:pt idx="113">
                  <c:v>43.31776846516501</c:v>
                </c:pt>
                <c:pt idx="114">
                  <c:v>45.052197168327218</c:v>
                </c:pt>
                <c:pt idx="115">
                  <c:v>46.924525929806187</c:v>
                </c:pt>
                <c:pt idx="116">
                  <c:v>46.594906249999994</c:v>
                </c:pt>
                <c:pt idx="117">
                  <c:v>44.730939457202503</c:v>
                </c:pt>
                <c:pt idx="118">
                  <c:v>43.202791427077884</c:v>
                </c:pt>
                <c:pt idx="119">
                  <c:v>45.372471204188486</c:v>
                </c:pt>
                <c:pt idx="120">
                  <c:v>41.586294148655767</c:v>
                </c:pt>
                <c:pt idx="121">
                  <c:v>40.716151419558358</c:v>
                </c:pt>
                <c:pt idx="122">
                  <c:v>35.988616352201262</c:v>
                </c:pt>
                <c:pt idx="123">
                  <c:v>36.808207547169815</c:v>
                </c:pt>
                <c:pt idx="124">
                  <c:v>31.662600943890933</c:v>
                </c:pt>
                <c:pt idx="125">
                  <c:v>26.338584163607763</c:v>
                </c:pt>
                <c:pt idx="126">
                  <c:v>33.831955835962141</c:v>
                </c:pt>
                <c:pt idx="127">
                  <c:v>38.108121720881435</c:v>
                </c:pt>
                <c:pt idx="128">
                  <c:v>38.838836477987421</c:v>
                </c:pt>
                <c:pt idx="129">
                  <c:v>40.903014128728415</c:v>
                </c:pt>
                <c:pt idx="130">
                  <c:v>38.826603773584907</c:v>
                </c:pt>
                <c:pt idx="131">
                  <c:v>32.524155299055614</c:v>
                </c:pt>
                <c:pt idx="132">
                  <c:v>46.520136986301374</c:v>
                </c:pt>
                <c:pt idx="133">
                  <c:v>32.04950526315789</c:v>
                </c:pt>
                <c:pt idx="134">
                  <c:v>33.155773466177244</c:v>
                </c:pt>
                <c:pt idx="135">
                  <c:v>33.24699424986931</c:v>
                </c:pt>
                <c:pt idx="136">
                  <c:v>34.253158995815902</c:v>
                </c:pt>
                <c:pt idx="137">
                  <c:v>43.202791427077884</c:v>
                </c:pt>
                <c:pt idx="138">
                  <c:v>37.805428870292886</c:v>
                </c:pt>
                <c:pt idx="139">
                  <c:v>38.28589649764767</c:v>
                </c:pt>
                <c:pt idx="140">
                  <c:v>39.614655532359087</c:v>
                </c:pt>
                <c:pt idx="141">
                  <c:v>45.634562499999994</c:v>
                </c:pt>
                <c:pt idx="142">
                  <c:v>49.838979698073921</c:v>
                </c:pt>
                <c:pt idx="143">
                  <c:v>41.223896103896102</c:v>
                </c:pt>
                <c:pt idx="144">
                  <c:v>40.595015673981194</c:v>
                </c:pt>
                <c:pt idx="145">
                  <c:v>42.565460218408731</c:v>
                </c:pt>
                <c:pt idx="146">
                  <c:v>37.237191887675507</c:v>
                </c:pt>
                <c:pt idx="147">
                  <c:v>37.992534992223945</c:v>
                </c:pt>
                <c:pt idx="148">
                  <c:v>37.167071651090346</c:v>
                </c:pt>
                <c:pt idx="149">
                  <c:v>37.092199170124481</c:v>
                </c:pt>
                <c:pt idx="150">
                  <c:v>41.494682622268478</c:v>
                </c:pt>
                <c:pt idx="151">
                  <c:v>43.94266735858848</c:v>
                </c:pt>
                <c:pt idx="152">
                  <c:v>45.04825479026411</c:v>
                </c:pt>
                <c:pt idx="153">
                  <c:v>40.394759192128433</c:v>
                </c:pt>
                <c:pt idx="154">
                  <c:v>40.591828512396695</c:v>
                </c:pt>
                <c:pt idx="155">
                  <c:v>38.501953488372095</c:v>
                </c:pt>
                <c:pt idx="156">
                  <c:v>44.865069984447899</c:v>
                </c:pt>
                <c:pt idx="157">
                  <c:v>52.300899224806201</c:v>
                </c:pt>
                <c:pt idx="158">
                  <c:v>54.889324394017542</c:v>
                </c:pt>
                <c:pt idx="159">
                  <c:v>48.276820987654325</c:v>
                </c:pt>
                <c:pt idx="160">
                  <c:v>46.332178828365883</c:v>
                </c:pt>
                <c:pt idx="161">
                  <c:v>56.458861538461541</c:v>
                </c:pt>
                <c:pt idx="162">
                  <c:v>64.700205338809027</c:v>
                </c:pt>
                <c:pt idx="163">
                  <c:v>66.371255766273705</c:v>
                </c:pt>
                <c:pt idx="164">
                  <c:v>60.88695652173913</c:v>
                </c:pt>
                <c:pt idx="165">
                  <c:v>55.206244897959181</c:v>
                </c:pt>
                <c:pt idx="166">
                  <c:v>59.63608163265306</c:v>
                </c:pt>
                <c:pt idx="167">
                  <c:v>62.367150153217565</c:v>
                </c:pt>
                <c:pt idx="168">
                  <c:v>66.764369230769233</c:v>
                </c:pt>
                <c:pt idx="169">
                  <c:v>55.71099540581929</c:v>
                </c:pt>
                <c:pt idx="170">
                  <c:v>47.62026517083121</c:v>
                </c:pt>
                <c:pt idx="171">
                  <c:v>49.047139959432052</c:v>
                </c:pt>
                <c:pt idx="172">
                  <c:v>47.225271711528706</c:v>
                </c:pt>
                <c:pt idx="173">
                  <c:v>36.384335025380715</c:v>
                </c:pt>
                <c:pt idx="174">
                  <c:v>54.531267175572516</c:v>
                </c:pt>
                <c:pt idx="175">
                  <c:v>57.693451596553473</c:v>
                </c:pt>
                <c:pt idx="176">
                  <c:v>57.669792194627469</c:v>
                </c:pt>
                <c:pt idx="177">
                  <c:v>54.751503797468345</c:v>
                </c:pt>
                <c:pt idx="178">
                  <c:v>54.073563101875315</c:v>
                </c:pt>
                <c:pt idx="179">
                  <c:v>45.380708502024291</c:v>
                </c:pt>
                <c:pt idx="180">
                  <c:v>32.194738445911632</c:v>
                </c:pt>
                <c:pt idx="181">
                  <c:v>28.856082995951414</c:v>
                </c:pt>
                <c:pt idx="182">
                  <c:v>24.108930562595031</c:v>
                </c:pt>
                <c:pt idx="183">
                  <c:v>23.529949135300104</c:v>
                </c:pt>
                <c:pt idx="184">
                  <c:v>23.114320610687024</c:v>
                </c:pt>
                <c:pt idx="185">
                  <c:v>33.498649060436776</c:v>
                </c:pt>
                <c:pt idx="186">
                  <c:v>23.871528340080971</c:v>
                </c:pt>
                <c:pt idx="187">
                  <c:v>47.872382397572075</c:v>
                </c:pt>
                <c:pt idx="188">
                  <c:v>44.661213960546284</c:v>
                </c:pt>
                <c:pt idx="189">
                  <c:v>36.655240020212226</c:v>
                </c:pt>
                <c:pt idx="190">
                  <c:v>32.607526555386954</c:v>
                </c:pt>
                <c:pt idx="191">
                  <c:v>46.267424242424241</c:v>
                </c:pt>
                <c:pt idx="192">
                  <c:v>60.164811273276293</c:v>
                </c:pt>
                <c:pt idx="193">
                  <c:v>66.871323971915757</c:v>
                </c:pt>
                <c:pt idx="194">
                  <c:v>44.776838419209604</c:v>
                </c:pt>
                <c:pt idx="195">
                  <c:v>42.770608175473576</c:v>
                </c:pt>
                <c:pt idx="196">
                  <c:v>53.371806869089099</c:v>
                </c:pt>
                <c:pt idx="197">
                  <c:v>65.277609561752982</c:v>
                </c:pt>
                <c:pt idx="198">
                  <c:v>91.228704714640202</c:v>
                </c:pt>
                <c:pt idx="199">
                  <c:v>78.801386138613864</c:v>
                </c:pt>
                <c:pt idx="200">
                  <c:v>102.84115498519249</c:v>
                </c:pt>
                <c:pt idx="201">
                  <c:v>74.148241058304748</c:v>
                </c:pt>
                <c:pt idx="202">
                  <c:v>97.800292682926823</c:v>
                </c:pt>
                <c:pt idx="203">
                  <c:v>220.27765739385066</c:v>
                </c:pt>
                <c:pt idx="204">
                  <c:v>120.08733847637414</c:v>
                </c:pt>
                <c:pt idx="205">
                  <c:v>90.761689059500981</c:v>
                </c:pt>
                <c:pt idx="206">
                  <c:v>95.434666666666672</c:v>
                </c:pt>
                <c:pt idx="207">
                  <c:v>87.329674681753886</c:v>
                </c:pt>
                <c:pt idx="208">
                  <c:v>144.08024197301069</c:v>
                </c:pt>
                <c:pt idx="209">
                  <c:v>151.03621247113162</c:v>
                </c:pt>
                <c:pt idx="210">
                  <c:v>197.86345303867404</c:v>
                </c:pt>
                <c:pt idx="211">
                  <c:v>280.8640865163369</c:v>
                </c:pt>
                <c:pt idx="212">
                  <c:v>229.11567123287668</c:v>
                </c:pt>
                <c:pt idx="213">
                  <c:v>119.79299864314791</c:v>
                </c:pt>
                <c:pt idx="214">
                  <c:v>203.72962466487937</c:v>
                </c:pt>
                <c:pt idx="215">
                  <c:v>256.76087656529518</c:v>
                </c:pt>
                <c:pt idx="216">
                  <c:v>81.736700755891505</c:v>
                </c:pt>
                <c:pt idx="217">
                  <c:v>82.46182539682539</c:v>
                </c:pt>
                <c:pt idx="218">
                  <c:v>75.860113935144611</c:v>
                </c:pt>
                <c:pt idx="219">
                  <c:v>61.740366972477055</c:v>
                </c:pt>
                <c:pt idx="220">
                  <c:v>27.050409407665502</c:v>
                </c:pt>
                <c:pt idx="221">
                  <c:v>44.011121739130431</c:v>
                </c:pt>
                <c:pt idx="222">
                  <c:v>33.233252595155712</c:v>
                </c:pt>
                <c:pt idx="223">
                  <c:v>67.569045751633979</c:v>
                </c:pt>
                <c:pt idx="224">
                  <c:v>33.136538295110341</c:v>
                </c:pt>
                <c:pt idx="225">
                  <c:v>37.899810181190681</c:v>
                </c:pt>
                <c:pt idx="226">
                  <c:v>70.403948051948063</c:v>
                </c:pt>
                <c:pt idx="227">
                  <c:v>76.832538860103625</c:v>
                </c:pt>
                <c:pt idx="228">
                  <c:v>106.76894056847544</c:v>
                </c:pt>
                <c:pt idx="229">
                  <c:v>51.557910064239827</c:v>
                </c:pt>
                <c:pt idx="230">
                  <c:v>59.430926243567761</c:v>
                </c:pt>
                <c:pt idx="231">
                  <c:v>48.940968709815692</c:v>
                </c:pt>
                <c:pt idx="232">
                  <c:v>35.190309012875538</c:v>
                </c:pt>
                <c:pt idx="233">
                  <c:v>36.151957081545063</c:v>
                </c:pt>
                <c:pt idx="234">
                  <c:v>16.73283083511777</c:v>
                </c:pt>
                <c:pt idx="235">
                  <c:v>12.589332759362891</c:v>
                </c:pt>
                <c:pt idx="236">
                  <c:v>56.116171673819743</c:v>
                </c:pt>
                <c:pt idx="237">
                  <c:v>40.48389244558259</c:v>
                </c:pt>
                <c:pt idx="238">
                  <c:v>45.34</c:v>
                </c:pt>
                <c:pt idx="239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3-49F3-943C-1CF3CAA85417}"/>
            </c:ext>
          </c:extLst>
        </c:ser>
        <c:ser>
          <c:idx val="1"/>
          <c:order val="1"/>
          <c:tx>
            <c:strRef>
              <c:f>'Kuukausi, Suomi'!$E$1</c:f>
              <c:strCache>
                <c:ptCount val="1"/>
                <c:pt idx="0">
                  <c:v>Keskiarvo 2005-2020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'Kuukausi, Suomi'!$A$86:$A$325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Suomi'!$E$86:$E$325</c:f>
              <c:numCache>
                <c:formatCode>0.00</c:formatCode>
                <c:ptCount val="240"/>
                <c:pt idx="0">
                  <c:v>50.819681555508446</c:v>
                </c:pt>
                <c:pt idx="1">
                  <c:v>50.819681555508446</c:v>
                </c:pt>
                <c:pt idx="2">
                  <c:v>50.819681555508446</c:v>
                </c:pt>
                <c:pt idx="3">
                  <c:v>50.819681555508446</c:v>
                </c:pt>
                <c:pt idx="4">
                  <c:v>50.819681555508446</c:v>
                </c:pt>
                <c:pt idx="5">
                  <c:v>50.819681555508446</c:v>
                </c:pt>
                <c:pt idx="6">
                  <c:v>50.819681555508446</c:v>
                </c:pt>
                <c:pt idx="7">
                  <c:v>50.819681555508446</c:v>
                </c:pt>
                <c:pt idx="8">
                  <c:v>50.819681555508446</c:v>
                </c:pt>
                <c:pt idx="9">
                  <c:v>50.819681555508446</c:v>
                </c:pt>
                <c:pt idx="10">
                  <c:v>50.819681555508446</c:v>
                </c:pt>
                <c:pt idx="11">
                  <c:v>50.819681555508446</c:v>
                </c:pt>
                <c:pt idx="12">
                  <c:v>50.819681555508446</c:v>
                </c:pt>
                <c:pt idx="13">
                  <c:v>50.819681555508446</c:v>
                </c:pt>
                <c:pt idx="14">
                  <c:v>50.819681555508446</c:v>
                </c:pt>
                <c:pt idx="15">
                  <c:v>50.819681555508446</c:v>
                </c:pt>
                <c:pt idx="16">
                  <c:v>50.819681555508446</c:v>
                </c:pt>
                <c:pt idx="17">
                  <c:v>50.819681555508446</c:v>
                </c:pt>
                <c:pt idx="18">
                  <c:v>50.819681555508446</c:v>
                </c:pt>
                <c:pt idx="19">
                  <c:v>50.819681555508446</c:v>
                </c:pt>
                <c:pt idx="20">
                  <c:v>50.819681555508446</c:v>
                </c:pt>
                <c:pt idx="21">
                  <c:v>50.819681555508446</c:v>
                </c:pt>
                <c:pt idx="22">
                  <c:v>50.819681555508446</c:v>
                </c:pt>
                <c:pt idx="23">
                  <c:v>50.819681555508446</c:v>
                </c:pt>
                <c:pt idx="24">
                  <c:v>50.819681555508446</c:v>
                </c:pt>
                <c:pt idx="25">
                  <c:v>50.819681555508446</c:v>
                </c:pt>
                <c:pt idx="26">
                  <c:v>50.819681555508446</c:v>
                </c:pt>
                <c:pt idx="27">
                  <c:v>50.819681555508446</c:v>
                </c:pt>
                <c:pt idx="28">
                  <c:v>50.819681555508446</c:v>
                </c:pt>
                <c:pt idx="29">
                  <c:v>50.819681555508446</c:v>
                </c:pt>
                <c:pt idx="30">
                  <c:v>50.819681555508446</c:v>
                </c:pt>
                <c:pt idx="31">
                  <c:v>50.819681555508446</c:v>
                </c:pt>
                <c:pt idx="32">
                  <c:v>50.819681555508446</c:v>
                </c:pt>
                <c:pt idx="33">
                  <c:v>50.819681555508446</c:v>
                </c:pt>
                <c:pt idx="34">
                  <c:v>50.819681555508446</c:v>
                </c:pt>
                <c:pt idx="35">
                  <c:v>50.819681555508446</c:v>
                </c:pt>
                <c:pt idx="36">
                  <c:v>50.819681555508446</c:v>
                </c:pt>
                <c:pt idx="37">
                  <c:v>50.819681555508446</c:v>
                </c:pt>
                <c:pt idx="38">
                  <c:v>50.819681555508446</c:v>
                </c:pt>
                <c:pt idx="39">
                  <c:v>50.819681555508446</c:v>
                </c:pt>
                <c:pt idx="40">
                  <c:v>50.819681555508446</c:v>
                </c:pt>
                <c:pt idx="41">
                  <c:v>50.819681555508446</c:v>
                </c:pt>
                <c:pt idx="42">
                  <c:v>50.819681555508446</c:v>
                </c:pt>
                <c:pt idx="43">
                  <c:v>50.819681555508446</c:v>
                </c:pt>
                <c:pt idx="44">
                  <c:v>50.819681555508446</c:v>
                </c:pt>
                <c:pt idx="45">
                  <c:v>50.819681555508446</c:v>
                </c:pt>
                <c:pt idx="46">
                  <c:v>50.819681555508446</c:v>
                </c:pt>
                <c:pt idx="47">
                  <c:v>50.819681555508446</c:v>
                </c:pt>
                <c:pt idx="48">
                  <c:v>50.819681555508446</c:v>
                </c:pt>
                <c:pt idx="49">
                  <c:v>50.819681555508446</c:v>
                </c:pt>
                <c:pt idx="50">
                  <c:v>50.819681555508446</c:v>
                </c:pt>
                <c:pt idx="51">
                  <c:v>50.819681555508446</c:v>
                </c:pt>
                <c:pt idx="52">
                  <c:v>50.819681555508446</c:v>
                </c:pt>
                <c:pt idx="53">
                  <c:v>50.819681555508446</c:v>
                </c:pt>
                <c:pt idx="54">
                  <c:v>50.819681555508446</c:v>
                </c:pt>
                <c:pt idx="55">
                  <c:v>50.819681555508446</c:v>
                </c:pt>
                <c:pt idx="56">
                  <c:v>50.819681555508446</c:v>
                </c:pt>
                <c:pt idx="57">
                  <c:v>50.819681555508446</c:v>
                </c:pt>
                <c:pt idx="58">
                  <c:v>50.819681555508446</c:v>
                </c:pt>
                <c:pt idx="59">
                  <c:v>50.819681555508446</c:v>
                </c:pt>
                <c:pt idx="60">
                  <c:v>50.819681555508446</c:v>
                </c:pt>
                <c:pt idx="61">
                  <c:v>50.819681555508446</c:v>
                </c:pt>
                <c:pt idx="62">
                  <c:v>50.819681555508446</c:v>
                </c:pt>
                <c:pt idx="63">
                  <c:v>50.819681555508446</c:v>
                </c:pt>
                <c:pt idx="64">
                  <c:v>50.819681555508446</c:v>
                </c:pt>
                <c:pt idx="65">
                  <c:v>50.819681555508446</c:v>
                </c:pt>
                <c:pt idx="66">
                  <c:v>50.819681555508446</c:v>
                </c:pt>
                <c:pt idx="67">
                  <c:v>50.819681555508446</c:v>
                </c:pt>
                <c:pt idx="68">
                  <c:v>50.819681555508446</c:v>
                </c:pt>
                <c:pt idx="69">
                  <c:v>50.819681555508446</c:v>
                </c:pt>
                <c:pt idx="70">
                  <c:v>50.819681555508446</c:v>
                </c:pt>
                <c:pt idx="71">
                  <c:v>50.819681555508446</c:v>
                </c:pt>
                <c:pt idx="72">
                  <c:v>50.819681555508446</c:v>
                </c:pt>
                <c:pt idx="73">
                  <c:v>50.819681555508446</c:v>
                </c:pt>
                <c:pt idx="74">
                  <c:v>50.819681555508446</c:v>
                </c:pt>
                <c:pt idx="75">
                  <c:v>50.819681555508446</c:v>
                </c:pt>
                <c:pt idx="76">
                  <c:v>50.819681555508446</c:v>
                </c:pt>
                <c:pt idx="77">
                  <c:v>50.819681555508446</c:v>
                </c:pt>
                <c:pt idx="78">
                  <c:v>50.819681555508446</c:v>
                </c:pt>
                <c:pt idx="79">
                  <c:v>50.819681555508446</c:v>
                </c:pt>
                <c:pt idx="80">
                  <c:v>50.819681555508446</c:v>
                </c:pt>
                <c:pt idx="81">
                  <c:v>50.819681555508446</c:v>
                </c:pt>
                <c:pt idx="82">
                  <c:v>50.819681555508446</c:v>
                </c:pt>
                <c:pt idx="83">
                  <c:v>50.819681555508446</c:v>
                </c:pt>
                <c:pt idx="84">
                  <c:v>50.819681555508446</c:v>
                </c:pt>
                <c:pt idx="85">
                  <c:v>50.819681555508446</c:v>
                </c:pt>
                <c:pt idx="86">
                  <c:v>50.819681555508446</c:v>
                </c:pt>
                <c:pt idx="87">
                  <c:v>50.819681555508446</c:v>
                </c:pt>
                <c:pt idx="88">
                  <c:v>50.819681555508446</c:v>
                </c:pt>
                <c:pt idx="89">
                  <c:v>50.819681555508446</c:v>
                </c:pt>
                <c:pt idx="90">
                  <c:v>50.819681555508446</c:v>
                </c:pt>
                <c:pt idx="91">
                  <c:v>50.819681555508446</c:v>
                </c:pt>
                <c:pt idx="92">
                  <c:v>50.819681555508446</c:v>
                </c:pt>
                <c:pt idx="93">
                  <c:v>50.819681555508446</c:v>
                </c:pt>
                <c:pt idx="94">
                  <c:v>50.819681555508446</c:v>
                </c:pt>
                <c:pt idx="95">
                  <c:v>50.819681555508446</c:v>
                </c:pt>
                <c:pt idx="96">
                  <c:v>50.819681555508446</c:v>
                </c:pt>
                <c:pt idx="97">
                  <c:v>50.819681555508446</c:v>
                </c:pt>
                <c:pt idx="98">
                  <c:v>50.819681555508446</c:v>
                </c:pt>
                <c:pt idx="99">
                  <c:v>50.819681555508446</c:v>
                </c:pt>
                <c:pt idx="100">
                  <c:v>50.819681555508446</c:v>
                </c:pt>
                <c:pt idx="101">
                  <c:v>50.819681555508446</c:v>
                </c:pt>
                <c:pt idx="102">
                  <c:v>50.819681555508446</c:v>
                </c:pt>
                <c:pt idx="103">
                  <c:v>50.819681555508446</c:v>
                </c:pt>
                <c:pt idx="104">
                  <c:v>50.819681555508446</c:v>
                </c:pt>
                <c:pt idx="105">
                  <c:v>50.819681555508446</c:v>
                </c:pt>
                <c:pt idx="106">
                  <c:v>50.819681555508446</c:v>
                </c:pt>
                <c:pt idx="107">
                  <c:v>50.819681555508446</c:v>
                </c:pt>
                <c:pt idx="108">
                  <c:v>50.819681555508446</c:v>
                </c:pt>
                <c:pt idx="109">
                  <c:v>50.819681555508446</c:v>
                </c:pt>
                <c:pt idx="110">
                  <c:v>50.819681555508446</c:v>
                </c:pt>
                <c:pt idx="111">
                  <c:v>50.819681555508446</c:v>
                </c:pt>
                <c:pt idx="112">
                  <c:v>50.819681555508446</c:v>
                </c:pt>
                <c:pt idx="113">
                  <c:v>50.819681555508446</c:v>
                </c:pt>
                <c:pt idx="114">
                  <c:v>50.819681555508446</c:v>
                </c:pt>
                <c:pt idx="115">
                  <c:v>50.819681555508446</c:v>
                </c:pt>
                <c:pt idx="116">
                  <c:v>50.819681555508446</c:v>
                </c:pt>
                <c:pt idx="117">
                  <c:v>50.819681555508446</c:v>
                </c:pt>
                <c:pt idx="118">
                  <c:v>50.819681555508446</c:v>
                </c:pt>
                <c:pt idx="119">
                  <c:v>50.819681555508446</c:v>
                </c:pt>
                <c:pt idx="120">
                  <c:v>50.819681555508446</c:v>
                </c:pt>
                <c:pt idx="121">
                  <c:v>50.819681555508446</c:v>
                </c:pt>
                <c:pt idx="122">
                  <c:v>50.819681555508446</c:v>
                </c:pt>
                <c:pt idx="123">
                  <c:v>50.819681555508446</c:v>
                </c:pt>
                <c:pt idx="124">
                  <c:v>50.819681555508446</c:v>
                </c:pt>
                <c:pt idx="125">
                  <c:v>50.819681555508446</c:v>
                </c:pt>
                <c:pt idx="126">
                  <c:v>50.819681555508446</c:v>
                </c:pt>
                <c:pt idx="127">
                  <c:v>50.819681555508446</c:v>
                </c:pt>
                <c:pt idx="128">
                  <c:v>50.819681555508446</c:v>
                </c:pt>
                <c:pt idx="129">
                  <c:v>50.819681555508446</c:v>
                </c:pt>
                <c:pt idx="130">
                  <c:v>50.819681555508446</c:v>
                </c:pt>
                <c:pt idx="131">
                  <c:v>50.819681555508446</c:v>
                </c:pt>
                <c:pt idx="132">
                  <c:v>50.819681555508446</c:v>
                </c:pt>
                <c:pt idx="133">
                  <c:v>50.819681555508446</c:v>
                </c:pt>
                <c:pt idx="134">
                  <c:v>50.819681555508446</c:v>
                </c:pt>
                <c:pt idx="135">
                  <c:v>50.819681555508446</c:v>
                </c:pt>
                <c:pt idx="136">
                  <c:v>50.819681555508446</c:v>
                </c:pt>
                <c:pt idx="137">
                  <c:v>50.819681555508446</c:v>
                </c:pt>
                <c:pt idx="138">
                  <c:v>50.819681555508446</c:v>
                </c:pt>
                <c:pt idx="139">
                  <c:v>50.819681555508446</c:v>
                </c:pt>
                <c:pt idx="140">
                  <c:v>50.819681555508446</c:v>
                </c:pt>
                <c:pt idx="141">
                  <c:v>50.819681555508446</c:v>
                </c:pt>
                <c:pt idx="142">
                  <c:v>50.819681555508446</c:v>
                </c:pt>
                <c:pt idx="143">
                  <c:v>50.819681555508446</c:v>
                </c:pt>
                <c:pt idx="144">
                  <c:v>50.819681555508446</c:v>
                </c:pt>
                <c:pt idx="145">
                  <c:v>50.819681555508446</c:v>
                </c:pt>
                <c:pt idx="146">
                  <c:v>50.819681555508446</c:v>
                </c:pt>
                <c:pt idx="147">
                  <c:v>50.819681555508446</c:v>
                </c:pt>
                <c:pt idx="148">
                  <c:v>50.819681555508446</c:v>
                </c:pt>
                <c:pt idx="149">
                  <c:v>50.819681555508446</c:v>
                </c:pt>
                <c:pt idx="150">
                  <c:v>50.819681555508446</c:v>
                </c:pt>
                <c:pt idx="151">
                  <c:v>50.819681555508446</c:v>
                </c:pt>
                <c:pt idx="152">
                  <c:v>50.819681555508446</c:v>
                </c:pt>
                <c:pt idx="153">
                  <c:v>50.819681555508446</c:v>
                </c:pt>
                <c:pt idx="154">
                  <c:v>50.819681555508446</c:v>
                </c:pt>
                <c:pt idx="155">
                  <c:v>50.819681555508446</c:v>
                </c:pt>
                <c:pt idx="156">
                  <c:v>50.819681555508446</c:v>
                </c:pt>
                <c:pt idx="157">
                  <c:v>50.819681555508446</c:v>
                </c:pt>
                <c:pt idx="158">
                  <c:v>50.819681555508446</c:v>
                </c:pt>
                <c:pt idx="159">
                  <c:v>50.819681555508446</c:v>
                </c:pt>
                <c:pt idx="160">
                  <c:v>50.819681555508446</c:v>
                </c:pt>
                <c:pt idx="161">
                  <c:v>50.819681555508446</c:v>
                </c:pt>
                <c:pt idx="162">
                  <c:v>50.819681555508446</c:v>
                </c:pt>
                <c:pt idx="163">
                  <c:v>50.819681555508446</c:v>
                </c:pt>
                <c:pt idx="164">
                  <c:v>50.819681555508446</c:v>
                </c:pt>
                <c:pt idx="165">
                  <c:v>50.819681555508446</c:v>
                </c:pt>
                <c:pt idx="166">
                  <c:v>50.819681555508446</c:v>
                </c:pt>
                <c:pt idx="167">
                  <c:v>50.819681555508446</c:v>
                </c:pt>
                <c:pt idx="168">
                  <c:v>50.819681555508446</c:v>
                </c:pt>
                <c:pt idx="169">
                  <c:v>50.819681555508446</c:v>
                </c:pt>
                <c:pt idx="170">
                  <c:v>50.819681555508446</c:v>
                </c:pt>
                <c:pt idx="171">
                  <c:v>50.819681555508446</c:v>
                </c:pt>
                <c:pt idx="172">
                  <c:v>50.819681555508446</c:v>
                </c:pt>
                <c:pt idx="173">
                  <c:v>50.819681555508446</c:v>
                </c:pt>
                <c:pt idx="174">
                  <c:v>50.819681555508446</c:v>
                </c:pt>
                <c:pt idx="175">
                  <c:v>50.819681555508446</c:v>
                </c:pt>
                <c:pt idx="176">
                  <c:v>50.819681555508446</c:v>
                </c:pt>
                <c:pt idx="177">
                  <c:v>50.819681555508446</c:v>
                </c:pt>
                <c:pt idx="178">
                  <c:v>50.819681555508446</c:v>
                </c:pt>
                <c:pt idx="179">
                  <c:v>50.819681555508446</c:v>
                </c:pt>
                <c:pt idx="180">
                  <c:v>50.819681555508446</c:v>
                </c:pt>
                <c:pt idx="181">
                  <c:v>50.819681555508446</c:v>
                </c:pt>
                <c:pt idx="182">
                  <c:v>50.819681555508446</c:v>
                </c:pt>
                <c:pt idx="183">
                  <c:v>50.819681555508446</c:v>
                </c:pt>
                <c:pt idx="184">
                  <c:v>50.819681555508446</c:v>
                </c:pt>
                <c:pt idx="185">
                  <c:v>50.819681555508446</c:v>
                </c:pt>
                <c:pt idx="186">
                  <c:v>50.819681555508446</c:v>
                </c:pt>
                <c:pt idx="187">
                  <c:v>50.819681555508446</c:v>
                </c:pt>
                <c:pt idx="188">
                  <c:v>50.819681555508446</c:v>
                </c:pt>
                <c:pt idx="189">
                  <c:v>50.819681555508446</c:v>
                </c:pt>
                <c:pt idx="190">
                  <c:v>50.819681555508446</c:v>
                </c:pt>
                <c:pt idx="191">
                  <c:v>50.819681555508446</c:v>
                </c:pt>
                <c:pt idx="192">
                  <c:v>50.819681555508446</c:v>
                </c:pt>
                <c:pt idx="193">
                  <c:v>50.819681555508446</c:v>
                </c:pt>
                <c:pt idx="194">
                  <c:v>50.819681555508446</c:v>
                </c:pt>
                <c:pt idx="195">
                  <c:v>50.819681555508446</c:v>
                </c:pt>
                <c:pt idx="196">
                  <c:v>50.819681555508446</c:v>
                </c:pt>
                <c:pt idx="197">
                  <c:v>50.819681555508446</c:v>
                </c:pt>
                <c:pt idx="198">
                  <c:v>50.819681555508446</c:v>
                </c:pt>
                <c:pt idx="199">
                  <c:v>50.819681555508446</c:v>
                </c:pt>
                <c:pt idx="200">
                  <c:v>50.819681555508446</c:v>
                </c:pt>
                <c:pt idx="201">
                  <c:v>50.819681555508446</c:v>
                </c:pt>
                <c:pt idx="202">
                  <c:v>50.819681555508446</c:v>
                </c:pt>
                <c:pt idx="203">
                  <c:v>50.819681555508446</c:v>
                </c:pt>
                <c:pt idx="204">
                  <c:v>50.819681555508446</c:v>
                </c:pt>
                <c:pt idx="205">
                  <c:v>50.819681555508446</c:v>
                </c:pt>
                <c:pt idx="206">
                  <c:v>50.819681555508446</c:v>
                </c:pt>
                <c:pt idx="207">
                  <c:v>50.819681555508446</c:v>
                </c:pt>
                <c:pt idx="208">
                  <c:v>50.819681555508446</c:v>
                </c:pt>
                <c:pt idx="209">
                  <c:v>50.819681555508446</c:v>
                </c:pt>
                <c:pt idx="210">
                  <c:v>50.819681555508446</c:v>
                </c:pt>
                <c:pt idx="211">
                  <c:v>50.819681555508446</c:v>
                </c:pt>
                <c:pt idx="212">
                  <c:v>50.819681555508446</c:v>
                </c:pt>
                <c:pt idx="213">
                  <c:v>50.819681555508446</c:v>
                </c:pt>
                <c:pt idx="214">
                  <c:v>50.819681555508446</c:v>
                </c:pt>
                <c:pt idx="215">
                  <c:v>50.819681555508446</c:v>
                </c:pt>
                <c:pt idx="216">
                  <c:v>50.819681555508446</c:v>
                </c:pt>
                <c:pt idx="217">
                  <c:v>50.819681555508446</c:v>
                </c:pt>
                <c:pt idx="218">
                  <c:v>50.819681555508446</c:v>
                </c:pt>
                <c:pt idx="219">
                  <c:v>50.819681555508446</c:v>
                </c:pt>
                <c:pt idx="220">
                  <c:v>50.819681555508446</c:v>
                </c:pt>
                <c:pt idx="221">
                  <c:v>50.819681555508446</c:v>
                </c:pt>
                <c:pt idx="222">
                  <c:v>50.819681555508446</c:v>
                </c:pt>
                <c:pt idx="223">
                  <c:v>50.819681555508446</c:v>
                </c:pt>
                <c:pt idx="224">
                  <c:v>50.819681555508446</c:v>
                </c:pt>
                <c:pt idx="225">
                  <c:v>50.819681555508446</c:v>
                </c:pt>
                <c:pt idx="226">
                  <c:v>50.819681555508446</c:v>
                </c:pt>
                <c:pt idx="227">
                  <c:v>50.819681555508446</c:v>
                </c:pt>
                <c:pt idx="228">
                  <c:v>50.819681555508446</c:v>
                </c:pt>
                <c:pt idx="229">
                  <c:v>50.819681555508446</c:v>
                </c:pt>
                <c:pt idx="230">
                  <c:v>50.819681555508446</c:v>
                </c:pt>
                <c:pt idx="231">
                  <c:v>50.819681555508446</c:v>
                </c:pt>
                <c:pt idx="232">
                  <c:v>50.819681555508446</c:v>
                </c:pt>
                <c:pt idx="233">
                  <c:v>50.819681555508446</c:v>
                </c:pt>
                <c:pt idx="234">
                  <c:v>50.819681555508446</c:v>
                </c:pt>
                <c:pt idx="235">
                  <c:v>50.819681555508446</c:v>
                </c:pt>
                <c:pt idx="236">
                  <c:v>50.819681555508446</c:v>
                </c:pt>
                <c:pt idx="237">
                  <c:v>50.819681555508446</c:v>
                </c:pt>
                <c:pt idx="238">
                  <c:v>50.819681555508446</c:v>
                </c:pt>
                <c:pt idx="239">
                  <c:v>50.819681555508446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3-49F3-943C-1CF3CAA85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54576"/>
        <c:axId val="584156376"/>
      </c:lineChart>
      <c:dateAx>
        <c:axId val="5841545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6376"/>
        <c:crosses val="autoZero"/>
        <c:auto val="1"/>
        <c:lblOffset val="100"/>
        <c:baseTimeUnit val="months"/>
        <c:majorUnit val="12"/>
        <c:majorTimeUnit val="months"/>
      </c:dateAx>
      <c:valAx>
        <c:axId val="58415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7.4492526991809926E-3"/>
              <c:y val="2.84290607255469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41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17954313772927671"/>
          <c:y val="0.13857548087915894"/>
          <c:w val="0.64091357773857816"/>
          <c:h val="6.3528052731700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473155594231318E-2"/>
          <c:y val="0.12024472548900769"/>
          <c:w val="0.89899557040037625"/>
          <c:h val="0.75032870993933709"/>
        </c:manualLayout>
      </c:layout>
      <c:areaChart>
        <c:grouping val="stacked"/>
        <c:varyColors val="0"/>
        <c:ser>
          <c:idx val="1"/>
          <c:order val="1"/>
          <c:tx>
            <c:strRef>
              <c:f>Viikko!$D$1</c:f>
              <c:strCache>
                <c:ptCount val="1"/>
              </c:strCache>
            </c:strRef>
          </c:tx>
          <c:spPr>
            <a:solidFill>
              <a:schemeClr val="accent1">
                <a:alpha val="20000"/>
              </a:schemeClr>
            </a:solidFill>
            <a:ln>
              <a:noFill/>
            </a:ln>
            <a:effectLst/>
          </c:spPr>
          <c:cat>
            <c:numRef>
              <c:f>Viikko!$A$2:$A$209</c:f>
              <c:numCache>
                <c:formatCode>General</c:formatCode>
                <c:ptCount val="208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</c:numCache>
            </c:numRef>
          </c:cat>
          <c:val>
            <c:numRef>
              <c:f>Viikko!$D$2:$D$209</c:f>
              <c:numCache>
                <c:formatCode>General</c:formatCode>
                <c:ptCount val="208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  <c:pt idx="23">
                  <c:v>400</c:v>
                </c:pt>
                <c:pt idx="24">
                  <c:v>400</c:v>
                </c:pt>
                <c:pt idx="25">
                  <c:v>400</c:v>
                </c:pt>
                <c:pt idx="26">
                  <c:v>400</c:v>
                </c:pt>
                <c:pt idx="27">
                  <c:v>400</c:v>
                </c:pt>
                <c:pt idx="28">
                  <c:v>400</c:v>
                </c:pt>
                <c:pt idx="29">
                  <c:v>400</c:v>
                </c:pt>
                <c:pt idx="30">
                  <c:v>400</c:v>
                </c:pt>
                <c:pt idx="31">
                  <c:v>400</c:v>
                </c:pt>
                <c:pt idx="32">
                  <c:v>400</c:v>
                </c:pt>
                <c:pt idx="33">
                  <c:v>400</c:v>
                </c:pt>
                <c:pt idx="34">
                  <c:v>400</c:v>
                </c:pt>
                <c:pt idx="35">
                  <c:v>400</c:v>
                </c:pt>
                <c:pt idx="36">
                  <c:v>400</c:v>
                </c:pt>
                <c:pt idx="37">
                  <c:v>400</c:v>
                </c:pt>
                <c:pt idx="38">
                  <c:v>400</c:v>
                </c:pt>
                <c:pt idx="39">
                  <c:v>400</c:v>
                </c:pt>
                <c:pt idx="40">
                  <c:v>400</c:v>
                </c:pt>
                <c:pt idx="41">
                  <c:v>400</c:v>
                </c:pt>
                <c:pt idx="42">
                  <c:v>400</c:v>
                </c:pt>
                <c:pt idx="43">
                  <c:v>400</c:v>
                </c:pt>
                <c:pt idx="44">
                  <c:v>400</c:v>
                </c:pt>
                <c:pt idx="45">
                  <c:v>400</c:v>
                </c:pt>
                <c:pt idx="46">
                  <c:v>400</c:v>
                </c:pt>
                <c:pt idx="47">
                  <c:v>400</c:v>
                </c:pt>
                <c:pt idx="48">
                  <c:v>400</c:v>
                </c:pt>
                <c:pt idx="49">
                  <c:v>400</c:v>
                </c:pt>
                <c:pt idx="50">
                  <c:v>400</c:v>
                </c:pt>
                <c:pt idx="51">
                  <c:v>400</c:v>
                </c:pt>
                <c:pt idx="104">
                  <c:v>400</c:v>
                </c:pt>
                <c:pt idx="105">
                  <c:v>400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400</c:v>
                </c:pt>
                <c:pt idx="119">
                  <c:v>400</c:v>
                </c:pt>
                <c:pt idx="120">
                  <c:v>400</c:v>
                </c:pt>
                <c:pt idx="121">
                  <c:v>400</c:v>
                </c:pt>
                <c:pt idx="122">
                  <c:v>400</c:v>
                </c:pt>
                <c:pt idx="123">
                  <c:v>400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400</c:v>
                </c:pt>
                <c:pt idx="133">
                  <c:v>400</c:v>
                </c:pt>
                <c:pt idx="134">
                  <c:v>400</c:v>
                </c:pt>
                <c:pt idx="135">
                  <c:v>400</c:v>
                </c:pt>
                <c:pt idx="136">
                  <c:v>400</c:v>
                </c:pt>
                <c:pt idx="137">
                  <c:v>400</c:v>
                </c:pt>
                <c:pt idx="138">
                  <c:v>400</c:v>
                </c:pt>
                <c:pt idx="139">
                  <c:v>400</c:v>
                </c:pt>
                <c:pt idx="140">
                  <c:v>400</c:v>
                </c:pt>
                <c:pt idx="141">
                  <c:v>400</c:v>
                </c:pt>
                <c:pt idx="142">
                  <c:v>400</c:v>
                </c:pt>
                <c:pt idx="143">
                  <c:v>400</c:v>
                </c:pt>
                <c:pt idx="144">
                  <c:v>400</c:v>
                </c:pt>
                <c:pt idx="145">
                  <c:v>400</c:v>
                </c:pt>
                <c:pt idx="146">
                  <c:v>400</c:v>
                </c:pt>
                <c:pt idx="147">
                  <c:v>400</c:v>
                </c:pt>
                <c:pt idx="148">
                  <c:v>400</c:v>
                </c:pt>
                <c:pt idx="149">
                  <c:v>400</c:v>
                </c:pt>
                <c:pt idx="150">
                  <c:v>400</c:v>
                </c:pt>
                <c:pt idx="151">
                  <c:v>400</c:v>
                </c:pt>
                <c:pt idx="152">
                  <c:v>400</c:v>
                </c:pt>
                <c:pt idx="153">
                  <c:v>400</c:v>
                </c:pt>
                <c:pt idx="154">
                  <c:v>400</c:v>
                </c:pt>
                <c:pt idx="15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7-40B7-8007-1D050A8D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133040"/>
        <c:axId val="1055134120"/>
      </c:areaChart>
      <c:lineChart>
        <c:grouping val="standard"/>
        <c:varyColors val="0"/>
        <c:ser>
          <c:idx val="0"/>
          <c:order val="0"/>
          <c:tx>
            <c:strRef>
              <c:f>Viikko!$C$1</c:f>
              <c:strCache>
                <c:ptCount val="1"/>
                <c:pt idx="0">
                  <c:v>Suomen sähkön tukkuhinnat viikottain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Viikko!$A$2:$A$209</c:f>
              <c:numCache>
                <c:formatCode>General</c:formatCode>
                <c:ptCount val="208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</c:numCache>
            </c:numRef>
          </c:cat>
          <c:val>
            <c:numRef>
              <c:f>Viikko!$C$2:$C$209</c:f>
              <c:numCache>
                <c:formatCode>General</c:formatCode>
                <c:ptCount val="208"/>
                <c:pt idx="0">
                  <c:v>53.35</c:v>
                </c:pt>
                <c:pt idx="1">
                  <c:v>58.39</c:v>
                </c:pt>
                <c:pt idx="2">
                  <c:v>47.23</c:v>
                </c:pt>
                <c:pt idx="3">
                  <c:v>55.74</c:v>
                </c:pt>
                <c:pt idx="4">
                  <c:v>62.27</c:v>
                </c:pt>
                <c:pt idx="5">
                  <c:v>69.48</c:v>
                </c:pt>
                <c:pt idx="6">
                  <c:v>60.44</c:v>
                </c:pt>
                <c:pt idx="7">
                  <c:v>36.32</c:v>
                </c:pt>
                <c:pt idx="8">
                  <c:v>37.67</c:v>
                </c:pt>
                <c:pt idx="9">
                  <c:v>43.81</c:v>
                </c:pt>
                <c:pt idx="10">
                  <c:v>42.57</c:v>
                </c:pt>
                <c:pt idx="11">
                  <c:v>33.6</c:v>
                </c:pt>
                <c:pt idx="12">
                  <c:v>25.92</c:v>
                </c:pt>
                <c:pt idx="13">
                  <c:v>28.75</c:v>
                </c:pt>
                <c:pt idx="14">
                  <c:v>42.93</c:v>
                </c:pt>
                <c:pt idx="15">
                  <c:v>31.24</c:v>
                </c:pt>
                <c:pt idx="16">
                  <c:v>54.04</c:v>
                </c:pt>
                <c:pt idx="17">
                  <c:v>52.64</c:v>
                </c:pt>
                <c:pt idx="18">
                  <c:v>36.590000000000003</c:v>
                </c:pt>
                <c:pt idx="19">
                  <c:v>45.39</c:v>
                </c:pt>
                <c:pt idx="20">
                  <c:v>48.44</c:v>
                </c:pt>
                <c:pt idx="21">
                  <c:v>53.31</c:v>
                </c:pt>
                <c:pt idx="22">
                  <c:v>53.31</c:v>
                </c:pt>
                <c:pt idx="23">
                  <c:v>59.52</c:v>
                </c:pt>
                <c:pt idx="24">
                  <c:v>50.51</c:v>
                </c:pt>
                <c:pt idx="25">
                  <c:v>74.930000000000007</c:v>
                </c:pt>
                <c:pt idx="26">
                  <c:v>80.56</c:v>
                </c:pt>
                <c:pt idx="27">
                  <c:v>85.09</c:v>
                </c:pt>
                <c:pt idx="28">
                  <c:v>70.91</c:v>
                </c:pt>
                <c:pt idx="29">
                  <c:v>76.239999999999995</c:v>
                </c:pt>
                <c:pt idx="30">
                  <c:v>60.81</c:v>
                </c:pt>
                <c:pt idx="31">
                  <c:v>75.239999999999995</c:v>
                </c:pt>
                <c:pt idx="32">
                  <c:v>64.44</c:v>
                </c:pt>
                <c:pt idx="33">
                  <c:v>67.84</c:v>
                </c:pt>
                <c:pt idx="34">
                  <c:v>77.5</c:v>
                </c:pt>
                <c:pt idx="35">
                  <c:v>87.2</c:v>
                </c:pt>
                <c:pt idx="36">
                  <c:v>98.64</c:v>
                </c:pt>
                <c:pt idx="37">
                  <c:v>89.83</c:v>
                </c:pt>
                <c:pt idx="38">
                  <c:v>72.45</c:v>
                </c:pt>
                <c:pt idx="39">
                  <c:v>71.36</c:v>
                </c:pt>
                <c:pt idx="40">
                  <c:v>75.27</c:v>
                </c:pt>
                <c:pt idx="41">
                  <c:v>68.86</c:v>
                </c:pt>
                <c:pt idx="42">
                  <c:v>54.69</c:v>
                </c:pt>
                <c:pt idx="43">
                  <c:v>50.73</c:v>
                </c:pt>
                <c:pt idx="44">
                  <c:v>55.62</c:v>
                </c:pt>
                <c:pt idx="45">
                  <c:v>55.39</c:v>
                </c:pt>
                <c:pt idx="46">
                  <c:v>144.37</c:v>
                </c:pt>
                <c:pt idx="47">
                  <c:v>184.12</c:v>
                </c:pt>
                <c:pt idx="48">
                  <c:v>289.26</c:v>
                </c:pt>
                <c:pt idx="49">
                  <c:v>128.71</c:v>
                </c:pt>
                <c:pt idx="50">
                  <c:v>233.03</c:v>
                </c:pt>
                <c:pt idx="51">
                  <c:v>103.23</c:v>
                </c:pt>
                <c:pt idx="52">
                  <c:v>138.29</c:v>
                </c:pt>
                <c:pt idx="53">
                  <c:v>97.55</c:v>
                </c:pt>
                <c:pt idx="54">
                  <c:v>103.22</c:v>
                </c:pt>
                <c:pt idx="55">
                  <c:v>88.88</c:v>
                </c:pt>
                <c:pt idx="56">
                  <c:v>120.16</c:v>
                </c:pt>
                <c:pt idx="57">
                  <c:v>70.77</c:v>
                </c:pt>
                <c:pt idx="58">
                  <c:v>69.55</c:v>
                </c:pt>
                <c:pt idx="59">
                  <c:v>75.069999999999993</c:v>
                </c:pt>
                <c:pt idx="60">
                  <c:v>92.71</c:v>
                </c:pt>
                <c:pt idx="61">
                  <c:v>118.64</c:v>
                </c:pt>
                <c:pt idx="62">
                  <c:v>58.27</c:v>
                </c:pt>
                <c:pt idx="63">
                  <c:v>67.42</c:v>
                </c:pt>
                <c:pt idx="64">
                  <c:v>96.72</c:v>
                </c:pt>
                <c:pt idx="65">
                  <c:v>51.14</c:v>
                </c:pt>
                <c:pt idx="66">
                  <c:v>79.17</c:v>
                </c:pt>
                <c:pt idx="67">
                  <c:v>61.81</c:v>
                </c:pt>
                <c:pt idx="68">
                  <c:v>129.32</c:v>
                </c:pt>
                <c:pt idx="69">
                  <c:v>96.82</c:v>
                </c:pt>
                <c:pt idx="70">
                  <c:v>105.52</c:v>
                </c:pt>
                <c:pt idx="71">
                  <c:v>174.71</c:v>
                </c:pt>
                <c:pt idx="72">
                  <c:v>146.49</c:v>
                </c:pt>
                <c:pt idx="73">
                  <c:v>133.69999999999999</c:v>
                </c:pt>
                <c:pt idx="74">
                  <c:v>143.41</c:v>
                </c:pt>
                <c:pt idx="75">
                  <c:v>120.49</c:v>
                </c:pt>
                <c:pt idx="76">
                  <c:v>124.3</c:v>
                </c:pt>
                <c:pt idx="77">
                  <c:v>168.03</c:v>
                </c:pt>
                <c:pt idx="78">
                  <c:v>160.76</c:v>
                </c:pt>
                <c:pt idx="79">
                  <c:v>299.83</c:v>
                </c:pt>
                <c:pt idx="80">
                  <c:v>186.14</c:v>
                </c:pt>
                <c:pt idx="81">
                  <c:v>124.3</c:v>
                </c:pt>
                <c:pt idx="82">
                  <c:v>84.47</c:v>
                </c:pt>
                <c:pt idx="83">
                  <c:v>269.95</c:v>
                </c:pt>
                <c:pt idx="84">
                  <c:v>260.56</c:v>
                </c:pt>
                <c:pt idx="85">
                  <c:v>385.35</c:v>
                </c:pt>
                <c:pt idx="86">
                  <c:v>292.20999999999998</c:v>
                </c:pt>
                <c:pt idx="87">
                  <c:v>298.47000000000003</c:v>
                </c:pt>
                <c:pt idx="88">
                  <c:v>122.55</c:v>
                </c:pt>
                <c:pt idx="89">
                  <c:v>197.97</c:v>
                </c:pt>
                <c:pt idx="90">
                  <c:v>241.46</c:v>
                </c:pt>
                <c:pt idx="91">
                  <c:v>79.97</c:v>
                </c:pt>
                <c:pt idx="92">
                  <c:v>69.8</c:v>
                </c:pt>
                <c:pt idx="93">
                  <c:v>137.61000000000001</c:v>
                </c:pt>
                <c:pt idx="94">
                  <c:v>120.81</c:v>
                </c:pt>
                <c:pt idx="95">
                  <c:v>111.02</c:v>
                </c:pt>
                <c:pt idx="96">
                  <c:v>105.94</c:v>
                </c:pt>
                <c:pt idx="97">
                  <c:v>231.11</c:v>
                </c:pt>
                <c:pt idx="98">
                  <c:v>261.36</c:v>
                </c:pt>
                <c:pt idx="99">
                  <c:v>346</c:v>
                </c:pt>
                <c:pt idx="100">
                  <c:v>328.66</c:v>
                </c:pt>
                <c:pt idx="101">
                  <c:v>347.38</c:v>
                </c:pt>
                <c:pt idx="102">
                  <c:v>170.08</c:v>
                </c:pt>
                <c:pt idx="103">
                  <c:v>48.32</c:v>
                </c:pt>
                <c:pt idx="104">
                  <c:v>98.9</c:v>
                </c:pt>
                <c:pt idx="105">
                  <c:v>65.52</c:v>
                </c:pt>
                <c:pt idx="106">
                  <c:v>93.34</c:v>
                </c:pt>
                <c:pt idx="107">
                  <c:v>70.66</c:v>
                </c:pt>
                <c:pt idx="108">
                  <c:v>98.94</c:v>
                </c:pt>
                <c:pt idx="109">
                  <c:v>60.87</c:v>
                </c:pt>
                <c:pt idx="110">
                  <c:v>72.56</c:v>
                </c:pt>
                <c:pt idx="111">
                  <c:v>90.22</c:v>
                </c:pt>
                <c:pt idx="112">
                  <c:v>70.34</c:v>
                </c:pt>
                <c:pt idx="113">
                  <c:v>117.7</c:v>
                </c:pt>
                <c:pt idx="114">
                  <c:v>62.76</c:v>
                </c:pt>
                <c:pt idx="115">
                  <c:v>45.99</c:v>
                </c:pt>
                <c:pt idx="116">
                  <c:v>60.63</c:v>
                </c:pt>
                <c:pt idx="117">
                  <c:v>82.83</c:v>
                </c:pt>
                <c:pt idx="118">
                  <c:v>37.549999999999997</c:v>
                </c:pt>
                <c:pt idx="119">
                  <c:v>61.77</c:v>
                </c:pt>
                <c:pt idx="120">
                  <c:v>63.94</c:v>
                </c:pt>
                <c:pt idx="121">
                  <c:v>70.16</c:v>
                </c:pt>
                <c:pt idx="122">
                  <c:v>26.43</c:v>
                </c:pt>
                <c:pt idx="123">
                  <c:v>9.6</c:v>
                </c:pt>
                <c:pt idx="124">
                  <c:v>6.02</c:v>
                </c:pt>
                <c:pt idx="125">
                  <c:v>13.33</c:v>
                </c:pt>
                <c:pt idx="126">
                  <c:v>18.93</c:v>
                </c:pt>
                <c:pt idx="127">
                  <c:v>49.28</c:v>
                </c:pt>
                <c:pt idx="128">
                  <c:v>45.25</c:v>
                </c:pt>
                <c:pt idx="129">
                  <c:v>69.5</c:v>
                </c:pt>
                <c:pt idx="130">
                  <c:v>48.62</c:v>
                </c:pt>
                <c:pt idx="131">
                  <c:v>37.729999999999997</c:v>
                </c:pt>
                <c:pt idx="132">
                  <c:v>20.56</c:v>
                </c:pt>
                <c:pt idx="133">
                  <c:v>26.64</c:v>
                </c:pt>
                <c:pt idx="134">
                  <c:v>24.63</c:v>
                </c:pt>
                <c:pt idx="135">
                  <c:v>8.19</c:v>
                </c:pt>
                <c:pt idx="136">
                  <c:v>62.91</c:v>
                </c:pt>
                <c:pt idx="137">
                  <c:v>145.61000000000001</c:v>
                </c:pt>
                <c:pt idx="138">
                  <c:v>92.65</c:v>
                </c:pt>
                <c:pt idx="139">
                  <c:v>34.74</c:v>
                </c:pt>
                <c:pt idx="140">
                  <c:v>60.9</c:v>
                </c:pt>
                <c:pt idx="141">
                  <c:v>6.33</c:v>
                </c:pt>
                <c:pt idx="142">
                  <c:v>6.73</c:v>
                </c:pt>
                <c:pt idx="143">
                  <c:v>27.38</c:v>
                </c:pt>
                <c:pt idx="144">
                  <c:v>22.06</c:v>
                </c:pt>
                <c:pt idx="145">
                  <c:v>29.32</c:v>
                </c:pt>
                <c:pt idx="146">
                  <c:v>69.39</c:v>
                </c:pt>
                <c:pt idx="147">
                  <c:v>32.590000000000003</c:v>
                </c:pt>
                <c:pt idx="148">
                  <c:v>57.46</c:v>
                </c:pt>
                <c:pt idx="149">
                  <c:v>96.76</c:v>
                </c:pt>
                <c:pt idx="150">
                  <c:v>70.72</c:v>
                </c:pt>
                <c:pt idx="151">
                  <c:v>105.99</c:v>
                </c:pt>
                <c:pt idx="152">
                  <c:v>115.62</c:v>
                </c:pt>
                <c:pt idx="153">
                  <c:v>98.92</c:v>
                </c:pt>
                <c:pt idx="154">
                  <c:v>31.5</c:v>
                </c:pt>
                <c:pt idx="155">
                  <c:v>44.65</c:v>
                </c:pt>
                <c:pt idx="156">
                  <c:v>242.73</c:v>
                </c:pt>
                <c:pt idx="157">
                  <c:v>82.81</c:v>
                </c:pt>
                <c:pt idx="158">
                  <c:v>91.89</c:v>
                </c:pt>
                <c:pt idx="159">
                  <c:v>46.04</c:v>
                </c:pt>
                <c:pt idx="160">
                  <c:v>11.07</c:v>
                </c:pt>
                <c:pt idx="161">
                  <c:v>103.97</c:v>
                </c:pt>
                <c:pt idx="162">
                  <c:v>45.38</c:v>
                </c:pt>
                <c:pt idx="163">
                  <c:v>39.56</c:v>
                </c:pt>
                <c:pt idx="164">
                  <c:v>40.119999999999997</c:v>
                </c:pt>
                <c:pt idx="165">
                  <c:v>84.34</c:v>
                </c:pt>
                <c:pt idx="166">
                  <c:v>49.53</c:v>
                </c:pt>
                <c:pt idx="167">
                  <c:v>55.97</c:v>
                </c:pt>
                <c:pt idx="168">
                  <c:v>53.65</c:v>
                </c:pt>
                <c:pt idx="169">
                  <c:v>39.86</c:v>
                </c:pt>
                <c:pt idx="170">
                  <c:v>20.3</c:v>
                </c:pt>
                <c:pt idx="171">
                  <c:v>58.82</c:v>
                </c:pt>
                <c:pt idx="172">
                  <c:v>76.44</c:v>
                </c:pt>
                <c:pt idx="173">
                  <c:v>51.08</c:v>
                </c:pt>
                <c:pt idx="174">
                  <c:v>46.57</c:v>
                </c:pt>
                <c:pt idx="175">
                  <c:v>30.31</c:v>
                </c:pt>
                <c:pt idx="176">
                  <c:v>11.49</c:v>
                </c:pt>
                <c:pt idx="177">
                  <c:v>37.08</c:v>
                </c:pt>
                <c:pt idx="178">
                  <c:v>44.22</c:v>
                </c:pt>
                <c:pt idx="179">
                  <c:v>60.21</c:v>
                </c:pt>
                <c:pt idx="180">
                  <c:v>24.27</c:v>
                </c:pt>
                <c:pt idx="181">
                  <c:v>19.260000000000002</c:v>
                </c:pt>
                <c:pt idx="182">
                  <c:v>16.510000000000002</c:v>
                </c:pt>
                <c:pt idx="183">
                  <c:v>12.12</c:v>
                </c:pt>
                <c:pt idx="184">
                  <c:v>16.82</c:v>
                </c:pt>
                <c:pt idx="185">
                  <c:v>22.58</c:v>
                </c:pt>
                <c:pt idx="186">
                  <c:v>16.73</c:v>
                </c:pt>
                <c:pt idx="187">
                  <c:v>10.57</c:v>
                </c:pt>
                <c:pt idx="188">
                  <c:v>23.12</c:v>
                </c:pt>
                <c:pt idx="189">
                  <c:v>5.8</c:v>
                </c:pt>
                <c:pt idx="190">
                  <c:v>6.6</c:v>
                </c:pt>
                <c:pt idx="191">
                  <c:v>44.67</c:v>
                </c:pt>
                <c:pt idx="192">
                  <c:v>72.77</c:v>
                </c:pt>
                <c:pt idx="193">
                  <c:v>85.8</c:v>
                </c:pt>
                <c:pt idx="194">
                  <c:v>24.86</c:v>
                </c:pt>
                <c:pt idx="195">
                  <c:v>109</c:v>
                </c:pt>
                <c:pt idx="196">
                  <c:v>26.52</c:v>
                </c:pt>
                <c:pt idx="197">
                  <c:v>27.72</c:v>
                </c:pt>
                <c:pt idx="198">
                  <c:v>17.59</c:v>
                </c:pt>
                <c:pt idx="199">
                  <c:v>12.42</c:v>
                </c:pt>
                <c:pt idx="200">
                  <c:v>45.96</c:v>
                </c:pt>
                <c:pt idx="201">
                  <c:v>30.78</c:v>
                </c:pt>
                <c:pt idx="202">
                  <c:v>67.2</c:v>
                </c:pt>
                <c:pt idx="203">
                  <c:v>49</c:v>
                </c:pt>
                <c:pt idx="204">
                  <c:v>58.96</c:v>
                </c:pt>
                <c:pt idx="205">
                  <c:v>37.01</c:v>
                </c:pt>
                <c:pt idx="206">
                  <c:v>55.93</c:v>
                </c:pt>
                <c:pt idx="207">
                  <c:v>17.32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87-40B7-8007-1D050A8D9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33040"/>
        <c:axId val="1055134120"/>
      </c:lineChart>
      <c:catAx>
        <c:axId val="105513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55134120"/>
        <c:crosses val="autoZero"/>
        <c:auto val="1"/>
        <c:lblAlgn val="ctr"/>
        <c:lblOffset val="100"/>
        <c:tickLblSkip val="52"/>
        <c:tickMarkSkip val="52"/>
        <c:noMultiLvlLbl val="0"/>
      </c:catAx>
      <c:valAx>
        <c:axId val="105513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9.6865498151346653E-4"/>
              <c:y val="2.80893036518583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5513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34713437853072E-2"/>
          <c:y val="9.6396149085910723E-2"/>
          <c:w val="0.90091852318289545"/>
          <c:h val="0.76173710689244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Tunti!$A$6</c:f>
              <c:strCache>
                <c:ptCount val="1"/>
                <c:pt idx="0">
                  <c:v>Negatiiviset tunnit</c:v>
                </c:pt>
              </c:strCache>
            </c:strRef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D7-422D-AF6B-526904D6A53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D7-422D-AF6B-526904D6A5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7-422D-AF6B-526904D6A535}"/>
                </c:ext>
              </c:extLst>
            </c:dLbl>
            <c:dLbl>
              <c:idx val="3"/>
              <c:layout>
                <c:manualLayout>
                  <c:x val="-6.3345109026678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D7-422D-AF6B-526904D6A535}"/>
                </c:ext>
              </c:extLst>
            </c:dLbl>
            <c:dLbl>
              <c:idx val="4"/>
              <c:layout>
                <c:manualLayout>
                  <c:x val="-6.3345109026678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D7-422D-AF6B-526904D6A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Tunti!$H$1:$L$1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Tunti!$H$6:$L$6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27</c:v>
                </c:pt>
                <c:pt idx="3">
                  <c:v>467</c:v>
                </c:pt>
                <c:pt idx="4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D7-422D-AF6B-526904D6A535}"/>
            </c:ext>
          </c:extLst>
        </c:ser>
        <c:ser>
          <c:idx val="1"/>
          <c:order val="1"/>
          <c:tx>
            <c:strRef>
              <c:f>Tunti!$A$7</c:f>
              <c:strCache>
                <c:ptCount val="1"/>
                <c:pt idx="0">
                  <c:v>0-hintaiset tunnit</c:v>
                </c:pt>
              </c:strCache>
            </c:strRef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D7-422D-AF6B-526904D6A53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D7-422D-AF6B-526904D6A5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D7-422D-AF6B-526904D6A535}"/>
                </c:ext>
              </c:extLst>
            </c:dLbl>
            <c:dLbl>
              <c:idx val="3"/>
              <c:layout>
                <c:manualLayout>
                  <c:x val="-5.1163357290778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D7-422D-AF6B-526904D6A535}"/>
                </c:ext>
              </c:extLst>
            </c:dLbl>
            <c:dLbl>
              <c:idx val="4"/>
              <c:layout>
                <c:manualLayout>
                  <c:x val="-5.6036057985138263E-2"/>
                  <c:y val="-3.63080116703463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D7-422D-AF6B-526904D6A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Tunti!$H$1:$L$1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Tunti!$H$7:$L$7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69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4D7-422D-AF6B-526904D6A5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21446568"/>
        <c:axId val="1221447648"/>
      </c:barChart>
      <c:catAx>
        <c:axId val="12214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1447648"/>
        <c:crosses val="autoZero"/>
        <c:auto val="1"/>
        <c:lblAlgn val="ctr"/>
        <c:lblOffset val="100"/>
        <c:noMultiLvlLbl val="0"/>
      </c:catAx>
      <c:valAx>
        <c:axId val="12214476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Tuntien lukumäärä</a:t>
                </a:r>
              </a:p>
            </c:rich>
          </c:tx>
          <c:layout>
            <c:manualLayout>
              <c:xMode val="edge"/>
              <c:yMode val="edge"/>
              <c:x val="0"/>
              <c:y val="5.990657219509184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144656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17871848587727E-2"/>
          <c:y val="3.7170239301804478E-2"/>
          <c:w val="0.86356425630282452"/>
          <c:h val="0.77358513864838607"/>
        </c:manualLayout>
      </c:layout>
      <c:barChart>
        <c:barDir val="col"/>
        <c:grouping val="clustered"/>
        <c:varyColors val="0"/>
        <c:ser>
          <c:idx val="1"/>
          <c:order val="1"/>
          <c:tx>
            <c:v>Negatiivisten tuntien lukumäärä</c:v>
          </c:tx>
          <c:spPr>
            <a:solidFill>
              <a:srgbClr val="9642E8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'2024'!$F$4:$L$4</c:f>
              <c:numCache>
                <c:formatCode>General</c:formatCode>
                <c:ptCount val="7"/>
                <c:pt idx="0">
                  <c:v>-725</c:v>
                </c:pt>
                <c:pt idx="1">
                  <c:v>-649</c:v>
                </c:pt>
                <c:pt idx="2">
                  <c:v>-275</c:v>
                </c:pt>
                <c:pt idx="3">
                  <c:v>-231</c:v>
                </c:pt>
                <c:pt idx="4">
                  <c:v>-457</c:v>
                </c:pt>
                <c:pt idx="5">
                  <c:v>-352</c:v>
                </c:pt>
                <c:pt idx="6">
                  <c:v>-183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5-4858-B181-7FB512E5B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6860272"/>
        <c:axId val="1156860632"/>
      </c:barChart>
      <c:barChart>
        <c:barDir val="col"/>
        <c:grouping val="clustered"/>
        <c:varyColors val="0"/>
        <c:ser>
          <c:idx val="2"/>
          <c:order val="2"/>
          <c:tx>
            <c:v>Yli 200 EUR/MWh tuntien lukumäärä</c:v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'2024'!$F$5:$L$5</c:f>
              <c:numCache>
                <c:formatCode>General</c:formatCode>
                <c:ptCount val="7"/>
                <c:pt idx="0">
                  <c:v>178</c:v>
                </c:pt>
                <c:pt idx="1">
                  <c:v>50</c:v>
                </c:pt>
                <c:pt idx="2">
                  <c:v>128</c:v>
                </c:pt>
                <c:pt idx="3">
                  <c:v>39</c:v>
                </c:pt>
                <c:pt idx="4">
                  <c:v>129</c:v>
                </c:pt>
                <c:pt idx="5">
                  <c:v>25</c:v>
                </c:pt>
                <c:pt idx="6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5-4858-B181-7FB512E5B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9061112"/>
        <c:axId val="1049061832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860272"/>
        <c:axId val="1156860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diamond"/>
                  <c:size val="10"/>
                  <c:spPr>
                    <a:solidFill>
                      <a:schemeClr val="tx2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'2024'!$F$1:$L$1</c15:sqref>
                        </c15:formulaRef>
                      </c:ext>
                    </c:extLst>
                    <c:strCache>
                      <c:ptCount val="7"/>
                      <c:pt idx="0">
                        <c:v>Suomi</c:v>
                      </c:pt>
                      <c:pt idx="1">
                        <c:v>Tukholma (SE3)</c:v>
                      </c:pt>
                      <c:pt idx="2">
                        <c:v>Kööpenhamina (DK2)</c:v>
                      </c:pt>
                      <c:pt idx="3">
                        <c:v>Oslo (NO1)</c:v>
                      </c:pt>
                      <c:pt idx="4">
                        <c:v>Saksa</c:v>
                      </c:pt>
                      <c:pt idx="5">
                        <c:v>Ranska</c:v>
                      </c:pt>
                      <c:pt idx="6">
                        <c:v>Viro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'2024'!$F$2:$L$2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45.574372723133024</c:v>
                      </c:pt>
                      <c:pt idx="1">
                        <c:v>35.686006375227855</c:v>
                      </c:pt>
                      <c:pt idx="2">
                        <c:v>70.865778688524458</c:v>
                      </c:pt>
                      <c:pt idx="3">
                        <c:v>42.039546903460945</c:v>
                      </c:pt>
                      <c:pt idx="4">
                        <c:v>78.512251821493351</c:v>
                      </c:pt>
                      <c:pt idx="5">
                        <c:v>58.011631375227729</c:v>
                      </c:pt>
                      <c:pt idx="6">
                        <c:v>87.274908925319195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5B5-4858-B181-7FB512E5BCC8}"/>
                  </c:ext>
                </c:extLst>
              </c15:ser>
            </c15:filteredLineSeries>
          </c:ext>
        </c:extLst>
      </c:lineChart>
      <c:catAx>
        <c:axId val="115686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156860632"/>
        <c:crosses val="autoZero"/>
        <c:auto val="1"/>
        <c:lblAlgn val="ctr"/>
        <c:lblOffset val="100"/>
        <c:noMultiLvlLbl val="0"/>
      </c:catAx>
      <c:valAx>
        <c:axId val="115686063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156860272"/>
        <c:crosses val="autoZero"/>
        <c:crossBetween val="between"/>
        <c:majorUnit val="100"/>
      </c:valAx>
      <c:valAx>
        <c:axId val="1049061832"/>
        <c:scaling>
          <c:orientation val="minMax"/>
          <c:max val="400"/>
          <c:min val="-8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49061112"/>
        <c:crosses val="max"/>
        <c:crossBetween val="between"/>
        <c:majorUnit val="100"/>
      </c:valAx>
      <c:catAx>
        <c:axId val="104906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061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2979188693991"/>
          <c:y val="0.92637937094198397"/>
          <c:w val="0.7576041714552153"/>
          <c:h val="6.4223604782370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656150724553619E-2"/>
          <c:y val="8.8157873476180759E-2"/>
          <c:w val="0.92900721688569288"/>
          <c:h val="0.7818330774478921"/>
        </c:manualLayout>
      </c:layout>
      <c:areaChart>
        <c:grouping val="stacked"/>
        <c:varyColors val="0"/>
        <c:ser>
          <c:idx val="2"/>
          <c:order val="1"/>
          <c:tx>
            <c:strRef>
              <c:f>Viikko!$D$1</c:f>
              <c:strCache>
                <c:ptCount val="1"/>
                <c:pt idx="0">
                  <c:v>Min.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Viikko!$D$3:$D$52</c:f>
              <c:numCache>
                <c:formatCode>0.00</c:formatCode>
                <c:ptCount val="50"/>
                <c:pt idx="0">
                  <c:v>21.09</c:v>
                </c:pt>
                <c:pt idx="1">
                  <c:v>34.28</c:v>
                </c:pt>
                <c:pt idx="2">
                  <c:v>-0.01</c:v>
                </c:pt>
                <c:pt idx="3">
                  <c:v>-2.5</c:v>
                </c:pt>
                <c:pt idx="4">
                  <c:v>4.99</c:v>
                </c:pt>
                <c:pt idx="5">
                  <c:v>9.99</c:v>
                </c:pt>
                <c:pt idx="6">
                  <c:v>-0.98</c:v>
                </c:pt>
                <c:pt idx="7">
                  <c:v>-0.02</c:v>
                </c:pt>
                <c:pt idx="8">
                  <c:v>50.01</c:v>
                </c:pt>
                <c:pt idx="9">
                  <c:v>-0.11</c:v>
                </c:pt>
                <c:pt idx="10">
                  <c:v>10.35</c:v>
                </c:pt>
                <c:pt idx="11">
                  <c:v>9.86</c:v>
                </c:pt>
                <c:pt idx="12">
                  <c:v>-10</c:v>
                </c:pt>
                <c:pt idx="13">
                  <c:v>-3.09</c:v>
                </c:pt>
                <c:pt idx="14">
                  <c:v>-1.73</c:v>
                </c:pt>
                <c:pt idx="15">
                  <c:v>15.12</c:v>
                </c:pt>
                <c:pt idx="16">
                  <c:v>1.9</c:v>
                </c:pt>
                <c:pt idx="17">
                  <c:v>-6.58</c:v>
                </c:pt>
                <c:pt idx="18">
                  <c:v>-15.07</c:v>
                </c:pt>
                <c:pt idx="19">
                  <c:v>-6.05</c:v>
                </c:pt>
                <c:pt idx="20">
                  <c:v>-2.0099999999999998</c:v>
                </c:pt>
                <c:pt idx="21">
                  <c:v>-6.58</c:v>
                </c:pt>
                <c:pt idx="22">
                  <c:v>-0.89</c:v>
                </c:pt>
                <c:pt idx="23">
                  <c:v>-8.25</c:v>
                </c:pt>
                <c:pt idx="24">
                  <c:v>-2.42</c:v>
                </c:pt>
                <c:pt idx="25">
                  <c:v>-19.899999999999999</c:v>
                </c:pt>
                <c:pt idx="26">
                  <c:v>-10</c:v>
                </c:pt>
                <c:pt idx="27">
                  <c:v>-9.99</c:v>
                </c:pt>
                <c:pt idx="28">
                  <c:v>1.52</c:v>
                </c:pt>
                <c:pt idx="29">
                  <c:v>-1.57</c:v>
                </c:pt>
                <c:pt idx="30">
                  <c:v>-15</c:v>
                </c:pt>
                <c:pt idx="31">
                  <c:v>-0.8</c:v>
                </c:pt>
                <c:pt idx="32">
                  <c:v>-20.010000000000002</c:v>
                </c:pt>
                <c:pt idx="33">
                  <c:v>-1.99</c:v>
                </c:pt>
                <c:pt idx="34">
                  <c:v>0.01</c:v>
                </c:pt>
                <c:pt idx="35">
                  <c:v>-1.0900000000000001</c:v>
                </c:pt>
                <c:pt idx="36">
                  <c:v>0.01</c:v>
                </c:pt>
                <c:pt idx="37">
                  <c:v>-1.77</c:v>
                </c:pt>
                <c:pt idx="38">
                  <c:v>0</c:v>
                </c:pt>
                <c:pt idx="39">
                  <c:v>-2.0699999999999998</c:v>
                </c:pt>
                <c:pt idx="40">
                  <c:v>-2.0099999999999998</c:v>
                </c:pt>
                <c:pt idx="41">
                  <c:v>-3</c:v>
                </c:pt>
                <c:pt idx="42">
                  <c:v>-3</c:v>
                </c:pt>
                <c:pt idx="43">
                  <c:v>0</c:v>
                </c:pt>
                <c:pt idx="44">
                  <c:v>-1.51</c:v>
                </c:pt>
                <c:pt idx="45">
                  <c:v>1.93</c:v>
                </c:pt>
                <c:pt idx="46">
                  <c:v>-1.18</c:v>
                </c:pt>
                <c:pt idx="47">
                  <c:v>-0.46</c:v>
                </c:pt>
                <c:pt idx="48">
                  <c:v>-0.3</c:v>
                </c:pt>
                <c:pt idx="49">
                  <c:v>-0.05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29-4DCE-A291-CEE31A39B79F}"/>
            </c:ext>
          </c:extLst>
        </c:ser>
        <c:ser>
          <c:idx val="3"/>
          <c:order val="2"/>
          <c:tx>
            <c:strRef>
              <c:f>Viikko!$E$1</c:f>
              <c:strCache>
                <c:ptCount val="1"/>
                <c:pt idx="0">
                  <c:v>Vaihteluväli</c:v>
                </c:pt>
              </c:strCache>
            </c:strRef>
          </c:tx>
          <c:spPr>
            <a:solidFill>
              <a:srgbClr val="9641E8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Viikko!$E$2:$E$52</c:f>
              <c:numCache>
                <c:formatCode>0.00</c:formatCode>
                <c:ptCount val="51"/>
                <c:pt idx="0">
                  <c:v>1874.77</c:v>
                </c:pt>
                <c:pt idx="1">
                  <c:v>277.93</c:v>
                </c:pt>
                <c:pt idx="2">
                  <c:v>241.30999999999997</c:v>
                </c:pt>
                <c:pt idx="3">
                  <c:v>145.88999999999999</c:v>
                </c:pt>
                <c:pt idx="4">
                  <c:v>55.26</c:v>
                </c:pt>
                <c:pt idx="5">
                  <c:v>244.95</c:v>
                </c:pt>
                <c:pt idx="6">
                  <c:v>90.990000000000009</c:v>
                </c:pt>
                <c:pt idx="7">
                  <c:v>95.79</c:v>
                </c:pt>
                <c:pt idx="8">
                  <c:v>111.14</c:v>
                </c:pt>
                <c:pt idx="9">
                  <c:v>149.98000000000002</c:v>
                </c:pt>
                <c:pt idx="10">
                  <c:v>142.71</c:v>
                </c:pt>
                <c:pt idx="11">
                  <c:v>122.70000000000002</c:v>
                </c:pt>
                <c:pt idx="12">
                  <c:v>162.29000000000002</c:v>
                </c:pt>
                <c:pt idx="13">
                  <c:v>259.96000000000004</c:v>
                </c:pt>
                <c:pt idx="14">
                  <c:v>89.02000000000001</c:v>
                </c:pt>
                <c:pt idx="15">
                  <c:v>167.61999999999998</c:v>
                </c:pt>
                <c:pt idx="16">
                  <c:v>187.41</c:v>
                </c:pt>
                <c:pt idx="17">
                  <c:v>396.03000000000003</c:v>
                </c:pt>
                <c:pt idx="18">
                  <c:v>305.13</c:v>
                </c:pt>
                <c:pt idx="19">
                  <c:v>413.05</c:v>
                </c:pt>
                <c:pt idx="20">
                  <c:v>71.05</c:v>
                </c:pt>
                <c:pt idx="21">
                  <c:v>251.92999999999998</c:v>
                </c:pt>
                <c:pt idx="22">
                  <c:v>256.62</c:v>
                </c:pt>
                <c:pt idx="23">
                  <c:v>300.51</c:v>
                </c:pt>
                <c:pt idx="24">
                  <c:v>143.22</c:v>
                </c:pt>
                <c:pt idx="25">
                  <c:v>39.690000000000005</c:v>
                </c:pt>
                <c:pt idx="26">
                  <c:v>59.21</c:v>
                </c:pt>
                <c:pt idx="27">
                  <c:v>45.93</c:v>
                </c:pt>
                <c:pt idx="28">
                  <c:v>39.89</c:v>
                </c:pt>
                <c:pt idx="29">
                  <c:v>98.47</c:v>
                </c:pt>
                <c:pt idx="30">
                  <c:v>63.34</c:v>
                </c:pt>
                <c:pt idx="31">
                  <c:v>43.17</c:v>
                </c:pt>
                <c:pt idx="32">
                  <c:v>140.89000000000001</c:v>
                </c:pt>
                <c:pt idx="33">
                  <c:v>90.61</c:v>
                </c:pt>
                <c:pt idx="34">
                  <c:v>75.17</c:v>
                </c:pt>
                <c:pt idx="35">
                  <c:v>249.97</c:v>
                </c:pt>
                <c:pt idx="36">
                  <c:v>394.38</c:v>
                </c:pt>
                <c:pt idx="37">
                  <c:v>476.8</c:v>
                </c:pt>
                <c:pt idx="38">
                  <c:v>140</c:v>
                </c:pt>
                <c:pt idx="39">
                  <c:v>500.08</c:v>
                </c:pt>
                <c:pt idx="40">
                  <c:v>252.03</c:v>
                </c:pt>
                <c:pt idx="41">
                  <c:v>287.13</c:v>
                </c:pt>
                <c:pt idx="42">
                  <c:v>157.54</c:v>
                </c:pt>
                <c:pt idx="43">
                  <c:v>158.44999999999999</c:v>
                </c:pt>
                <c:pt idx="44">
                  <c:v>180.43</c:v>
                </c:pt>
                <c:pt idx="45">
                  <c:v>222.94</c:v>
                </c:pt>
                <c:pt idx="46">
                  <c:v>174.07999999999998</c:v>
                </c:pt>
                <c:pt idx="47">
                  <c:v>201.24</c:v>
                </c:pt>
                <c:pt idx="48">
                  <c:v>273.25</c:v>
                </c:pt>
                <c:pt idx="49">
                  <c:v>300.29000000000002</c:v>
                </c:pt>
                <c:pt idx="50">
                  <c:v>203.48000000000002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D29-4DCE-A291-CEE31A39B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845424"/>
        <c:axId val="503846144"/>
      </c:areaChart>
      <c:lineChart>
        <c:grouping val="standard"/>
        <c:varyColors val="0"/>
        <c:ser>
          <c:idx val="0"/>
          <c:order val="0"/>
          <c:tx>
            <c:strRef>
              <c:f>Viikko!$B$1</c:f>
              <c:strCache>
                <c:ptCount val="1"/>
                <c:pt idx="0">
                  <c:v>Sähkön keskihinta</c:v>
                </c:pt>
              </c:strCache>
            </c:strRef>
          </c:tx>
          <c:spPr>
            <a:ln w="28575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Viikko!$B$2:$B$52</c:f>
              <c:numCache>
                <c:formatCode>0.00</c:formatCode>
                <c:ptCount val="51"/>
                <c:pt idx="0">
                  <c:v>242.59077380952377</c:v>
                </c:pt>
                <c:pt idx="1">
                  <c:v>82.785000000000011</c:v>
                </c:pt>
                <c:pt idx="2">
                  <c:v>92.11630952380952</c:v>
                </c:pt>
                <c:pt idx="3">
                  <c:v>46.214464285714278</c:v>
                </c:pt>
                <c:pt idx="4">
                  <c:v>10.945773809523814</c:v>
                </c:pt>
                <c:pt idx="5">
                  <c:v>103.75339285714287</c:v>
                </c:pt>
                <c:pt idx="6">
                  <c:v>45.459404761904771</c:v>
                </c:pt>
                <c:pt idx="7">
                  <c:v>39.64577380952381</c:v>
                </c:pt>
                <c:pt idx="8">
                  <c:v>39.835000000000029</c:v>
                </c:pt>
                <c:pt idx="9">
                  <c:v>84.510595238095277</c:v>
                </c:pt>
                <c:pt idx="10">
                  <c:v>49.552440476190462</c:v>
                </c:pt>
                <c:pt idx="11">
                  <c:v>55.872500000000009</c:v>
                </c:pt>
                <c:pt idx="12">
                  <c:v>53.756287425149708</c:v>
                </c:pt>
                <c:pt idx="13">
                  <c:v>40.111071428571414</c:v>
                </c:pt>
                <c:pt idx="14">
                  <c:v>20.303571428571416</c:v>
                </c:pt>
                <c:pt idx="15">
                  <c:v>58.382202380952378</c:v>
                </c:pt>
                <c:pt idx="16">
                  <c:v>76.590416666666627</c:v>
                </c:pt>
                <c:pt idx="17">
                  <c:v>51.213095238095214</c:v>
                </c:pt>
                <c:pt idx="18">
                  <c:v>46.542797619047619</c:v>
                </c:pt>
                <c:pt idx="19">
                  <c:v>30.475476190476169</c:v>
                </c:pt>
                <c:pt idx="20">
                  <c:v>11.48333333333334</c:v>
                </c:pt>
                <c:pt idx="21">
                  <c:v>37.005476190476166</c:v>
                </c:pt>
                <c:pt idx="22">
                  <c:v>44.206964285714271</c:v>
                </c:pt>
                <c:pt idx="23">
                  <c:v>60.110357142857161</c:v>
                </c:pt>
                <c:pt idx="24">
                  <c:v>24.311547619047616</c:v>
                </c:pt>
                <c:pt idx="25">
                  <c:v>19.241607142857145</c:v>
                </c:pt>
                <c:pt idx="26">
                  <c:v>16.718452380952378</c:v>
                </c:pt>
                <c:pt idx="27">
                  <c:v>12.086309523809526</c:v>
                </c:pt>
                <c:pt idx="28">
                  <c:v>16.708928571428572</c:v>
                </c:pt>
                <c:pt idx="29">
                  <c:v>22.694821428571423</c:v>
                </c:pt>
                <c:pt idx="30">
                  <c:v>16.59255952380952</c:v>
                </c:pt>
                <c:pt idx="31">
                  <c:v>10.700714285714295</c:v>
                </c:pt>
                <c:pt idx="32">
                  <c:v>23.10321428571428</c:v>
                </c:pt>
                <c:pt idx="33">
                  <c:v>5.8285714285714318</c:v>
                </c:pt>
                <c:pt idx="34">
                  <c:v>6.5580357142857153</c:v>
                </c:pt>
                <c:pt idx="35">
                  <c:v>44.704702380952384</c:v>
                </c:pt>
                <c:pt idx="36">
                  <c:v>72.21833333333332</c:v>
                </c:pt>
                <c:pt idx="37">
                  <c:v>85.906369047618981</c:v>
                </c:pt>
                <c:pt idx="38">
                  <c:v>25.233630952380974</c:v>
                </c:pt>
                <c:pt idx="39">
                  <c:v>108.90678571428573</c:v>
                </c:pt>
                <c:pt idx="40">
                  <c:v>26.522976190476189</c:v>
                </c:pt>
                <c:pt idx="41">
                  <c:v>27.871369047619037</c:v>
                </c:pt>
                <c:pt idx="42">
                  <c:v>17.602011834319516</c:v>
                </c:pt>
                <c:pt idx="43">
                  <c:v>12.384107142857147</c:v>
                </c:pt>
                <c:pt idx="44">
                  <c:v>45.687976190476206</c:v>
                </c:pt>
                <c:pt idx="45">
                  <c:v>30.948690476190489</c:v>
                </c:pt>
                <c:pt idx="46">
                  <c:v>67.314226190476191</c:v>
                </c:pt>
                <c:pt idx="47">
                  <c:v>49.001904761904747</c:v>
                </c:pt>
                <c:pt idx="48">
                  <c:v>58.818035714285728</c:v>
                </c:pt>
                <c:pt idx="49">
                  <c:v>37.139583333333313</c:v>
                </c:pt>
                <c:pt idx="50">
                  <c:v>65.777959183673474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0D29-4DCE-A291-CEE31A39B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45424"/>
        <c:axId val="503846144"/>
      </c:lineChart>
      <c:catAx>
        <c:axId val="503845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Viikko</a:t>
                </a:r>
              </a:p>
            </c:rich>
          </c:tx>
          <c:layout>
            <c:manualLayout>
              <c:xMode val="edge"/>
              <c:yMode val="edge"/>
              <c:x val="0.94703095446862451"/>
              <c:y val="0.93685156432467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3846144"/>
        <c:crosses val="autoZero"/>
        <c:auto val="1"/>
        <c:lblAlgn val="ctr"/>
        <c:lblOffset val="100"/>
        <c:noMultiLvlLbl val="0"/>
      </c:catAx>
      <c:valAx>
        <c:axId val="5038461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1.744523416985422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384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0643147504810442"/>
          <c:y val="0.93587689362899118"/>
          <c:w val="0.38380093647593466"/>
          <c:h val="6.1141105913612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>
                <a:solidFill>
                  <a:sysClr val="windowText" lastClr="000000"/>
                </a:solidFill>
              </a:rPr>
              <a:t>Sähkölaskun</a:t>
            </a:r>
            <a:r>
              <a:rPr lang="fi-FI" baseline="0">
                <a:solidFill>
                  <a:sysClr val="windowText" lastClr="000000"/>
                </a:solidFill>
              </a:rPr>
              <a:t> hinnan kehitys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fi-FI" baseline="0">
                <a:solidFill>
                  <a:sysClr val="windowText" lastClr="000000"/>
                </a:solidFill>
              </a:rPr>
              <a:t>Kotitalousasiakas, vuosikulutus 5 000 - 15 000 kWh</a:t>
            </a:r>
            <a:endParaRPr lang="fi-FI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292210914798814E-2"/>
          <c:y val="0.14334603683819266"/>
          <c:w val="0.9241968065506716"/>
          <c:h val="0.6868810191329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Hinnat!$B$2</c:f>
              <c:strCache>
                <c:ptCount val="1"/>
                <c:pt idx="0">
                  <c:v>Sähköenergia (veroton)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Hinnat!$B$111:$B$194</c:f>
              <c:numCache>
                <c:formatCode>0.00</c:formatCode>
                <c:ptCount val="84"/>
                <c:pt idx="0">
                  <c:v>4.18</c:v>
                </c:pt>
                <c:pt idx="1">
                  <c:v>4.22</c:v>
                </c:pt>
                <c:pt idx="2">
                  <c:v>4.1900000000000004</c:v>
                </c:pt>
                <c:pt idx="3">
                  <c:v>4.17</c:v>
                </c:pt>
                <c:pt idx="4">
                  <c:v>4.17</c:v>
                </c:pt>
                <c:pt idx="5">
                  <c:v>4.1900000000000004</c:v>
                </c:pt>
                <c:pt idx="6">
                  <c:v>4.34</c:v>
                </c:pt>
                <c:pt idx="7">
                  <c:v>4.45</c:v>
                </c:pt>
                <c:pt idx="8">
                  <c:v>4.45</c:v>
                </c:pt>
                <c:pt idx="9">
                  <c:v>4.4800000000000004</c:v>
                </c:pt>
                <c:pt idx="10">
                  <c:v>4.63</c:v>
                </c:pt>
                <c:pt idx="11">
                  <c:v>4.67</c:v>
                </c:pt>
                <c:pt idx="12">
                  <c:v>4.75</c:v>
                </c:pt>
                <c:pt idx="13">
                  <c:v>4.79</c:v>
                </c:pt>
                <c:pt idx="14">
                  <c:v>4.75</c:v>
                </c:pt>
                <c:pt idx="15">
                  <c:v>4.8899999999999997</c:v>
                </c:pt>
                <c:pt idx="16">
                  <c:v>4.8</c:v>
                </c:pt>
                <c:pt idx="17">
                  <c:v>4.7699999999999996</c:v>
                </c:pt>
                <c:pt idx="18">
                  <c:v>4.9000000000000004</c:v>
                </c:pt>
                <c:pt idx="19">
                  <c:v>5</c:v>
                </c:pt>
                <c:pt idx="20">
                  <c:v>5.03</c:v>
                </c:pt>
                <c:pt idx="21">
                  <c:v>4.9800000000000004</c:v>
                </c:pt>
                <c:pt idx="22">
                  <c:v>4.9800000000000004</c:v>
                </c:pt>
                <c:pt idx="23">
                  <c:v>4.92</c:v>
                </c:pt>
                <c:pt idx="24">
                  <c:v>4.92</c:v>
                </c:pt>
                <c:pt idx="25">
                  <c:v>4.8600000000000003</c:v>
                </c:pt>
                <c:pt idx="26">
                  <c:v>4.8499999999999996</c:v>
                </c:pt>
                <c:pt idx="27">
                  <c:v>4.7</c:v>
                </c:pt>
                <c:pt idx="28">
                  <c:v>4.7300000000000004</c:v>
                </c:pt>
                <c:pt idx="29">
                  <c:v>4.78</c:v>
                </c:pt>
                <c:pt idx="30">
                  <c:v>4.63</c:v>
                </c:pt>
                <c:pt idx="31">
                  <c:v>4.8099999999999996</c:v>
                </c:pt>
                <c:pt idx="32">
                  <c:v>4.76</c:v>
                </c:pt>
                <c:pt idx="33">
                  <c:v>4.67</c:v>
                </c:pt>
                <c:pt idx="34">
                  <c:v>4.5999999999999996</c:v>
                </c:pt>
                <c:pt idx="35">
                  <c:v>4.62</c:v>
                </c:pt>
                <c:pt idx="36">
                  <c:v>4.8099999999999996</c:v>
                </c:pt>
                <c:pt idx="37">
                  <c:v>4.8899999999999997</c:v>
                </c:pt>
                <c:pt idx="38">
                  <c:v>4.79</c:v>
                </c:pt>
                <c:pt idx="39">
                  <c:v>4.6500000000000004</c:v>
                </c:pt>
                <c:pt idx="40">
                  <c:v>4.79</c:v>
                </c:pt>
                <c:pt idx="41">
                  <c:v>4.9400000000000004</c:v>
                </c:pt>
                <c:pt idx="42">
                  <c:v>5.16</c:v>
                </c:pt>
                <c:pt idx="43">
                  <c:v>5.12</c:v>
                </c:pt>
                <c:pt idx="44">
                  <c:v>5.28</c:v>
                </c:pt>
                <c:pt idx="45">
                  <c:v>5.14</c:v>
                </c:pt>
                <c:pt idx="46">
                  <c:v>5.32</c:v>
                </c:pt>
                <c:pt idx="47">
                  <c:v>6.33</c:v>
                </c:pt>
                <c:pt idx="48">
                  <c:v>5.72</c:v>
                </c:pt>
                <c:pt idx="49">
                  <c:v>5.83</c:v>
                </c:pt>
                <c:pt idx="50">
                  <c:v>6.04</c:v>
                </c:pt>
                <c:pt idx="51">
                  <c:v>5.9939999999999998</c:v>
                </c:pt>
                <c:pt idx="52">
                  <c:v>6.3449999999999998</c:v>
                </c:pt>
                <c:pt idx="53">
                  <c:v>6.4359999999999999</c:v>
                </c:pt>
                <c:pt idx="54">
                  <c:v>7.1920000000000002</c:v>
                </c:pt>
                <c:pt idx="55">
                  <c:v>7.6340000000000003</c:v>
                </c:pt>
                <c:pt idx="56">
                  <c:v>7.9</c:v>
                </c:pt>
                <c:pt idx="57">
                  <c:v>10.888999999999999</c:v>
                </c:pt>
                <c:pt idx="58">
                  <c:v>11.993</c:v>
                </c:pt>
                <c:pt idx="59">
                  <c:v>12.956</c:v>
                </c:pt>
                <c:pt idx="60">
                  <c:v>11.7</c:v>
                </c:pt>
                <c:pt idx="61">
                  <c:v>10.837999999999999</c:v>
                </c:pt>
                <c:pt idx="62">
                  <c:v>10.291</c:v>
                </c:pt>
                <c:pt idx="63">
                  <c:v>8.6609999999999996</c:v>
                </c:pt>
                <c:pt idx="64">
                  <c:v>7.78</c:v>
                </c:pt>
                <c:pt idx="65">
                  <c:v>7.8</c:v>
                </c:pt>
                <c:pt idx="66">
                  <c:v>7.58</c:v>
                </c:pt>
                <c:pt idx="67">
                  <c:v>8.6389999999999993</c:v>
                </c:pt>
                <c:pt idx="68">
                  <c:v>7.4</c:v>
                </c:pt>
                <c:pt idx="69">
                  <c:v>7.4710000000000001</c:v>
                </c:pt>
                <c:pt idx="70">
                  <c:v>8.2579999999999991</c:v>
                </c:pt>
                <c:pt idx="71">
                  <c:v>8.8049999999999997</c:v>
                </c:pt>
                <c:pt idx="72">
                  <c:v>10.130000000000001</c:v>
                </c:pt>
                <c:pt idx="73">
                  <c:v>8.48</c:v>
                </c:pt>
                <c:pt idx="74">
                  <c:v>8.44</c:v>
                </c:pt>
                <c:pt idx="75">
                  <c:v>7.88</c:v>
                </c:pt>
                <c:pt idx="76">
                  <c:v>7.34</c:v>
                </c:pt>
                <c:pt idx="77">
                  <c:v>7.28</c:v>
                </c:pt>
                <c:pt idx="78">
                  <c:v>6.57</c:v>
                </c:pt>
                <c:pt idx="79">
                  <c:v>6.335</c:v>
                </c:pt>
                <c:pt idx="80">
                  <c:v>7.7430000000000003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9-49CB-AD69-6C19AAA1B02B}"/>
            </c:ext>
          </c:extLst>
        </c:ser>
        <c:ser>
          <c:idx val="1"/>
          <c:order val="1"/>
          <c:tx>
            <c:strRef>
              <c:f>Hinnat!$C$2</c:f>
              <c:strCache>
                <c:ptCount val="1"/>
                <c:pt idx="0">
                  <c:v>Verkkopalvelumaksu (veroton)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Hinnat!$C$111:$C$194</c:f>
              <c:numCache>
                <c:formatCode>0.00</c:formatCode>
                <c:ptCount val="84"/>
                <c:pt idx="0">
                  <c:v>4.5309999999999997</c:v>
                </c:pt>
                <c:pt idx="1">
                  <c:v>4.5309999999999997</c:v>
                </c:pt>
                <c:pt idx="2">
                  <c:v>4.5339999999999998</c:v>
                </c:pt>
                <c:pt idx="3">
                  <c:v>4.5990000000000002</c:v>
                </c:pt>
                <c:pt idx="4">
                  <c:v>4.5999999999999996</c:v>
                </c:pt>
                <c:pt idx="5">
                  <c:v>4.6070000000000002</c:v>
                </c:pt>
                <c:pt idx="6">
                  <c:v>4.7960000000000003</c:v>
                </c:pt>
                <c:pt idx="7">
                  <c:v>4.7850000000000001</c:v>
                </c:pt>
                <c:pt idx="8">
                  <c:v>4.8129999999999997</c:v>
                </c:pt>
                <c:pt idx="9">
                  <c:v>4.8129999999999997</c:v>
                </c:pt>
                <c:pt idx="10">
                  <c:v>4.8209999999999997</c:v>
                </c:pt>
                <c:pt idx="11">
                  <c:v>4.8209999999999997</c:v>
                </c:pt>
                <c:pt idx="12">
                  <c:v>4.8310000000000004</c:v>
                </c:pt>
                <c:pt idx="13">
                  <c:v>4.8330000000000002</c:v>
                </c:pt>
                <c:pt idx="14">
                  <c:v>4.83</c:v>
                </c:pt>
                <c:pt idx="15">
                  <c:v>4.79</c:v>
                </c:pt>
                <c:pt idx="16">
                  <c:v>4.7969999999999997</c:v>
                </c:pt>
                <c:pt idx="17">
                  <c:v>4.7969999999999997</c:v>
                </c:pt>
                <c:pt idx="18">
                  <c:v>4.8680000000000003</c:v>
                </c:pt>
                <c:pt idx="19">
                  <c:v>4.8769999999999998</c:v>
                </c:pt>
                <c:pt idx="20">
                  <c:v>4.95</c:v>
                </c:pt>
                <c:pt idx="21">
                  <c:v>4.9589999999999996</c:v>
                </c:pt>
                <c:pt idx="22">
                  <c:v>5.0129999999999999</c:v>
                </c:pt>
                <c:pt idx="23">
                  <c:v>5.024</c:v>
                </c:pt>
                <c:pt idx="24">
                  <c:v>5.0339999999999998</c:v>
                </c:pt>
                <c:pt idx="25">
                  <c:v>5.0449999999999999</c:v>
                </c:pt>
                <c:pt idx="26">
                  <c:v>5.056</c:v>
                </c:pt>
                <c:pt idx="27">
                  <c:v>5.0659999999999998</c:v>
                </c:pt>
                <c:pt idx="28">
                  <c:v>5.077</c:v>
                </c:pt>
                <c:pt idx="29">
                  <c:v>5.0869999999999997</c:v>
                </c:pt>
                <c:pt idx="30">
                  <c:v>5.0979999999999999</c:v>
                </c:pt>
                <c:pt idx="31">
                  <c:v>5.1079999999999997</c:v>
                </c:pt>
                <c:pt idx="32">
                  <c:v>5.1189999999999998</c:v>
                </c:pt>
                <c:pt idx="33">
                  <c:v>5.13</c:v>
                </c:pt>
                <c:pt idx="34">
                  <c:v>5.14</c:v>
                </c:pt>
                <c:pt idx="35">
                  <c:v>5.1509999999999998</c:v>
                </c:pt>
                <c:pt idx="36">
                  <c:v>5.1609999999999996</c:v>
                </c:pt>
                <c:pt idx="37">
                  <c:v>5.1609999999999996</c:v>
                </c:pt>
                <c:pt idx="38">
                  <c:v>5.1769999999999996</c:v>
                </c:pt>
                <c:pt idx="39">
                  <c:v>5.1609999999999996</c:v>
                </c:pt>
                <c:pt idx="40">
                  <c:v>5.1609999999999996</c:v>
                </c:pt>
                <c:pt idx="41">
                  <c:v>5.173</c:v>
                </c:pt>
                <c:pt idx="42">
                  <c:v>5.173</c:v>
                </c:pt>
                <c:pt idx="43">
                  <c:v>5.173</c:v>
                </c:pt>
                <c:pt idx="44">
                  <c:v>5.157</c:v>
                </c:pt>
                <c:pt idx="45">
                  <c:v>5.194</c:v>
                </c:pt>
                <c:pt idx="46">
                  <c:v>5.1849999999999996</c:v>
                </c:pt>
                <c:pt idx="47">
                  <c:v>5.0519999999999996</c:v>
                </c:pt>
                <c:pt idx="48">
                  <c:v>5.1449999999999996</c:v>
                </c:pt>
                <c:pt idx="49">
                  <c:v>5.1349999999999998</c:v>
                </c:pt>
                <c:pt idx="50">
                  <c:v>5.125</c:v>
                </c:pt>
                <c:pt idx="51">
                  <c:v>4.976</c:v>
                </c:pt>
                <c:pt idx="52">
                  <c:v>4.976</c:v>
                </c:pt>
                <c:pt idx="53">
                  <c:v>5.0970000000000004</c:v>
                </c:pt>
                <c:pt idx="54">
                  <c:v>5.0970000000000004</c:v>
                </c:pt>
                <c:pt idx="55">
                  <c:v>5.0970000000000004</c:v>
                </c:pt>
                <c:pt idx="56">
                  <c:v>5.0970000000000004</c:v>
                </c:pt>
                <c:pt idx="57">
                  <c:v>5.0970000000000004</c:v>
                </c:pt>
                <c:pt idx="58">
                  <c:v>5.0650000000000004</c:v>
                </c:pt>
                <c:pt idx="59">
                  <c:v>5.0650000000000004</c:v>
                </c:pt>
                <c:pt idx="60">
                  <c:v>5.1609999999999996</c:v>
                </c:pt>
                <c:pt idx="61">
                  <c:v>5.157</c:v>
                </c:pt>
                <c:pt idx="62">
                  <c:v>5.157</c:v>
                </c:pt>
                <c:pt idx="63">
                  <c:v>5.1289999999999996</c:v>
                </c:pt>
                <c:pt idx="64">
                  <c:v>5.202</c:v>
                </c:pt>
                <c:pt idx="65">
                  <c:v>5.218</c:v>
                </c:pt>
                <c:pt idx="66">
                  <c:v>5.226</c:v>
                </c:pt>
                <c:pt idx="67">
                  <c:v>5.359</c:v>
                </c:pt>
                <c:pt idx="68">
                  <c:v>5.359</c:v>
                </c:pt>
                <c:pt idx="69">
                  <c:v>5.3949999999999996</c:v>
                </c:pt>
                <c:pt idx="70">
                  <c:v>5.367</c:v>
                </c:pt>
                <c:pt idx="71">
                  <c:v>5.367</c:v>
                </c:pt>
                <c:pt idx="72">
                  <c:v>5.383</c:v>
                </c:pt>
                <c:pt idx="73">
                  <c:v>5.3789999999999996</c:v>
                </c:pt>
                <c:pt idx="74">
                  <c:v>5.3949999999999996</c:v>
                </c:pt>
                <c:pt idx="75">
                  <c:v>5.52</c:v>
                </c:pt>
                <c:pt idx="76">
                  <c:v>5.524</c:v>
                </c:pt>
                <c:pt idx="77">
                  <c:v>5.3230000000000004</c:v>
                </c:pt>
                <c:pt idx="78">
                  <c:v>5.351</c:v>
                </c:pt>
                <c:pt idx="79">
                  <c:v>5.343</c:v>
                </c:pt>
                <c:pt idx="80">
                  <c:v>5.2789999999999999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9-49CB-AD69-6C19AAA1B02B}"/>
            </c:ext>
          </c:extLst>
        </c:ser>
        <c:ser>
          <c:idx val="2"/>
          <c:order val="2"/>
          <c:tx>
            <c:strRef>
              <c:f>Hinnat!$D$2</c:f>
              <c:strCache>
                <c:ptCount val="1"/>
                <c:pt idx="0">
                  <c:v>Verot (sähkövero ja alv.)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Hinnat!$D$111:$D$194</c:f>
              <c:numCache>
                <c:formatCode>0.00</c:formatCode>
                <c:ptCount val="84"/>
                <c:pt idx="0">
                  <c:v>4.8840000000000003</c:v>
                </c:pt>
                <c:pt idx="1">
                  <c:v>4.8940000000000001</c:v>
                </c:pt>
                <c:pt idx="2">
                  <c:v>4.8879999999999999</c:v>
                </c:pt>
                <c:pt idx="3">
                  <c:v>4.8979999999999997</c:v>
                </c:pt>
                <c:pt idx="4">
                  <c:v>4.8979999999999997</c:v>
                </c:pt>
                <c:pt idx="5">
                  <c:v>4.9050000000000002</c:v>
                </c:pt>
                <c:pt idx="6">
                  <c:v>4.9859999999999998</c:v>
                </c:pt>
                <c:pt idx="7">
                  <c:v>5.01</c:v>
                </c:pt>
                <c:pt idx="8">
                  <c:v>5.0170000000000003</c:v>
                </c:pt>
                <c:pt idx="9">
                  <c:v>5.024</c:v>
                </c:pt>
                <c:pt idx="10">
                  <c:v>5.0620000000000003</c:v>
                </c:pt>
                <c:pt idx="11">
                  <c:v>5.0720000000000001</c:v>
                </c:pt>
                <c:pt idx="12">
                  <c:v>5.093</c:v>
                </c:pt>
                <c:pt idx="13">
                  <c:v>5.1029999999999998</c:v>
                </c:pt>
                <c:pt idx="14">
                  <c:v>5.093</c:v>
                </c:pt>
                <c:pt idx="15">
                  <c:v>5.117</c:v>
                </c:pt>
                <c:pt idx="16">
                  <c:v>5.0970000000000004</c:v>
                </c:pt>
                <c:pt idx="17">
                  <c:v>5.09</c:v>
                </c:pt>
                <c:pt idx="18">
                  <c:v>5.1379999999999999</c:v>
                </c:pt>
                <c:pt idx="19">
                  <c:v>5.1639999999999997</c:v>
                </c:pt>
                <c:pt idx="20">
                  <c:v>5.1890000000000001</c:v>
                </c:pt>
                <c:pt idx="21">
                  <c:v>5.1790000000000003</c:v>
                </c:pt>
                <c:pt idx="22">
                  <c:v>5.1920000000000002</c:v>
                </c:pt>
                <c:pt idx="23">
                  <c:v>5.18</c:v>
                </c:pt>
                <c:pt idx="24">
                  <c:v>5.1829999999999998</c:v>
                </c:pt>
                <c:pt idx="25">
                  <c:v>5.1710000000000003</c:v>
                </c:pt>
                <c:pt idx="26">
                  <c:v>5.1710000000000003</c:v>
                </c:pt>
                <c:pt idx="27">
                  <c:v>5.1379999999999999</c:v>
                </c:pt>
                <c:pt idx="28">
                  <c:v>5.1470000000000002</c:v>
                </c:pt>
                <c:pt idx="29">
                  <c:v>5.1619999999999999</c:v>
                </c:pt>
                <c:pt idx="30">
                  <c:v>5.1280000000000001</c:v>
                </c:pt>
                <c:pt idx="31">
                  <c:v>5.1740000000000004</c:v>
                </c:pt>
                <c:pt idx="32">
                  <c:v>5.165</c:v>
                </c:pt>
                <c:pt idx="33">
                  <c:v>5.1459999999999999</c:v>
                </c:pt>
                <c:pt idx="34">
                  <c:v>5.1310000000000002</c:v>
                </c:pt>
                <c:pt idx="35">
                  <c:v>5.1390000000000002</c:v>
                </c:pt>
                <c:pt idx="36">
                  <c:v>5.1870000000000003</c:v>
                </c:pt>
                <c:pt idx="37">
                  <c:v>5.2060000000000004</c:v>
                </c:pt>
                <c:pt idx="38">
                  <c:v>5.1859999999999999</c:v>
                </c:pt>
                <c:pt idx="39">
                  <c:v>5.1479999999999997</c:v>
                </c:pt>
                <c:pt idx="40">
                  <c:v>5.1820000000000004</c:v>
                </c:pt>
                <c:pt idx="41">
                  <c:v>5.2210000000000001</c:v>
                </c:pt>
                <c:pt idx="42">
                  <c:v>5.274</c:v>
                </c:pt>
                <c:pt idx="43">
                  <c:v>5.2640000000000002</c:v>
                </c:pt>
                <c:pt idx="44">
                  <c:v>5.2990000000000004</c:v>
                </c:pt>
                <c:pt idx="45">
                  <c:v>5.274</c:v>
                </c:pt>
                <c:pt idx="46">
                  <c:v>5.3150000000000004</c:v>
                </c:pt>
                <c:pt idx="47">
                  <c:v>5.5259999999999998</c:v>
                </c:pt>
                <c:pt idx="48">
                  <c:v>5.4009999999999998</c:v>
                </c:pt>
                <c:pt idx="49">
                  <c:v>5.4249999999999998</c:v>
                </c:pt>
                <c:pt idx="50">
                  <c:v>5.4729999999999999</c:v>
                </c:pt>
                <c:pt idx="51">
                  <c:v>5.4269999999999996</c:v>
                </c:pt>
                <c:pt idx="52">
                  <c:v>5.5110000000000001</c:v>
                </c:pt>
                <c:pt idx="53">
                  <c:v>5.5609999999999999</c:v>
                </c:pt>
                <c:pt idx="54">
                  <c:v>5.7430000000000003</c:v>
                </c:pt>
                <c:pt idx="55">
                  <c:v>5.8490000000000002</c:v>
                </c:pt>
                <c:pt idx="56">
                  <c:v>5.9130000000000003</c:v>
                </c:pt>
                <c:pt idx="57">
                  <c:v>6.63</c:v>
                </c:pt>
                <c:pt idx="58">
                  <c:v>6.8869999999999996</c:v>
                </c:pt>
                <c:pt idx="59">
                  <c:v>5.3049999999999997</c:v>
                </c:pt>
                <c:pt idx="60">
                  <c:v>5.202</c:v>
                </c:pt>
                <c:pt idx="61">
                  <c:v>5.1150000000000002</c:v>
                </c:pt>
                <c:pt idx="62">
                  <c:v>5.0609999999999999</c:v>
                </c:pt>
                <c:pt idx="63">
                  <c:v>4.891</c:v>
                </c:pt>
                <c:pt idx="64">
                  <c:v>5.9089999999999998</c:v>
                </c:pt>
                <c:pt idx="65">
                  <c:v>5.9180000000000001</c:v>
                </c:pt>
                <c:pt idx="66">
                  <c:v>5.867</c:v>
                </c:pt>
                <c:pt idx="67">
                  <c:v>6.1529999999999996</c:v>
                </c:pt>
                <c:pt idx="68">
                  <c:v>5.8559999999999999</c:v>
                </c:pt>
                <c:pt idx="69">
                  <c:v>4.7869999999999999</c:v>
                </c:pt>
                <c:pt idx="70">
                  <c:v>4.78</c:v>
                </c:pt>
                <c:pt idx="71">
                  <c:v>4.7779999999999996</c:v>
                </c:pt>
                <c:pt idx="72">
                  <c:v>4.7830000000000004</c:v>
                </c:pt>
                <c:pt idx="73">
                  <c:v>4.7850000000000001</c:v>
                </c:pt>
                <c:pt idx="74">
                  <c:v>4.7889999999999997</c:v>
                </c:pt>
                <c:pt idx="75">
                  <c:v>4.8250000000000002</c:v>
                </c:pt>
                <c:pt idx="76">
                  <c:v>4.83</c:v>
                </c:pt>
                <c:pt idx="77">
                  <c:v>4.7830000000000004</c:v>
                </c:pt>
                <c:pt idx="78">
                  <c:v>4.7910000000000004</c:v>
                </c:pt>
                <c:pt idx="79">
                  <c:v>4.7839999999999998</c:v>
                </c:pt>
                <c:pt idx="80">
                  <c:v>4.9279999999999999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89-49CB-AD69-6C19AAA1B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15964440"/>
        <c:axId val="715966600"/>
      </c:barChart>
      <c:dateAx>
        <c:axId val="7159644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715966600"/>
        <c:crosses val="autoZero"/>
        <c:auto val="1"/>
        <c:lblOffset val="100"/>
        <c:baseTimeUnit val="months"/>
        <c:majorUnit val="12"/>
        <c:majorTimeUnit val="months"/>
      </c:dateAx>
      <c:valAx>
        <c:axId val="71596660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err="1">
                    <a:solidFill>
                      <a:sysClr val="windowText" lastClr="000000"/>
                    </a:solidFill>
                  </a:rPr>
                  <a:t>snt</a:t>
                </a:r>
                <a:r>
                  <a:rPr lang="fi-FI" sz="1200" b="1">
                    <a:solidFill>
                      <a:sysClr val="windowText" lastClr="000000"/>
                    </a:solidFill>
                  </a:rPr>
                  <a:t>/kWh</a:t>
                </a:r>
              </a:p>
            </c:rich>
          </c:tx>
          <c:layout>
            <c:manualLayout>
              <c:xMode val="edge"/>
              <c:yMode val="edge"/>
              <c:x val="7.8221754671016705E-3"/>
              <c:y val="6.15484424728198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96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988120021277577E-2"/>
          <c:y val="0.91765840381063479"/>
          <c:w val="0.89068727039685835"/>
          <c:h val="6.3012846902495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sz="1400">
                <a:solidFill>
                  <a:sysClr val="windowText" lastClr="000000"/>
                </a:solidFill>
              </a:rPr>
              <a:t>Eri komponenttien osuudet sähkölaskussa, Syyskuu</a:t>
            </a:r>
            <a:r>
              <a:rPr lang="fi-FI" sz="1400" baseline="0">
                <a:solidFill>
                  <a:sysClr val="windowText" lastClr="000000"/>
                </a:solidFill>
              </a:rPr>
              <a:t> 2024</a:t>
            </a:r>
            <a:endParaRPr lang="fi-FI" sz="1400">
              <a:solidFill>
                <a:sysClr val="windowText" lastClr="000000"/>
              </a:solidFill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fi-FI" sz="1400">
                <a:solidFill>
                  <a:sysClr val="windowText" lastClr="000000"/>
                </a:solidFill>
              </a:rPr>
              <a:t>Kotitalousasiakas, vuosikulutus 5 000 - 15 000 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6990111842650782"/>
          <c:y val="0.15871634646571933"/>
          <c:w val="0.9241968065506716"/>
          <c:h val="0.686881019132913"/>
        </c:manualLayout>
      </c:layout>
      <c:doughnutChart>
        <c:varyColors val="1"/>
        <c:ser>
          <c:idx val="0"/>
          <c:order val="0"/>
          <c:tx>
            <c:strRef>
              <c:f>Hinnat!$A$191</c:f>
              <c:strCache>
                <c:ptCount val="1"/>
                <c:pt idx="0">
                  <c:v>syyskuu 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AC-4149-B74C-F7A22173E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AC-4149-B74C-F7A22173E65F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AC-4149-B74C-F7A22173E65F}"/>
              </c:ext>
            </c:extLst>
          </c:dPt>
          <c:dLbls>
            <c:dLbl>
              <c:idx val="0"/>
              <c:layout>
                <c:manualLayout>
                  <c:x val="0.12094770801417447"/>
                  <c:y val="-3.7385529452366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8539396896258"/>
                      <c:h val="0.145172393427449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AC-4149-B74C-F7A22173E65F}"/>
                </c:ext>
              </c:extLst>
            </c:dLbl>
            <c:dLbl>
              <c:idx val="1"/>
              <c:layout>
                <c:manualLayout>
                  <c:x val="-0.14880882562100126"/>
                  <c:y val="0.12813371080350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3028211592325"/>
                      <c:h val="0.16069365952745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4AC-4149-B74C-F7A22173E65F}"/>
                </c:ext>
              </c:extLst>
            </c:dLbl>
            <c:dLbl>
              <c:idx val="2"/>
              <c:layout>
                <c:manualLayout>
                  <c:x val="-0.15159899411287256"/>
                  <c:y val="-9.26937172736326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3978312200279"/>
                      <c:h val="0.175462389661138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4AC-4149-B74C-F7A22173E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Hinnat!$B$2:$D$2</c:f>
              <c:strCache>
                <c:ptCount val="3"/>
                <c:pt idx="0">
                  <c:v>Sähköenergia (veroton)</c:v>
                </c:pt>
                <c:pt idx="1">
                  <c:v>Verkkopalvelumaksu (veroton)</c:v>
                </c:pt>
                <c:pt idx="2">
                  <c:v>Verot (sähkövero ja alv.)</c:v>
                </c:pt>
              </c:strCache>
            </c:strRef>
          </c:cat>
          <c:val>
            <c:numRef>
              <c:f>Hinnat!$B$191:$D$191</c:f>
              <c:numCache>
                <c:formatCode>0.00</c:formatCode>
                <c:ptCount val="3"/>
                <c:pt idx="0">
                  <c:v>7.7430000000000003</c:v>
                </c:pt>
                <c:pt idx="1">
                  <c:v>5.2789999999999999</c:v>
                </c:pt>
                <c:pt idx="2">
                  <c:v>4.9279999999999999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CE-4ED1-8500-C016C7BC2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56962918047548E-2"/>
          <c:y val="9.4907988533307924E-2"/>
          <c:w val="0.93772690096321298"/>
          <c:h val="0.75049717257329263"/>
        </c:manualLayout>
      </c:layout>
      <c:areaChart>
        <c:grouping val="stacked"/>
        <c:varyColors val="0"/>
        <c:ser>
          <c:idx val="3"/>
          <c:order val="3"/>
          <c:tx>
            <c:strRef>
              <c:f>'Toteuma + futuurit'!$E$1</c:f>
              <c:strCache>
                <c:ptCount val="1"/>
                <c:pt idx="0">
                  <c:v>Futuurit</c:v>
                </c:pt>
              </c:strCache>
            </c:strRef>
          </c:tx>
          <c:spPr>
            <a:solidFill>
              <a:schemeClr val="accent1">
                <a:alpha val="20000"/>
              </a:schemeClr>
            </a:solidFill>
            <a:ln>
              <a:noFill/>
            </a:ln>
            <a:effectLst/>
          </c:spPr>
          <c:cat>
            <c:numRef>
              <c:f>'Toteuma + futuurit'!$A$2:$A$121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futuurit'!$E$2:$E$121</c:f>
              <c:numCache>
                <c:formatCode>General</c:formatCode>
                <c:ptCount val="120"/>
                <c:pt idx="72">
                  <c:v>500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  <c:pt idx="84">
                  <c:v>500</c:v>
                </c:pt>
                <c:pt idx="85">
                  <c:v>500</c:v>
                </c:pt>
                <c:pt idx="86">
                  <c:v>500</c:v>
                </c:pt>
                <c:pt idx="87">
                  <c:v>500</c:v>
                </c:pt>
                <c:pt idx="88">
                  <c:v>500</c:v>
                </c:pt>
                <c:pt idx="89">
                  <c:v>500</c:v>
                </c:pt>
                <c:pt idx="90">
                  <c:v>500</c:v>
                </c:pt>
                <c:pt idx="91">
                  <c:v>500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500</c:v>
                </c:pt>
                <c:pt idx="96">
                  <c:v>500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500</c:v>
                </c:pt>
                <c:pt idx="105">
                  <c:v>500</c:v>
                </c:pt>
                <c:pt idx="106">
                  <c:v>500</c:v>
                </c:pt>
                <c:pt idx="107">
                  <c:v>500</c:v>
                </c:pt>
                <c:pt idx="108">
                  <c:v>500</c:v>
                </c:pt>
                <c:pt idx="109">
                  <c:v>500</c:v>
                </c:pt>
                <c:pt idx="110">
                  <c:v>500</c:v>
                </c:pt>
                <c:pt idx="111">
                  <c:v>500</c:v>
                </c:pt>
                <c:pt idx="112">
                  <c:v>500</c:v>
                </c:pt>
                <c:pt idx="113">
                  <c:v>500</c:v>
                </c:pt>
                <c:pt idx="114">
                  <c:v>500</c:v>
                </c:pt>
                <c:pt idx="115">
                  <c:v>500</c:v>
                </c:pt>
                <c:pt idx="116">
                  <c:v>500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C-4A14-83C5-2F1F26730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8566120"/>
        <c:axId val="1068567560"/>
      </c:areaChart>
      <c:lineChart>
        <c:grouping val="standard"/>
        <c:varyColors val="0"/>
        <c:ser>
          <c:idx val="0"/>
          <c:order val="0"/>
          <c:tx>
            <c:strRef>
              <c:f>'Toteuma + futuurit'!$B$1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futuurit'!$A$2:$A$121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futuurit'!$B$2:$B$121</c:f>
              <c:numCache>
                <c:formatCode>General</c:formatCode>
                <c:ptCount val="120"/>
                <c:pt idx="0">
                  <c:v>55.78</c:v>
                </c:pt>
                <c:pt idx="1">
                  <c:v>46.76</c:v>
                </c:pt>
                <c:pt idx="2">
                  <c:v>40.01</c:v>
                </c:pt>
                <c:pt idx="3">
                  <c:v>41.44</c:v>
                </c:pt>
                <c:pt idx="4">
                  <c:v>39.840000000000003</c:v>
                </c:pt>
                <c:pt idx="5">
                  <c:v>30.71</c:v>
                </c:pt>
                <c:pt idx="6">
                  <c:v>45.91</c:v>
                </c:pt>
                <c:pt idx="7">
                  <c:v>48.77</c:v>
                </c:pt>
                <c:pt idx="8">
                  <c:v>48.75</c:v>
                </c:pt>
                <c:pt idx="9">
                  <c:v>46.33</c:v>
                </c:pt>
                <c:pt idx="10">
                  <c:v>45.71</c:v>
                </c:pt>
                <c:pt idx="11">
                  <c:v>38.42</c:v>
                </c:pt>
                <c:pt idx="12">
                  <c:v>27.16</c:v>
                </c:pt>
                <c:pt idx="13">
                  <c:v>24.43</c:v>
                </c:pt>
                <c:pt idx="14">
                  <c:v>20.38</c:v>
                </c:pt>
                <c:pt idx="15">
                  <c:v>19.82</c:v>
                </c:pt>
                <c:pt idx="16">
                  <c:v>19.46</c:v>
                </c:pt>
                <c:pt idx="17">
                  <c:v>28.26</c:v>
                </c:pt>
                <c:pt idx="18">
                  <c:v>20.21</c:v>
                </c:pt>
                <c:pt idx="19">
                  <c:v>40.549999999999997</c:v>
                </c:pt>
                <c:pt idx="20">
                  <c:v>37.83</c:v>
                </c:pt>
                <c:pt idx="21">
                  <c:v>31.08</c:v>
                </c:pt>
                <c:pt idx="22">
                  <c:v>27.62</c:v>
                </c:pt>
                <c:pt idx="23">
                  <c:v>39.25</c:v>
                </c:pt>
                <c:pt idx="24">
                  <c:v>51.22</c:v>
                </c:pt>
                <c:pt idx="25">
                  <c:v>57.13</c:v>
                </c:pt>
                <c:pt idx="26">
                  <c:v>38.35</c:v>
                </c:pt>
                <c:pt idx="27">
                  <c:v>36.76</c:v>
                </c:pt>
                <c:pt idx="28">
                  <c:v>45.94</c:v>
                </c:pt>
                <c:pt idx="29">
                  <c:v>56.16</c:v>
                </c:pt>
                <c:pt idx="30">
                  <c:v>78.760000000000005</c:v>
                </c:pt>
                <c:pt idx="31">
                  <c:v>68.2</c:v>
                </c:pt>
                <c:pt idx="32">
                  <c:v>89.27</c:v>
                </c:pt>
                <c:pt idx="33">
                  <c:v>64.84</c:v>
                </c:pt>
                <c:pt idx="34">
                  <c:v>85.9</c:v>
                </c:pt>
                <c:pt idx="35">
                  <c:v>193.38</c:v>
                </c:pt>
                <c:pt idx="36">
                  <c:v>106.71</c:v>
                </c:pt>
                <c:pt idx="37">
                  <c:v>81.040000000000006</c:v>
                </c:pt>
                <c:pt idx="38">
                  <c:v>86.48</c:v>
                </c:pt>
                <c:pt idx="39">
                  <c:v>79.36</c:v>
                </c:pt>
                <c:pt idx="40">
                  <c:v>132.66</c:v>
                </c:pt>
                <c:pt idx="41">
                  <c:v>140.1</c:v>
                </c:pt>
                <c:pt idx="42">
                  <c:v>184.13</c:v>
                </c:pt>
                <c:pt idx="43">
                  <c:v>261.49</c:v>
                </c:pt>
                <c:pt idx="44">
                  <c:v>214.98</c:v>
                </c:pt>
                <c:pt idx="45">
                  <c:v>113.48</c:v>
                </c:pt>
                <c:pt idx="46">
                  <c:v>195.35</c:v>
                </c:pt>
                <c:pt idx="47">
                  <c:v>245.98</c:v>
                </c:pt>
                <c:pt idx="48">
                  <c:v>78.760000000000005</c:v>
                </c:pt>
                <c:pt idx="49">
                  <c:v>80.13</c:v>
                </c:pt>
                <c:pt idx="50">
                  <c:v>74.17</c:v>
                </c:pt>
                <c:pt idx="51">
                  <c:v>60.55</c:v>
                </c:pt>
                <c:pt idx="52">
                  <c:v>26.61</c:v>
                </c:pt>
                <c:pt idx="53">
                  <c:v>43.37</c:v>
                </c:pt>
                <c:pt idx="54">
                  <c:v>32.92</c:v>
                </c:pt>
                <c:pt idx="55">
                  <c:v>66.44</c:v>
                </c:pt>
                <c:pt idx="56">
                  <c:v>32.81</c:v>
                </c:pt>
                <c:pt idx="57">
                  <c:v>37.64</c:v>
                </c:pt>
                <c:pt idx="58">
                  <c:v>69.680000000000007</c:v>
                </c:pt>
                <c:pt idx="59">
                  <c:v>76.239999999999995</c:v>
                </c:pt>
                <c:pt idx="60">
                  <c:v>106.22</c:v>
                </c:pt>
                <c:pt idx="61">
                  <c:v>51.58</c:v>
                </c:pt>
                <c:pt idx="62">
                  <c:v>59.38</c:v>
                </c:pt>
                <c:pt idx="63">
                  <c:v>48.92</c:v>
                </c:pt>
                <c:pt idx="64">
                  <c:v>35.130000000000003</c:v>
                </c:pt>
                <c:pt idx="65">
                  <c:v>36.090000000000003</c:v>
                </c:pt>
                <c:pt idx="66">
                  <c:v>16.739999999999998</c:v>
                </c:pt>
                <c:pt idx="67">
                  <c:v>12.53</c:v>
                </c:pt>
                <c:pt idx="68">
                  <c:v>56.02</c:v>
                </c:pt>
                <c:pt idx="69">
                  <c:v>40.64</c:v>
                </c:pt>
                <c:pt idx="70">
                  <c:v>45.34</c:v>
                </c:pt>
                <c:pt idx="71">
                  <c:v>38.79</c:v>
                </c:pt>
                <c:pt idx="72">
                  <c:v>63.14</c:v>
                </c:pt>
                <c:pt idx="73">
                  <c:v>63</c:v>
                </c:pt>
                <c:pt idx="74">
                  <c:v>63.13</c:v>
                </c:pt>
                <c:pt idx="75">
                  <c:v>36.5</c:v>
                </c:pt>
                <c:pt idx="76">
                  <c:v>27.75</c:v>
                </c:pt>
                <c:pt idx="77">
                  <c:v>24.17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52</c:v>
                </c:pt>
                <c:pt idx="82">
                  <c:v>52</c:v>
                </c:pt>
                <c:pt idx="83">
                  <c:v>52</c:v>
                </c:pt>
                <c:pt idx="84">
                  <c:v>44.25</c:v>
                </c:pt>
                <c:pt idx="85">
                  <c:v>44.25</c:v>
                </c:pt>
                <c:pt idx="86">
                  <c:v>44.25</c:v>
                </c:pt>
                <c:pt idx="87">
                  <c:v>44.25</c:v>
                </c:pt>
                <c:pt idx="88">
                  <c:v>44.25</c:v>
                </c:pt>
                <c:pt idx="89">
                  <c:v>44.25</c:v>
                </c:pt>
                <c:pt idx="90">
                  <c:v>44.25</c:v>
                </c:pt>
                <c:pt idx="91">
                  <c:v>44.25</c:v>
                </c:pt>
                <c:pt idx="92">
                  <c:v>44.25</c:v>
                </c:pt>
                <c:pt idx="93">
                  <c:v>44.25</c:v>
                </c:pt>
                <c:pt idx="94">
                  <c:v>44.25</c:v>
                </c:pt>
                <c:pt idx="95">
                  <c:v>44.25</c:v>
                </c:pt>
                <c:pt idx="96">
                  <c:v>42.5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42.5</c:v>
                </c:pt>
                <c:pt idx="102">
                  <c:v>42.5</c:v>
                </c:pt>
                <c:pt idx="103">
                  <c:v>42.5</c:v>
                </c:pt>
                <c:pt idx="104">
                  <c:v>42.5</c:v>
                </c:pt>
                <c:pt idx="105">
                  <c:v>42.5</c:v>
                </c:pt>
                <c:pt idx="106">
                  <c:v>42.5</c:v>
                </c:pt>
                <c:pt idx="107">
                  <c:v>42.5</c:v>
                </c:pt>
                <c:pt idx="108">
                  <c:v>43.15</c:v>
                </c:pt>
                <c:pt idx="109">
                  <c:v>43.15</c:v>
                </c:pt>
                <c:pt idx="110">
                  <c:v>43.15</c:v>
                </c:pt>
                <c:pt idx="111">
                  <c:v>43.15</c:v>
                </c:pt>
                <c:pt idx="112">
                  <c:v>43.15</c:v>
                </c:pt>
                <c:pt idx="113">
                  <c:v>43.15</c:v>
                </c:pt>
                <c:pt idx="114">
                  <c:v>43.15</c:v>
                </c:pt>
                <c:pt idx="115">
                  <c:v>43.15</c:v>
                </c:pt>
                <c:pt idx="116">
                  <c:v>43.15</c:v>
                </c:pt>
                <c:pt idx="117">
                  <c:v>43.15</c:v>
                </c:pt>
                <c:pt idx="118">
                  <c:v>43.15</c:v>
                </c:pt>
                <c:pt idx="119">
                  <c:v>43.15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C-4A14-83C5-2F1F267309C1}"/>
            </c:ext>
          </c:extLst>
        </c:ser>
        <c:ser>
          <c:idx val="1"/>
          <c:order val="1"/>
          <c:tx>
            <c:strRef>
              <c:f>'Toteuma + futuurit'!$C$1</c:f>
              <c:strCache>
                <c:ptCount val="1"/>
                <c:pt idx="0">
                  <c:v>Tukholma</c:v>
                </c:pt>
              </c:strCache>
            </c:strRef>
          </c:tx>
          <c:spPr>
            <a:ln w="28575" cap="rnd">
              <a:solidFill>
                <a:srgbClr val="9642E8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futuurit'!$A$2:$A$121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futuurit'!$C$2:$C$121</c:f>
              <c:numCache>
                <c:formatCode>General</c:formatCode>
                <c:ptCount val="120"/>
                <c:pt idx="0">
                  <c:v>54.37</c:v>
                </c:pt>
                <c:pt idx="1">
                  <c:v>45.54</c:v>
                </c:pt>
                <c:pt idx="2">
                  <c:v>39.39</c:v>
                </c:pt>
                <c:pt idx="3">
                  <c:v>39.69</c:v>
                </c:pt>
                <c:pt idx="4">
                  <c:v>34.82</c:v>
                </c:pt>
                <c:pt idx="5">
                  <c:v>24.47</c:v>
                </c:pt>
                <c:pt idx="6">
                  <c:v>35.07</c:v>
                </c:pt>
                <c:pt idx="7">
                  <c:v>37.01</c:v>
                </c:pt>
                <c:pt idx="8">
                  <c:v>34.74</c:v>
                </c:pt>
                <c:pt idx="9">
                  <c:v>37.71</c:v>
                </c:pt>
                <c:pt idx="10">
                  <c:v>41.8</c:v>
                </c:pt>
                <c:pt idx="11">
                  <c:v>36.01</c:v>
                </c:pt>
                <c:pt idx="12">
                  <c:v>23.73</c:v>
                </c:pt>
                <c:pt idx="13">
                  <c:v>18.39</c:v>
                </c:pt>
                <c:pt idx="14">
                  <c:v>13.84</c:v>
                </c:pt>
                <c:pt idx="15">
                  <c:v>9</c:v>
                </c:pt>
                <c:pt idx="16">
                  <c:v>12.74</c:v>
                </c:pt>
                <c:pt idx="17">
                  <c:v>23.73</c:v>
                </c:pt>
                <c:pt idx="18">
                  <c:v>8.92</c:v>
                </c:pt>
                <c:pt idx="19">
                  <c:v>33.659999999999997</c:v>
                </c:pt>
                <c:pt idx="20">
                  <c:v>33.49</c:v>
                </c:pt>
                <c:pt idx="21">
                  <c:v>22.12</c:v>
                </c:pt>
                <c:pt idx="22">
                  <c:v>23.64</c:v>
                </c:pt>
                <c:pt idx="23">
                  <c:v>30.96</c:v>
                </c:pt>
                <c:pt idx="24">
                  <c:v>48.6</c:v>
                </c:pt>
                <c:pt idx="25">
                  <c:v>53.14</c:v>
                </c:pt>
                <c:pt idx="26">
                  <c:v>36.17</c:v>
                </c:pt>
                <c:pt idx="27">
                  <c:v>33.119999999999997</c:v>
                </c:pt>
                <c:pt idx="28">
                  <c:v>42.88</c:v>
                </c:pt>
                <c:pt idx="29">
                  <c:v>39.840000000000003</c:v>
                </c:pt>
                <c:pt idx="30">
                  <c:v>57.9</c:v>
                </c:pt>
                <c:pt idx="31">
                  <c:v>65.67</c:v>
                </c:pt>
                <c:pt idx="32">
                  <c:v>90.26</c:v>
                </c:pt>
                <c:pt idx="33">
                  <c:v>64.28</c:v>
                </c:pt>
                <c:pt idx="34">
                  <c:v>82.53</c:v>
                </c:pt>
                <c:pt idx="35">
                  <c:v>175.74</c:v>
                </c:pt>
                <c:pt idx="36">
                  <c:v>100.89</c:v>
                </c:pt>
                <c:pt idx="37">
                  <c:v>73.489999999999995</c:v>
                </c:pt>
                <c:pt idx="38">
                  <c:v>122.9</c:v>
                </c:pt>
                <c:pt idx="39">
                  <c:v>86.3</c:v>
                </c:pt>
                <c:pt idx="40">
                  <c:v>98.15</c:v>
                </c:pt>
                <c:pt idx="41">
                  <c:v>119.14</c:v>
                </c:pt>
                <c:pt idx="42">
                  <c:v>81.790000000000006</c:v>
                </c:pt>
                <c:pt idx="43">
                  <c:v>211.4</c:v>
                </c:pt>
                <c:pt idx="44">
                  <c:v>212.3</c:v>
                </c:pt>
                <c:pt idx="45">
                  <c:v>73.58</c:v>
                </c:pt>
                <c:pt idx="46">
                  <c:v>120.04</c:v>
                </c:pt>
                <c:pt idx="47">
                  <c:v>245.84</c:v>
                </c:pt>
                <c:pt idx="48">
                  <c:v>82.72</c:v>
                </c:pt>
                <c:pt idx="49">
                  <c:v>73.67</c:v>
                </c:pt>
                <c:pt idx="50">
                  <c:v>71.790000000000006</c:v>
                </c:pt>
                <c:pt idx="51">
                  <c:v>60.6</c:v>
                </c:pt>
                <c:pt idx="52">
                  <c:v>34.42</c:v>
                </c:pt>
                <c:pt idx="53">
                  <c:v>45.43</c:v>
                </c:pt>
                <c:pt idx="54">
                  <c:v>32.159999999999997</c:v>
                </c:pt>
                <c:pt idx="55">
                  <c:v>31.15</c:v>
                </c:pt>
                <c:pt idx="56">
                  <c:v>20.45</c:v>
                </c:pt>
                <c:pt idx="57">
                  <c:v>28.28</c:v>
                </c:pt>
                <c:pt idx="58">
                  <c:v>71.31</c:v>
                </c:pt>
                <c:pt idx="59">
                  <c:v>70.34</c:v>
                </c:pt>
                <c:pt idx="60">
                  <c:v>71.239999999999995</c:v>
                </c:pt>
                <c:pt idx="61">
                  <c:v>44.71</c:v>
                </c:pt>
                <c:pt idx="62">
                  <c:v>52.6</c:v>
                </c:pt>
                <c:pt idx="63">
                  <c:v>48.5</c:v>
                </c:pt>
                <c:pt idx="64">
                  <c:v>20.37</c:v>
                </c:pt>
                <c:pt idx="65">
                  <c:v>24.15</c:v>
                </c:pt>
                <c:pt idx="66">
                  <c:v>18</c:v>
                </c:pt>
                <c:pt idx="67">
                  <c:v>7.41</c:v>
                </c:pt>
                <c:pt idx="68">
                  <c:v>14.49</c:v>
                </c:pt>
                <c:pt idx="69">
                  <c:v>20.190000000000001</c:v>
                </c:pt>
                <c:pt idx="70">
                  <c:v>57.76</c:v>
                </c:pt>
                <c:pt idx="71">
                  <c:v>50.54</c:v>
                </c:pt>
                <c:pt idx="72">
                  <c:v>55.13</c:v>
                </c:pt>
                <c:pt idx="73">
                  <c:v>50.75</c:v>
                </c:pt>
                <c:pt idx="74">
                  <c:v>35.130000000000003</c:v>
                </c:pt>
                <c:pt idx="75">
                  <c:v>28.78</c:v>
                </c:pt>
                <c:pt idx="76">
                  <c:v>20.03</c:v>
                </c:pt>
                <c:pt idx="77">
                  <c:v>16.45</c:v>
                </c:pt>
                <c:pt idx="78">
                  <c:v>19.78</c:v>
                </c:pt>
                <c:pt idx="79">
                  <c:v>19.78</c:v>
                </c:pt>
                <c:pt idx="80">
                  <c:v>19.78</c:v>
                </c:pt>
                <c:pt idx="81">
                  <c:v>43.4</c:v>
                </c:pt>
                <c:pt idx="82">
                  <c:v>43.4</c:v>
                </c:pt>
                <c:pt idx="83">
                  <c:v>43.4</c:v>
                </c:pt>
                <c:pt idx="84">
                  <c:v>35.700000000000003</c:v>
                </c:pt>
                <c:pt idx="85">
                  <c:v>35.700000000000003</c:v>
                </c:pt>
                <c:pt idx="86">
                  <c:v>35.700000000000003</c:v>
                </c:pt>
                <c:pt idx="87">
                  <c:v>35.700000000000003</c:v>
                </c:pt>
                <c:pt idx="88">
                  <c:v>35.700000000000003</c:v>
                </c:pt>
                <c:pt idx="89">
                  <c:v>35.700000000000003</c:v>
                </c:pt>
                <c:pt idx="90">
                  <c:v>35.700000000000003</c:v>
                </c:pt>
                <c:pt idx="91">
                  <c:v>35.700000000000003</c:v>
                </c:pt>
                <c:pt idx="92">
                  <c:v>35.700000000000003</c:v>
                </c:pt>
                <c:pt idx="93">
                  <c:v>35.700000000000003</c:v>
                </c:pt>
                <c:pt idx="94">
                  <c:v>35.700000000000003</c:v>
                </c:pt>
                <c:pt idx="95">
                  <c:v>35.700000000000003</c:v>
                </c:pt>
                <c:pt idx="96">
                  <c:v>38.75</c:v>
                </c:pt>
                <c:pt idx="97">
                  <c:v>38.75</c:v>
                </c:pt>
                <c:pt idx="98">
                  <c:v>38.75</c:v>
                </c:pt>
                <c:pt idx="99">
                  <c:v>38.75</c:v>
                </c:pt>
                <c:pt idx="100">
                  <c:v>38.75</c:v>
                </c:pt>
                <c:pt idx="101">
                  <c:v>38.75</c:v>
                </c:pt>
                <c:pt idx="102">
                  <c:v>38.75</c:v>
                </c:pt>
                <c:pt idx="103">
                  <c:v>38.75</c:v>
                </c:pt>
                <c:pt idx="104">
                  <c:v>38.75</c:v>
                </c:pt>
                <c:pt idx="105">
                  <c:v>38.75</c:v>
                </c:pt>
                <c:pt idx="106">
                  <c:v>38.75</c:v>
                </c:pt>
                <c:pt idx="107">
                  <c:v>38.75</c:v>
                </c:pt>
                <c:pt idx="108">
                  <c:v>39.200000000000003</c:v>
                </c:pt>
                <c:pt idx="109">
                  <c:v>39.200000000000003</c:v>
                </c:pt>
                <c:pt idx="110">
                  <c:v>39.200000000000003</c:v>
                </c:pt>
                <c:pt idx="111">
                  <c:v>39.200000000000003</c:v>
                </c:pt>
                <c:pt idx="112">
                  <c:v>39.200000000000003</c:v>
                </c:pt>
                <c:pt idx="113">
                  <c:v>39.200000000000003</c:v>
                </c:pt>
                <c:pt idx="114">
                  <c:v>39.200000000000003</c:v>
                </c:pt>
                <c:pt idx="115">
                  <c:v>39.200000000000003</c:v>
                </c:pt>
                <c:pt idx="116">
                  <c:v>39.200000000000003</c:v>
                </c:pt>
                <c:pt idx="117">
                  <c:v>39.200000000000003</c:v>
                </c:pt>
                <c:pt idx="118">
                  <c:v>39.200000000000003</c:v>
                </c:pt>
                <c:pt idx="119">
                  <c:v>39.200000000000003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CC-4A14-83C5-2F1F267309C1}"/>
            </c:ext>
          </c:extLst>
        </c:ser>
        <c:ser>
          <c:idx val="2"/>
          <c:order val="2"/>
          <c:tx>
            <c:strRef>
              <c:f>'Toteuma + futuurit'!$D$1</c:f>
              <c:strCache>
                <c:ptCount val="1"/>
                <c:pt idx="0">
                  <c:v>Saksa</c:v>
                </c:pt>
              </c:strCache>
            </c:strRef>
          </c:tx>
          <c:spPr>
            <a:ln w="28575" cap="rnd">
              <a:solidFill>
                <a:srgbClr val="004F4B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futuurit'!$A$2:$A$121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futuurit'!$D$2:$D$121</c:f>
              <c:numCache>
                <c:formatCode>General</c:formatCode>
                <c:ptCount val="120"/>
                <c:pt idx="0">
                  <c:v>49.39</c:v>
                </c:pt>
                <c:pt idx="1">
                  <c:v>42.82</c:v>
                </c:pt>
                <c:pt idx="2">
                  <c:v>30.63</c:v>
                </c:pt>
                <c:pt idx="3">
                  <c:v>36.96</c:v>
                </c:pt>
                <c:pt idx="4">
                  <c:v>37.840000000000003</c:v>
                </c:pt>
                <c:pt idx="5">
                  <c:v>32.520000000000003</c:v>
                </c:pt>
                <c:pt idx="6">
                  <c:v>39.69</c:v>
                </c:pt>
                <c:pt idx="7">
                  <c:v>36.85</c:v>
                </c:pt>
                <c:pt idx="8">
                  <c:v>35.75</c:v>
                </c:pt>
                <c:pt idx="9">
                  <c:v>36.94</c:v>
                </c:pt>
                <c:pt idx="10">
                  <c:v>41</c:v>
                </c:pt>
                <c:pt idx="11">
                  <c:v>31.97</c:v>
                </c:pt>
                <c:pt idx="12">
                  <c:v>35.03</c:v>
                </c:pt>
                <c:pt idx="13">
                  <c:v>21.92</c:v>
                </c:pt>
                <c:pt idx="14">
                  <c:v>22.49</c:v>
                </c:pt>
                <c:pt idx="15">
                  <c:v>17.09</c:v>
                </c:pt>
                <c:pt idx="16">
                  <c:v>17.600000000000001</c:v>
                </c:pt>
                <c:pt idx="17">
                  <c:v>26.18</c:v>
                </c:pt>
                <c:pt idx="18">
                  <c:v>30.06</c:v>
                </c:pt>
                <c:pt idx="19">
                  <c:v>34.86</c:v>
                </c:pt>
                <c:pt idx="20">
                  <c:v>43.69</c:v>
                </c:pt>
                <c:pt idx="21">
                  <c:v>33.97</c:v>
                </c:pt>
                <c:pt idx="22">
                  <c:v>38.79</c:v>
                </c:pt>
                <c:pt idx="23">
                  <c:v>43.52</c:v>
                </c:pt>
                <c:pt idx="24">
                  <c:v>52.81</c:v>
                </c:pt>
                <c:pt idx="25">
                  <c:v>48.7</c:v>
                </c:pt>
                <c:pt idx="26">
                  <c:v>47.16</c:v>
                </c:pt>
                <c:pt idx="27">
                  <c:v>53.61</c:v>
                </c:pt>
                <c:pt idx="28">
                  <c:v>53.35</c:v>
                </c:pt>
                <c:pt idx="29">
                  <c:v>74.08</c:v>
                </c:pt>
                <c:pt idx="30">
                  <c:v>81.37</c:v>
                </c:pt>
                <c:pt idx="31">
                  <c:v>82.7</c:v>
                </c:pt>
                <c:pt idx="32">
                  <c:v>128.37</c:v>
                </c:pt>
                <c:pt idx="33">
                  <c:v>139.49</c:v>
                </c:pt>
                <c:pt idx="34">
                  <c:v>176.15</c:v>
                </c:pt>
                <c:pt idx="35">
                  <c:v>221.06</c:v>
                </c:pt>
                <c:pt idx="36">
                  <c:v>167.73</c:v>
                </c:pt>
                <c:pt idx="37">
                  <c:v>128.80000000000001</c:v>
                </c:pt>
                <c:pt idx="38">
                  <c:v>252.01</c:v>
                </c:pt>
                <c:pt idx="39">
                  <c:v>165.73</c:v>
                </c:pt>
                <c:pt idx="40">
                  <c:v>177.48</c:v>
                </c:pt>
                <c:pt idx="41">
                  <c:v>218.03</c:v>
                </c:pt>
                <c:pt idx="42">
                  <c:v>315</c:v>
                </c:pt>
                <c:pt idx="43">
                  <c:v>465.18</c:v>
                </c:pt>
                <c:pt idx="44">
                  <c:v>346.12</c:v>
                </c:pt>
                <c:pt idx="45">
                  <c:v>152.6</c:v>
                </c:pt>
                <c:pt idx="46">
                  <c:v>173.63</c:v>
                </c:pt>
                <c:pt idx="47">
                  <c:v>251.62</c:v>
                </c:pt>
                <c:pt idx="48">
                  <c:v>117.83</c:v>
                </c:pt>
                <c:pt idx="49">
                  <c:v>128.31</c:v>
                </c:pt>
                <c:pt idx="50">
                  <c:v>102.52</c:v>
                </c:pt>
                <c:pt idx="51">
                  <c:v>100.74</c:v>
                </c:pt>
                <c:pt idx="52">
                  <c:v>81.72</c:v>
                </c:pt>
                <c:pt idx="53">
                  <c:v>94.76</c:v>
                </c:pt>
                <c:pt idx="54">
                  <c:v>77.61</c:v>
                </c:pt>
                <c:pt idx="55">
                  <c:v>94.32</c:v>
                </c:pt>
                <c:pt idx="56">
                  <c:v>100.72</c:v>
                </c:pt>
                <c:pt idx="57">
                  <c:v>87.38</c:v>
                </c:pt>
                <c:pt idx="58">
                  <c:v>91.12</c:v>
                </c:pt>
                <c:pt idx="59">
                  <c:v>68.52</c:v>
                </c:pt>
                <c:pt idx="60">
                  <c:v>76.569999999999993</c:v>
                </c:pt>
                <c:pt idx="61">
                  <c:v>61.34</c:v>
                </c:pt>
                <c:pt idx="62">
                  <c:v>64.7</c:v>
                </c:pt>
                <c:pt idx="63">
                  <c:v>62.36</c:v>
                </c:pt>
                <c:pt idx="64">
                  <c:v>67.209999999999994</c:v>
                </c:pt>
                <c:pt idx="65">
                  <c:v>72.89</c:v>
                </c:pt>
                <c:pt idx="66">
                  <c:v>67.7</c:v>
                </c:pt>
                <c:pt idx="67">
                  <c:v>82.05</c:v>
                </c:pt>
                <c:pt idx="68">
                  <c:v>78.31</c:v>
                </c:pt>
                <c:pt idx="69">
                  <c:v>86.1</c:v>
                </c:pt>
                <c:pt idx="70">
                  <c:v>113.91</c:v>
                </c:pt>
                <c:pt idx="71">
                  <c:v>108.32</c:v>
                </c:pt>
                <c:pt idx="72">
                  <c:v>109.97</c:v>
                </c:pt>
                <c:pt idx="73">
                  <c:v>107.84</c:v>
                </c:pt>
                <c:pt idx="74">
                  <c:v>91.87</c:v>
                </c:pt>
                <c:pt idx="75">
                  <c:v>83.17</c:v>
                </c:pt>
                <c:pt idx="76">
                  <c:v>75.31</c:v>
                </c:pt>
                <c:pt idx="77">
                  <c:v>83.41</c:v>
                </c:pt>
                <c:pt idx="78">
                  <c:v>92.98</c:v>
                </c:pt>
                <c:pt idx="79">
                  <c:v>92.98</c:v>
                </c:pt>
                <c:pt idx="80">
                  <c:v>92.98</c:v>
                </c:pt>
                <c:pt idx="81">
                  <c:v>107.84</c:v>
                </c:pt>
                <c:pt idx="82">
                  <c:v>107.84</c:v>
                </c:pt>
                <c:pt idx="83">
                  <c:v>107.84</c:v>
                </c:pt>
                <c:pt idx="84">
                  <c:v>91.82</c:v>
                </c:pt>
                <c:pt idx="85">
                  <c:v>91.82</c:v>
                </c:pt>
                <c:pt idx="86">
                  <c:v>91.82</c:v>
                </c:pt>
                <c:pt idx="87">
                  <c:v>91.82</c:v>
                </c:pt>
                <c:pt idx="88">
                  <c:v>91.82</c:v>
                </c:pt>
                <c:pt idx="89">
                  <c:v>91.82</c:v>
                </c:pt>
                <c:pt idx="90">
                  <c:v>91.82</c:v>
                </c:pt>
                <c:pt idx="91">
                  <c:v>91.82</c:v>
                </c:pt>
                <c:pt idx="92">
                  <c:v>91.82</c:v>
                </c:pt>
                <c:pt idx="93">
                  <c:v>91.82</c:v>
                </c:pt>
                <c:pt idx="94">
                  <c:v>91.82</c:v>
                </c:pt>
                <c:pt idx="95">
                  <c:v>91.82</c:v>
                </c:pt>
                <c:pt idx="96">
                  <c:v>83.27</c:v>
                </c:pt>
                <c:pt idx="97">
                  <c:v>83.27</c:v>
                </c:pt>
                <c:pt idx="98">
                  <c:v>83.27</c:v>
                </c:pt>
                <c:pt idx="99">
                  <c:v>83.27</c:v>
                </c:pt>
                <c:pt idx="100">
                  <c:v>83.27</c:v>
                </c:pt>
                <c:pt idx="101">
                  <c:v>83.27</c:v>
                </c:pt>
                <c:pt idx="102">
                  <c:v>83.27</c:v>
                </c:pt>
                <c:pt idx="103">
                  <c:v>83.27</c:v>
                </c:pt>
                <c:pt idx="104">
                  <c:v>83.27</c:v>
                </c:pt>
                <c:pt idx="105">
                  <c:v>83.27</c:v>
                </c:pt>
                <c:pt idx="106">
                  <c:v>83.27</c:v>
                </c:pt>
                <c:pt idx="107">
                  <c:v>83.27</c:v>
                </c:pt>
                <c:pt idx="108">
                  <c:v>74.67</c:v>
                </c:pt>
                <c:pt idx="109">
                  <c:v>74.67</c:v>
                </c:pt>
                <c:pt idx="110">
                  <c:v>74.67</c:v>
                </c:pt>
                <c:pt idx="111">
                  <c:v>74.67</c:v>
                </c:pt>
                <c:pt idx="112">
                  <c:v>74.67</c:v>
                </c:pt>
                <c:pt idx="113">
                  <c:v>74.67</c:v>
                </c:pt>
                <c:pt idx="114">
                  <c:v>74.67</c:v>
                </c:pt>
                <c:pt idx="115">
                  <c:v>74.67</c:v>
                </c:pt>
                <c:pt idx="116">
                  <c:v>74.67</c:v>
                </c:pt>
                <c:pt idx="117">
                  <c:v>74.67</c:v>
                </c:pt>
                <c:pt idx="118">
                  <c:v>74.67</c:v>
                </c:pt>
                <c:pt idx="119">
                  <c:v>74.67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CC-4A14-83C5-2F1F26730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566120"/>
        <c:axId val="1068567560"/>
      </c:lineChart>
      <c:dateAx>
        <c:axId val="10685661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8567560"/>
        <c:crosses val="autoZero"/>
        <c:auto val="1"/>
        <c:lblOffset val="100"/>
        <c:baseTimeUnit val="months"/>
        <c:majorUnit val="12"/>
        <c:majorTimeUnit val="months"/>
      </c:dateAx>
      <c:valAx>
        <c:axId val="106856756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4.9705701680906908E-4"/>
              <c:y val="1.567851556755745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8566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8364241916568942"/>
          <c:y val="0.93108458216916445"/>
          <c:w val="0.23271516166862122"/>
          <c:h val="6.5519832092295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223266446532889E-2"/>
          <c:y val="8.2990469306719675E-2"/>
          <c:w val="0.91738762705595589"/>
          <c:h val="0.78055150142010565"/>
        </c:manualLayout>
      </c:layout>
      <c:barChart>
        <c:barDir val="col"/>
        <c:grouping val="stacked"/>
        <c:varyColors val="0"/>
        <c:ser>
          <c:idx val="0"/>
          <c:order val="0"/>
          <c:tx>
            <c:v>Bensiini</c:v>
          </c:tx>
          <c:spPr>
            <a:solidFill>
              <a:srgbClr val="590A99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ensirek_data!$D$5:$D$13</c:f>
              <c:numCache>
                <c:formatCode>0</c:formatCode>
                <c:ptCount val="9"/>
                <c:pt idx="0">
                  <c:v>77927</c:v>
                </c:pt>
                <c:pt idx="1">
                  <c:v>79034</c:v>
                </c:pt>
                <c:pt idx="2">
                  <c:v>84700</c:v>
                </c:pt>
                <c:pt idx="3">
                  <c:v>82334</c:v>
                </c:pt>
                <c:pt idx="4">
                  <c:v>62967</c:v>
                </c:pt>
                <c:pt idx="5">
                  <c:v>56632</c:v>
                </c:pt>
                <c:pt idx="6">
                  <c:v>43330</c:v>
                </c:pt>
                <c:pt idx="7">
                  <c:v>34358</c:v>
                </c:pt>
                <c:pt idx="8">
                  <c:v>33371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4-46F9-B0F2-7D798D88C0F1}"/>
            </c:ext>
          </c:extLst>
        </c:ser>
        <c:ser>
          <c:idx val="2"/>
          <c:order val="1"/>
          <c:tx>
            <c:v>Diesel</c:v>
          </c:tx>
          <c:spPr>
            <a:solidFill>
              <a:srgbClr val="9642E8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ensirek_data!$E$5:$E$13</c:f>
              <c:numCache>
                <c:formatCode>0</c:formatCode>
                <c:ptCount val="9"/>
                <c:pt idx="0">
                  <c:v>39463</c:v>
                </c:pt>
                <c:pt idx="1">
                  <c:v>36064</c:v>
                </c:pt>
                <c:pt idx="2">
                  <c:v>28936</c:v>
                </c:pt>
                <c:pt idx="3">
                  <c:v>21863</c:v>
                </c:pt>
                <c:pt idx="4">
                  <c:v>14134</c:v>
                </c:pt>
                <c:pt idx="5">
                  <c:v>10632</c:v>
                </c:pt>
                <c:pt idx="6">
                  <c:v>7046</c:v>
                </c:pt>
                <c:pt idx="7">
                  <c:v>5057</c:v>
                </c:pt>
                <c:pt idx="8">
                  <c:v>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4-46F9-B0F2-7D798D88C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67402376910017"/>
          <c:y val="0.9361525704809287"/>
          <c:w val="0.45667606914161196"/>
          <c:h val="6.3847429519071311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E05500"/>
            </a:solidFill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1AE-4D17-B969-A380220F6FB4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1AE-4D17-B969-A380220F6FB4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1AE-4D17-B969-A380220F6FB4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1AE-4D17-B969-A380220F6FB4}"/>
              </c:ext>
            </c:extLst>
          </c:dPt>
          <c:dPt>
            <c:idx val="4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1AE-4D17-B969-A380220F6FB4}"/>
              </c:ext>
            </c:extLst>
          </c:dPt>
          <c:dPt>
            <c:idx val="5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1AE-4D17-B969-A380220F6FB4}"/>
              </c:ext>
            </c:extLst>
          </c:dPt>
          <c:dPt>
            <c:idx val="6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1AE-4D17-B969-A380220F6FB4}"/>
              </c:ext>
            </c:extLst>
          </c:dPt>
          <c:dLbls>
            <c:dLbl>
              <c:idx val="0"/>
              <c:layout>
                <c:manualLayout>
                  <c:x val="0.10414409208023297"/>
                  <c:y val="-9.1362244160214531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AE-4D17-B969-A380220F6FB4}"/>
                </c:ext>
              </c:extLst>
            </c:dLbl>
            <c:dLbl>
              <c:idx val="1"/>
              <c:layout>
                <c:manualLayout>
                  <c:x val="0.11500437445319323"/>
                  <c:y val="0.1113327549415254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AE-4D17-B969-A380220F6FB4}"/>
                </c:ext>
              </c:extLst>
            </c:dLbl>
            <c:dLbl>
              <c:idx val="2"/>
              <c:layout>
                <c:manualLayout>
                  <c:x val="-3.0534352166223931E-2"/>
                  <c:y val="0.1264412691318425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AE-4D17-B969-A380220F6FB4}"/>
                </c:ext>
              </c:extLst>
            </c:dLbl>
            <c:dLbl>
              <c:idx val="3"/>
              <c:layout>
                <c:manualLayout>
                  <c:x val="-0.12894871321512946"/>
                  <c:y val="8.351670982696445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AE-4D17-B969-A380220F6FB4}"/>
                </c:ext>
              </c:extLst>
            </c:dLbl>
            <c:dLbl>
              <c:idx val="4"/>
              <c:layout>
                <c:manualLayout>
                  <c:x val="-0.13570822731128074"/>
                  <c:y val="-3.89700765483646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AE-4D17-B969-A380220F6FB4}"/>
                </c:ext>
              </c:extLst>
            </c:dLbl>
            <c:dLbl>
              <c:idx val="5"/>
              <c:layout>
                <c:manualLayout>
                  <c:x val="-9.3299406276505514E-2"/>
                  <c:y val="-8.90744606819763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AE-4D17-B969-A380220F6FB4}"/>
                </c:ext>
              </c:extLst>
            </c:dLbl>
            <c:dLbl>
              <c:idx val="6"/>
              <c:layout>
                <c:manualLayout>
                  <c:x val="-3.2230637200884239E-2"/>
                  <c:y val="-0.1252609603340292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AE-4D17-B969-A380220F6FB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Kulutus!$B$46:$H$46</c:f>
              <c:strCache>
                <c:ptCount val="7"/>
                <c:pt idx="0">
                  <c:v>Asuminen ja maatalous</c:v>
                </c:pt>
                <c:pt idx="1">
                  <c:v>Palvelut ja rakentaminen</c:v>
                </c:pt>
                <c:pt idx="2">
                  <c:v>Häviöt</c:v>
                </c:pt>
                <c:pt idx="3">
                  <c:v>Metsäteollisuus</c:v>
                </c:pt>
                <c:pt idx="4">
                  <c:v>Kemianteollisuus</c:v>
                </c:pt>
                <c:pt idx="5">
                  <c:v>Metallinjalostus</c:v>
                </c:pt>
                <c:pt idx="6">
                  <c:v>Muu teollisuus</c:v>
                </c:pt>
              </c:strCache>
            </c:strRef>
          </c:cat>
          <c:val>
            <c:numRef>
              <c:f>Kulutus!$B$49:$H$49</c:f>
              <c:numCache>
                <c:formatCode>0.00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4</c:v>
                </c:pt>
                <c:pt idx="3">
                  <c:v>18</c:v>
                </c:pt>
                <c:pt idx="4">
                  <c:v>7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1AE-4D17-B969-A380220F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49264958179039E-2"/>
          <c:y val="0.11343303014184485"/>
          <c:w val="0.94511815479771311"/>
          <c:h val="0.72667705968305008"/>
        </c:manualLayout>
      </c:layout>
      <c:barChart>
        <c:barDir val="col"/>
        <c:grouping val="stacked"/>
        <c:varyColors val="0"/>
        <c:ser>
          <c:idx val="0"/>
          <c:order val="0"/>
          <c:tx>
            <c:v>Sähköautojen osuus</c:v>
          </c:tx>
          <c:spPr>
            <a:solidFill>
              <a:srgbClr val="590A99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ensirek_data!$P$5:$P$13</c:f>
              <c:numCache>
                <c:formatCode>0.0</c:formatCode>
                <c:ptCount val="9"/>
                <c:pt idx="0">
                  <c:v>0.18739495798319328</c:v>
                </c:pt>
                <c:pt idx="1">
                  <c:v>0.42331790162496735</c:v>
                </c:pt>
                <c:pt idx="2">
                  <c:v>0.64395668229534042</c:v>
                </c:pt>
                <c:pt idx="3">
                  <c:v>1.6610772046268489</c:v>
                </c:pt>
                <c:pt idx="4">
                  <c:v>4.4026592269158566</c:v>
                </c:pt>
                <c:pt idx="5">
                  <c:v>10.308587443263168</c:v>
                </c:pt>
                <c:pt idx="6">
                  <c:v>17.785801713586292</c:v>
                </c:pt>
                <c:pt idx="7">
                  <c:v>33.752342642958361</c:v>
                </c:pt>
                <c:pt idx="8">
                  <c:v>29.523976671346798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B-45F5-8F59-169230BF498A}"/>
            </c:ext>
          </c:extLst>
        </c:ser>
        <c:ser>
          <c:idx val="1"/>
          <c:order val="1"/>
          <c:tx>
            <c:v>Ladattavien hybridien osuus</c:v>
          </c:tx>
          <c:spPr>
            <a:solidFill>
              <a:srgbClr val="9642E8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ensirek_data!$R$5:$R$13</c:f>
              <c:numCache>
                <c:formatCode>0.0</c:formatCode>
                <c:ptCount val="9"/>
                <c:pt idx="0">
                  <c:v>1.015126050420168</c:v>
                </c:pt>
                <c:pt idx="1">
                  <c:v>2.1528498064711981</c:v>
                </c:pt>
                <c:pt idx="2">
                  <c:v>4.0927762333513131</c:v>
                </c:pt>
                <c:pt idx="3">
                  <c:v>5.2249065260982634</c:v>
                </c:pt>
                <c:pt idx="4">
                  <c:v>13.723436252190957</c:v>
                </c:pt>
                <c:pt idx="5">
                  <c:v>20.453691575024624</c:v>
                </c:pt>
                <c:pt idx="6">
                  <c:v>19.793145654834763</c:v>
                </c:pt>
                <c:pt idx="7">
                  <c:v>20.668967408694062</c:v>
                </c:pt>
                <c:pt idx="8">
                  <c:v>20.065611837131438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B-45F5-8F59-169230BF498A}"/>
            </c:ext>
          </c:extLst>
        </c:ser>
        <c:ser>
          <c:idx val="2"/>
          <c:order val="2"/>
          <c:tx>
            <c:v>Kaasuautojen osuus</c:v>
          </c:tx>
          <c:spPr>
            <a:solidFill>
              <a:srgbClr val="004F4B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ensirek_data!$Q$5:$Q$13</c:f>
              <c:numCache>
                <c:formatCode>0.0</c:formatCode>
                <c:ptCount val="9"/>
                <c:pt idx="0">
                  <c:v>0.13865546218487396</c:v>
                </c:pt>
                <c:pt idx="1">
                  <c:v>0.36513277172034031</c:v>
                </c:pt>
                <c:pt idx="2">
                  <c:v>0.96344550018671415</c:v>
                </c:pt>
                <c:pt idx="3">
                  <c:v>1.8756074709070689</c:v>
                </c:pt>
                <c:pt idx="4">
                  <c:v>1.9093747083043799</c:v>
                </c:pt>
                <c:pt idx="5">
                  <c:v>0.92302068419288996</c:v>
                </c:pt>
                <c:pt idx="6">
                  <c:v>0.72827417380660953</c:v>
                </c:pt>
                <c:pt idx="7">
                  <c:v>0.51766695616400782</c:v>
                </c:pt>
                <c:pt idx="8">
                  <c:v>0.15390430932066099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5B-45F5-8F59-169230BF4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3.5905249124926954E-3"/>
              <c:y val="7.8022721383161674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</c:legendEntry>
      <c:layout>
        <c:manualLayout>
          <c:xMode val="edge"/>
          <c:yMode val="edge"/>
          <c:x val="5.9422750424448216E-2"/>
          <c:y val="0.92288557213930345"/>
          <c:w val="0.86603258621029322"/>
          <c:h val="7.711442786069651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469386567805302E-2"/>
          <c:y val="7.7472429869344064E-2"/>
          <c:w val="0.9151414544063865"/>
          <c:h val="0.76822179524966783"/>
        </c:manualLayout>
      </c:layout>
      <c:barChart>
        <c:barDir val="col"/>
        <c:grouping val="clustered"/>
        <c:varyColors val="0"/>
        <c:ser>
          <c:idx val="0"/>
          <c:order val="0"/>
          <c:tx>
            <c:v>Sähköautot</c:v>
          </c:tx>
          <c:spPr>
            <a:solidFill>
              <a:srgbClr val="590A99"/>
            </a:solidFill>
          </c:spPr>
          <c:invertIfNegative val="0"/>
          <c:dLbls>
            <c:dLbl>
              <c:idx val="1"/>
              <c:layout>
                <c:manualLayout>
                  <c:x val="-1.697792869269918E-3"/>
                  <c:y val="7.46268656716417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4-4C00-97CB-A52FAFE422D3}"/>
                </c:ext>
              </c:extLst>
            </c:dLbl>
            <c:dLbl>
              <c:idx val="2"/>
              <c:layout>
                <c:manualLayout>
                  <c:x val="-5.0933786078098476E-3"/>
                  <c:y val="-1.8241911987610735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4-4C00-97CB-A52FAFE422D3}"/>
                </c:ext>
              </c:extLst>
            </c:dLbl>
            <c:dLbl>
              <c:idx val="3"/>
              <c:layout>
                <c:manualLayout>
                  <c:x val="-1.0186757215619695E-2"/>
                  <c:y val="-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4-4C00-97CB-A52FAFE422D3}"/>
                </c:ext>
              </c:extLst>
            </c:dLbl>
            <c:dLbl>
              <c:idx val="4"/>
              <c:layout>
                <c:manualLayout>
                  <c:x val="-8.488964346349745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4-4C00-97CB-A52FAFE422D3}"/>
                </c:ext>
              </c:extLst>
            </c:dLbl>
            <c:dLbl>
              <c:idx val="5"/>
              <c:layout>
                <c:manualLayout>
                  <c:x val="-8.4889643463497456E-3"/>
                  <c:y val="9.927135973674932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4-4C00-97CB-A52FAFE422D3}"/>
                </c:ext>
              </c:extLst>
            </c:dLbl>
            <c:dLbl>
              <c:idx val="6"/>
              <c:layout>
                <c:manualLayout>
                  <c:x val="-8.4802748552865528E-3"/>
                  <c:y val="-1.492537313432845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64-4C00-97CB-A52FAFE422D3}"/>
                </c:ext>
              </c:extLst>
            </c:dLbl>
            <c:dLbl>
              <c:idx val="7"/>
              <c:layout>
                <c:manualLayout>
                  <c:x val="-8.4817642069550461E-3"/>
                  <c:y val="7.448789571694599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4-4C00-97CB-A52FAFE422D3}"/>
                </c:ext>
              </c:extLst>
            </c:dLbl>
            <c:dLbl>
              <c:idx val="8"/>
              <c:layout>
                <c:manualLayout>
                  <c:x val="-8.481764206955046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4-4C00-97CB-A52FAFE422D3}"/>
                </c:ext>
              </c:extLst>
            </c:dLbl>
            <c:dLbl>
              <c:idx val="9"/>
              <c:layout>
                <c:manualLayout>
                  <c:x val="-8.4947127788993666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4-4C00-97CB-A52FAFE422D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liikennedata!$B$8:$B$17</c:f>
              <c:numCache>
                <c:formatCode>General</c:formatCode>
                <c:ptCount val="10"/>
                <c:pt idx="0">
                  <c:v>614</c:v>
                </c:pt>
                <c:pt idx="1">
                  <c:v>844</c:v>
                </c:pt>
                <c:pt idx="2">
                  <c:v>1449</c:v>
                </c:pt>
                <c:pt idx="3">
                  <c:v>2404</c:v>
                </c:pt>
                <c:pt idx="4" formatCode="0">
                  <c:v>4661</c:v>
                </c:pt>
                <c:pt idx="5" formatCode="0">
                  <c:v>9697</c:v>
                </c:pt>
                <c:pt idx="6" formatCode="0">
                  <c:v>22921</c:v>
                </c:pt>
                <c:pt idx="7" formatCode="0">
                  <c:v>44889</c:v>
                </c:pt>
                <c:pt idx="8" formatCode="0">
                  <c:v>83762</c:v>
                </c:pt>
                <c:pt idx="9" formatCode="0">
                  <c:v>118297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64-4C00-97CB-A52FAFE422D3}"/>
            </c:ext>
          </c:extLst>
        </c:ser>
        <c:ser>
          <c:idx val="2"/>
          <c:order val="1"/>
          <c:tx>
            <c:v>Kaasuautot</c:v>
          </c:tx>
          <c:spPr>
            <a:solidFill>
              <a:srgbClr val="004F4B"/>
            </a:solidFill>
          </c:spPr>
          <c:invertIfNegative val="0"/>
          <c:dLbls>
            <c:dLbl>
              <c:idx val="0"/>
              <c:layout>
                <c:manualLayout>
                  <c:x val="-2.8257207785150123E-3"/>
                  <c:y val="-2.879505136307988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64-4C00-97CB-A52FAFE422D3}"/>
                </c:ext>
              </c:extLst>
            </c:dLbl>
            <c:dLbl>
              <c:idx val="1"/>
              <c:layout>
                <c:manualLayout>
                  <c:x val="-2.5902141245974836E-17"/>
                  <c:y val="-1.564127221984233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64-4C00-97CB-A52FAFE422D3}"/>
                </c:ext>
              </c:extLst>
            </c:dLbl>
            <c:dLbl>
              <c:idx val="2"/>
              <c:layout>
                <c:manualLayout>
                  <c:x val="-5.093417327698112E-3"/>
                  <c:y val="-1.8128989354551442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64-4C00-97CB-A52FAFE422D3}"/>
                </c:ext>
              </c:extLst>
            </c:dLbl>
            <c:dLbl>
              <c:idx val="3"/>
              <c:layout>
                <c:manualLayout>
                  <c:x val="-1.1892667077954597E-2"/>
                  <c:y val="-9.9602648175604967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64-4C00-97CB-A52FAFE422D3}"/>
                </c:ext>
              </c:extLst>
            </c:dLbl>
            <c:dLbl>
              <c:idx val="4"/>
              <c:layout>
                <c:manualLayout>
                  <c:x val="-6.7911860206476679E-3"/>
                  <c:y val="-8.536613782979112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64-4C00-97CB-A52FAFE422D3}"/>
                </c:ext>
              </c:extLst>
            </c:dLbl>
            <c:dLbl>
              <c:idx val="5"/>
              <c:layout>
                <c:manualLayout>
                  <c:x val="-1.4710324126860623E-2"/>
                  <c:y val="-1.422768963829862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64-4C00-97CB-A52FAFE422D3}"/>
                </c:ext>
              </c:extLst>
            </c:dLbl>
            <c:dLbl>
              <c:idx val="6"/>
              <c:layout>
                <c:manualLayout>
                  <c:x val="-1.0186757215619695E-2"/>
                  <c:y val="-2.73631840796020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64-4C00-97CB-A52FAFE422D3}"/>
                </c:ext>
              </c:extLst>
            </c:dLbl>
            <c:dLbl>
              <c:idx val="7"/>
              <c:layout>
                <c:manualLayout>
                  <c:x val="1.2465341087245431E-2"/>
                  <c:y val="-1.6600441362600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64-4C00-97CB-A52FAFE422D3}"/>
                </c:ext>
              </c:extLst>
            </c:dLbl>
            <c:dLbl>
              <c:idx val="8"/>
              <c:layout>
                <c:manualLayout>
                  <c:x val="1.2481580830107841E-2"/>
                  <c:y val="-2.4875826737925694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64-4C00-97CB-A52FAFE422D3}"/>
                </c:ext>
              </c:extLst>
            </c:dLbl>
            <c:dLbl>
              <c:idx val="9"/>
              <c:layout>
                <c:manualLayout>
                  <c:x val="1.0775158618565381E-2"/>
                  <c:y val="-1.49234046485692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64-4C00-97CB-A52FAFE422D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liikennedata!$H$8:$H$17</c:f>
              <c:numCache>
                <c:formatCode>General</c:formatCode>
                <c:ptCount val="10"/>
                <c:pt idx="0">
                  <c:v>1508</c:v>
                </c:pt>
                <c:pt idx="1">
                  <c:v>1825</c:v>
                </c:pt>
                <c:pt idx="2">
                  <c:v>3161</c:v>
                </c:pt>
                <c:pt idx="3">
                  <c:v>5607</c:v>
                </c:pt>
                <c:pt idx="4">
                  <c:v>9388</c:v>
                </c:pt>
                <c:pt idx="5">
                  <c:v>12366</c:v>
                </c:pt>
                <c:pt idx="6">
                  <c:v>14395</c:v>
                </c:pt>
                <c:pt idx="7">
                  <c:v>15622</c:v>
                </c:pt>
                <c:pt idx="8">
                  <c:v>16402</c:v>
                </c:pt>
                <c:pt idx="9">
                  <c:v>16654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664-4C00-97CB-A52FAFE422D3}"/>
            </c:ext>
          </c:extLst>
        </c:ser>
        <c:ser>
          <c:idx val="1"/>
          <c:order val="2"/>
          <c:tx>
            <c:v>Ladattavat hybridihenkilöautot</c:v>
          </c:tx>
          <c:spPr>
            <a:solidFill>
              <a:srgbClr val="9642E8"/>
            </a:solidFill>
          </c:spPr>
          <c:invertIfNegative val="0"/>
          <c:dLbls>
            <c:dLbl>
              <c:idx val="1"/>
              <c:layout>
                <c:manualLayout>
                  <c:x val="6.7911860206475378E-3"/>
                  <c:y val="-3.874031844930282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64-4C00-97CB-A52FAFE422D3}"/>
                </c:ext>
              </c:extLst>
            </c:dLbl>
            <c:dLbl>
              <c:idx val="2"/>
              <c:layout>
                <c:manualLayout>
                  <c:x val="6.7911860206475638E-3"/>
                  <c:y val="-3.153416169108312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64-4C00-97CB-A52FAFE422D3}"/>
                </c:ext>
              </c:extLst>
            </c:dLbl>
            <c:dLbl>
              <c:idx val="3"/>
              <c:layout>
                <c:manualLayout>
                  <c:x val="-2.8257207785150509E-3"/>
                  <c:y val="-1.1382151710638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64-4C00-97CB-A52FAFE422D3}"/>
                </c:ext>
              </c:extLst>
            </c:dLbl>
            <c:dLbl>
              <c:idx val="7"/>
              <c:layout>
                <c:manualLayout>
                  <c:x val="-1.2439777131500452E-16"/>
                  <c:y val="9.931719428926110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64-4C00-97CB-A52FAFE422D3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liikennedata!$G$8:$G$17</c:f>
              <c:numCache>
                <c:formatCode>General</c:formatCode>
                <c:ptCount val="10"/>
                <c:pt idx="0">
                  <c:v>1017</c:v>
                </c:pt>
                <c:pt idx="1">
                  <c:v>2437</c:v>
                </c:pt>
                <c:pt idx="2">
                  <c:v>5719</c:v>
                </c:pt>
                <c:pt idx="3">
                  <c:v>13095</c:v>
                </c:pt>
                <c:pt idx="4">
                  <c:v>24704</c:v>
                </c:pt>
                <c:pt idx="5" formatCode="0">
                  <c:v>45621</c:v>
                </c:pt>
                <c:pt idx="6" formatCode="0">
                  <c:v>76990</c:v>
                </c:pt>
                <c:pt idx="7" formatCode="0">
                  <c:v>104039</c:v>
                </c:pt>
                <c:pt idx="8" formatCode="0">
                  <c:v>135106</c:v>
                </c:pt>
                <c:pt idx="9" formatCode="0">
                  <c:v>166849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664-4C00-97CB-A52FAFE42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8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kpl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616371409700696"/>
          <c:y val="0.92786075602069906"/>
          <c:w val="0.60101867572156198"/>
          <c:h val="7.08955223880597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9928545964637E-2"/>
          <c:y val="0.11260181915977686"/>
          <c:w val="0.91288681665297533"/>
          <c:h val="0.73545846881745391"/>
        </c:manualLayout>
      </c:layout>
      <c:lineChart>
        <c:grouping val="standard"/>
        <c:varyColors val="0"/>
        <c:ser>
          <c:idx val="0"/>
          <c:order val="0"/>
          <c:tx>
            <c:strRef>
              <c:f>Polttoainekomponentit!$I$55</c:f>
              <c:strCache>
                <c:ptCount val="1"/>
                <c:pt idx="0">
                  <c:v>Sähkö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Polttoainekomponentit!$B$56:$B$94</c:f>
              <c:numCache>
                <c:formatCode>General</c:formatCode>
                <c:ptCount val="3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</c:numCache>
            </c:numRef>
          </c:cat>
          <c:val>
            <c:numRef>
              <c:f>Polttoainekomponentit!$M$56:$M$94</c:f>
              <c:numCache>
                <c:formatCode>0</c:formatCode>
                <c:ptCount val="39"/>
                <c:pt idx="0">
                  <c:v>360.87925733189252</c:v>
                </c:pt>
                <c:pt idx="1">
                  <c:v>582.84310850974441</c:v>
                </c:pt>
                <c:pt idx="2">
                  <c:v>823.41856500891947</c:v>
                </c:pt>
                <c:pt idx="3">
                  <c:v>1094.4094343750962</c:v>
                </c:pt>
                <c:pt idx="4">
                  <c:v>1391.922480650391</c:v>
                </c:pt>
                <c:pt idx="5">
                  <c:v>1716.495654935783</c:v>
                </c:pt>
                <c:pt idx="6">
                  <c:v>2078.55770554016</c:v>
                </c:pt>
                <c:pt idx="7">
                  <c:v>2493.8418047373161</c:v>
                </c:pt>
                <c:pt idx="8">
                  <c:v>2973.6899579893552</c:v>
                </c:pt>
                <c:pt idx="9">
                  <c:v>3470.639499207794</c:v>
                </c:pt>
                <c:pt idx="10">
                  <c:v>3977.1328472640721</c:v>
                </c:pt>
                <c:pt idx="11">
                  <c:v>4487.517453678347</c:v>
                </c:pt>
                <c:pt idx="12">
                  <c:v>4997.0869536954742</c:v>
                </c:pt>
                <c:pt idx="13">
                  <c:v>5498.7893533555334</c:v>
                </c:pt>
                <c:pt idx="14">
                  <c:v>5979.6324607800916</c:v>
                </c:pt>
                <c:pt idx="15">
                  <c:v>6430.0473149386089</c:v>
                </c:pt>
                <c:pt idx="16">
                  <c:v>6854.3828042666555</c:v>
                </c:pt>
                <c:pt idx="17">
                  <c:v>7251.1190811182114</c:v>
                </c:pt>
                <c:pt idx="18">
                  <c:v>7621.607105009617</c:v>
                </c:pt>
                <c:pt idx="19">
                  <c:v>7959.1336811584133</c:v>
                </c:pt>
                <c:pt idx="20">
                  <c:v>8268.1396392975166</c:v>
                </c:pt>
                <c:pt idx="21">
                  <c:v>8560.077842954448</c:v>
                </c:pt>
                <c:pt idx="22">
                  <c:v>8819.3294753394639</c:v>
                </c:pt>
                <c:pt idx="23">
                  <c:v>9050.6775018408807</c:v>
                </c:pt>
                <c:pt idx="24">
                  <c:v>9247.7658596370075</c:v>
                </c:pt>
                <c:pt idx="25">
                  <c:v>9415.1507698567275</c:v>
                </c:pt>
                <c:pt idx="26">
                  <c:v>9554.0497991178781</c:v>
                </c:pt>
                <c:pt idx="27">
                  <c:v>9665.9250361702543</c:v>
                </c:pt>
                <c:pt idx="28">
                  <c:v>9740.9848550110983</c:v>
                </c:pt>
                <c:pt idx="29">
                  <c:v>9876.0450391130944</c:v>
                </c:pt>
                <c:pt idx="30">
                  <c:v>9989.9937468847056</c:v>
                </c:pt>
                <c:pt idx="31">
                  <c:v>10084.092656776744</c:v>
                </c:pt>
                <c:pt idx="32">
                  <c:v>10159.6864795703</c:v>
                </c:pt>
                <c:pt idx="33">
                  <c:v>10218.043784484153</c:v>
                </c:pt>
                <c:pt idx="34">
                  <c:v>10260.419266419827</c:v>
                </c:pt>
                <c:pt idx="35">
                  <c:v>10288.077902970492</c:v>
                </c:pt>
                <c:pt idx="36">
                  <c:v>10302.250831865571</c:v>
                </c:pt>
                <c:pt idx="37">
                  <c:v>10304.141278883422</c:v>
                </c:pt>
                <c:pt idx="38">
                  <c:v>10294.851430482611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F1-4246-B455-CB14B3EFC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553056"/>
        <c:axId val="541550536"/>
      </c:lineChart>
      <c:catAx>
        <c:axId val="5415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0536"/>
        <c:crosses val="autoZero"/>
        <c:auto val="1"/>
        <c:lblAlgn val="ctr"/>
        <c:lblOffset val="100"/>
        <c:noMultiLvlLbl val="0"/>
      </c:catAx>
      <c:valAx>
        <c:axId val="54155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ysClr val="windowText" lastClr="000000"/>
                    </a:solidFill>
                    <a:latin typeface="Aptos Display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4.9211835640218856E-3"/>
              <c:y val="1.33235565049908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117811674219841E-2"/>
          <c:y val="7.1164333624963549E-2"/>
          <c:w val="0.94322233065518768"/>
          <c:h val="0.79360552690904151"/>
        </c:manualLayout>
      </c:layout>
      <c:barChart>
        <c:barDir val="col"/>
        <c:grouping val="stacked"/>
        <c:varyColors val="0"/>
        <c:ser>
          <c:idx val="0"/>
          <c:order val="0"/>
          <c:tx>
            <c:v>Metsäteollisuus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Kulutus!$G$30:$G$44</c:f>
              <c:numCache>
                <c:formatCode>General</c:formatCode>
                <c:ptCount val="15"/>
                <c:pt idx="0" formatCode="0.000">
                  <c:v>22.13</c:v>
                </c:pt>
                <c:pt idx="1">
                  <c:v>21.533000000000001</c:v>
                </c:pt>
                <c:pt idx="2" formatCode="0.000">
                  <c:v>20.443000000000001</c:v>
                </c:pt>
                <c:pt idx="3" formatCode="0.000">
                  <c:v>20.149999999999999</c:v>
                </c:pt>
                <c:pt idx="4">
                  <c:v>19.577999999999999</c:v>
                </c:pt>
                <c:pt idx="5" formatCode="0.000">
                  <c:v>19.332999999999998</c:v>
                </c:pt>
                <c:pt idx="6" formatCode="0.000">
                  <c:v>19.484999999999999</c:v>
                </c:pt>
                <c:pt idx="7" formatCode="0.000">
                  <c:v>19.908000000000001</c:v>
                </c:pt>
                <c:pt idx="8" formatCode="0.000">
                  <c:v>20.055</c:v>
                </c:pt>
                <c:pt idx="9" formatCode="0.000">
                  <c:v>19.553000000000001</c:v>
                </c:pt>
                <c:pt idx="10" formatCode="0.000">
                  <c:v>17.283999999999999</c:v>
                </c:pt>
                <c:pt idx="11" formatCode="0.000">
                  <c:v>18.085000000000001</c:v>
                </c:pt>
                <c:pt idx="12" formatCode="0.000">
                  <c:v>15.935</c:v>
                </c:pt>
                <c:pt idx="13" formatCode="0.000">
                  <c:v>14.946</c:v>
                </c:pt>
                <c:pt idx="14" formatCode="0.000">
                  <c:v>15.361000000000001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8-432A-A84E-B39DC6B2279E}"/>
            </c:ext>
          </c:extLst>
        </c:ser>
        <c:ser>
          <c:idx val="1"/>
          <c:order val="1"/>
          <c:tx>
            <c:v>Kemianteollisuus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Kulutus!$H$30:$H$44</c:f>
              <c:numCache>
                <c:formatCode>General</c:formatCode>
                <c:ptCount val="15"/>
                <c:pt idx="0" formatCode="0.000">
                  <c:v>6.7880000000000003</c:v>
                </c:pt>
                <c:pt idx="1">
                  <c:v>7.032</c:v>
                </c:pt>
                <c:pt idx="2">
                  <c:v>6.7519999999999998</c:v>
                </c:pt>
                <c:pt idx="3">
                  <c:v>7.1230000000000002</c:v>
                </c:pt>
                <c:pt idx="4" formatCode="0.000">
                  <c:v>6.9260000000000002</c:v>
                </c:pt>
                <c:pt idx="5" formatCode="0.000">
                  <c:v>6.7839999999999998</c:v>
                </c:pt>
                <c:pt idx="6" formatCode="0.000">
                  <c:v>6.9809999999999999</c:v>
                </c:pt>
                <c:pt idx="7" formatCode="0.000">
                  <c:v>6.8849999999999998</c:v>
                </c:pt>
                <c:pt idx="8" formatCode="0.000">
                  <c:v>7.1740000000000004</c:v>
                </c:pt>
                <c:pt idx="9" formatCode="0.000">
                  <c:v>7.0259999999999998</c:v>
                </c:pt>
                <c:pt idx="10" formatCode="0.000">
                  <c:v>6.68</c:v>
                </c:pt>
                <c:pt idx="11" formatCode="0.000">
                  <c:v>6.3780000000000001</c:v>
                </c:pt>
                <c:pt idx="12" formatCode="0.000">
                  <c:v>6.4909999999999997</c:v>
                </c:pt>
                <c:pt idx="13" formatCode="0.000">
                  <c:v>6.2439999999999998</c:v>
                </c:pt>
                <c:pt idx="14" formatCode="0.000">
                  <c:v>6.0860000000000003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8-432A-A84E-B39DC6B2279E}"/>
            </c:ext>
          </c:extLst>
        </c:ser>
        <c:ser>
          <c:idx val="2"/>
          <c:order val="2"/>
          <c:tx>
            <c:v>Metallinjalostus</c:v>
          </c:tx>
          <c:spPr>
            <a:solidFill>
              <a:srgbClr val="004F4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Kulutus!$I$30:$I$44</c:f>
              <c:numCache>
                <c:formatCode>General</c:formatCode>
                <c:ptCount val="15"/>
                <c:pt idx="0" formatCode="0.000">
                  <c:v>8.01</c:v>
                </c:pt>
                <c:pt idx="1">
                  <c:v>7.9470000000000001</c:v>
                </c:pt>
                <c:pt idx="2">
                  <c:v>7.6340000000000003</c:v>
                </c:pt>
                <c:pt idx="3" formatCode="0.000">
                  <c:v>8.2539999999999996</c:v>
                </c:pt>
                <c:pt idx="4" formatCode="0.000">
                  <c:v>8.3610000000000007</c:v>
                </c:pt>
                <c:pt idx="5" formatCode="0.000">
                  <c:v>8.5229999999999997</c:v>
                </c:pt>
                <c:pt idx="6" formatCode="0.000">
                  <c:v>8.5619999999999994</c:v>
                </c:pt>
                <c:pt idx="7" formatCode="0.000">
                  <c:v>8.4559999999999995</c:v>
                </c:pt>
                <c:pt idx="8" formatCode="0.000">
                  <c:v>8.6790000000000003</c:v>
                </c:pt>
                <c:pt idx="9" formatCode="0.000">
                  <c:v>8.7200000000000006</c:v>
                </c:pt>
                <c:pt idx="10" formatCode="0.000">
                  <c:v>8.5310000000000006</c:v>
                </c:pt>
                <c:pt idx="11" formatCode="0.000">
                  <c:v>8.8439999999999994</c:v>
                </c:pt>
                <c:pt idx="12" formatCode="0.000">
                  <c:v>8.157</c:v>
                </c:pt>
                <c:pt idx="13" formatCode="0.000">
                  <c:v>8.0299999999999994</c:v>
                </c:pt>
                <c:pt idx="14" formatCode="0.000">
                  <c:v>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8-432A-A84E-B39DC6B2279E}"/>
            </c:ext>
          </c:extLst>
        </c:ser>
        <c:ser>
          <c:idx val="3"/>
          <c:order val="3"/>
          <c:tx>
            <c:v>Muu teollisuus</c:v>
          </c:tx>
          <c:spPr>
            <a:solidFill>
              <a:srgbClr val="14A18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Kulutus!$J$30:$J$44</c:f>
              <c:numCache>
                <c:formatCode>General</c:formatCode>
                <c:ptCount val="15"/>
                <c:pt idx="0" formatCode="0.000">
                  <c:v>4.5380000000000003</c:v>
                </c:pt>
                <c:pt idx="1">
                  <c:v>3.8450000000000002</c:v>
                </c:pt>
                <c:pt idx="2" formatCode="0.000">
                  <c:v>4.4950000000000001</c:v>
                </c:pt>
                <c:pt idx="3" formatCode="0.000">
                  <c:v>4.3029999999999999</c:v>
                </c:pt>
                <c:pt idx="4" formatCode="0.000">
                  <c:v>4.3869999999999996</c:v>
                </c:pt>
                <c:pt idx="5" formatCode="0.000">
                  <c:v>4.4619999999999997</c:v>
                </c:pt>
                <c:pt idx="6" formatCode="0.000">
                  <c:v>4.6740000000000004</c:v>
                </c:pt>
                <c:pt idx="7" formatCode="0.000">
                  <c:v>4.6740000000000004</c:v>
                </c:pt>
                <c:pt idx="8" formatCode="0.000">
                  <c:v>4.8380000000000001</c:v>
                </c:pt>
                <c:pt idx="9" formatCode="0.000">
                  <c:v>4.4989999999999997</c:v>
                </c:pt>
                <c:pt idx="10" formatCode="0.000">
                  <c:v>4.3689999999999998</c:v>
                </c:pt>
                <c:pt idx="11" formatCode="0.000">
                  <c:v>5.2249999999999996</c:v>
                </c:pt>
                <c:pt idx="12" formatCode="0.000">
                  <c:v>5.0140000000000002</c:v>
                </c:pt>
                <c:pt idx="13" formatCode="0.000">
                  <c:v>4.8789999999999996</c:v>
                </c:pt>
                <c:pt idx="14" formatCode="0.000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8-432A-A84E-B39DC6B22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409715792"/>
        <c:axId val="1"/>
      </c:barChart>
      <c:catAx>
        <c:axId val="40971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6984109601042568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0971579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8676612791822"/>
          <c:y val="0.9397103734773069"/>
          <c:w val="0.80362204724409447"/>
          <c:h val="5.889865992063925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891815795752799E-2"/>
          <c:y val="9.0525865895155586E-2"/>
          <c:w val="0.93513729420186109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1A-4E04-B6A4-135759329D77}"/>
              </c:ext>
            </c:extLst>
          </c:dPt>
          <c:dPt>
            <c:idx val="1"/>
            <c:invertIfNegative val="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A1A-4E04-B6A4-135759329D77}"/>
              </c:ext>
            </c:extLst>
          </c:dPt>
          <c:dPt>
            <c:idx val="2"/>
            <c:invertIfNegative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A1A-4E04-B6A4-135759329D77}"/>
              </c:ext>
            </c:extLst>
          </c:dPt>
          <c:dPt>
            <c:idx val="3"/>
            <c:invertIfNegative val="0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A1A-4E04-B6A4-135759329D77}"/>
              </c:ext>
            </c:extLst>
          </c:dPt>
          <c:cat>
            <c:strRef>
              <c:f>Kulutus!$A$53:$A$56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Kulutus!$B$53:$B$56</c:f>
              <c:numCache>
                <c:formatCode>0.000</c:formatCode>
                <c:ptCount val="4"/>
                <c:pt idx="0">
                  <c:v>0.41500000000000092</c:v>
                </c:pt>
                <c:pt idx="1">
                  <c:v>-0.15799999999999947</c:v>
                </c:pt>
                <c:pt idx="2">
                  <c:v>-9.9999999999999645E-2</c:v>
                </c:pt>
                <c:pt idx="3">
                  <c:v>-9.8999999999999311E-2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1A-4E04-B6A4-135759329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068568"/>
        <c:axId val="1"/>
      </c:barChart>
      <c:catAx>
        <c:axId val="41006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6.6378645344491172E-3"/>
              <c:y val="2.653291426193422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0068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555666905273208E-2"/>
          <c:y val="9.0525865895155586E-2"/>
          <c:w val="0.93150093056549754"/>
          <c:h val="0.832990865703373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AF-4C41-AA2F-20A0323824F3}"/>
              </c:ext>
            </c:extLst>
          </c:dPt>
          <c:dPt>
            <c:idx val="1"/>
            <c:invertIfNegative val="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3AF-4C41-AA2F-20A0323824F3}"/>
              </c:ext>
            </c:extLst>
          </c:dPt>
          <c:dPt>
            <c:idx val="2"/>
            <c:invertIfNegative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3AF-4C41-AA2F-20A0323824F3}"/>
              </c:ext>
            </c:extLst>
          </c:dPt>
          <c:dPt>
            <c:idx val="3"/>
            <c:invertIfNegative val="0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3AF-4C41-AA2F-20A0323824F3}"/>
              </c:ext>
            </c:extLst>
          </c:dPt>
          <c:cat>
            <c:strRef>
              <c:f>Kulutus!$A$53:$A$56</c:f>
              <c:strCache>
                <c:ptCount val="4"/>
                <c:pt idx="0">
                  <c:v>Metsäteollisuus</c:v>
                </c:pt>
                <c:pt idx="1">
                  <c:v>Kemianteollisuus</c:v>
                </c:pt>
                <c:pt idx="2">
                  <c:v>Metallinjalostus</c:v>
                </c:pt>
                <c:pt idx="3">
                  <c:v>Muu teollisuus</c:v>
                </c:pt>
              </c:strCache>
            </c:strRef>
          </c:cat>
          <c:val>
            <c:numRef>
              <c:f>Kulutus!$C$53:$C$56</c:f>
              <c:numCache>
                <c:formatCode>General</c:formatCode>
                <c:ptCount val="4"/>
                <c:pt idx="0">
                  <c:v>2.7766626522146458</c:v>
                </c:pt>
                <c:pt idx="1">
                  <c:v>-2.5304292120435536</c:v>
                </c:pt>
                <c:pt idx="2">
                  <c:v>-1.2453300124532958</c:v>
                </c:pt>
                <c:pt idx="3">
                  <c:v>-2.0291043246566778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AF-4C41-AA2F-20A032382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294088"/>
        <c:axId val="1"/>
      </c:barChart>
      <c:catAx>
        <c:axId val="4162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7.8498467946283793E-3"/>
              <c:y val="2.653291426193422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294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9.3119195173672176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01E-4B0C-A857-0736F62DEE8B}"/>
              </c:ext>
            </c:extLst>
          </c:dPt>
          <c:dPt>
            <c:idx val="1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01E-4B0C-A857-0736F62DEE8B}"/>
              </c:ext>
            </c:extLst>
          </c:dPt>
          <c:dPt>
            <c:idx val="2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01E-4B0C-A857-0736F62DEE8B}"/>
              </c:ext>
            </c:extLst>
          </c:dPt>
          <c:dPt>
            <c:idx val="3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01E-4B0C-A857-0736F62DEE8B}"/>
              </c:ext>
            </c:extLst>
          </c:dPt>
          <c:dPt>
            <c:idx val="4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01E-4B0C-A857-0736F62DEE8B}"/>
              </c:ext>
            </c:extLst>
          </c:dPt>
          <c:dPt>
            <c:idx val="5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01E-4B0C-A857-0736F62DEE8B}"/>
              </c:ext>
            </c:extLst>
          </c:dPt>
          <c:dPt>
            <c:idx val="6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01E-4B0C-A857-0736F62DEE8B}"/>
              </c:ext>
            </c:extLst>
          </c:dPt>
          <c:dPt>
            <c:idx val="7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01E-4B0C-A857-0736F62DEE8B}"/>
              </c:ext>
            </c:extLst>
          </c:dPt>
          <c:dPt>
            <c:idx val="8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01E-4B0C-A857-0736F62DEE8B}"/>
              </c:ext>
            </c:extLst>
          </c:dPt>
          <c:dPt>
            <c:idx val="9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701E-4B0C-A857-0736F62DEE8B}"/>
              </c:ext>
            </c:extLst>
          </c:dPt>
          <c:dPt>
            <c:idx val="10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701E-4B0C-A857-0736F62DEE8B}"/>
              </c:ext>
            </c:extLst>
          </c:dPt>
          <c:dLbls>
            <c:dLbl>
              <c:idx val="0"/>
              <c:layout>
                <c:manualLayout>
                  <c:x val="0.13481142421834469"/>
                  <c:y val="-6.03369573346699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E-4B0C-A857-0736F62DEE8B}"/>
                </c:ext>
              </c:extLst>
            </c:dLbl>
            <c:dLbl>
              <c:idx val="1"/>
              <c:layout>
                <c:manualLayout>
                  <c:x val="0.16465716180806828"/>
                  <c:y val="-1.81313254182416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E-4B0C-A857-0736F62DEE8B}"/>
                </c:ext>
              </c:extLst>
            </c:dLbl>
            <c:dLbl>
              <c:idx val="2"/>
              <c:layout>
                <c:manualLayout>
                  <c:x val="0.14267506386555726"/>
                  <c:y val="1.29628897334480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E-4B0C-A857-0736F62DEE8B}"/>
                </c:ext>
              </c:extLst>
            </c:dLbl>
            <c:dLbl>
              <c:idx val="3"/>
              <c:layout>
                <c:manualLayout>
                  <c:x val="0.15119436801008715"/>
                  <c:y val="5.9068972364804864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96080066722268"/>
                      <c:h val="6.302164686747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01E-4B0C-A857-0736F62DEE8B}"/>
                </c:ext>
              </c:extLst>
            </c:dLbl>
            <c:dLbl>
              <c:idx val="4"/>
              <c:layout>
                <c:manualLayout>
                  <c:x val="0.18884313043021403"/>
                  <c:y val="8.1097739720080497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74228523769806"/>
                      <c:h val="7.69142489703532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01E-4B0C-A857-0736F62DEE8B}"/>
                </c:ext>
              </c:extLst>
            </c:dLbl>
            <c:dLbl>
              <c:idx val="5"/>
              <c:layout>
                <c:manualLayout>
                  <c:x val="0.14678610127862457"/>
                  <c:y val="0.105465402062990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1E-4B0C-A857-0736F62DEE8B}"/>
                </c:ext>
              </c:extLst>
            </c:dLbl>
            <c:dLbl>
              <c:idx val="6"/>
              <c:layout>
                <c:manualLayout>
                  <c:x val="0.16721913930900423"/>
                  <c:y val="0.116382967566233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1E-4B0C-A857-0736F62DEE8B}"/>
                </c:ext>
              </c:extLst>
            </c:dLbl>
            <c:dLbl>
              <c:idx val="7"/>
              <c:layout>
                <c:manualLayout>
                  <c:x val="0.14237770320411366"/>
                  <c:y val="0.17203848140962105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88573811509592"/>
                      <c:h val="6.302164686747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01E-4B0C-A857-0736F62DEE8B}"/>
                </c:ext>
              </c:extLst>
            </c:dLbl>
            <c:dLbl>
              <c:idx val="8"/>
              <c:layout>
                <c:manualLayout>
                  <c:x val="-8.4471442737714467E-2"/>
                  <c:y val="0.1398697027241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1E-4B0C-A857-0736F62DEE8B}"/>
                </c:ext>
              </c:extLst>
            </c:dLbl>
            <c:dLbl>
              <c:idx val="9"/>
              <c:layout>
                <c:manualLayout>
                  <c:x val="-0.16751649997044782"/>
                  <c:y val="1.85190279412298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1E-4B0C-A857-0736F62DEE8B}"/>
                </c:ext>
              </c:extLst>
            </c:dLbl>
            <c:dLbl>
              <c:idx val="10"/>
              <c:layout>
                <c:manualLayout>
                  <c:x val="0.2436485785398593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1E-4B0C-A857-0736F62DEE8B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Vsidata!$AV$4:$BF$4</c:f>
              <c:strCache>
                <c:ptCount val="11"/>
                <c:pt idx="0">
                  <c:v>Öljy</c:v>
                </c:pt>
                <c:pt idx="1">
                  <c:v>Maakaasu</c:v>
                </c:pt>
                <c:pt idx="2">
                  <c:v>Muut</c:v>
                </c:pt>
                <c:pt idx="3">
                  <c:v>Turve</c:v>
                </c:pt>
                <c:pt idx="4">
                  <c:v>Aurinkovoima</c:v>
                </c:pt>
                <c:pt idx="5">
                  <c:v>Hiili</c:v>
                </c:pt>
                <c:pt idx="6">
                  <c:v>Nettotuonti</c:v>
                </c:pt>
                <c:pt idx="7">
                  <c:v>Biomassa</c:v>
                </c:pt>
                <c:pt idx="8">
                  <c:v>Vesivoima</c:v>
                </c:pt>
                <c:pt idx="9">
                  <c:v>Tuulivoima</c:v>
                </c:pt>
                <c:pt idx="10">
                  <c:v>Ydinvoima</c:v>
                </c:pt>
              </c:strCache>
            </c:strRef>
          </c:cat>
          <c:val>
            <c:numRef>
              <c:f>Vsidata!$AV$100:$BF$100</c:f>
              <c:numCache>
                <c:formatCode>General</c:formatCode>
                <c:ptCount val="11"/>
                <c:pt idx="0">
                  <c:v>0.3</c:v>
                </c:pt>
                <c:pt idx="1">
                  <c:v>0.8</c:v>
                </c:pt>
                <c:pt idx="2">
                  <c:v>1</c:v>
                </c:pt>
                <c:pt idx="3">
                  <c:v>1.1000000000000001</c:v>
                </c:pt>
                <c:pt idx="4">
                  <c:v>1.4</c:v>
                </c:pt>
                <c:pt idx="5">
                  <c:v>1.5</c:v>
                </c:pt>
                <c:pt idx="6">
                  <c:v>3.8</c:v>
                </c:pt>
                <c:pt idx="7">
                  <c:v>11.4</c:v>
                </c:pt>
                <c:pt idx="8">
                  <c:v>17.100000000000001</c:v>
                </c:pt>
                <c:pt idx="9">
                  <c:v>24</c:v>
                </c:pt>
                <c:pt idx="1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01E-4B0C-A857-0736F62DEE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321589706866117"/>
          <c:y val="0.10757289676430468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3CA-482F-8CF0-DDB0AA84602F}"/>
              </c:ext>
            </c:extLst>
          </c:dPt>
          <c:dPt>
            <c:idx val="1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3CA-482F-8CF0-DDB0AA84602F}"/>
              </c:ext>
            </c:extLst>
          </c:dPt>
          <c:dPt>
            <c:idx val="2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3CA-482F-8CF0-DDB0AA84602F}"/>
              </c:ext>
            </c:extLst>
          </c:dPt>
          <c:dPt>
            <c:idx val="3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3CA-482F-8CF0-DDB0AA84602F}"/>
              </c:ext>
            </c:extLst>
          </c:dPt>
          <c:dPt>
            <c:idx val="4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3CA-482F-8CF0-DDB0AA84602F}"/>
              </c:ext>
            </c:extLst>
          </c:dPt>
          <c:dPt>
            <c:idx val="5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3CA-482F-8CF0-DDB0AA84602F}"/>
              </c:ext>
            </c:extLst>
          </c:dPt>
          <c:dPt>
            <c:idx val="6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B3CA-482F-8CF0-DDB0AA84602F}"/>
              </c:ext>
            </c:extLst>
          </c:dPt>
          <c:dPt>
            <c:idx val="7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3CA-482F-8CF0-DDB0AA84602F}"/>
              </c:ext>
            </c:extLst>
          </c:dPt>
          <c:dPt>
            <c:idx val="8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3CA-482F-8CF0-DDB0AA84602F}"/>
              </c:ext>
            </c:extLst>
          </c:dPt>
          <c:dPt>
            <c:idx val="9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B3CA-482F-8CF0-DDB0AA84602F}"/>
              </c:ext>
            </c:extLst>
          </c:dPt>
          <c:dLbls>
            <c:dLbl>
              <c:idx val="0"/>
              <c:layout>
                <c:manualLayout>
                  <c:x val="0.18853047366143208"/>
                  <c:y val="-4.06560670982529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A-482F-8CF0-DDB0AA84602F}"/>
                </c:ext>
              </c:extLst>
            </c:dLbl>
            <c:dLbl>
              <c:idx val="1"/>
              <c:layout>
                <c:manualLayout>
                  <c:x val="0.22992303281015064"/>
                  <c:y val="-8.8350209543860156E-4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60043345246791"/>
                      <c:h val="6.78025672230856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CA-482F-8CF0-DDB0AA84602F}"/>
                </c:ext>
              </c:extLst>
            </c:dLbl>
            <c:dLbl>
              <c:idx val="2"/>
              <c:layout>
                <c:manualLayout>
                  <c:x val="0.18982421094355767"/>
                  <c:y val="3.04082719380756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A-482F-8CF0-DDB0AA84602F}"/>
                </c:ext>
              </c:extLst>
            </c:dLbl>
            <c:dLbl>
              <c:idx val="3"/>
              <c:layout>
                <c:manualLayout>
                  <c:x val="0.19063236229939981"/>
                  <c:y val="6.3552037720656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A-482F-8CF0-DDB0AA84602F}"/>
                </c:ext>
              </c:extLst>
            </c:dLbl>
            <c:dLbl>
              <c:idx val="4"/>
              <c:layout>
                <c:manualLayout>
                  <c:x val="0.21421409594881627"/>
                  <c:y val="9.1045412271118523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747990911582429"/>
                      <c:h val="5.9027458371615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3CA-482F-8CF0-DDB0AA84602F}"/>
                </c:ext>
              </c:extLst>
            </c:dLbl>
            <c:dLbl>
              <c:idx val="5"/>
              <c:layout>
                <c:manualLayout>
                  <c:x val="0.17349369474784371"/>
                  <c:y val="0.13013414675716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CA-482F-8CF0-DDB0AA84602F}"/>
                </c:ext>
              </c:extLst>
            </c:dLbl>
            <c:dLbl>
              <c:idx val="6"/>
              <c:layout>
                <c:manualLayout>
                  <c:x val="0.19427487158631787"/>
                  <c:y val="0.11937042655669973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808780755187378"/>
                      <c:h val="6.9067301518042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3CA-482F-8CF0-DDB0AA84602F}"/>
                </c:ext>
              </c:extLst>
            </c:dLbl>
            <c:dLbl>
              <c:idx val="7"/>
              <c:layout>
                <c:manualLayout>
                  <c:x val="-0.15001908155116067"/>
                  <c:y val="0.129996839987539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39437956225886"/>
                      <c:h val="0.10620025932344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3CA-482F-8CF0-DDB0AA84602F}"/>
                </c:ext>
              </c:extLst>
            </c:dLbl>
            <c:dLbl>
              <c:idx val="8"/>
              <c:layout>
                <c:manualLayout>
                  <c:x val="-0.16619787936923316"/>
                  <c:y val="0.114642103286300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24207489398316"/>
                      <c:h val="0.10875323451453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B3CA-482F-8CF0-DDB0AA84602F}"/>
                </c:ext>
              </c:extLst>
            </c:dLbl>
            <c:dLbl>
              <c:idx val="9"/>
              <c:layout>
                <c:manualLayout>
                  <c:x val="0.21660758016461706"/>
                  <c:y val="-2.3698294155551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85654799267975"/>
                      <c:h val="0.10620025932344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B3CA-482F-8CF0-DDB0AA84602F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Vsidata!$BI$4:$BR$4</c:f>
              <c:strCache>
                <c:ptCount val="10"/>
                <c:pt idx="0">
                  <c:v>Öljy</c:v>
                </c:pt>
                <c:pt idx="1">
                  <c:v>Maakaasu</c:v>
                </c:pt>
                <c:pt idx="2">
                  <c:v>Muut</c:v>
                </c:pt>
                <c:pt idx="3">
                  <c:v>Turve</c:v>
                </c:pt>
                <c:pt idx="4">
                  <c:v>Aurinkovoima</c:v>
                </c:pt>
                <c:pt idx="5">
                  <c:v>Hiili</c:v>
                </c:pt>
                <c:pt idx="6">
                  <c:v>Biomassa</c:v>
                </c:pt>
                <c:pt idx="7">
                  <c:v>Vesivoima</c:v>
                </c:pt>
                <c:pt idx="8">
                  <c:v>Tuulivoima</c:v>
                </c:pt>
                <c:pt idx="9">
                  <c:v>Ydinvoima</c:v>
                </c:pt>
              </c:strCache>
            </c:strRef>
          </c:cat>
          <c:val>
            <c:numRef>
              <c:f>Vsidata!$BI$100:$BR$100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1.4</c:v>
                </c:pt>
                <c:pt idx="5">
                  <c:v>1.6</c:v>
                </c:pt>
                <c:pt idx="6">
                  <c:v>11.8</c:v>
                </c:pt>
                <c:pt idx="7">
                  <c:v>17.8</c:v>
                </c:pt>
                <c:pt idx="8">
                  <c:v>25</c:v>
                </c:pt>
                <c:pt idx="9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3CA-482F-8CF0-DDB0AA846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</cdr:x>
      <cdr:y>0.511</cdr:y>
    </cdr:from>
    <cdr:to>
      <cdr:x>0.76475</cdr:x>
      <cdr:y>0.512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4550" y="2351913"/>
          <a:ext cx="1562100" cy="7747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Muu käyttö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yhteensä 52 %</a:t>
          </a:r>
        </a:p>
      </cdr:txBody>
    </cdr:sp>
  </cdr:relSizeAnchor>
  <cdr:relSizeAnchor xmlns:cdr="http://schemas.openxmlformats.org/drawingml/2006/chartDrawing">
    <cdr:from>
      <cdr:x>0.05282</cdr:x>
      <cdr:y>0.46895</cdr:y>
    </cdr:from>
    <cdr:to>
      <cdr:x>0.29457</cdr:x>
      <cdr:y>0.61259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425" y="2136141"/>
          <a:ext cx="1682625" cy="728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lnSpc>
              <a:spcPts val="1300"/>
            </a:lnSpc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Teollisuus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yhteensä 41 %</a:t>
          </a:r>
        </a:p>
      </cdr:txBody>
    </cdr:sp>
  </cdr:relSizeAnchor>
  <cdr:relSizeAnchor xmlns:cdr="http://schemas.openxmlformats.org/drawingml/2006/chartDrawing">
    <cdr:from>
      <cdr:x>0.42577</cdr:x>
      <cdr:y>0.43794</cdr:y>
    </cdr:from>
    <cdr:to>
      <cdr:x>0.57423</cdr:x>
      <cdr:y>0.50351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41663" y="1901448"/>
          <a:ext cx="1130323" cy="2846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2000" b="1" dirty="0">
              <a:solidFill>
                <a:schemeClr val="tx1"/>
              </a:solidFill>
              <a:latin typeface="Aptos" panose="020B0004020202020204" pitchFamily="34" charset="0"/>
            </a:rPr>
            <a:t>83 </a:t>
          </a:r>
          <a:r>
            <a:rPr lang="fi-FI" sz="20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0.78428</cdr:x>
      <cdr:y>0.47992</cdr:y>
    </cdr:from>
    <cdr:to>
      <cdr:x>0.9614</cdr:x>
      <cdr:y>0.65367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5971233" y="2083722"/>
          <a:ext cx="1348524" cy="7543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Muu käyttö yhteensä 55 %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0.1248</cdr:x>
      <cdr:y>0.2224</cdr:y>
    </cdr:from>
    <cdr:to>
      <cdr:x>0.23189</cdr:x>
      <cdr:y>0.38873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0.2453</cdr:x>
      <cdr:y>0.09935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0.81877</cdr:x>
      <cdr:y>0.00666</cdr:y>
    </cdr:from>
    <cdr:to>
      <cdr:x>0.99825</cdr:x>
      <cdr:y>0.07391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233851" y="31150"/>
          <a:ext cx="1366476" cy="31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gCO</a:t>
          </a:r>
          <a:r>
            <a:rPr lang="fi-FI" sz="1400" b="1" i="0" baseline="-2500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/kWh(e)</a:t>
          </a:r>
          <a:endParaRPr lang="fi-FI" sz="11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0.719</cdr:x>
      <cdr:y>0.525</cdr:y>
    </cdr:from>
    <cdr:to>
      <cdr:x>0.74125</cdr:x>
      <cdr:y>0.532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093" y="1358575"/>
          <a:ext cx="336189" cy="8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0.92055</cdr:y>
    </cdr:from>
    <cdr:to>
      <cdr:x>0.375</cdr:x>
      <cdr:y>0.99337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AC192BF-9B83-10D9-1546-01B88733CC4C}"/>
            </a:ext>
          </a:extLst>
        </cdr:cNvPr>
        <cdr:cNvSpPr txBox="1"/>
      </cdr:nvSpPr>
      <cdr:spPr>
        <a:xfrm xmlns:a="http://schemas.openxmlformats.org/drawingml/2006/main">
          <a:off x="0" y="3307088"/>
          <a:ext cx="419219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fi-FI" sz="1100" b="0" kern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0.93156</cdr:y>
    </cdr:from>
    <cdr:to>
      <cdr:x>0.18505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C260A231-4D6E-F1B6-582B-02C1905FB8F9}"/>
            </a:ext>
          </a:extLst>
        </cdr:cNvPr>
        <cdr:cNvSpPr txBox="1"/>
      </cdr:nvSpPr>
      <cdr:spPr>
        <a:xfrm xmlns:a="http://schemas.openxmlformats.org/drawingml/2006/main">
          <a:off x="0" y="3611614"/>
          <a:ext cx="206870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fi-FI" sz="1100" b="0" kern="1200" dirty="0"/>
        </a:p>
      </cdr:txBody>
    </cdr:sp>
  </cdr:relSizeAnchor>
  <cdr:relSizeAnchor xmlns:cdr="http://schemas.openxmlformats.org/drawingml/2006/chartDrawing">
    <cdr:from>
      <cdr:x>0.7408</cdr:x>
      <cdr:y>0.94483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00700EF-72EF-634F-3A64-8DBB5F4657E1}"/>
            </a:ext>
          </a:extLst>
        </cdr:cNvPr>
        <cdr:cNvSpPr txBox="1"/>
      </cdr:nvSpPr>
      <cdr:spPr>
        <a:xfrm xmlns:a="http://schemas.openxmlformats.org/drawingml/2006/main">
          <a:off x="6371569" y="4085390"/>
          <a:ext cx="2229361" cy="238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100" b="0" kern="1200" dirty="0"/>
            <a:t>* = Pääkaupungin hinta-alue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0.93055</cdr:y>
    </cdr:from>
    <cdr:to>
      <cdr:x>0.19303</cdr:x>
      <cdr:y>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6237C49-CEB9-CAA2-945E-30DBFBB796B5}"/>
            </a:ext>
          </a:extLst>
        </cdr:cNvPr>
        <cdr:cNvSpPr txBox="1"/>
      </cdr:nvSpPr>
      <cdr:spPr>
        <a:xfrm xmlns:a="http://schemas.openxmlformats.org/drawingml/2006/main">
          <a:off x="0" y="3535938"/>
          <a:ext cx="215791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fi-FI" sz="1100" b="0" kern="1200" dirty="0"/>
        </a:p>
      </cdr:txBody>
    </cdr:sp>
  </cdr:relSizeAnchor>
  <cdr:relSizeAnchor xmlns:cdr="http://schemas.openxmlformats.org/drawingml/2006/chartDrawing">
    <cdr:from>
      <cdr:x>0.43106</cdr:x>
      <cdr:y>0.93875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F094B2E-B285-2D03-2847-B23DA68D2452}"/>
            </a:ext>
          </a:extLst>
        </cdr:cNvPr>
        <cdr:cNvSpPr txBox="1"/>
      </cdr:nvSpPr>
      <cdr:spPr>
        <a:xfrm xmlns:a="http://schemas.openxmlformats.org/drawingml/2006/main">
          <a:off x="3143251" y="4054499"/>
          <a:ext cx="414866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100" b="0" kern="1200" dirty="0"/>
            <a:t>SE1 &amp; SE3 vuodet 2003-2011 = Ruotsin hinta ennen hinta-alue jakoa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0.7868</cdr:x>
      <cdr:y>0.93029</cdr:y>
    </cdr:from>
    <cdr:to>
      <cdr:x>0.99994</cdr:x>
      <cdr:y>0.99594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CF1ED77-47ED-A7AA-C67E-6A968CDD5B05}"/>
            </a:ext>
          </a:extLst>
        </cdr:cNvPr>
        <cdr:cNvSpPr txBox="1"/>
      </cdr:nvSpPr>
      <cdr:spPr>
        <a:xfrm xmlns:a="http://schemas.openxmlformats.org/drawingml/2006/main">
          <a:off x="8795814" y="3706857"/>
          <a:ext cx="238272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fi-FI" sz="1100" kern="12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0.73624</cdr:x>
      <cdr:y>0.93055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31FEAE5-AA14-22CB-AB6D-571DDCF08007}"/>
            </a:ext>
          </a:extLst>
        </cdr:cNvPr>
        <cdr:cNvSpPr txBox="1"/>
      </cdr:nvSpPr>
      <cdr:spPr>
        <a:xfrm xmlns:a="http://schemas.openxmlformats.org/drawingml/2006/main">
          <a:off x="8230556" y="3580422"/>
          <a:ext cx="294861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fi-FI" sz="1100" kern="12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0.92718</cdr:y>
    </cdr:from>
    <cdr:to>
      <cdr:x>0.30573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54E062-44BC-ECB8-81C5-78AF7E760780}"/>
            </a:ext>
          </a:extLst>
        </cdr:cNvPr>
        <cdr:cNvSpPr txBox="1"/>
      </cdr:nvSpPr>
      <cdr:spPr>
        <a:xfrm xmlns:a="http://schemas.openxmlformats.org/drawingml/2006/main">
          <a:off x="0" y="3346354"/>
          <a:ext cx="341780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fi-FI" sz="1100" b="0" kern="12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0.92718</cdr:y>
    </cdr:from>
    <cdr:to>
      <cdr:x>0.18758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660663D-8C5E-250C-C4F7-089D48263630}"/>
            </a:ext>
          </a:extLst>
        </cdr:cNvPr>
        <cdr:cNvSpPr txBox="1"/>
      </cdr:nvSpPr>
      <cdr:spPr>
        <a:xfrm xmlns:a="http://schemas.openxmlformats.org/drawingml/2006/main">
          <a:off x="0" y="3354473"/>
          <a:ext cx="209699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fi-FI" sz="1100" b="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0.43007</cdr:x>
      <cdr:y>0.4634</cdr:y>
    </cdr:from>
    <cdr:to>
      <cdr:x>0.56993</cdr:x>
      <cdr:y>0.5366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74406" y="2156224"/>
          <a:ext cx="1064838" cy="3406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83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0.10565</cdr:x>
      <cdr:y>0.48508</cdr:y>
    </cdr:from>
    <cdr:to>
      <cdr:x>0.43683</cdr:x>
      <cdr:y>0.70293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8603B015-98EE-8716-ED78-EB80A9519899}"/>
            </a:ext>
          </a:extLst>
        </cdr:cNvPr>
        <cdr:cNvSpPr/>
      </cdr:nvSpPr>
      <cdr:spPr>
        <a:xfrm xmlns:a="http://schemas.openxmlformats.org/drawingml/2006/main">
          <a:off x="550333" y="1555327"/>
          <a:ext cx="1725083" cy="698500"/>
        </a:xfrm>
        <a:prstGeom xmlns:a="http://schemas.openxmlformats.org/drawingml/2006/main" prst="wedgeRectCallout">
          <a:avLst>
            <a:gd name="adj1" fmla="val -30649"/>
            <a:gd name="adj2" fmla="val 74621"/>
          </a:avLst>
        </a:prstGeom>
        <a:solidFill xmlns:a="http://schemas.openxmlformats.org/drawingml/2006/main">
          <a:srgbClr val="9642E8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fi-FI" sz="1200" kern="1200" dirty="0"/>
            <a:t>Ensimmäiset negatiiviset tunnit Suomessa koettiin vuonna 2020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0.0528</cdr:x>
      <cdr:y>0.09791</cdr:y>
    </cdr:from>
    <cdr:to>
      <cdr:x>0.61037</cdr:x>
      <cdr:y>0.1502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441E41A-743E-D3BA-71B2-101303629484}"/>
            </a:ext>
          </a:extLst>
        </cdr:cNvPr>
        <cdr:cNvSpPr txBox="1"/>
      </cdr:nvSpPr>
      <cdr:spPr>
        <a:xfrm xmlns:a="http://schemas.openxmlformats.org/drawingml/2006/main">
          <a:off x="484759" y="495310"/>
          <a:ext cx="5119117" cy="2645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100" b="0" i="1" kern="1200" dirty="0"/>
            <a:t>Toteutunut</a:t>
          </a:r>
        </a:p>
      </cdr:txBody>
    </cdr:sp>
  </cdr:relSizeAnchor>
  <cdr:relSizeAnchor xmlns:cdr="http://schemas.openxmlformats.org/drawingml/2006/chartDrawing">
    <cdr:from>
      <cdr:x>0.61499</cdr:x>
      <cdr:y>0.09372</cdr:y>
    </cdr:from>
    <cdr:to>
      <cdr:x>0.9804</cdr:x>
      <cdr:y>0.14602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51CA1BA-3B93-7AE1-9586-4F6DA2CF9E81}"/>
            </a:ext>
          </a:extLst>
        </cdr:cNvPr>
        <cdr:cNvSpPr txBox="1"/>
      </cdr:nvSpPr>
      <cdr:spPr>
        <a:xfrm xmlns:a="http://schemas.openxmlformats.org/drawingml/2006/main">
          <a:off x="5646209" y="474113"/>
          <a:ext cx="3354886" cy="264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100" b="0" i="1" kern="1200" dirty="0"/>
            <a:t>Futuurit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500"/>
            </a:lnSpc>
          </a:pPr>
          <a:endParaRPr lang="fi-FI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0.85144</cdr:x>
      <cdr:y>0.94729</cdr:y>
    </cdr:from>
    <cdr:to>
      <cdr:x>1</cdr:x>
      <cdr:y>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369050" y="4836294"/>
          <a:ext cx="1111250" cy="269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500"/>
            </a:lnSpc>
          </a:pPr>
          <a:endParaRPr lang="fi-FI" sz="14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0.41573</cdr:x>
      <cdr:y>0.45215</cdr:y>
    </cdr:from>
    <cdr:to>
      <cdr:x>0.5</cdr:x>
      <cdr:y>0.51862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821418" y="2010324"/>
          <a:ext cx="571912" cy="2955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80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0.40472</cdr:x>
      <cdr:y>0.46394</cdr:y>
    </cdr:from>
    <cdr:to>
      <cdr:x>0.59528</cdr:x>
      <cdr:y>0.53606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227549" y="2375971"/>
          <a:ext cx="104876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80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0.39801</cdr:x>
      <cdr:y>0.45594</cdr:y>
    </cdr:from>
    <cdr:to>
      <cdr:x>0.60199</cdr:x>
      <cdr:y>0.54406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475047" y="2070339"/>
          <a:ext cx="126845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2000" b="1" dirty="0">
              <a:solidFill>
                <a:schemeClr val="tx1"/>
              </a:solidFill>
              <a:latin typeface="Aptos" panose="020B0004020202020204" pitchFamily="34" charset="0"/>
            </a:rPr>
            <a:t>83 </a:t>
          </a:r>
          <a:r>
            <a:rPr lang="fi-FI" sz="20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0.11792</cdr:x>
      <cdr:y>0.17904</cdr:y>
    </cdr:from>
    <cdr:to>
      <cdr:x>0.22273</cdr:x>
      <cdr:y>0.22227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897812" y="803778"/>
          <a:ext cx="797987" cy="1940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fi-FI" sz="1400" dirty="0">
              <a:solidFill>
                <a:schemeClr val="tx1"/>
              </a:solidFill>
              <a:latin typeface="Aptos" panose="020B0004020202020204" pitchFamily="34" charset="0"/>
            </a:rPr>
            <a:t>Tuonti</a:t>
          </a:r>
        </a:p>
      </cdr:txBody>
    </cdr:sp>
  </cdr:relSizeAnchor>
  <cdr:relSizeAnchor xmlns:cdr="http://schemas.openxmlformats.org/drawingml/2006/chartDrawing">
    <cdr:from>
      <cdr:x>0.12081</cdr:x>
      <cdr:y>0.78908</cdr:y>
    </cdr:from>
    <cdr:to>
      <cdr:x>0.21324</cdr:x>
      <cdr:y>0.85852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919805" y="3542382"/>
          <a:ext cx="703730" cy="3117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400" dirty="0">
              <a:solidFill>
                <a:schemeClr val="tx1"/>
              </a:solidFill>
              <a:latin typeface="Aptos" panose="020B0004020202020204" pitchFamily="34" charset="0"/>
            </a:rPr>
            <a:t>Vienti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0.1228</cdr:x>
      <cdr:y>0.23215</cdr:y>
    </cdr:from>
    <cdr:to>
      <cdr:x>0.24414</cdr:x>
      <cdr:y>0.40348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1.03585E-7</cdr:x>
      <cdr:y>0</cdr:y>
    </cdr:from>
    <cdr:to>
      <cdr:x>0.12553</cdr:x>
      <cdr:y>0.05825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" y="0"/>
          <a:ext cx="1211840" cy="262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 dirty="0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ja </a:t>
          </a:r>
          <a:r>
            <a:rPr lang="fi-FI" sz="1400" b="1" dirty="0" err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GWh</a:t>
          </a:r>
          <a:endParaRPr lang="fi-FI" sz="1400" b="1" dirty="0">
            <a:solidFill>
              <a:sysClr val="windowText" lastClr="000000"/>
            </a:solidFill>
            <a:latin typeface="Aptos" panose="020B00040202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0.12155</cdr:x>
      <cdr:y>0.2204</cdr:y>
    </cdr:from>
    <cdr:to>
      <cdr:x>0.22839</cdr:x>
      <cdr:y>0.38823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2.26475E-7</cdr:y>
    </cdr:from>
    <cdr:to>
      <cdr:x>0.24055</cdr:x>
      <cdr:y>0.05875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1"/>
          <a:ext cx="2077841" cy="259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ja </a:t>
          </a:r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GWh</a:t>
          </a:r>
          <a:endParaRPr lang="fi-FI" sz="1400" b="1" dirty="0">
            <a:solidFill>
              <a:schemeClr val="tx1"/>
            </a:solidFill>
            <a:latin typeface="Aptos" panose="020B00040202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0.14155</cdr:x>
      <cdr:y>0.2289</cdr:y>
    </cdr:from>
    <cdr:to>
      <cdr:x>0.24864</cdr:x>
      <cdr:y>0.38823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0.2603</cdr:x>
      <cdr:y>0.1046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ja GWh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63130C-C57C-3BCC-1577-277B9D913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9ABBE-E5AE-F0F4-7A60-785CBB5C8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11BC-F71B-41D0-AD7D-E123DCAC0E0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3B2FC-F79E-78E5-D0B0-07F72AEB2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5C640-4969-FEF3-28FA-FC22EB9352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1A37-062E-4613-9919-545B470AB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799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53E5-AA81-B14D-BFA4-F5F0963EEC80}" type="datetimeFigureOut">
              <a:rPr lang="en-FI" smtClean="0"/>
              <a:t>01/15/2025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2F1D-3F10-2443-BB16-EC4CA29034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482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2F1D-3F10-2443-BB16-EC4CA29034DE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424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2F1D-3F10-2443-BB16-EC4CA29034DE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339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2F1D-3F10-2443-BB16-EC4CA29034DE}" type="slidenum">
              <a:rPr lang="en-FI" smtClean="0"/>
              <a:t>28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2858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ennakkotilastot</a:t>
            </a:r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CB45CEB-CF6F-E697-067E-609CA064D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60E7E-91BC-89F1-C5DE-396B8E276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2322CE-8B5C-42B4-459C-0EEA216F4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2024 ennakkotilastot</a:t>
            </a:r>
            <a:endParaRPr lang="en-FI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081BFF-C943-EF8C-7FE4-8C89FB9D7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ADEC-B464-9B94-55BF-D91A82E47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E0D781-A1B8-6DDC-DF92-CA1C442E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92177" cy="3740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4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9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err="1"/>
              <a:t>Lähdeviitteet</a:t>
            </a:r>
            <a:r>
              <a:rPr lang="en-GB"/>
              <a:t> </a:t>
            </a:r>
            <a:r>
              <a:rPr lang="en-GB" err="1"/>
              <a:t>tänne</a:t>
            </a:r>
            <a:r>
              <a:rPr lang="en-GB"/>
              <a:t> alas</a:t>
            </a:r>
            <a:endParaRPr lang="fi-FI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476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ennakkotilastot</a:t>
            </a:r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9EC47-3867-C41D-E92B-262941D49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FF9A6CC-F0B4-10B8-BE8B-C0AEDCBF2A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err="1"/>
              <a:t>Kaavion</a:t>
            </a:r>
            <a:r>
              <a:rPr lang="en-GB"/>
              <a:t> </a:t>
            </a:r>
            <a:r>
              <a:rPr lang="en-GB" err="1"/>
              <a:t>oma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1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err="1"/>
              <a:t>Sliden</a:t>
            </a:r>
            <a:r>
              <a:rPr lang="fi-FI" noProof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Kaavio</a:t>
            </a:r>
          </a:p>
          <a:p>
            <a:endParaRPr lang="fi-FI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27209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AFBCA-A2A6-A66E-2898-3B96CDDDA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2391750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2024 ennakkotilastot</a:t>
            </a:r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F560BD-7762-F1C9-C17C-292C32972E6B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D4F1E-3AD6-3FC2-2D28-9EE220397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BF2E130-60C7-CDAF-29D1-5EE9A6C90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4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windmill in water&#10;&#10;Description automatically generated">
            <a:extLst>
              <a:ext uri="{FF2B5EF4-FFF2-40B4-BE49-F238E27FC236}">
                <a16:creationId xmlns:a16="http://schemas.microsoft.com/office/drawing/2014/main" id="{226D51A8-6CF5-7FFD-E840-63B644338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366" y="1014561"/>
            <a:ext cx="1358892" cy="1358892"/>
          </a:xfrm>
          <a:prstGeom prst="rect">
            <a:avLst/>
          </a:prstGeom>
        </p:spPr>
      </p:pic>
      <p:pic>
        <p:nvPicPr>
          <p:cNvPr id="7" name="Picture 7" descr="A purple circle with a white structure with a atom inside&#10;&#10;Description automatically generated">
            <a:extLst>
              <a:ext uri="{FF2B5EF4-FFF2-40B4-BE49-F238E27FC236}">
                <a16:creationId xmlns:a16="http://schemas.microsoft.com/office/drawing/2014/main" id="{5F507D44-F331-AA03-5D12-382325728D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53" y="1014561"/>
            <a:ext cx="1358892" cy="1358892"/>
          </a:xfrm>
          <a:prstGeom prst="rect">
            <a:avLst/>
          </a:prstGeom>
        </p:spPr>
      </p:pic>
      <p:pic>
        <p:nvPicPr>
          <p:cNvPr id="8" name="Picture 9" descr="A white windmill in a purple circle&#10;&#10;Description automatically generated">
            <a:extLst>
              <a:ext uri="{FF2B5EF4-FFF2-40B4-BE49-F238E27FC236}">
                <a16:creationId xmlns:a16="http://schemas.microsoft.com/office/drawing/2014/main" id="{66331F87-4325-BDED-B8EC-322767C57A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244" y="1066150"/>
            <a:ext cx="1358892" cy="1358892"/>
          </a:xfrm>
          <a:prstGeom prst="rect">
            <a:avLst/>
          </a:prstGeom>
        </p:spPr>
      </p:pic>
      <p:pic>
        <p:nvPicPr>
          <p:cNvPr id="9" name="Picture 11" descr="A white and purple circle with a black background&#10;&#10;Description automatically generated">
            <a:extLst>
              <a:ext uri="{FF2B5EF4-FFF2-40B4-BE49-F238E27FC236}">
                <a16:creationId xmlns:a16="http://schemas.microsoft.com/office/drawing/2014/main" id="{F8FA0154-2F32-BE25-E9BE-62915C84BD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80043" y="1087023"/>
            <a:ext cx="1358892" cy="1358892"/>
          </a:xfrm>
          <a:prstGeom prst="rect">
            <a:avLst/>
          </a:prstGeom>
        </p:spPr>
      </p:pic>
      <p:pic>
        <p:nvPicPr>
          <p:cNvPr id="10" name="Picture 13" descr="A white atom in a purple circle&#10;&#10;Description automatically generated">
            <a:extLst>
              <a:ext uri="{FF2B5EF4-FFF2-40B4-BE49-F238E27FC236}">
                <a16:creationId xmlns:a16="http://schemas.microsoft.com/office/drawing/2014/main" id="{76821C1F-BE29-5494-A8B3-159854CD72B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03842" y="1066150"/>
            <a:ext cx="1358892" cy="1358892"/>
          </a:xfrm>
          <a:prstGeom prst="rect">
            <a:avLst/>
          </a:prstGeom>
        </p:spPr>
      </p:pic>
      <p:pic>
        <p:nvPicPr>
          <p:cNvPr id="11" name="Picture 15" descr="A white arrow in a circle&#10;&#10;Description automatically generated">
            <a:extLst>
              <a:ext uri="{FF2B5EF4-FFF2-40B4-BE49-F238E27FC236}">
                <a16:creationId xmlns:a16="http://schemas.microsoft.com/office/drawing/2014/main" id="{7237B3E5-F7CD-2CB2-ACD1-9A2CAA12798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27641" y="1087023"/>
            <a:ext cx="1358892" cy="1358892"/>
          </a:xfrm>
          <a:prstGeom prst="rect">
            <a:avLst/>
          </a:prstGeom>
        </p:spPr>
      </p:pic>
      <p:pic>
        <p:nvPicPr>
          <p:cNvPr id="12" name="Picture 17" descr="A purple circle with white squares&#10;&#10;Description automatically generated">
            <a:extLst>
              <a:ext uri="{FF2B5EF4-FFF2-40B4-BE49-F238E27FC236}">
                <a16:creationId xmlns:a16="http://schemas.microsoft.com/office/drawing/2014/main" id="{2FAE3C05-33E0-EC9E-9365-792E555CEF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95366" y="2547504"/>
            <a:ext cx="1358892" cy="1358892"/>
          </a:xfrm>
          <a:prstGeom prst="rect">
            <a:avLst/>
          </a:prstGeom>
        </p:spPr>
      </p:pic>
      <p:pic>
        <p:nvPicPr>
          <p:cNvPr id="13" name="Picture 19" descr="A purple circle with white symbols&#10;&#10;Description automatically generated">
            <a:extLst>
              <a:ext uri="{FF2B5EF4-FFF2-40B4-BE49-F238E27FC236}">
                <a16:creationId xmlns:a16="http://schemas.microsoft.com/office/drawing/2014/main" id="{2A539C64-A7CA-1775-FC0E-F701DFC88D3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27453" y="2547504"/>
            <a:ext cx="1358892" cy="1358892"/>
          </a:xfrm>
          <a:prstGeom prst="rect">
            <a:avLst/>
          </a:prstGeom>
        </p:spPr>
      </p:pic>
      <p:pic>
        <p:nvPicPr>
          <p:cNvPr id="14" name="Picture 21" descr="A purple circle with white drops in it&#10;&#10;Description automatically generated">
            <a:extLst>
              <a:ext uri="{FF2B5EF4-FFF2-40B4-BE49-F238E27FC236}">
                <a16:creationId xmlns:a16="http://schemas.microsoft.com/office/drawing/2014/main" id="{542F3381-2F77-02C7-4017-2794CC1332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56244" y="2547504"/>
            <a:ext cx="1358892" cy="1358892"/>
          </a:xfrm>
          <a:prstGeom prst="rect">
            <a:avLst/>
          </a:prstGeom>
        </p:spPr>
      </p:pic>
      <p:pic>
        <p:nvPicPr>
          <p:cNvPr id="15" name="Picture 23" descr="A purple circle with a white fan in it&#10;&#10;Description automatically generated">
            <a:extLst>
              <a:ext uri="{FF2B5EF4-FFF2-40B4-BE49-F238E27FC236}">
                <a16:creationId xmlns:a16="http://schemas.microsoft.com/office/drawing/2014/main" id="{33B1F4BF-65B0-176F-A8A6-17EEDFC9BBC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80043" y="2547504"/>
            <a:ext cx="1358892" cy="1358892"/>
          </a:xfrm>
          <a:prstGeom prst="rect">
            <a:avLst/>
          </a:prstGeom>
        </p:spPr>
      </p:pic>
      <p:pic>
        <p:nvPicPr>
          <p:cNvPr id="16" name="Picture 25" descr="A white truck in a purple circle&#10;&#10;Description automatically generated">
            <a:extLst>
              <a:ext uri="{FF2B5EF4-FFF2-40B4-BE49-F238E27FC236}">
                <a16:creationId xmlns:a16="http://schemas.microsoft.com/office/drawing/2014/main" id="{F5A6BD2C-69A4-464E-8BDD-AB42BD0D1B0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03842" y="2547504"/>
            <a:ext cx="1358892" cy="1358892"/>
          </a:xfrm>
          <a:prstGeom prst="rect">
            <a:avLst/>
          </a:prstGeom>
        </p:spPr>
      </p:pic>
      <p:pic>
        <p:nvPicPr>
          <p:cNvPr id="17" name="Picture 27" descr="A white puzzle piece in a shape of a bulb&#10;&#10;Description automatically generated">
            <a:extLst>
              <a:ext uri="{FF2B5EF4-FFF2-40B4-BE49-F238E27FC236}">
                <a16:creationId xmlns:a16="http://schemas.microsoft.com/office/drawing/2014/main" id="{0AD5F452-072C-568C-00C7-DA3D32C9E5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27641" y="2547504"/>
            <a:ext cx="1358892" cy="1358892"/>
          </a:xfrm>
          <a:prstGeom prst="rect">
            <a:avLst/>
          </a:prstGeom>
        </p:spPr>
      </p:pic>
      <p:pic>
        <p:nvPicPr>
          <p:cNvPr id="18" name="Picture 29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6F1C049E-6019-19E6-7C92-CCFFEEF9EFA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03654" y="4008527"/>
            <a:ext cx="1358892" cy="1358892"/>
          </a:xfrm>
          <a:prstGeom prst="rect">
            <a:avLst/>
          </a:prstGeom>
        </p:spPr>
      </p:pic>
      <p:pic>
        <p:nvPicPr>
          <p:cNvPr id="19" name="Picture 31" descr="A white circle with a pie chart in it&#10;&#10;Description automatically generated">
            <a:extLst>
              <a:ext uri="{FF2B5EF4-FFF2-40B4-BE49-F238E27FC236}">
                <a16:creationId xmlns:a16="http://schemas.microsoft.com/office/drawing/2014/main" id="{F3C05EBF-B2A8-C28D-FC83-6F0E43C852F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932445" y="4008527"/>
            <a:ext cx="1358892" cy="1358892"/>
          </a:xfrm>
          <a:prstGeom prst="rect">
            <a:avLst/>
          </a:prstGeom>
        </p:spPr>
      </p:pic>
      <p:pic>
        <p:nvPicPr>
          <p:cNvPr id="20" name="Picture 33" descr="A purple circle with a white eye and shield&#10;&#10;Description automatically generated">
            <a:extLst>
              <a:ext uri="{FF2B5EF4-FFF2-40B4-BE49-F238E27FC236}">
                <a16:creationId xmlns:a16="http://schemas.microsoft.com/office/drawing/2014/main" id="{F69BE467-76D8-FB72-9F84-A4573FCCF29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556244" y="4008527"/>
            <a:ext cx="1358892" cy="1358892"/>
          </a:xfrm>
          <a:prstGeom prst="rect">
            <a:avLst/>
          </a:prstGeom>
        </p:spPr>
      </p:pic>
      <p:pic>
        <p:nvPicPr>
          <p:cNvPr id="21" name="Picture 35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F36D1621-AB9D-7476-32D3-9AAFDB803BE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180043" y="4006593"/>
            <a:ext cx="1358892" cy="1358892"/>
          </a:xfrm>
          <a:prstGeom prst="rect">
            <a:avLst/>
          </a:prstGeom>
        </p:spPr>
      </p:pic>
      <p:pic>
        <p:nvPicPr>
          <p:cNvPr id="22" name="Picture 37" descr="A purple circle with a white outline on it&#10;&#10;Description automatically generated">
            <a:extLst>
              <a:ext uri="{FF2B5EF4-FFF2-40B4-BE49-F238E27FC236}">
                <a16:creationId xmlns:a16="http://schemas.microsoft.com/office/drawing/2014/main" id="{FC69AC15-3C38-C1DC-B1A4-8D2F089ECAF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803842" y="4006593"/>
            <a:ext cx="1358892" cy="1358892"/>
          </a:xfrm>
          <a:prstGeom prst="rect">
            <a:avLst/>
          </a:prstGeom>
        </p:spPr>
      </p:pic>
      <p:pic>
        <p:nvPicPr>
          <p:cNvPr id="23" name="Picture 39" descr="A purple circle with a white headphone logo&#10;&#10;Description automatically generated">
            <a:extLst>
              <a:ext uri="{FF2B5EF4-FFF2-40B4-BE49-F238E27FC236}">
                <a16:creationId xmlns:a16="http://schemas.microsoft.com/office/drawing/2014/main" id="{24D693AF-47A4-7B38-AD31-CC98F2F412F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422649" y="4006593"/>
            <a:ext cx="1358892" cy="13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2024 ennakkotilastot</a:t>
            </a:r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DC4D7-107C-FB92-C6C0-8C877E2ED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3BE45-CB73-0D96-33F5-7EC90A243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02712-7945-2EE5-4B9C-F57FCBA31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2024 ennakkotilastot</a:t>
            </a:r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B72498-780D-D5A5-5B6E-2ABDB8EC4C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8B08F-7783-E7BB-B292-19CF6B0D1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ennakkotilastot</a:t>
            </a:r>
            <a:endParaRPr lang="en-FI"/>
          </a:p>
        </p:txBody>
      </p: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0CF99DE-F011-938E-40C1-427262299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6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2F324B-E0EE-9F24-EB71-1D33AAF3E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F7FBE-5A75-A802-9270-98A389F7E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95755-B562-C281-ABE2-66026E697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2BDC1-36E1-1DAB-D95F-1A2B10374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60BD4-B70C-CDE8-B43D-7E290367B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ADF9B-80AD-B675-5AF7-80783F3409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8C103-FC6B-D429-50F0-FE0D4C534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2024 ennakkotilastot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92FE441-22B9-254A-9AB9-AED10902486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33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871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F3594-8D6E-F246-4506-8B9736C1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Energiavuosi 2024</a:t>
            </a:r>
            <a:br>
              <a:rPr lang="fi-FI"/>
            </a:br>
            <a:r>
              <a:rPr lang="fi-FI"/>
              <a:t>Sähkö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E42571-01D0-41EB-E6BE-D616E253B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15.1.2025</a:t>
            </a:r>
          </a:p>
          <a:p>
            <a:endParaRPr lang="fi-FI" dirty="0"/>
          </a:p>
          <a:p>
            <a:r>
              <a:rPr lang="fi-FI" dirty="0"/>
              <a:t>Sähkön ennakkotiedot 2024</a:t>
            </a:r>
          </a:p>
        </p:txBody>
      </p:sp>
    </p:spTree>
    <p:extLst>
      <p:ext uri="{BB962C8B-B14F-4D97-AF65-F5344CB8AC3E}">
        <p14:creationId xmlns:p14="http://schemas.microsoft.com/office/powerpoint/2010/main" val="415811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1C5E3B-3AFC-44AE-AE42-6A083D4B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255175"/>
            <a:ext cx="11178733" cy="997849"/>
          </a:xfrm>
        </p:spPr>
        <p:txBody>
          <a:bodyPr/>
          <a:lstStyle/>
          <a:p>
            <a:r>
              <a:rPr lang="fi-FI"/>
              <a:t>Hiilidioksidineutraalin sähkön osuus jo 95 prosenttia Suomen sähköntuotannosta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AC3675-E218-6FC5-D874-48DF9BBC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0839" y="2290810"/>
            <a:ext cx="4621161" cy="4065540"/>
          </a:xfrm>
        </p:spPr>
        <p:txBody>
          <a:bodyPr/>
          <a:lstStyle/>
          <a:p>
            <a:r>
              <a:rPr lang="fi-FI"/>
              <a:t>Uusiutuvat: 56 % (52 % vuonna 2023)</a:t>
            </a:r>
          </a:p>
          <a:p>
            <a:r>
              <a:rPr lang="fi-FI"/>
              <a:t>Hiilidioksidineutraalit*: 95 % (94 % vuonna 2023)</a:t>
            </a:r>
          </a:p>
          <a:p>
            <a:r>
              <a:rPr lang="fi-FI"/>
              <a:t>Kotimaiset: 57 % (54 % vuonna 2023)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/>
              <a:t>*Hiilidioksidineutraaleiksi energialähteiksi on laskettu energialähteet, joiden hiilidioksidivaikutusta ei raportoida sähköntuotannossa. Biomassan ilmastovaikutus lasketaan maankäyttösektorilla.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2" name="Sisällön paikkamerkki 5">
            <a:extLst>
              <a:ext uri="{FF2B5EF4-FFF2-40B4-BE49-F238E27FC236}">
                <a16:creationId xmlns:a16="http://schemas.microsoft.com/office/drawing/2014/main" id="{7223DF1C-E57F-633D-CD27-D8EDE35C4497}"/>
              </a:ext>
            </a:extLst>
          </p:cNvPr>
          <p:cNvSpPr txBox="1">
            <a:spLocks/>
          </p:cNvSpPr>
          <p:nvPr/>
        </p:nvSpPr>
        <p:spPr>
          <a:xfrm>
            <a:off x="427737" y="5829210"/>
            <a:ext cx="11247796" cy="4247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60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40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89749843-15FE-6CA4-E114-CDB68B406D2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921469838"/>
              </p:ext>
            </p:extLst>
          </p:nvPr>
        </p:nvGraphicFramePr>
        <p:xfrm>
          <a:off x="489211" y="1383024"/>
          <a:ext cx="6786660" cy="444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26C99A-05C3-8221-6FD9-4883095030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87178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304788-64C8-28F1-FF82-75E0A2C1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tuotanto ja tuonti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10C31F5-7BC5-F24E-9371-B711B3147841}"/>
              </a:ext>
            </a:extLst>
          </p:cNvPr>
          <p:cNvSpPr txBox="1"/>
          <p:nvPr/>
        </p:nvSpPr>
        <p:spPr>
          <a:xfrm>
            <a:off x="7154502" y="10973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>
                <a:latin typeface="Aptos" panose="020B0004020202020204" pitchFamily="34" charset="0"/>
              </a:rPr>
              <a:t>2023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B06EA0E-913E-E3E6-4BB7-4E3571D230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1770237"/>
              </p:ext>
            </p:extLst>
          </p:nvPr>
        </p:nvGraphicFramePr>
        <p:xfrm>
          <a:off x="6666271" y="504092"/>
          <a:ext cx="5376663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16A6018C-8C16-A991-0222-9CA880F4A5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7888757"/>
              </p:ext>
            </p:extLst>
          </p:nvPr>
        </p:nvGraphicFramePr>
        <p:xfrm>
          <a:off x="337417" y="1450071"/>
          <a:ext cx="6484015" cy="454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A807F7C9-553F-9952-48C8-21F9B6C64583}"/>
              </a:ext>
            </a:extLst>
          </p:cNvPr>
          <p:cNvSpPr txBox="1"/>
          <p:nvPr/>
        </p:nvSpPr>
        <p:spPr>
          <a:xfrm>
            <a:off x="337417" y="1612613"/>
            <a:ext cx="84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>
                <a:latin typeface="Aptos" panose="020B0004020202020204" pitchFamily="34" charset="0"/>
              </a:rPr>
              <a:t>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C0B250-FFFF-E2FA-D0B9-412D0ACB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8471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567DD-0C63-0E63-E597-59B379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733" cy="616785"/>
          </a:xfrm>
        </p:spPr>
        <p:txBody>
          <a:bodyPr>
            <a:normAutofit fontScale="90000"/>
          </a:bodyPr>
          <a:lstStyle/>
          <a:p>
            <a:r>
              <a:rPr lang="fi-FI">
                <a:latin typeface="Aptos Display"/>
                <a:cs typeface="Arial"/>
              </a:rPr>
              <a:t>Fossiiliset polttoaineet ja nettotuonti korvattu uusiutuvilla ja ydinvoimalla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DACB86-00F8-1FA3-3D15-7D88EB0623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305525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/>
              <a:t>Liukuva 12 kk sähköntuotanto, % kulutuksesta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E4674AA3-E4EA-4E95-A6C2-0E146477730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55849966"/>
              </p:ext>
            </p:extLst>
          </p:nvPr>
        </p:nvGraphicFramePr>
        <p:xfrm>
          <a:off x="496887" y="1671484"/>
          <a:ext cx="8902752" cy="445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07119A-FEC1-801B-221E-77C4FAF21CE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68940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3EB93-C3DA-3124-1A28-DF074BE6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nettotuonti kasvoi 84 prosenttia (+1,5 </a:t>
            </a:r>
            <a:r>
              <a:rPr lang="fi-FI" err="1"/>
              <a:t>TWh</a:t>
            </a:r>
            <a:r>
              <a:rPr lang="fi-FI"/>
              <a:t>)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73E149-56A5-894E-776A-25490830A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131846" cy="4355146"/>
          </a:xfrm>
        </p:spPr>
        <p:txBody>
          <a:bodyPr/>
          <a:lstStyle/>
          <a:p>
            <a:r>
              <a:rPr lang="fi-FI"/>
              <a:t>Tuonti väheni 10 % ja vienti 30 %</a:t>
            </a:r>
          </a:p>
          <a:p>
            <a:r>
              <a:rPr lang="fi-FI"/>
              <a:t>Tuonti Pohjoismaista väheni 12 %</a:t>
            </a:r>
          </a:p>
          <a:p>
            <a:r>
              <a:rPr lang="fi-FI"/>
              <a:t>Vienti Viroon väheni 44 %, mutta vienti Pohjoismaihin kasvoi 80 %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CF38DECC-67CD-F0D2-7173-CE3043BFFAB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058781660"/>
              </p:ext>
            </p:extLst>
          </p:nvPr>
        </p:nvGraphicFramePr>
        <p:xfrm>
          <a:off x="496888" y="1501941"/>
          <a:ext cx="7613650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127843-C444-3BA3-F927-111E800035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98017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3BD94-CA1D-F36C-4062-4DCA687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nettotuonti vuonna 2024 (</a:t>
            </a:r>
            <a:r>
              <a:rPr lang="fi-FI" sz="3200" b="0"/>
              <a:t>3,2 </a:t>
            </a:r>
            <a:r>
              <a:rPr lang="fi-FI" sz="3200" b="0" err="1"/>
              <a:t>TWh</a:t>
            </a:r>
            <a:r>
              <a:rPr lang="fi-FI" sz="3200" b="0"/>
              <a:t>)</a:t>
            </a:r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99BC897F-FBBC-FE57-FAA2-238A70CA23A0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3E6E38B-C132-CA80-CAAC-795CFDB3CF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34906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07AD6-E837-F02C-EBE5-AEE57A5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ptos Display"/>
                <a:cs typeface="Arial"/>
              </a:rPr>
              <a:t>Tuulivoimatuotanto kasvoi 37 % vuodessa</a:t>
            </a:r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2A41D934-9134-3C08-2B39-2AA42E82B2C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99768854"/>
              </p:ext>
            </p:extLst>
          </p:nvPr>
        </p:nvGraphicFramePr>
        <p:xfrm>
          <a:off x="496886" y="1274618"/>
          <a:ext cx="9653877" cy="472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69A8E47-9987-FC31-F4A4-BAE91AF03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937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E6D17-4447-62F7-81B9-DCFBCF7C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Tuulivoiman pysyvyyskäyrä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0D597C6F-69FA-F760-1497-48EFE69C743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07971453"/>
              </p:ext>
            </p:extLst>
          </p:nvPr>
        </p:nvGraphicFramePr>
        <p:xfrm>
          <a:off x="496887" y="1501941"/>
          <a:ext cx="8979621" cy="452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C15F7A-AB6B-EB79-124E-86AB92A02E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63292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E689FC-B6E5-B019-58DA-72C51912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Vesivoiman tuotanto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DFEFE9D-ECBA-C0EA-B79F-0C5BA6673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8364" y="2466110"/>
            <a:ext cx="2966835" cy="3538450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Normaali vesivuosi</a:t>
            </a:r>
          </a:p>
          <a:p>
            <a:pPr marL="0" indent="0">
              <a:buNone/>
            </a:pPr>
            <a:r>
              <a:rPr lang="fi-FI"/>
              <a:t>= vesivoiman tuotanto laskennallisesti, kun rakennettujen jokien virtaamat ovat keskimääräisellä tasolla</a:t>
            </a:r>
          </a:p>
          <a:p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14976FBD-9B8C-F2E5-FD4F-4616A8F5807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34343243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72A2958A-0A2F-928B-6BD0-FB12ACF917AD}"/>
              </a:ext>
            </a:extLst>
          </p:cNvPr>
          <p:cNvCxnSpPr>
            <a:cxnSpLocks/>
          </p:cNvCxnSpPr>
          <p:nvPr/>
        </p:nvCxnSpPr>
        <p:spPr>
          <a:xfrm flipH="1">
            <a:off x="7989455" y="2678545"/>
            <a:ext cx="609600" cy="2955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5048320-664F-C13F-3A30-20D6C1EDDE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29539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493DF0-02D1-2898-3541-7E660E95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263946"/>
            <a:ext cx="11178733" cy="997849"/>
          </a:xfrm>
        </p:spPr>
        <p:txBody>
          <a:bodyPr/>
          <a:lstStyle/>
          <a:p>
            <a:r>
              <a:rPr lang="fi-FI"/>
              <a:t>Kaukolämmityksen yhteistuotantosähkön tuotanto ja kapasiteetti vuoden alussa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7FCDC1-CBE2-7437-B655-4C7C70B0DCB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7737" y="5829210"/>
            <a:ext cx="7614000" cy="424761"/>
          </a:xfrm>
        </p:spPr>
        <p:txBody>
          <a:bodyPr/>
          <a:lstStyle/>
          <a:p>
            <a:r>
              <a:rPr lang="fi-FI"/>
              <a:t>*Tehoreservi ei sisälly kapasiteettiin vuodesta 2017 lähtien</a:t>
            </a:r>
            <a:br>
              <a:rPr lang="fi-FI"/>
            </a:br>
            <a:r>
              <a:rPr lang="fi-FI"/>
              <a:t>*Lähde: Tilastokeskus, Energia 2023 –taulukkopalvelu, </a:t>
            </a:r>
            <a:r>
              <a:rPr lang="fi-FI" err="1"/>
              <a:t>Taul</a:t>
            </a:r>
            <a:r>
              <a:rPr lang="fi-FI"/>
              <a:t>. 3.5</a:t>
            </a:r>
          </a:p>
          <a:p>
            <a:endParaRPr lang="fi-FI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90124CF9-8092-AAFF-6A0C-CA890D160C6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931638284"/>
              </p:ext>
            </p:extLst>
          </p:nvPr>
        </p:nvGraphicFramePr>
        <p:xfrm>
          <a:off x="496887" y="1366168"/>
          <a:ext cx="8637877" cy="446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F0630A-AC4F-B2BE-57B2-BC941AAED2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02262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126F-6255-67EA-6121-D28E5AEA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84118"/>
            <a:ext cx="11178733" cy="997849"/>
          </a:xfrm>
        </p:spPr>
        <p:txBody>
          <a:bodyPr/>
          <a:lstStyle/>
          <a:p>
            <a:r>
              <a:rPr lang="fi-FI"/>
              <a:t>Teollisuuden yhteistuotantosähkön tuotanto ja kapasiteetti vuoden alussa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96343D7-A371-82E1-BC6D-E8C036944F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9862" y="5995999"/>
            <a:ext cx="11192276" cy="209880"/>
          </a:xfrm>
        </p:spPr>
        <p:txBody>
          <a:bodyPr/>
          <a:lstStyle/>
          <a:p>
            <a:r>
              <a:rPr lang="fi-FI"/>
              <a:t>*Lähde: Tilastokeskus, Energia 2023 –taulukkopalvelu, </a:t>
            </a:r>
            <a:r>
              <a:rPr lang="fi-FI" err="1"/>
              <a:t>Taul</a:t>
            </a:r>
            <a:r>
              <a:rPr lang="fi-FI"/>
              <a:t>. 3.5</a:t>
            </a:r>
          </a:p>
          <a:p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BA0CB762-2241-7B82-D2A7-D670486DF4D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56302873"/>
              </p:ext>
            </p:extLst>
          </p:nvPr>
        </p:nvGraphicFramePr>
        <p:xfrm>
          <a:off x="496888" y="1366982"/>
          <a:ext cx="8767185" cy="462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6309A0-2080-B094-AB1A-E8F4F5064D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53276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3A5377-5391-3DDF-37E5-05ABDA75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kokonaiskäyttö 83 </a:t>
            </a:r>
            <a:r>
              <a:rPr lang="fi-FI" err="1"/>
              <a:t>TWh</a:t>
            </a:r>
            <a:r>
              <a:rPr lang="fi-FI"/>
              <a:t>, kasvua 3 prosenttia 2023 verrattuna</a:t>
            </a:r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23101266-4966-7A07-7B8C-F779F15F673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50078791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92505A-1B1F-E691-8FEA-D9B687F0A1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78341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C3098-AE61-1512-A909-BC871FA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57" y="288433"/>
            <a:ext cx="11178733" cy="997849"/>
          </a:xfrm>
        </p:spPr>
        <p:txBody>
          <a:bodyPr/>
          <a:lstStyle/>
          <a:p>
            <a:r>
              <a:rPr lang="fi-FI"/>
              <a:t>Sähkön erillistuotanto ja lauhdevoimaloiden kapasiteetti vuoden alussa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CAC985-E03F-6971-3759-4C96E89151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257" y="5883509"/>
            <a:ext cx="11192276" cy="363131"/>
          </a:xfrm>
        </p:spPr>
        <p:txBody>
          <a:bodyPr/>
          <a:lstStyle/>
          <a:p>
            <a:r>
              <a:rPr lang="fi-FI"/>
              <a:t>*Tehoreservi ei sisälly kapasiteettiin vuodesta 2017 lähtien</a:t>
            </a:r>
            <a:br>
              <a:rPr lang="fi-FI"/>
            </a:br>
            <a:r>
              <a:rPr lang="fi-FI"/>
              <a:t>*Lähde: Tilastokeskus, Energia 2023 –taulukkopalvelu, </a:t>
            </a:r>
            <a:r>
              <a:rPr lang="fi-FI" err="1"/>
              <a:t>Taul</a:t>
            </a:r>
            <a:r>
              <a:rPr lang="fi-FI"/>
              <a:t>. 3.5</a:t>
            </a:r>
          </a:p>
          <a:p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8B13DC8A-FFE5-672B-D8F3-D1BEC374A0B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15158674"/>
              </p:ext>
            </p:extLst>
          </p:nvPr>
        </p:nvGraphicFramePr>
        <p:xfrm>
          <a:off x="496888" y="1395992"/>
          <a:ext cx="8878021" cy="448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C13D1-6FE0-1EB8-8BAC-5DF0C9C6EC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2342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02513A-0054-6983-39AB-4370ED0A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tuotanto kivihiilellä, liukuva 12 kuukauden summa</a:t>
            </a:r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2759B375-91A1-76EA-5107-609BCC8819B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67944728"/>
              </p:ext>
            </p:extLst>
          </p:nvPr>
        </p:nvGraphicFramePr>
        <p:xfrm>
          <a:off x="496888" y="1501941"/>
          <a:ext cx="8600930" cy="463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3F9D7B-9CFE-E337-4E55-0B73CCD04E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43286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A6A4B-B3B5-98A2-138C-1F07625A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Sähköntuotannon hiilidioksidipäästöt romahtaneet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91DDA8-A5CC-E2A7-8E5F-68E1E6425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7691" y="1291472"/>
            <a:ext cx="2848640" cy="48876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/>
              <a:t>Sähkön hiilidioksidipäästöt:</a:t>
            </a:r>
          </a:p>
          <a:p>
            <a:r>
              <a:rPr lang="fi-FI"/>
              <a:t>1,9 Mt vuonna 2024</a:t>
            </a:r>
          </a:p>
          <a:p>
            <a:r>
              <a:rPr lang="fi-FI"/>
              <a:t>2,6 Mt vuonna 2023</a:t>
            </a:r>
          </a:p>
          <a:p>
            <a:r>
              <a:rPr lang="fi-FI"/>
              <a:t>4,1 Mt vuonna 2022</a:t>
            </a:r>
          </a:p>
          <a:p>
            <a:r>
              <a:rPr lang="fi-FI"/>
              <a:t>6,4 Mt vuonna 2015</a:t>
            </a:r>
          </a:p>
          <a:p>
            <a:r>
              <a:rPr lang="fi-FI"/>
              <a:t>18 Mt vuonna 2010</a:t>
            </a:r>
          </a:p>
          <a:p>
            <a:endParaRPr lang="fi-FI">
              <a:solidFill>
                <a:srgbClr val="FF0000"/>
              </a:solidFill>
            </a:endParaRPr>
          </a:p>
          <a:p>
            <a:r>
              <a:rPr lang="fi-FI"/>
              <a:t>Laskua edellisvuoteen 25 %</a:t>
            </a:r>
          </a:p>
          <a:p>
            <a:r>
              <a:rPr lang="fi-FI"/>
              <a:t>Päästöt laskeneet viimeisen 5 vuoden aikana 55 %</a:t>
            </a:r>
          </a:p>
          <a:p>
            <a:r>
              <a:rPr lang="fi-FI"/>
              <a:t>Päästöt laskeneet 89 % vuodesta 2010</a:t>
            </a:r>
          </a:p>
          <a:p>
            <a:endParaRPr lang="fi-FI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EF50387A-6DDE-52BB-E3F4-04F4CF19086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04696554"/>
              </p:ext>
            </p:extLst>
          </p:nvPr>
        </p:nvGraphicFramePr>
        <p:xfrm>
          <a:off x="496887" y="1291472"/>
          <a:ext cx="8263655" cy="488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BAD1E06D-6459-1730-410E-83A62C0FF04B}"/>
              </a:ext>
            </a:extLst>
          </p:cNvPr>
          <p:cNvSpPr txBox="1"/>
          <p:nvPr/>
        </p:nvSpPr>
        <p:spPr>
          <a:xfrm>
            <a:off x="6243781" y="1616503"/>
            <a:ext cx="226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>
                <a:latin typeface="Aptos" panose="020B0004020202020204" pitchFamily="34" charset="0"/>
              </a:rPr>
              <a:t>EU-27, v. 2023: 210 gCO</a:t>
            </a:r>
            <a:r>
              <a:rPr lang="fi-FI" sz="1200" baseline="-25000">
                <a:latin typeface="Aptos" panose="020B0004020202020204" pitchFamily="34" charset="0"/>
              </a:rPr>
              <a:t>2 </a:t>
            </a:r>
            <a:r>
              <a:rPr lang="fi-FI" sz="1200">
                <a:latin typeface="Aptos" panose="020B0004020202020204" pitchFamily="34" charset="0"/>
              </a:rPr>
              <a:t>/kWh</a:t>
            </a:r>
            <a:br>
              <a:rPr lang="fi-FI" sz="1200">
                <a:latin typeface="Aptos" panose="020B0004020202020204" pitchFamily="34" charset="0"/>
              </a:rPr>
            </a:br>
            <a:r>
              <a:rPr lang="fi-FI" sz="1200">
                <a:latin typeface="Aptos" panose="020B0004020202020204" pitchFamily="34" charset="0"/>
              </a:rPr>
              <a:t>Lähde: EEA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0C66513-9039-4D2C-808C-AC37CE9C7E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82497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55CE98-240B-E0EF-02A1-BD874E3D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käyttöhuiput</a:t>
            </a:r>
            <a:br>
              <a:rPr lang="fi-FI"/>
            </a:br>
            <a:endParaRPr lang="fi-FI">
              <a:solidFill>
                <a:schemeClr val="accent2"/>
              </a:solidFill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17AAA46-F7B1-0FD7-A445-38A6E75750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626" y="1404754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fi-FI" sz="1600"/>
              <a:t>Suurin sähköteho/tunti</a:t>
            </a:r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2A2E5079-6E30-55E4-EC72-364547C4E40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34257015"/>
              </p:ext>
            </p:extLst>
          </p:nvPr>
        </p:nvGraphicFramePr>
        <p:xfrm>
          <a:off x="496887" y="1754910"/>
          <a:ext cx="8360785" cy="424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CD427E3-3141-71EF-E117-78B5B7354A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64766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050EFEB6-FF6A-AACE-7930-366E90FB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/>
              <a:t>Sähkön hankinta tunneittain vuoden 2024 kysyntähuipun päivänä 3.1.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75BD271F-1E46-E41D-4955-D0F8ECBBBAF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8618256"/>
              </p:ext>
            </p:extLst>
          </p:nvPr>
        </p:nvGraphicFramePr>
        <p:xfrm>
          <a:off x="496888" y="1278194"/>
          <a:ext cx="8283318" cy="490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893C7C-54F8-1D3B-B541-7349A3E1A271}"/>
              </a:ext>
            </a:extLst>
          </p:cNvPr>
          <p:cNvCxnSpPr>
            <a:cxnSpLocks/>
          </p:cNvCxnSpPr>
          <p:nvPr/>
        </p:nvCxnSpPr>
        <p:spPr>
          <a:xfrm flipH="1">
            <a:off x="7796980" y="4994787"/>
            <a:ext cx="11307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31B49C-FC74-B643-D41F-43F92D9B8F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53460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268A16-D61F-610B-90C6-7E19BEFD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tuotannon aikavaihtelu 2024</a:t>
            </a:r>
            <a:br>
              <a:rPr lang="fi-FI"/>
            </a:b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5735EFC7-4D91-4C2C-BA01-5F3505BD7B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171511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/>
              <a:t>Viikkokeskiteho</a:t>
            </a:r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D19B6492-A131-8BB7-C800-2269F42F3F7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31147697"/>
              </p:ext>
            </p:extLst>
          </p:nvPr>
        </p:nvGraphicFramePr>
        <p:xfrm>
          <a:off x="496887" y="1501942"/>
          <a:ext cx="8302983" cy="466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0AC578-D407-4158-C26F-AC91851F3F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67682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B87D1-AA62-5B92-1C71-DECDA26B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hintatilastot 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71A40B-FD0D-9A06-1148-E027AA4C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20576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A0B33-9B96-49E9-FF7C-D8EAF54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vuosikeskihintojen kehitys suhteutettuna kuluttajahintaindeksiin</a:t>
            </a: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67F2B259-AD26-4CD1-BC41-395C4F8AC57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829004294"/>
              </p:ext>
            </p:extLst>
          </p:nvPr>
        </p:nvGraphicFramePr>
        <p:xfrm>
          <a:off x="496888" y="2071283"/>
          <a:ext cx="7613650" cy="371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6C3688-C8B4-5DB1-134F-BDCE182300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r>
              <a:rPr lang="fi-FI"/>
              <a:t> &amp; Tilastokeskus</a:t>
            </a:r>
          </a:p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0411B0F-356F-ABD8-41D9-064486614D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fi-FI"/>
              <a:t>Suomen inflaatiokorjattu sähkön hinta</a:t>
            </a:r>
          </a:p>
          <a:p>
            <a:pPr algn="l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0EFA2F-5036-688B-25D4-50CBDBB4B0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50741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00130F-3A43-2AA2-F473-D011AE07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Suomessa Euroopan kolmanneksi halvin sähkö</a:t>
            </a: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D994CC40-E2D7-34E0-7B98-4FE220162B9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16809903"/>
              </p:ext>
            </p:extLst>
          </p:nvPr>
        </p:nvGraphicFramePr>
        <p:xfrm>
          <a:off x="496888" y="1649414"/>
          <a:ext cx="8600930" cy="432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0EE6-AF4C-5CA9-F3B4-2618030239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73356"/>
            <a:ext cx="7614000" cy="209880"/>
          </a:xfrm>
        </p:spPr>
        <p:txBody>
          <a:bodyPr/>
          <a:lstStyle/>
          <a:p>
            <a:r>
              <a:rPr lang="fi-FI"/>
              <a:t>Data: Energy-</a:t>
            </a:r>
            <a:r>
              <a:rPr lang="fi-FI" err="1"/>
              <a:t>Charts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FB749C2-F28D-80AF-3B23-1F41650FB7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626" y="1301282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/>
              <a:t>Sähkön tukkuhinnat vuonna 2024 (EU + Norja ja Sveitsi)</a:t>
            </a:r>
          </a:p>
          <a:p>
            <a:pPr algn="l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8B5D0-D227-A3CD-D0BD-E933457118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7200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94D66-F3A0-B7B2-2A1C-A0082DA7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Hintaerot alueiden välillä kasvaneet, Suomi Tukholman tahdissa </a:t>
            </a:r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FE2E4BE3-0104-9EC9-C9F5-80D2AE2B183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231510493"/>
              </p:ext>
            </p:extLst>
          </p:nvPr>
        </p:nvGraphicFramePr>
        <p:xfrm>
          <a:off x="496888" y="1776338"/>
          <a:ext cx="7926676" cy="400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B958636-3EFB-29C9-B5F2-09106AF8E0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860130"/>
            <a:ext cx="7614000" cy="209880"/>
          </a:xfrm>
        </p:spPr>
        <p:txBody>
          <a:bodyPr>
            <a:noAutofit/>
          </a:bodyPr>
          <a:lstStyle/>
          <a:p>
            <a:r>
              <a:rPr lang="fi-FI"/>
              <a:t>Data: Nord </a:t>
            </a:r>
            <a:r>
              <a:rPr lang="fi-FI" err="1"/>
              <a:t>Pool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3079-5A02-B736-F7BE-9AB3E4E1B3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381189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/>
              <a:t>Suomen ja Ruotsin (SE1 &amp; SE3) hinta-alueiden sähkön tukkuhinnat vuosittain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D2D7D9A-8D1E-53EF-22A7-BDBF3BD17B5C}"/>
              </a:ext>
            </a:extLst>
          </p:cNvPr>
          <p:cNvSpPr/>
          <p:nvPr/>
        </p:nvSpPr>
        <p:spPr>
          <a:xfrm>
            <a:off x="7783482" y="1531954"/>
            <a:ext cx="2526889" cy="1455174"/>
          </a:xfrm>
          <a:prstGeom prst="rect">
            <a:avLst/>
          </a:prstGeom>
          <a:solidFill>
            <a:srgbClr val="590A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>
                <a:latin typeface="Aptos Display" panose="020B0004020202020204" pitchFamily="34" charset="0"/>
              </a:rPr>
              <a:t>Vuoden 2025 loppupuolella valmistuva Aurora Line siirtoyhteys pienentänee Suomen ja Pohjois-Ruotsin välistä hintaeroa.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E09F00-58A4-4BC6-C53F-E9CD4DFC57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2256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9FACA1-8E84-8036-72DE-E24DE95E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Sähkönkäyttö kasvoi edellisvuodesta, muutos 2,7 terawattituntia</a:t>
            </a:r>
          </a:p>
        </p:txBody>
      </p:sp>
      <p:graphicFrame>
        <p:nvGraphicFramePr>
          <p:cNvPr id="6" name="Kaavion paikkamerkki 5">
            <a:extLst>
              <a:ext uri="{FF2B5EF4-FFF2-40B4-BE49-F238E27FC236}">
                <a16:creationId xmlns:a16="http://schemas.microsoft.com/office/drawing/2014/main" id="{379D9B74-2DDA-1372-A6F0-D5A56BF3ADB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1086800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04BE03-3411-7760-B310-A2E4F8F95C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7433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1EB1D-79DC-90EF-D8C9-DAF6D7FB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Hintaero Ruotsiin kuukausittain vuonna 2024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6595BC57-1A30-8A37-7BD4-2B7AC2A493B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08457393"/>
              </p:ext>
            </p:extLst>
          </p:nvPr>
        </p:nvGraphicFramePr>
        <p:xfrm>
          <a:off x="496888" y="1426529"/>
          <a:ext cx="8231476" cy="453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33E6-AB77-D9B7-D906-7007F0056C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65069"/>
            <a:ext cx="7614000" cy="209880"/>
          </a:xfrm>
        </p:spPr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2CCFE1-8E09-7930-4320-C96B057690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392677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04519-A348-0CF4-C0A2-60C1C841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733" cy="696635"/>
          </a:xfrm>
        </p:spPr>
        <p:txBody>
          <a:bodyPr>
            <a:normAutofit/>
          </a:bodyPr>
          <a:lstStyle/>
          <a:p>
            <a:r>
              <a:rPr lang="fi-FI">
                <a:latin typeface="Aptos Display"/>
                <a:cs typeface="Arial"/>
              </a:rPr>
              <a:t>Tuulivoimatuotannon yhteys hintaan</a:t>
            </a:r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ADCE6141-379C-4E26-9FA0-776D0373E48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40223787"/>
              </p:ext>
            </p:extLst>
          </p:nvPr>
        </p:nvGraphicFramePr>
        <p:xfrm>
          <a:off x="496888" y="1782618"/>
          <a:ext cx="7613650" cy="411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CD2DE-8410-6826-74AD-3FCE8DA6210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899620"/>
            <a:ext cx="7614000" cy="209880"/>
          </a:xfrm>
        </p:spPr>
        <p:txBody>
          <a:bodyPr/>
          <a:lstStyle/>
          <a:p>
            <a:r>
              <a:rPr lang="fi-FI"/>
              <a:t>Data: </a:t>
            </a:r>
            <a:r>
              <a:rPr lang="fi-FI" err="1"/>
              <a:t>Entso</a:t>
            </a:r>
            <a:r>
              <a:rPr lang="fi-FI"/>
              <a:t>-e &amp; Energiateollisuus</a:t>
            </a:r>
          </a:p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28431EB-2430-958F-0379-1886DD56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95317"/>
            <a:ext cx="3438665" cy="4502038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r>
              <a:rPr lang="fi-FI">
                <a:latin typeface="Aptos Light"/>
                <a:cs typeface="Arial"/>
              </a:rPr>
              <a:t>Tuulisina päivinä sähkön hinta on usein lähellä nollaa, vähätuulisina päivinä hinta on korkeampi</a:t>
            </a:r>
          </a:p>
          <a:p>
            <a:r>
              <a:rPr lang="fi-FI">
                <a:latin typeface="Aptos Light"/>
                <a:cs typeface="Arial"/>
              </a:rPr>
              <a:t>Tuulivoiman määrä on suurin hintoihin vaikuttava tekijä, mutta monet muut tekijät vaikuttavat myös hintoihin: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latin typeface="Aptos Light"/>
                <a:cs typeface="Arial"/>
              </a:rPr>
              <a:t>Kysynnän osalta mm. Viikonpäivä, kellonaika, lämmitystarve, teollisuuden käyntiaste jne.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latin typeface="Aptos Light"/>
                <a:cs typeface="Arial"/>
              </a:rPr>
              <a:t>Tarjonnan osalta mm. voimalaitosten ja rajajohtojen käytettävyys,  polttoaine- ja päästökustannukset, vesitilanne jne.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3CAABAA-54BF-D8D0-27FD-39B6EE6534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436536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/>
              <a:t>Lokakuun tuulivoimatuotanto &amp; sähkön tukkuhinta (päiväkeskiarvot)</a:t>
            </a:r>
          </a:p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98C5B2-68C1-B6B1-FED5-EA1C752C3D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807020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2B38E6-C9FF-217D-E09D-2555643E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inflaatiokorjatun sähkön tukkuhinnan kehitys kuukausittain</a:t>
            </a:r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263A2772-21D6-473C-8200-14247618B34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883394380"/>
              </p:ext>
            </p:extLst>
          </p:nvPr>
        </p:nvGraphicFramePr>
        <p:xfrm>
          <a:off x="496887" y="1649414"/>
          <a:ext cx="8406967" cy="422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320B5-E66C-F448-A891-39767793FA3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929148"/>
            <a:ext cx="7614000" cy="209880"/>
          </a:xfrm>
        </p:spPr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r>
              <a:rPr lang="fi-FI"/>
              <a:t> &amp; Tilastokeskus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A0331B7-64C8-AF4A-A0B2-C9C7AFCBF7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282208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/>
              <a:t>Suomen inflaatiokorjattu sähkön tukkuhinta kuukausittain</a:t>
            </a:r>
          </a:p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9C910AA-37D1-238D-6505-6B8156F8BC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281640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206F2-BDF5-158A-7A08-5C8B746B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viikkohinnat 2021-2024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7E85000-22AD-FD30-11CA-FD2194F6D48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42809039"/>
              </p:ext>
            </p:extLst>
          </p:nvPr>
        </p:nvGraphicFramePr>
        <p:xfrm>
          <a:off x="496888" y="1924050"/>
          <a:ext cx="773271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5B639-0317-DC78-5B57-A786F93B721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5DF72E3-2E32-0C20-8AB7-8F3CC00E48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243" y="1548466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/>
              <a:t>Suomen sähkön tukkuhinnat viikoittain</a:t>
            </a:r>
          </a:p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F1951-B078-E7A2-E216-1761B15613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013350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42884-92D4-9CCC-E784-B7E65120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Negatiivisten ja nollahintaisten tuntien määrä kasvanut rajusti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60F0B54D-CAE9-47E2-A9FD-176C0DB2741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793306"/>
              </p:ext>
            </p:extLst>
          </p:nvPr>
        </p:nvGraphicFramePr>
        <p:xfrm>
          <a:off x="496888" y="1734532"/>
          <a:ext cx="7613650" cy="404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159C8D-2711-FAFA-4A8A-B5AEDB1B3F1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/>
              <a:t>Data: </a:t>
            </a:r>
            <a:r>
              <a:rPr lang="fi-FI" err="1"/>
              <a:t>Entso</a:t>
            </a:r>
            <a:r>
              <a:rPr lang="fi-FI"/>
              <a:t>-e</a:t>
            </a:r>
          </a:p>
          <a:p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32307E6-D60D-85DF-CEBC-7D0BF010C3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/>
              <a:t>Negatiivisten sähkönhintojen määrä on kasvanut merkittävästi nopeasti kasvaneen tuulivoiman seurauksena.</a:t>
            </a:r>
          </a:p>
          <a:p>
            <a:r>
              <a:rPr lang="fi-FI"/>
              <a:t>Alhaiset ja negatiiviset sähkönhinnat kannustavat investoimaan joustavaan kysyntään, esimerkiksi akkuihin ja sähkökattiloihin –  kaukolämpöverkkoihin kytkettyjen sähkökattiloiden sähköteho pian jo yli 1 GW.</a:t>
            </a:r>
          </a:p>
          <a:p>
            <a:r>
              <a:rPr lang="fi-FI"/>
              <a:t>Noin 10 % vuoden tunneista joko negatiivisia tai nollahintaisia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412896-19BC-AC6F-2CD3-E1278C3D9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332157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>
                <a:solidFill>
                  <a:sysClr val="windowText" lastClr="000000"/>
                </a:solidFill>
              </a:rPr>
              <a:t>Negatiiviset ja 0-hintaiset sähkön hinnat Suomessa</a:t>
            </a:r>
          </a:p>
          <a:p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B6EDAA8-E73D-D29E-F1CA-CD7A6BC0E4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204083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817D9A-F5FD-25C9-F06E-22B95E29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Negatiiviset tunnit ja hintapiikit eivät ole vain Suomen ilmiö</a:t>
            </a:r>
          </a:p>
        </p:txBody>
      </p:sp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16D8DC4F-BC8D-F0C9-04F3-A059BA02157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56935188"/>
              </p:ext>
            </p:extLst>
          </p:nvPr>
        </p:nvGraphicFramePr>
        <p:xfrm>
          <a:off x="496888" y="1727200"/>
          <a:ext cx="7991330" cy="421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13709D-4C5B-A62B-C07F-2EDA667592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938284"/>
            <a:ext cx="7614000" cy="209880"/>
          </a:xfrm>
        </p:spPr>
        <p:txBody>
          <a:bodyPr/>
          <a:lstStyle/>
          <a:p>
            <a:r>
              <a:rPr lang="fi-FI">
                <a:solidFill>
                  <a:sysClr val="windowText" lastClr="000000"/>
                </a:solidFill>
              </a:rPr>
              <a:t>Data: </a:t>
            </a:r>
            <a:r>
              <a:rPr lang="fi-FI" err="1">
                <a:solidFill>
                  <a:sysClr val="windowText" lastClr="000000"/>
                </a:solidFill>
              </a:rPr>
              <a:t>Entso</a:t>
            </a:r>
            <a:r>
              <a:rPr lang="fi-FI">
                <a:solidFill>
                  <a:sysClr val="windowText" lastClr="000000"/>
                </a:solidFill>
              </a:rPr>
              <a:t>-e &amp; Nord </a:t>
            </a:r>
            <a:r>
              <a:rPr lang="fi-FI" err="1">
                <a:solidFill>
                  <a:sysClr val="windowText" lastClr="000000"/>
                </a:solidFill>
              </a:rPr>
              <a:t>Pool</a:t>
            </a:r>
            <a:endParaRPr lang="fi-FI">
              <a:solidFill>
                <a:sysClr val="windowText" lastClr="000000"/>
              </a:solidFill>
            </a:endParaRP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C5A4366-CCAB-0A9A-6274-FAC69D58AA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364743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>
                <a:solidFill>
                  <a:sysClr val="windowText" lastClr="000000"/>
                </a:solidFill>
              </a:rPr>
              <a:t>Sähkön</a:t>
            </a:r>
            <a:r>
              <a:rPr lang="fi-FI" baseline="0">
                <a:solidFill>
                  <a:sysClr val="windowText" lastClr="000000"/>
                </a:solidFill>
              </a:rPr>
              <a:t> hintojen k</a:t>
            </a:r>
            <a:r>
              <a:rPr lang="fi-FI">
                <a:solidFill>
                  <a:sysClr val="windowText" lastClr="000000"/>
                </a:solidFill>
              </a:rPr>
              <a:t>orkeiden ja</a:t>
            </a:r>
            <a:r>
              <a:rPr lang="fi-FI" baseline="0">
                <a:solidFill>
                  <a:sysClr val="windowText" lastClr="000000"/>
                </a:solidFill>
              </a:rPr>
              <a:t> negatiivisten tuntien lukumäärät vuonna 2024</a:t>
            </a:r>
            <a:endParaRPr lang="fi-FI">
              <a:solidFill>
                <a:sysClr val="windowText" lastClr="000000"/>
              </a:solidFill>
            </a:endParaRPr>
          </a:p>
          <a:p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F18B35-A7EE-5971-005D-66E458E1FD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69896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CAFEE-C2EB-323F-3662-2CA7CFD5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Keskimäärin sähkö on edullista, mutta hinnan vaihtelu on suurta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E00C0737-1C6B-86E9-129E-71207C195E65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649627406"/>
              </p:ext>
            </p:extLst>
          </p:nvPr>
        </p:nvGraphicFramePr>
        <p:xfrm>
          <a:off x="496887" y="1624997"/>
          <a:ext cx="10124931" cy="437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C5A31D-E9DC-9EEB-22DB-73F9E99D59E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6025409"/>
            <a:ext cx="7614000" cy="209880"/>
          </a:xfrm>
        </p:spPr>
        <p:txBody>
          <a:bodyPr/>
          <a:lstStyle/>
          <a:p>
            <a:r>
              <a:rPr lang="fi-FI">
                <a:solidFill>
                  <a:sysClr val="windowText" lastClr="000000"/>
                </a:solidFill>
              </a:rPr>
              <a:t>Data: </a:t>
            </a:r>
            <a:r>
              <a:rPr lang="fi-FI" err="1">
                <a:solidFill>
                  <a:sysClr val="windowText" lastClr="000000"/>
                </a:solidFill>
              </a:rPr>
              <a:t>Entso</a:t>
            </a:r>
            <a:r>
              <a:rPr lang="fi-FI">
                <a:solidFill>
                  <a:sysClr val="windowText" lastClr="000000"/>
                </a:solidFill>
              </a:rPr>
              <a:t>-e</a:t>
            </a:r>
          </a:p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93EDA37-369E-6E22-E845-4ED9665511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243" y="1324838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b="0">
                <a:solidFill>
                  <a:sysClr val="windowText" lastClr="000000"/>
                </a:solidFill>
              </a:rPr>
              <a:t>Viikon keskihinta</a:t>
            </a:r>
            <a:r>
              <a:rPr lang="fi-FI" b="0" baseline="0">
                <a:solidFill>
                  <a:sysClr val="windowText" lastClr="000000"/>
                </a:solidFill>
              </a:rPr>
              <a:t> &amp; viikon maksimi ja minimihinnan vaihteluväli</a:t>
            </a:r>
            <a:endParaRPr lang="fi-FI" b="0">
              <a:solidFill>
                <a:sysClr val="windowText" lastClr="000000"/>
              </a:solidFill>
            </a:endParaRPr>
          </a:p>
          <a:p>
            <a:pPr algn="l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7E0DCA4-1A70-A146-56FD-3157A4932E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3991747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8CAF45-B55B-AB62-D00F-FC3E7497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Kuluttajien sähkölasku pienentynyt tuntuvasti kuluneen vuoden aikana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5D45AFD-0DBA-1B19-8DA9-506564CD836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781017"/>
            <a:ext cx="6055918" cy="222907"/>
          </a:xfrm>
        </p:spPr>
        <p:txBody>
          <a:bodyPr/>
          <a:lstStyle/>
          <a:p>
            <a:r>
              <a:rPr lang="fi-FI"/>
              <a:t>Data: Tilastokeskus</a:t>
            </a:r>
          </a:p>
          <a:p>
            <a:endParaRPr lang="fi-FI"/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29139FFB-3F3B-040E-0587-5346A72443F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2083650"/>
              </p:ext>
            </p:extLst>
          </p:nvPr>
        </p:nvGraphicFramePr>
        <p:xfrm>
          <a:off x="496800" y="1649413"/>
          <a:ext cx="5700711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4">
            <a:extLst>
              <a:ext uri="{FF2B5EF4-FFF2-40B4-BE49-F238E27FC236}">
                <a16:creationId xmlns:a16="http://schemas.microsoft.com/office/drawing/2014/main" id="{B622D19D-24C7-4CF0-88FC-B8E7DF968F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0846596"/>
              </p:ext>
            </p:extLst>
          </p:nvPr>
        </p:nvGraphicFramePr>
        <p:xfrm>
          <a:off x="6381220" y="1649413"/>
          <a:ext cx="5294313" cy="41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Sisällön paikkamerkki 6">
            <a:extLst>
              <a:ext uri="{FF2B5EF4-FFF2-40B4-BE49-F238E27FC236}">
                <a16:creationId xmlns:a16="http://schemas.microsoft.com/office/drawing/2014/main" id="{88B24D31-2B34-F409-82B7-833203CBC131}"/>
              </a:ext>
            </a:extLst>
          </p:cNvPr>
          <p:cNvSpPr txBox="1">
            <a:spLocks/>
          </p:cNvSpPr>
          <p:nvPr/>
        </p:nvSpPr>
        <p:spPr>
          <a:xfrm>
            <a:off x="6827353" y="5779590"/>
            <a:ext cx="4559900" cy="22290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Data: Tilastokeskus</a:t>
            </a:r>
          </a:p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1676AC-AF82-CB65-DEC2-AAE105C7A5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072122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6112A-D4B2-6CBD-C368-CF2A4329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262792"/>
            <a:ext cx="11178733" cy="997849"/>
          </a:xfrm>
        </p:spPr>
        <p:txBody>
          <a:bodyPr>
            <a:normAutofit/>
          </a:bodyPr>
          <a:lstStyle/>
          <a:p>
            <a:r>
              <a:rPr lang="fi-FI"/>
              <a:t>Sähkön hintanäkymät: Suomen ja Ruotsin hinnat merkittävästi edullisemmat kuin Keski-Euroopassa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DB5BF03-C11A-0E8C-A477-3E76800559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63076"/>
            <a:ext cx="11192276" cy="209880"/>
          </a:xfrm>
        </p:spPr>
        <p:txBody>
          <a:bodyPr/>
          <a:lstStyle/>
          <a:p>
            <a:r>
              <a:rPr lang="fi-FI"/>
              <a:t>Data: Nord </a:t>
            </a:r>
            <a:r>
              <a:rPr lang="fi-FI" err="1"/>
              <a:t>Pool</a:t>
            </a:r>
            <a:r>
              <a:rPr lang="fi-FI"/>
              <a:t>, Nasdaq </a:t>
            </a:r>
            <a:r>
              <a:rPr lang="fi-FI" err="1"/>
              <a:t>Commodities</a:t>
            </a:r>
            <a:r>
              <a:rPr lang="fi-FI"/>
              <a:t> &amp; EEX</a:t>
            </a: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76E6E3B-4565-F090-1EA1-74B4B41277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592997"/>
            <a:ext cx="11192177" cy="274396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Toteutunut tukkusähkön hinta ja futuurit 7.1.2025</a:t>
            </a:r>
          </a:p>
          <a:p>
            <a:endParaRPr lang="fi-FI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68733ED3-DEB1-E17E-74BE-24622EB7EDE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3959819"/>
              </p:ext>
            </p:extLst>
          </p:nvPr>
        </p:nvGraphicFramePr>
        <p:xfrm>
          <a:off x="496888" y="2041525"/>
          <a:ext cx="11191875" cy="374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1A3171AA-83F5-CBE7-8A1E-F98E2F8D3CD6}"/>
              </a:ext>
            </a:extLst>
          </p:cNvPr>
          <p:cNvSpPr txBox="1"/>
          <p:nvPr/>
        </p:nvSpPr>
        <p:spPr>
          <a:xfrm>
            <a:off x="7562243" y="1867393"/>
            <a:ext cx="321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>
                <a:latin typeface="Aptos Display" panose="020B0004020202020204" pitchFamily="34" charset="0"/>
              </a:rPr>
              <a:t>Sähkön johdannaismarkkinoilla käydään kauppaa tulevaisuuden sähkön toimituksista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FA4FDA0-4F62-977F-A53A-52460DE92D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4173860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1A1C90-C9BD-C161-FD3F-83049443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Liikenteen vähähiilistyminen etenee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7B4656-CE17-3459-CD95-83F4FFB1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46413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5437B-4BD7-0214-D76C-72189C29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Teollisuuden ja muun sähkönkäytön kehitys</a:t>
            </a:r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E704DEEB-802E-188A-5945-C2969D57C5B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96239128"/>
              </p:ext>
            </p:extLst>
          </p:nvPr>
        </p:nvGraphicFramePr>
        <p:xfrm>
          <a:off x="496887" y="1501940"/>
          <a:ext cx="8480857" cy="460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D833B9-A92D-F193-EB30-9782CA21C28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613124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A009F-E1CD-F872-25AB-8541F385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6" y="215047"/>
            <a:ext cx="11178733" cy="997849"/>
          </a:xfrm>
        </p:spPr>
        <p:txBody>
          <a:bodyPr/>
          <a:lstStyle/>
          <a:p>
            <a:r>
              <a:rPr lang="fi-FI"/>
              <a:t>Bensiini- ja dieselautojen myynti Suomessa</a:t>
            </a:r>
            <a:br>
              <a:rPr lang="fi-FI"/>
            </a:br>
            <a:r>
              <a:rPr lang="fi-FI"/>
              <a:t>(uudet henkilöautot, sis. ei-ladattavat hybridit)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44A9C22-B193-5073-E272-B6BBA090850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5993"/>
            <a:ext cx="7614000" cy="209880"/>
          </a:xfrm>
        </p:spPr>
        <p:txBody>
          <a:bodyPr/>
          <a:lstStyle/>
          <a:p>
            <a:r>
              <a:rPr lang="fi-FI"/>
              <a:t>Lähde: Traficom</a:t>
            </a:r>
          </a:p>
          <a:p>
            <a:endParaRPr lang="fi-FI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D84195BA-5BA5-44B3-9BE9-E13ABDF1562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31634499"/>
              </p:ext>
            </p:extLst>
          </p:nvPr>
        </p:nvGraphicFramePr>
        <p:xfrm>
          <a:off x="496888" y="1649413"/>
          <a:ext cx="7613650" cy="43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BC4A795-1DD6-2A54-0A10-8828568E85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42437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977351-BE00-0F36-77C7-DF56C0A3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Vaihtoehtoiset käyttövoimat henkilöautojen ensirekisteröinneissä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18F135-EA55-51F1-D437-7CF475BFB7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5069"/>
            <a:ext cx="7614000" cy="209880"/>
          </a:xfrm>
        </p:spPr>
        <p:txBody>
          <a:bodyPr/>
          <a:lstStyle/>
          <a:p>
            <a:r>
              <a:rPr lang="fi-FI"/>
              <a:t>Lähde: Traficom</a:t>
            </a:r>
          </a:p>
          <a:p>
            <a:endParaRPr lang="fi-FI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997F6EDF-AA7F-4880-B2BE-BAA4D7048D6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26992372"/>
              </p:ext>
            </p:extLst>
          </p:nvPr>
        </p:nvGraphicFramePr>
        <p:xfrm>
          <a:off x="496888" y="1376218"/>
          <a:ext cx="7825076" cy="45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3ABA95-0828-E751-9839-14C48A49DA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111741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1DF328-2E79-A14E-2D09-4AAD79B7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Vaihtoehtoiset käyttövoimat henkilöautojen autokannassa vuoden lopussa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220A40-E18F-B30E-7631-0C4DC8E4E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5069"/>
            <a:ext cx="7614000" cy="209880"/>
          </a:xfrm>
        </p:spPr>
        <p:txBody>
          <a:bodyPr/>
          <a:lstStyle/>
          <a:p>
            <a:r>
              <a:rPr lang="fi-FI"/>
              <a:t>Lähde: Traficom</a:t>
            </a:r>
          </a:p>
          <a:p>
            <a:endParaRPr lang="fi-FI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9637FE58-6B7C-4D63-8870-8366D2A3829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3040481"/>
              </p:ext>
            </p:extLst>
          </p:nvPr>
        </p:nvGraphicFramePr>
        <p:xfrm>
          <a:off x="496887" y="1501941"/>
          <a:ext cx="8988857" cy="446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1DE233C-6A56-22C8-1AEE-F803C050EC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705642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8EFE6-ECE5-F7FB-BF37-55CF073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Henkilöautojen sähkönkulutus 2022-2060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7D43CB0-F30E-3F06-7E8D-7A00263ADD1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76355"/>
            <a:ext cx="7614000" cy="209880"/>
          </a:xfrm>
        </p:spPr>
        <p:txBody>
          <a:bodyPr/>
          <a:lstStyle/>
          <a:p>
            <a:r>
              <a:rPr lang="fi-FI"/>
              <a:t>Lähde: Tieliikenteen energiankulutuksen skenaariot, VTT</a:t>
            </a:r>
          </a:p>
          <a:p>
            <a:endParaRPr lang="fi-FI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C7545EA1-43E1-42F7-9244-F35FA4FF56B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28867641"/>
              </p:ext>
            </p:extLst>
          </p:nvPr>
        </p:nvGraphicFramePr>
        <p:xfrm>
          <a:off x="496888" y="1649414"/>
          <a:ext cx="7613650" cy="432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B81A9A8-6DC7-ACA4-E64D-C4030F55CB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637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9D6205-52EB-C9D5-7B72-9F70E453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kokonaiskäyttö 2024</a:t>
            </a:r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9789A976-77D9-F90D-181A-939DBEB30AE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79774067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199A1DE-6793-B637-E125-AA361E96AB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54069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C83EF-508A-2AFD-6AF2-16B72162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Teollisuuden sähkönkäyttö kasvoi 0,2 prosenttia</a:t>
            </a:r>
            <a:br>
              <a:rPr lang="fi-FI"/>
            </a:br>
            <a:r>
              <a:rPr lang="fi-FI"/>
              <a:t>Käyttö yhteensä 34 terawattituntia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C158D3F3-B4B3-BDC5-2475-8A667131AB0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35108058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B134524-103C-DFE9-F33A-31C0DF50D7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00637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056BBD-5729-D935-C48B-90F52774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Teollisuuden sähkönkäyttö 2023-2024: metsäteollisuudessa eniten kasvua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4DEFF99E-DB9D-7082-C6AD-5A0C84C15CD5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9D74CB-8656-9F0E-5546-5F255A2A19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145408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7B1263-986A-0162-605F-851C63F0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Teollisuuden sähkönkäytön muutos 2023-2024</a:t>
            </a:r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14F4B303-5CC8-8D07-F411-05A7FA55C9A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29D860-5F10-3A84-3B5B-A891B9C215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11934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C82CE-C0AA-0A4D-11E2-7D226404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Sähkön tuotanto energialähteittäin ja nettotuonti 2024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5C93BF84-DD94-A142-B5AA-4B65120D3B3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02556484"/>
              </p:ext>
            </p:extLst>
          </p:nvPr>
        </p:nvGraphicFramePr>
        <p:xfrm>
          <a:off x="496887" y="1327355"/>
          <a:ext cx="8017847" cy="482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202A3B-594F-7709-4875-E22D57708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ennakkotilastot</a:t>
            </a:r>
          </a:p>
        </p:txBody>
      </p:sp>
    </p:spTree>
    <p:extLst>
      <p:ext uri="{BB962C8B-B14F-4D97-AF65-F5344CB8AC3E}">
        <p14:creationId xmlns:p14="http://schemas.microsoft.com/office/powerpoint/2010/main" val="2825865285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E4F4BE8C-24E6-4BB3-9E1B-609D61A69327}" vid="{8D7628B0-0981-49E6-A779-EB24397E4C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640CA-8FFC-48F8-ABA1-4D4E21DB24E7}">
  <ds:schemaRefs>
    <ds:schemaRef ds:uri="http://purl.org/dc/elements/1.1/"/>
    <ds:schemaRef ds:uri="http://schemas.microsoft.com/office/2006/metadata/properties"/>
    <ds:schemaRef ds:uri="f3637f4e-3105-4f21-b1b4-ef4680048a14"/>
    <ds:schemaRef ds:uri="2c39e6aa-46e8-428a-81cc-27a4ca9f52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246434-3C64-4A20-AFD5-B353E232E38E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A62017-EA4B-4F9E-B4C2-BB40247491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91</TotalTime>
  <Words>1180</Words>
  <Application>Microsoft Office PowerPoint</Application>
  <PresentationFormat>Laajakuva</PresentationFormat>
  <Paragraphs>334</Paragraphs>
  <Slides>43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Aptos Light</vt:lpstr>
      <vt:lpstr>Arial</vt:lpstr>
      <vt:lpstr>Calibri</vt:lpstr>
      <vt:lpstr>Courier New</vt:lpstr>
      <vt:lpstr>PPT_Theme_2025</vt:lpstr>
      <vt:lpstr>Energiavuosi 2024 Sähkö</vt:lpstr>
      <vt:lpstr>Sähkön kokonaiskäyttö 83 TWh, kasvua 3 prosenttia 2023 verrattuna</vt:lpstr>
      <vt:lpstr>Sähkönkäyttö kasvoi edellisvuodesta, muutos 2,7 terawattituntia</vt:lpstr>
      <vt:lpstr>Teollisuuden ja muun sähkönkäytön kehitys</vt:lpstr>
      <vt:lpstr>Sähkön kokonaiskäyttö 2024</vt:lpstr>
      <vt:lpstr>Teollisuuden sähkönkäyttö kasvoi 0,2 prosenttia Käyttö yhteensä 34 terawattituntia</vt:lpstr>
      <vt:lpstr>Teollisuuden sähkönkäyttö 2023-2024: metsäteollisuudessa eniten kasvua</vt:lpstr>
      <vt:lpstr>Teollisuuden sähkönkäytön muutos 2023-2024</vt:lpstr>
      <vt:lpstr>Sähkön tuotanto energialähteittäin ja nettotuonti 2024</vt:lpstr>
      <vt:lpstr>Hiilidioksidineutraalin sähkön osuus jo 95 prosenttia Suomen sähköntuotannosta</vt:lpstr>
      <vt:lpstr>Sähkön tuotanto ja tuonti</vt:lpstr>
      <vt:lpstr>Fossiiliset polttoaineet ja nettotuonti korvattu uusiutuvilla ja ydinvoimalla</vt:lpstr>
      <vt:lpstr>Sähkön nettotuonti kasvoi 84 prosenttia (+1,5 TWh)</vt:lpstr>
      <vt:lpstr>Sähkön nettotuonti vuonna 2024 (3,2 TWh)</vt:lpstr>
      <vt:lpstr>Tuulivoimatuotanto kasvoi 37 % vuodessa</vt:lpstr>
      <vt:lpstr>Tuulivoiman pysyvyyskäyrä</vt:lpstr>
      <vt:lpstr>Vesivoiman tuotanto</vt:lpstr>
      <vt:lpstr>Kaukolämmityksen yhteistuotantosähkön tuotanto ja kapasiteetti vuoden alussa</vt:lpstr>
      <vt:lpstr>Teollisuuden yhteistuotantosähkön tuotanto ja kapasiteetti vuoden alussa</vt:lpstr>
      <vt:lpstr>Sähkön erillistuotanto ja lauhdevoimaloiden kapasiteetti vuoden alussa</vt:lpstr>
      <vt:lpstr>Sähkön tuotanto kivihiilellä, liukuva 12 kuukauden summa</vt:lpstr>
      <vt:lpstr>Sähköntuotannon hiilidioksidipäästöt romahtaneet</vt:lpstr>
      <vt:lpstr>Sähkön käyttöhuiput </vt:lpstr>
      <vt:lpstr>Sähkön hankinta tunneittain vuoden 2024 kysyntähuipun päivänä 3.1.</vt:lpstr>
      <vt:lpstr>Sähkön tuotannon aikavaihtelu 2024 </vt:lpstr>
      <vt:lpstr>Sähkön hintatilastot 2024</vt:lpstr>
      <vt:lpstr>Suomen vuosikeskihintojen kehitys suhteutettuna kuluttajahintaindeksiin</vt:lpstr>
      <vt:lpstr>Suomessa Euroopan kolmanneksi halvin sähkö</vt:lpstr>
      <vt:lpstr>Hintaerot alueiden välillä kasvaneet, Suomi Tukholman tahdissa </vt:lpstr>
      <vt:lpstr>Hintaero Ruotsiin kuukausittain vuonna 2024</vt:lpstr>
      <vt:lpstr>Tuulivoimatuotannon yhteys hintaan</vt:lpstr>
      <vt:lpstr>Suomen inflaatiokorjatun sähkön tukkuhinnan kehitys kuukausittain</vt:lpstr>
      <vt:lpstr>Sähkön viikkohinnat 2021-2024</vt:lpstr>
      <vt:lpstr>Negatiivisten ja nollahintaisten tuntien määrä kasvanut rajusti</vt:lpstr>
      <vt:lpstr>Negatiiviset tunnit ja hintapiikit eivät ole vain Suomen ilmiö</vt:lpstr>
      <vt:lpstr>Keskimäärin sähkö on edullista, mutta hinnan vaihtelu on suurta</vt:lpstr>
      <vt:lpstr>Kuluttajien sähkölasku pienentynyt tuntuvasti kuluneen vuoden aikana</vt:lpstr>
      <vt:lpstr>Sähkön hintanäkymät: Suomen ja Ruotsin hinnat merkittävästi edullisemmat kuin Keski-Euroopassa</vt:lpstr>
      <vt:lpstr>Liikenteen vähähiilistyminen etenee</vt:lpstr>
      <vt:lpstr>Bensiini- ja dieselautojen myynti Suomessa (uudet henkilöautot, sis. ei-ladattavat hybridit)</vt:lpstr>
      <vt:lpstr>Vaihtoehtoiset käyttövoimat henkilöautojen ensirekisteröinneissä</vt:lpstr>
      <vt:lpstr>Vaihtoehtoiset käyttövoimat henkilöautojen autokannassa vuoden lopussa</vt:lpstr>
      <vt:lpstr>Henkilöautojen sähkönkulutus 2022-2060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Pasi Jonna</dc:creator>
  <cp:lastModifiedBy>Pasi Jonna</cp:lastModifiedBy>
  <cp:revision>2</cp:revision>
  <cp:lastPrinted>2025-01-15T06:39:09Z</cp:lastPrinted>
  <dcterms:created xsi:type="dcterms:W3CDTF">2025-01-08T13:37:03Z</dcterms:created>
  <dcterms:modified xsi:type="dcterms:W3CDTF">2025-01-15T08:08:55Z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