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notesSlides/notesSlide2.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7.xml" ContentType="application/vnd.openxmlformats-officedocument.themeOverride+xml"/>
  <Override PartName="/ppt/notesSlides/notesSlide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9.xml" ContentType="application/vnd.openxmlformats-officedocument.themeOverride+xml"/>
  <Override PartName="/ppt/notesSlides/notesSlide4.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drawings/drawing9.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Lst>
  <p:notesMasterIdLst>
    <p:notesMasterId r:id="rId34"/>
  </p:notesMasterIdLst>
  <p:handoutMasterIdLst>
    <p:handoutMasterId r:id="rId35"/>
  </p:handoutMasterIdLst>
  <p:sldIdLst>
    <p:sldId id="256" r:id="rId5"/>
    <p:sldId id="230717759" r:id="rId6"/>
    <p:sldId id="317" r:id="rId7"/>
    <p:sldId id="315" r:id="rId8"/>
    <p:sldId id="306" r:id="rId9"/>
    <p:sldId id="230717746" r:id="rId10"/>
    <p:sldId id="230717744" r:id="rId11"/>
    <p:sldId id="304" r:id="rId12"/>
    <p:sldId id="298" r:id="rId13"/>
    <p:sldId id="265" r:id="rId14"/>
    <p:sldId id="276" r:id="rId15"/>
    <p:sldId id="266" r:id="rId16"/>
    <p:sldId id="230717758" r:id="rId17"/>
    <p:sldId id="230717757" r:id="rId18"/>
    <p:sldId id="230717756" r:id="rId19"/>
    <p:sldId id="230717745" r:id="rId20"/>
    <p:sldId id="230717753" r:id="rId21"/>
    <p:sldId id="282" r:id="rId22"/>
    <p:sldId id="302" r:id="rId23"/>
    <p:sldId id="268" r:id="rId24"/>
    <p:sldId id="230717750" r:id="rId25"/>
    <p:sldId id="230717751" r:id="rId26"/>
    <p:sldId id="230717752" r:id="rId27"/>
    <p:sldId id="301" r:id="rId28"/>
    <p:sldId id="303" r:id="rId29"/>
    <p:sldId id="6041" r:id="rId30"/>
    <p:sldId id="280" r:id="rId31"/>
    <p:sldId id="271" r:id="rId32"/>
    <p:sldId id="275" r:id="rId33"/>
  </p:sldIdLst>
  <p:sldSz cx="12192000" cy="6858000"/>
  <p:notesSz cx="6805613" cy="99441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1663D-7DC2-7117-2131-A71280FA93B4}" name="Hämäläinen Hanna-Kaisa" initials="HHK" userId="S::hanna-kaisa.hamalainen@energia.fi::a03f4ff6-81f1-4b71-97e7-5ba117284941" providerId="AD"/>
  <p188:author id="{B86FFE83-CEA1-AD2D-DA04-2327BE67894E}" name="Mikko Vuorenmaa" initials="MV" userId="S::mikko.vuorenmaa@energia.fi::6a1bce60-70f0-4286-abb4-71a3853c60fc" providerId="AD"/>
  <p188:author id="{D9E39094-5DEB-3D06-2D72-DF291A58450A}" name="Relander Jukka" initials="RJ" userId="S::jukka.relander@energia.fi::96100c8a-c6b4-4a32-9bef-63a7f88618b2" providerId="AD"/>
  <p188:author id="{D1A5D4D3-9175-C7A5-DE0A-E6DD1E3AA4F9}" name="Kerttula Janne" initials="KJ" userId="S::Janne.Kerttula@energia.fi::c96e51c2-f40c-4067-8963-e38e3e9b380c" providerId="AD"/>
  <p188:author id="{B747C4EA-1D5F-C4CE-90AF-9E6E8684EFE4}" name="Huttunen Neea" initials="HN" userId="S::neea.huttunen@energia.fi::2244a6da-0b88-4971-ba1f-380dc95139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5500"/>
    <a:srgbClr val="9642E8"/>
    <a:srgbClr val="2D65A0"/>
    <a:srgbClr val="06217B"/>
    <a:srgbClr val="14A182"/>
    <a:srgbClr val="004F4B"/>
    <a:srgbClr val="590A99"/>
    <a:srgbClr val="6D6E71"/>
    <a:srgbClr val="691F2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elinkeinoelama-my.sharepoint.com/personal/mikko_vuorenmaa_energia_fi/Documents/Toimintaymp&#228;rist&#246;kalvot%202025.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elinkeinoelama-my.sharepoint.com/personal/mikko_vuorenmaa_energia_fi/Documents/L&#228;mmityksen%20markkinaosuudet.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92294232451712"/>
          <c:y val="7.9217092622476865E-2"/>
          <c:w val="0.56942108863516627"/>
          <c:h val="0.87199587232738385"/>
        </c:manualLayout>
      </c:layout>
      <c:doughnutChart>
        <c:varyColors val="1"/>
        <c:ser>
          <c:idx val="0"/>
          <c:order val="0"/>
          <c:spPr>
            <a:ln w="12700"/>
          </c:spPr>
          <c:dPt>
            <c:idx val="0"/>
            <c:bubble3D val="0"/>
            <c:spPr>
              <a:solidFill>
                <a:srgbClr val="004F4B"/>
              </a:solidFill>
              <a:ln w="12700">
                <a:solidFill>
                  <a:schemeClr val="lt1"/>
                </a:solidFill>
              </a:ln>
              <a:effectLst/>
            </c:spPr>
            <c:extLst>
              <c:ext xmlns:c16="http://schemas.microsoft.com/office/drawing/2014/chart" uri="{C3380CC4-5D6E-409C-BE32-E72D297353CC}">
                <c16:uniqueId val="{00000001-3060-4FF8-96A5-F9DB10719E68}"/>
              </c:ext>
            </c:extLst>
          </c:dPt>
          <c:dPt>
            <c:idx val="1"/>
            <c:bubble3D val="0"/>
            <c:spPr>
              <a:solidFill>
                <a:srgbClr val="004F4B"/>
              </a:solidFill>
              <a:ln w="12700">
                <a:solidFill>
                  <a:schemeClr val="lt1"/>
                </a:solidFill>
              </a:ln>
              <a:effectLst/>
            </c:spPr>
            <c:extLst>
              <c:ext xmlns:c16="http://schemas.microsoft.com/office/drawing/2014/chart" uri="{C3380CC4-5D6E-409C-BE32-E72D297353CC}">
                <c16:uniqueId val="{00000003-3060-4FF8-96A5-F9DB10719E68}"/>
              </c:ext>
            </c:extLst>
          </c:dPt>
          <c:dPt>
            <c:idx val="2"/>
            <c:bubble3D val="0"/>
            <c:spPr>
              <a:solidFill>
                <a:srgbClr val="004F4B"/>
              </a:solidFill>
              <a:ln w="12700">
                <a:solidFill>
                  <a:schemeClr val="lt1"/>
                </a:solidFill>
              </a:ln>
              <a:effectLst/>
            </c:spPr>
            <c:extLst>
              <c:ext xmlns:c16="http://schemas.microsoft.com/office/drawing/2014/chart" uri="{C3380CC4-5D6E-409C-BE32-E72D297353CC}">
                <c16:uniqueId val="{00000005-3060-4FF8-96A5-F9DB10719E68}"/>
              </c:ext>
            </c:extLst>
          </c:dPt>
          <c:dPt>
            <c:idx val="3"/>
            <c:bubble3D val="0"/>
            <c:spPr>
              <a:solidFill>
                <a:srgbClr val="9641E8">
                  <a:lumMod val="50000"/>
                </a:srgbClr>
              </a:solidFill>
              <a:ln w="12700">
                <a:solidFill>
                  <a:schemeClr val="lt1"/>
                </a:solidFill>
              </a:ln>
              <a:effectLst/>
            </c:spPr>
            <c:extLst>
              <c:ext xmlns:c16="http://schemas.microsoft.com/office/drawing/2014/chart" uri="{C3380CC4-5D6E-409C-BE32-E72D297353CC}">
                <c16:uniqueId val="{00000007-3060-4FF8-96A5-F9DB10719E68}"/>
              </c:ext>
            </c:extLst>
          </c:dPt>
          <c:dPt>
            <c:idx val="4"/>
            <c:bubble3D val="0"/>
            <c:spPr>
              <a:solidFill>
                <a:srgbClr val="9641E8"/>
              </a:solidFill>
              <a:ln w="12700">
                <a:solidFill>
                  <a:schemeClr val="lt1"/>
                </a:solidFill>
              </a:ln>
              <a:effectLst/>
            </c:spPr>
            <c:extLst>
              <c:ext xmlns:c16="http://schemas.microsoft.com/office/drawing/2014/chart" uri="{C3380CC4-5D6E-409C-BE32-E72D297353CC}">
                <c16:uniqueId val="{00000009-3060-4FF8-96A5-F9DB10719E68}"/>
              </c:ext>
            </c:extLst>
          </c:dPt>
          <c:dPt>
            <c:idx val="5"/>
            <c:bubble3D val="0"/>
            <c:spPr>
              <a:solidFill>
                <a:srgbClr val="9641E8"/>
              </a:solidFill>
              <a:ln w="12700">
                <a:solidFill>
                  <a:schemeClr val="lt1"/>
                </a:solidFill>
              </a:ln>
              <a:effectLst/>
            </c:spPr>
            <c:extLst>
              <c:ext xmlns:c16="http://schemas.microsoft.com/office/drawing/2014/chart" uri="{C3380CC4-5D6E-409C-BE32-E72D297353CC}">
                <c16:uniqueId val="{0000000B-3060-4FF8-96A5-F9DB10719E68}"/>
              </c:ext>
            </c:extLst>
          </c:dPt>
          <c:dPt>
            <c:idx val="6"/>
            <c:bubble3D val="0"/>
            <c:spPr>
              <a:solidFill>
                <a:srgbClr val="691E28"/>
              </a:solidFill>
              <a:ln w="12700">
                <a:solidFill>
                  <a:schemeClr val="lt1"/>
                </a:solidFill>
              </a:ln>
              <a:effectLst/>
            </c:spPr>
            <c:extLst>
              <c:ext xmlns:c16="http://schemas.microsoft.com/office/drawing/2014/chart" uri="{C3380CC4-5D6E-409C-BE32-E72D297353CC}">
                <c16:uniqueId val="{0000000D-3060-4FF8-96A5-F9DB10719E68}"/>
              </c:ext>
            </c:extLst>
          </c:dPt>
          <c:dPt>
            <c:idx val="7"/>
            <c:bubble3D val="0"/>
            <c:spPr>
              <a:solidFill>
                <a:srgbClr val="06207B"/>
              </a:solidFill>
              <a:ln w="12700">
                <a:solidFill>
                  <a:schemeClr val="lt1"/>
                </a:solidFill>
              </a:ln>
              <a:effectLst/>
            </c:spPr>
            <c:extLst>
              <c:ext xmlns:c16="http://schemas.microsoft.com/office/drawing/2014/chart" uri="{C3380CC4-5D6E-409C-BE32-E72D297353CC}">
                <c16:uniqueId val="{0000000F-3060-4FF8-96A5-F9DB10719E68}"/>
              </c:ext>
            </c:extLst>
          </c:dPt>
          <c:dPt>
            <c:idx val="8"/>
            <c:bubble3D val="0"/>
            <c:spPr>
              <a:solidFill>
                <a:srgbClr val="06207B"/>
              </a:solidFill>
              <a:ln w="12700">
                <a:solidFill>
                  <a:schemeClr val="lt1"/>
                </a:solidFill>
              </a:ln>
              <a:effectLst/>
            </c:spPr>
            <c:extLst>
              <c:ext xmlns:c16="http://schemas.microsoft.com/office/drawing/2014/chart" uri="{C3380CC4-5D6E-409C-BE32-E72D297353CC}">
                <c16:uniqueId val="{00000011-3060-4FF8-96A5-F9DB10719E68}"/>
              </c:ext>
            </c:extLst>
          </c:dPt>
          <c:dPt>
            <c:idx val="9"/>
            <c:bubble3D val="0"/>
            <c:spPr>
              <a:solidFill>
                <a:srgbClr val="06207B"/>
              </a:solidFill>
              <a:ln w="12700">
                <a:solidFill>
                  <a:schemeClr val="lt1"/>
                </a:solidFill>
              </a:ln>
              <a:effectLst/>
            </c:spPr>
            <c:extLst>
              <c:ext xmlns:c16="http://schemas.microsoft.com/office/drawing/2014/chart" uri="{C3380CC4-5D6E-409C-BE32-E72D297353CC}">
                <c16:uniqueId val="{00000013-3060-4FF8-96A5-F9DB10719E68}"/>
              </c:ext>
            </c:extLst>
          </c:dPt>
          <c:dPt>
            <c:idx val="10"/>
            <c:bubble3D val="0"/>
            <c:spPr>
              <a:solidFill>
                <a:srgbClr val="691E28">
                  <a:lumMod val="75000"/>
                </a:srgbClr>
              </a:solidFill>
              <a:ln w="12700">
                <a:solidFill>
                  <a:schemeClr val="lt1"/>
                </a:solidFill>
              </a:ln>
              <a:effectLst/>
            </c:spPr>
            <c:extLst>
              <c:ext xmlns:c16="http://schemas.microsoft.com/office/drawing/2014/chart" uri="{C3380CC4-5D6E-409C-BE32-E72D297353CC}">
                <c16:uniqueId val="{00000015-3060-4FF8-96A5-F9DB10719E68}"/>
              </c:ext>
            </c:extLst>
          </c:dPt>
          <c:dLbls>
            <c:dLbl>
              <c:idx val="0"/>
              <c:layout>
                <c:manualLayout>
                  <c:x val="-2.5197602602642939E-2"/>
                  <c:y val="-3.09071162342951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060-4FF8-96A5-F9DB10719E68}"/>
                </c:ext>
              </c:extLst>
            </c:dLbl>
            <c:dLbl>
              <c:idx val="1"/>
              <c:layout>
                <c:manualLayout>
                  <c:x val="2.325292757033825E-3"/>
                  <c:y val="2.0928261710232931E-3"/>
                </c:manualLayout>
              </c:layout>
              <c:showLegendKey val="0"/>
              <c:showVal val="0"/>
              <c:showCatName val="1"/>
              <c:showSerName val="0"/>
              <c:showPercent val="1"/>
              <c:showBubbleSize val="0"/>
              <c:extLst>
                <c:ext xmlns:c15="http://schemas.microsoft.com/office/drawing/2012/chart" uri="{CE6537A1-D6FC-4f65-9D91-7224C49458BB}">
                  <c15:layout>
                    <c:manualLayout>
                      <c:w val="0.13058229031504123"/>
                      <c:h val="0.18749932120553897"/>
                    </c:manualLayout>
                  </c15:layout>
                </c:ext>
                <c:ext xmlns:c16="http://schemas.microsoft.com/office/drawing/2014/chart" uri="{C3380CC4-5D6E-409C-BE32-E72D297353CC}">
                  <c16:uniqueId val="{00000003-3060-4FF8-96A5-F9DB10719E68}"/>
                </c:ext>
              </c:extLst>
            </c:dLbl>
            <c:dLbl>
              <c:idx val="2"/>
              <c:layout>
                <c:manualLayout>
                  <c:x val="4.5358199211782479E-4"/>
                  <c:y val="3.462427698105135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074486415912443"/>
                      <c:h val="0.1276676622318762"/>
                    </c:manualLayout>
                  </c15:layout>
                </c:ext>
                <c:ext xmlns:c16="http://schemas.microsoft.com/office/drawing/2014/chart" uri="{C3380CC4-5D6E-409C-BE32-E72D297353CC}">
                  <c16:uniqueId val="{00000005-3060-4FF8-96A5-F9DB10719E68}"/>
                </c:ext>
              </c:extLst>
            </c:dLbl>
            <c:dLbl>
              <c:idx val="3"/>
              <c:layout>
                <c:manualLayout>
                  <c:x val="-6.7532244242243518E-4"/>
                  <c:y val="-1.5180312492286426E-4"/>
                </c:manualLayout>
              </c:layout>
              <c:tx>
                <c:rich>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fld id="{D9E8FB72-5DD6-4DA0-8D87-0EEC14579C88}" type="CATEGORYNAME">
                      <a:rPr lang="en-US" sz="1200" b="1" i="0" u="none" strike="noStrike" kern="1200" baseline="0">
                        <a:solidFill>
                          <a:srgbClr val="FFFFFF"/>
                        </a:solidFill>
                        <a:latin typeface="+mn-lt"/>
                        <a:ea typeface="+mn-ea"/>
                        <a:cs typeface="+mn-cs"/>
                      </a:rPr>
                      <a:pPr algn="ctr" rtl="0">
                        <a:defRPr lang="en-US" sz="1200" b="1">
                          <a:solidFill>
                            <a:srgbClr val="FFFFFF"/>
                          </a:solidFill>
                        </a:defRPr>
                      </a:pPr>
                      <a:t>[CATEGORY NAME]</a:t>
                    </a:fld>
                    <a:endParaRPr lang="en-US" sz="1200" b="1" i="0" u="none" strike="noStrike" kern="1200" baseline="0">
                      <a:solidFill>
                        <a:srgbClr val="FFFFFF"/>
                      </a:solidFill>
                      <a:latin typeface="+mn-lt"/>
                      <a:ea typeface="+mn-ea"/>
                      <a:cs typeface="+mn-cs"/>
                    </a:endParaRPr>
                  </a:p>
                  <a:p>
                    <a:pPr algn="ctr" rtl="0">
                      <a:defRPr lang="en-US" sz="1200" b="1">
                        <a:solidFill>
                          <a:srgbClr val="FFFFFF"/>
                        </a:solidFill>
                      </a:defRPr>
                    </a:pPr>
                    <a:fld id="{7AB84384-2867-405C-B9F9-479A32E7DCF9}" type="PERCENTAGE">
                      <a:rPr lang="en-US" sz="1200" b="1" i="0" u="none" strike="noStrike" kern="1200" baseline="0">
                        <a:solidFill>
                          <a:srgbClr val="FFFFFF"/>
                        </a:solidFill>
                        <a:latin typeface="+mn-lt"/>
                        <a:ea typeface="+mn-ea"/>
                        <a:cs typeface="+mn-cs"/>
                      </a:rPr>
                      <a:pPr algn="ctr" rtl="0">
                        <a:defRPr lang="en-US" sz="1200" b="1">
                          <a:solidFill>
                            <a:srgbClr val="FFFFFF"/>
                          </a:solidFill>
                        </a:defRPr>
                      </a:pPr>
                      <a:t>[PERCENTAGE]</a:t>
                    </a:fld>
                    <a:endParaRPr lang="fi-FI"/>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9.7497239661828342E-2"/>
                      <c:h val="9.293510724952482E-2"/>
                    </c:manualLayout>
                  </c15:layout>
                  <c15:dlblFieldTable/>
                  <c15:showDataLabelsRange val="0"/>
                </c:ext>
                <c:ext xmlns:c16="http://schemas.microsoft.com/office/drawing/2014/chart" uri="{C3380CC4-5D6E-409C-BE32-E72D297353CC}">
                  <c16:uniqueId val="{00000007-3060-4FF8-96A5-F9DB10719E68}"/>
                </c:ext>
              </c:extLst>
            </c:dLbl>
            <c:dLbl>
              <c:idx val="4"/>
              <c:layout>
                <c:manualLayout>
                  <c:x val="-1.3647219379052018E-3"/>
                  <c:y val="-6.2695924764891052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060-4FF8-96A5-F9DB10719E68}"/>
                </c:ext>
              </c:extLst>
            </c:dLbl>
            <c:dLbl>
              <c:idx val="5"/>
              <c:layout>
                <c:manualLayout>
                  <c:x val="-3.4501932380440782E-2"/>
                  <c:y val="-2.7941400391096609E-3"/>
                </c:manualLayout>
              </c:layout>
              <c:tx>
                <c:rich>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fld id="{9FBD10FF-6BAF-4065-A6B6-D56028BAE3E2}" type="CATEGORYNAME">
                      <a:rPr lang="en-US" sz="1200" b="1">
                        <a:solidFill>
                          <a:schemeClr val="tx1"/>
                        </a:solidFill>
                      </a:rPr>
                      <a:pPr algn="ctr" rtl="0">
                        <a:defRPr lang="en-US" sz="1200" b="1">
                          <a:solidFill>
                            <a:schemeClr val="tx1"/>
                          </a:solidFill>
                        </a:defRPr>
                      </a:pPr>
                      <a:t>[CATEGORY NAME]</a:t>
                    </a:fld>
                    <a:r>
                      <a:rPr lang="en-US" sz="1200" b="1" baseline="0">
                        <a:solidFill>
                          <a:schemeClr val="tx1"/>
                        </a:solidFill>
                      </a:rPr>
                      <a:t>
</a:t>
                    </a:r>
                    <a:fld id="{E665FCE5-475F-4F93-B2BF-EDDF0AEB84C5}" type="PERCENTAGE">
                      <a:rPr lang="en-US" sz="1200" b="1" baseline="0">
                        <a:solidFill>
                          <a:schemeClr val="tx1"/>
                        </a:solidFill>
                      </a:rPr>
                      <a:pPr algn="ctr" rtl="0">
                        <a:defRPr lang="en-US" sz="1200" b="1">
                          <a:solidFill>
                            <a:schemeClr val="tx1"/>
                          </a:solidFill>
                        </a:defRPr>
                      </a:pPr>
                      <a:t>[PERCENTAGE]</a:t>
                    </a:fld>
                    <a:endParaRPr lang="en-US" sz="1200" b="1" baseline="0">
                      <a:solidFill>
                        <a:schemeClr val="tx1"/>
                      </a:solidFill>
                    </a:endParaRPr>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063188237601313"/>
                      <c:h val="9.4951414772213041E-2"/>
                    </c:manualLayout>
                  </c15:layout>
                  <c15:dlblFieldTable/>
                  <c15:showDataLabelsRange val="0"/>
                </c:ext>
                <c:ext xmlns:c16="http://schemas.microsoft.com/office/drawing/2014/chart" uri="{C3380CC4-5D6E-409C-BE32-E72D297353CC}">
                  <c16:uniqueId val="{0000000B-3060-4FF8-96A5-F9DB10719E68}"/>
                </c:ext>
              </c:extLst>
            </c:dLbl>
            <c:dLbl>
              <c:idx val="6"/>
              <c:layout>
                <c:manualLayout>
                  <c:x val="-2.7294438758103039E-3"/>
                  <c:y val="-7.6627467283380521E-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060-4FF8-96A5-F9DB10719E68}"/>
                </c:ext>
              </c:extLst>
            </c:dLbl>
            <c:dLbl>
              <c:idx val="7"/>
              <c:layout>
                <c:manualLayout>
                  <c:x val="-8.1089198548237248E-3"/>
                  <c:y val="-5.2962423584199314E-3"/>
                </c:manualLayout>
              </c:layout>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fld id="{B910AA7A-52D2-434E-95A1-9F5820AB7141}" type="CATEGORYNAME">
                      <a:rPr lang="en-US" sz="1200" b="1">
                        <a:solidFill>
                          <a:schemeClr val="bg1"/>
                        </a:solidFill>
                        <a:latin typeface="+mn-lt"/>
                      </a:rPr>
                      <a:pPr>
                        <a:defRPr sz="1200" b="1">
                          <a:solidFill>
                            <a:schemeClr val="tx1">
                              <a:lumMod val="65000"/>
                              <a:lumOff val="35000"/>
                            </a:schemeClr>
                          </a:solidFill>
                        </a:defRPr>
                      </a:pPr>
                      <a:t>[CATEGORY NAME]</a:t>
                    </a:fld>
                    <a:r>
                      <a:rPr lang="en-US" sz="1200" b="1" baseline="0">
                        <a:solidFill>
                          <a:schemeClr val="bg1"/>
                        </a:solidFill>
                        <a:latin typeface="+mn-lt"/>
                      </a:rPr>
                      <a:t>
</a:t>
                    </a:r>
                    <a:fld id="{C2C9324E-E7A5-4782-B620-23701CBEABA8}" type="PERCENTAGE">
                      <a:rPr lang="en-US" sz="1200" b="1" baseline="0">
                        <a:solidFill>
                          <a:schemeClr val="bg1"/>
                        </a:solidFill>
                        <a:latin typeface="+mn-lt"/>
                      </a:rPr>
                      <a:pPr>
                        <a:defRPr sz="1200" b="1">
                          <a:solidFill>
                            <a:schemeClr val="tx1">
                              <a:lumMod val="65000"/>
                              <a:lumOff val="35000"/>
                            </a:schemeClr>
                          </a:solidFill>
                        </a:defRPr>
                      </a:pPr>
                      <a:t>[PERCENTAGE]</a:t>
                    </a:fld>
                    <a:endParaRPr lang="en-US" sz="1200" b="1" baseline="0">
                      <a:solidFill>
                        <a:schemeClr val="bg1"/>
                      </a:solidFill>
                      <a:latin typeface="+mn-lt"/>
                    </a:endParaRPr>
                  </a:p>
                </c:rich>
              </c:tx>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060-4FF8-96A5-F9DB10719E68}"/>
                </c:ext>
              </c:extLst>
            </c:dLbl>
            <c:dLbl>
              <c:idx val="8"/>
              <c:layout>
                <c:manualLayout>
                  <c:x val="-4.7820071621037137E-3"/>
                  <c:y val="-8.441734751808062E-4"/>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060-4FF8-96A5-F9DB10719E68}"/>
                </c:ext>
              </c:extLst>
            </c:dLbl>
            <c:dLbl>
              <c:idx val="9"/>
              <c:layout>
                <c:manualLayout>
                  <c:x val="-1.3625727694991021E-3"/>
                  <c:y val="-2.0993755090958459E-2"/>
                </c:manualLayout>
              </c:layout>
              <c:tx>
                <c:rich>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fld id="{819ECFD8-3BD5-4E1D-812F-1117E1941F0C}" type="CATEGORYNAME">
                      <a:rPr lang="en-US" sz="1200" b="1" i="0" u="none" strike="noStrike" kern="1200" baseline="0">
                        <a:solidFill>
                          <a:schemeClr val="bg1"/>
                        </a:solidFill>
                        <a:latin typeface="+mn-lt"/>
                        <a:ea typeface="+mn-ea"/>
                        <a:cs typeface="+mn-cs"/>
                      </a:rPr>
                      <a:pPr>
                        <a:defRPr lang="en-US" sz="1200" b="1"/>
                      </a:pPr>
                      <a:t>[CATEGORY NAME]</a:t>
                    </a:fld>
                    <a:r>
                      <a:rPr lang="en-US" sz="1200" b="1" i="0" u="none" strike="noStrike" kern="1200" baseline="0">
                        <a:solidFill>
                          <a:schemeClr val="bg1"/>
                        </a:solidFill>
                        <a:latin typeface="+mn-lt"/>
                        <a:ea typeface="+mn-ea"/>
                        <a:cs typeface="+mn-cs"/>
                      </a:rPr>
                      <a:t>
</a:t>
                    </a:r>
                    <a:fld id="{DF6E2260-FDB8-4A19-958B-A5A526F98FEE}" type="PERCENTAGE">
                      <a:rPr lang="en-US" sz="1200" b="1" i="0" u="none" strike="noStrike" kern="1200" baseline="0">
                        <a:solidFill>
                          <a:schemeClr val="bg1"/>
                        </a:solidFill>
                        <a:latin typeface="+mn-lt"/>
                        <a:ea typeface="+mn-ea"/>
                        <a:cs typeface="+mn-cs"/>
                      </a:rPr>
                      <a:pPr>
                        <a:defRPr lang="en-US" sz="1200" b="1"/>
                      </a:pPr>
                      <a:t>[PERCENTAGE]</a:t>
                    </a:fld>
                    <a:endParaRPr lang="en-US" sz="1200" b="1" i="0" u="none" strike="noStrike" kern="1200" baseline="0">
                      <a:solidFill>
                        <a:schemeClr val="bg1"/>
                      </a:solidFill>
                      <a:latin typeface="+mn-lt"/>
                      <a:ea typeface="+mn-ea"/>
                      <a:cs typeface="+mn-cs"/>
                    </a:endParaRPr>
                  </a:p>
                </c:rich>
              </c:tx>
              <c:numFmt formatCode="0%" sourceLinked="0"/>
              <c:spPr>
                <a:noFill/>
                <a:ln>
                  <a:noFill/>
                </a:ln>
                <a:effectLst/>
              </c:spPr>
              <c:txPr>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060-4FF8-96A5-F9DB10719E68}"/>
                </c:ext>
              </c:extLst>
            </c:dLbl>
            <c:dLbl>
              <c:idx val="10"/>
              <c:layout>
                <c:manualLayout>
                  <c:x val="2.320027294438758E-2"/>
                  <c:y val="-0.13166144200626959"/>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060-4FF8-96A5-F9DB10719E68}"/>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KL_energialähteet_2024!$Z$17:$Z$27</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KL_energialähteet_2024!$AD$17:$AD$27</c:f>
              <c:numCache>
                <c:formatCode>0.0\ %</c:formatCode>
                <c:ptCount val="11"/>
                <c:pt idx="0">
                  <c:v>0.3</c:v>
                </c:pt>
                <c:pt idx="1">
                  <c:v>0.12</c:v>
                </c:pt>
                <c:pt idx="2">
                  <c:v>0.06</c:v>
                </c:pt>
                <c:pt idx="3">
                  <c:v>0.1</c:v>
                </c:pt>
                <c:pt idx="4">
                  <c:v>0.16</c:v>
                </c:pt>
                <c:pt idx="5">
                  <c:v>0.04</c:v>
                </c:pt>
                <c:pt idx="6">
                  <c:v>0.06</c:v>
                </c:pt>
                <c:pt idx="7">
                  <c:v>7.0000000000000007E-2</c:v>
                </c:pt>
                <c:pt idx="8">
                  <c:v>0.06</c:v>
                </c:pt>
                <c:pt idx="9">
                  <c:v>0.03</c:v>
                </c:pt>
                <c:pt idx="10">
                  <c:v>0</c:v>
                </c:pt>
              </c:numCache>
            </c:numRef>
          </c:val>
          <c:extLst>
            <c:ext xmlns:c16="http://schemas.microsoft.com/office/drawing/2014/chart" uri="{C3380CC4-5D6E-409C-BE32-E72D297353CC}">
              <c16:uniqueId val="{00000016-3060-4FF8-96A5-F9DB10719E68}"/>
            </c:ext>
          </c:extLst>
        </c:ser>
        <c:dLbls>
          <c:showLegendKey val="0"/>
          <c:showVal val="1"/>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bg1"/>
          </a:solidFill>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04925273136882E-2"/>
          <c:y val="7.4421224985250209E-2"/>
          <c:w val="0.95063268837325998"/>
          <c:h val="0.77420768576629462"/>
        </c:manualLayout>
      </c:layout>
      <c:barChart>
        <c:barDir val="col"/>
        <c:grouping val="stacked"/>
        <c:varyColors val="0"/>
        <c:ser>
          <c:idx val="0"/>
          <c:order val="0"/>
          <c:tx>
            <c:strRef>
              <c:f>'Yhtiöt yhteenveto'!$B$140</c:f>
              <c:strCache>
                <c:ptCount val="1"/>
                <c:pt idx="0">
                  <c:v>Electric boilers</c:v>
                </c:pt>
              </c:strCache>
            </c:strRef>
          </c:tx>
          <c:spPr>
            <a:solidFill>
              <a:schemeClr val="accent1"/>
            </a:solidFill>
            <a:ln>
              <a:noFill/>
            </a:ln>
            <a:effectLst/>
          </c:spPr>
          <c:invertIfNegative val="0"/>
          <c:cat>
            <c:numRef>
              <c:f>'Yhtiöt yhteenveto'!$C$118:$L$118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'Yhtiöt yhteenveto'!$C$126:$L$126</c:f>
              <c:numCache>
                <c:formatCode>0</c:formatCode>
                <c:ptCount val="10"/>
                <c:pt idx="0">
                  <c:v>0</c:v>
                </c:pt>
                <c:pt idx="1">
                  <c:v>60.112839999999998</c:v>
                </c:pt>
                <c:pt idx="2">
                  <c:v>545.00534532960182</c:v>
                </c:pt>
                <c:pt idx="3">
                  <c:v>1136.9799728615003</c:v>
                </c:pt>
                <c:pt idx="4">
                  <c:v>2714.9760901384007</c:v>
                </c:pt>
                <c:pt idx="5">
                  <c:v>3674.1380910036028</c:v>
                </c:pt>
                <c:pt idx="6">
                  <c:v>3367.0448020091526</c:v>
                </c:pt>
                <c:pt idx="7">
                  <c:v>3189.1007305263656</c:v>
                </c:pt>
                <c:pt idx="8">
                  <c:v>2916.8131131069076</c:v>
                </c:pt>
                <c:pt idx="9">
                  <c:v>3049.5196346843877</c:v>
                </c:pt>
              </c:numCache>
            </c:numRef>
          </c:val>
          <c:extLst>
            <c:ext xmlns:c16="http://schemas.microsoft.com/office/drawing/2014/chart" uri="{C3380CC4-5D6E-409C-BE32-E72D297353CC}">
              <c16:uniqueId val="{00000000-4547-47BE-9634-58AA95AD215B}"/>
            </c:ext>
          </c:extLst>
        </c:ser>
        <c:ser>
          <c:idx val="1"/>
          <c:order val="1"/>
          <c:tx>
            <c:strRef>
              <c:f>'Yhtiöt yhteenveto'!$B$141</c:f>
              <c:strCache>
                <c:ptCount val="1"/>
                <c:pt idx="0">
                  <c:v>Waste heat and heat pumps</c:v>
                </c:pt>
              </c:strCache>
            </c:strRef>
          </c:tx>
          <c:spPr>
            <a:solidFill>
              <a:schemeClr val="accent2"/>
            </a:solidFill>
            <a:ln>
              <a:noFill/>
            </a:ln>
            <a:effectLst/>
          </c:spPr>
          <c:invertIfNegative val="0"/>
          <c:cat>
            <c:numRef>
              <c:f>'Yhtiöt yhteenveto'!$C$118:$L$118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'Yhtiöt yhteenveto'!$C$127:$L$127</c:f>
              <c:numCache>
                <c:formatCode>0</c:formatCode>
                <c:ptCount val="10"/>
                <c:pt idx="0">
                  <c:v>4399.0751024995288</c:v>
                </c:pt>
                <c:pt idx="1">
                  <c:v>4305.4355492009745</c:v>
                </c:pt>
                <c:pt idx="2">
                  <c:v>5344.3810943007147</c:v>
                </c:pt>
                <c:pt idx="3">
                  <c:v>5912.9243745756621</c:v>
                </c:pt>
                <c:pt idx="4">
                  <c:v>7671.6485197760094</c:v>
                </c:pt>
                <c:pt idx="5">
                  <c:v>9048.9057181311873</c:v>
                </c:pt>
                <c:pt idx="6">
                  <c:v>9988.9999232119389</c:v>
                </c:pt>
                <c:pt idx="7">
                  <c:v>10952.502968223045</c:v>
                </c:pt>
                <c:pt idx="8">
                  <c:v>12085.606683121507</c:v>
                </c:pt>
                <c:pt idx="9">
                  <c:v>12557.39357476178</c:v>
                </c:pt>
              </c:numCache>
            </c:numRef>
          </c:val>
          <c:extLst>
            <c:ext xmlns:c16="http://schemas.microsoft.com/office/drawing/2014/chart" uri="{C3380CC4-5D6E-409C-BE32-E72D297353CC}">
              <c16:uniqueId val="{00000001-4547-47BE-9634-58AA95AD215B}"/>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r>
                  <a:rPr lang="fi-FI" sz="1400">
                    <a:latin typeface="Aptos" panose="020B0004020202020204" pitchFamily="34" charset="0"/>
                  </a:rPr>
                  <a:t>GWh</a:t>
                </a:r>
              </a:p>
            </c:rich>
          </c:tx>
          <c:layout>
            <c:manualLayout>
              <c:xMode val="edge"/>
              <c:yMode val="edge"/>
              <c:x val="2.5187121786269456E-2"/>
              <c:y val="7.0943237009219408E-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5616"/>
        <c:crosses val="autoZero"/>
        <c:crossBetween val="between"/>
      </c:valAx>
      <c:spPr>
        <a:noFill/>
        <a:ln>
          <a:noFill/>
        </a:ln>
        <a:effectLst/>
      </c:spPr>
    </c:plotArea>
    <c:legend>
      <c:legendPos val="b"/>
      <c:layout>
        <c:manualLayout>
          <c:xMode val="edge"/>
          <c:yMode val="edge"/>
          <c:x val="0.31351955757021427"/>
          <c:y val="0.92902082232213501"/>
          <c:w val="0.3729607954075323"/>
          <c:h val="6.80117035311073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04925273136882E-2"/>
          <c:y val="7.7494602229965071E-2"/>
          <c:w val="0.95063268837325998"/>
          <c:h val="0.78957457198986902"/>
        </c:manualLayout>
      </c:layout>
      <c:barChart>
        <c:barDir val="col"/>
        <c:grouping val="stacked"/>
        <c:varyColors val="0"/>
        <c:ser>
          <c:idx val="0"/>
          <c:order val="0"/>
          <c:tx>
            <c:strRef>
              <c:f>'Yhtiöt yhteenveto'!$A$119</c:f>
              <c:strCache>
                <c:ptCount val="1"/>
                <c:pt idx="0">
                  <c:v>Coal</c:v>
                </c:pt>
              </c:strCache>
            </c:strRef>
          </c:tx>
          <c:spPr>
            <a:solidFill>
              <a:schemeClr val="accent1"/>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yhteenveto'!$C$119,'Yhtiöt yhteenveto'!$E$119:$L$119)</c:f>
              <c:numCache>
                <c:formatCode>0</c:formatCode>
                <c:ptCount val="9"/>
                <c:pt idx="0">
                  <c:v>4732.6502578204882</c:v>
                </c:pt>
                <c:pt idx="1">
                  <c:v>3555.1815098324582</c:v>
                </c:pt>
                <c:pt idx="2">
                  <c:v>2068.9331997336358</c:v>
                </c:pt>
                <c:pt idx="3">
                  <c:v>701.83615963132127</c:v>
                </c:pt>
                <c:pt idx="4">
                  <c:v>60.591794728875158</c:v>
                </c:pt>
                <c:pt idx="5">
                  <c:v>51.753168023079631</c:v>
                </c:pt>
                <c:pt idx="6">
                  <c:v>38.599649341875825</c:v>
                </c:pt>
                <c:pt idx="7">
                  <c:v>32.559780801168351</c:v>
                </c:pt>
                <c:pt idx="8">
                  <c:v>32.494661239566007</c:v>
                </c:pt>
              </c:numCache>
              <c:extLst/>
            </c:numRef>
          </c:val>
          <c:extLst>
            <c:ext xmlns:c16="http://schemas.microsoft.com/office/drawing/2014/chart" uri="{C3380CC4-5D6E-409C-BE32-E72D297353CC}">
              <c16:uniqueId val="{00000000-588E-41C3-8415-1E74B983F7AE}"/>
            </c:ext>
          </c:extLst>
        </c:ser>
        <c:ser>
          <c:idx val="1"/>
          <c:order val="1"/>
          <c:tx>
            <c:strRef>
              <c:f>'Yhtiöt yhteenveto'!$A$120</c:f>
              <c:strCache>
                <c:ptCount val="1"/>
                <c:pt idx="0">
                  <c:v>Gas</c:v>
                </c:pt>
              </c:strCache>
            </c:strRef>
          </c:tx>
          <c:spPr>
            <a:solidFill>
              <a:schemeClr val="accent2"/>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yhteenveto'!$C$120,'Yhtiöt yhteenveto'!$E$120:$L$120)</c:f>
              <c:numCache>
                <c:formatCode>0</c:formatCode>
                <c:ptCount val="9"/>
                <c:pt idx="0">
                  <c:v>4112.2727042447586</c:v>
                </c:pt>
                <c:pt idx="1">
                  <c:v>2215.4202993821668</c:v>
                </c:pt>
                <c:pt idx="2">
                  <c:v>2279.9048909009402</c:v>
                </c:pt>
                <c:pt idx="3">
                  <c:v>1772.9446959243135</c:v>
                </c:pt>
                <c:pt idx="4">
                  <c:v>1438.3531803505932</c:v>
                </c:pt>
                <c:pt idx="5">
                  <c:v>1565.3035197819925</c:v>
                </c:pt>
                <c:pt idx="6">
                  <c:v>1569.8087648936735</c:v>
                </c:pt>
                <c:pt idx="7">
                  <c:v>1332.0834214813437</c:v>
                </c:pt>
                <c:pt idx="8">
                  <c:v>382.3958421213494</c:v>
                </c:pt>
              </c:numCache>
              <c:extLst/>
            </c:numRef>
          </c:val>
          <c:extLst>
            <c:ext xmlns:c16="http://schemas.microsoft.com/office/drawing/2014/chart" uri="{C3380CC4-5D6E-409C-BE32-E72D297353CC}">
              <c16:uniqueId val="{00000001-588E-41C3-8415-1E74B983F7AE}"/>
            </c:ext>
          </c:extLst>
        </c:ser>
        <c:ser>
          <c:idx val="2"/>
          <c:order val="2"/>
          <c:tx>
            <c:strRef>
              <c:f>'Yhtiöt yhteenveto'!$A$121</c:f>
              <c:strCache>
                <c:ptCount val="1"/>
                <c:pt idx="0">
                  <c:v>Oil</c:v>
                </c:pt>
              </c:strCache>
            </c:strRef>
          </c:tx>
          <c:spPr>
            <a:solidFill>
              <a:schemeClr val="accent6"/>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yhteenveto'!$C$121,'Yhtiöt yhteenveto'!$E$121:$L$121)</c:f>
              <c:numCache>
                <c:formatCode>0</c:formatCode>
                <c:ptCount val="9"/>
                <c:pt idx="0">
                  <c:v>977.80027734060343</c:v>
                </c:pt>
                <c:pt idx="1">
                  <c:v>393.3197559871889</c:v>
                </c:pt>
                <c:pt idx="2">
                  <c:v>363.56845104472717</c:v>
                </c:pt>
                <c:pt idx="3">
                  <c:v>171.33945240957945</c:v>
                </c:pt>
                <c:pt idx="4">
                  <c:v>138.79349710833691</c:v>
                </c:pt>
                <c:pt idx="5">
                  <c:v>146.09693134942273</c:v>
                </c:pt>
                <c:pt idx="6">
                  <c:v>100.43014725705419</c:v>
                </c:pt>
                <c:pt idx="7">
                  <c:v>86.158500188110509</c:v>
                </c:pt>
                <c:pt idx="8">
                  <c:v>75.533838931578742</c:v>
                </c:pt>
              </c:numCache>
              <c:extLst/>
            </c:numRef>
          </c:val>
          <c:extLst>
            <c:ext xmlns:c16="http://schemas.microsoft.com/office/drawing/2014/chart" uri="{C3380CC4-5D6E-409C-BE32-E72D297353CC}">
              <c16:uniqueId val="{00000002-588E-41C3-8415-1E74B983F7AE}"/>
            </c:ext>
          </c:extLst>
        </c:ser>
        <c:ser>
          <c:idx val="3"/>
          <c:order val="3"/>
          <c:tx>
            <c:strRef>
              <c:f>'Yhtiöt yhteenveto'!$A$122</c:f>
              <c:strCache>
                <c:ptCount val="1"/>
                <c:pt idx="0">
                  <c:v>Peat</c:v>
                </c:pt>
              </c:strCache>
            </c:strRef>
          </c:tx>
          <c:spPr>
            <a:solidFill>
              <a:srgbClr val="E05500"/>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yhteenveto'!$C$122,'Yhtiöt yhteenveto'!$E$122:$L$122)</c:f>
              <c:numCache>
                <c:formatCode>0</c:formatCode>
                <c:ptCount val="9"/>
                <c:pt idx="0">
                  <c:v>2932.8741919263539</c:v>
                </c:pt>
                <c:pt idx="1">
                  <c:v>2084.6540330781086</c:v>
                </c:pt>
                <c:pt idx="2">
                  <c:v>1590.770190125058</c:v>
                </c:pt>
                <c:pt idx="3">
                  <c:v>1078.5061186208368</c:v>
                </c:pt>
                <c:pt idx="4">
                  <c:v>703.65577664644945</c:v>
                </c:pt>
                <c:pt idx="5">
                  <c:v>480.95724217169078</c:v>
                </c:pt>
                <c:pt idx="6">
                  <c:v>381.58794251981482</c:v>
                </c:pt>
                <c:pt idx="7">
                  <c:v>256.55880027229534</c:v>
                </c:pt>
                <c:pt idx="8">
                  <c:v>159.16754750406207</c:v>
                </c:pt>
              </c:numCache>
              <c:extLst/>
            </c:numRef>
          </c:val>
          <c:extLst>
            <c:ext xmlns:c16="http://schemas.microsoft.com/office/drawing/2014/chart" uri="{C3380CC4-5D6E-409C-BE32-E72D297353CC}">
              <c16:uniqueId val="{00000003-588E-41C3-8415-1E74B983F7AE}"/>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r>
                  <a:rPr lang="fi-FI" sz="1400">
                    <a:latin typeface="Aptos" panose="020B0004020202020204" pitchFamily="34" charset="0"/>
                  </a:rPr>
                  <a:t>GWh</a:t>
                </a:r>
              </a:p>
            </c:rich>
          </c:tx>
          <c:layout>
            <c:manualLayout>
              <c:xMode val="edge"/>
              <c:yMode val="edge"/>
              <c:x val="2.5187121786269456E-2"/>
              <c:y val="7.0943237009219408E-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5616"/>
        <c:crosses val="autoZero"/>
        <c:crossBetween val="between"/>
      </c:valAx>
      <c:spPr>
        <a:noFill/>
        <a:ln>
          <a:noFill/>
        </a:ln>
        <a:effectLst/>
      </c:spPr>
    </c:plotArea>
    <c:legend>
      <c:legendPos val="b"/>
      <c:layout>
        <c:manualLayout>
          <c:xMode val="edge"/>
          <c:yMode val="edge"/>
          <c:x val="0.39587214620041283"/>
          <c:y val="0.92902082232213501"/>
          <c:w val="0.2082556181471352"/>
          <c:h val="6.80117035311073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04925273136882E-2"/>
          <c:y val="8.9788111208824614E-2"/>
          <c:w val="0.95063268837325998"/>
          <c:h val="0.77420768576629462"/>
        </c:manualLayout>
      </c:layout>
      <c:barChart>
        <c:barDir val="col"/>
        <c:grouping val="stacked"/>
        <c:varyColors val="0"/>
        <c:ser>
          <c:idx val="0"/>
          <c:order val="0"/>
          <c:tx>
            <c:strRef>
              <c:f>'Yhtiöt yhteenveto'!$A$123</c:f>
              <c:strCache>
                <c:ptCount val="1"/>
                <c:pt idx="0">
                  <c:v>Biomass</c:v>
                </c:pt>
              </c:strCache>
            </c:strRef>
          </c:tx>
          <c:spPr>
            <a:solidFill>
              <a:schemeClr val="accent1"/>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yhteenveto'!$C$123,'Yhtiöt yhteenveto'!$E$123:$L$123)</c:f>
              <c:numCache>
                <c:formatCode>0</c:formatCode>
                <c:ptCount val="9"/>
                <c:pt idx="0">
                  <c:v>12279.768835729694</c:v>
                </c:pt>
                <c:pt idx="1">
                  <c:v>14035.206632531052</c:v>
                </c:pt>
                <c:pt idx="2">
                  <c:v>14743.186757890542</c:v>
                </c:pt>
                <c:pt idx="3">
                  <c:v>14078.698677298269</c:v>
                </c:pt>
                <c:pt idx="4">
                  <c:v>13073.3220379332</c:v>
                </c:pt>
                <c:pt idx="5">
                  <c:v>12553.920252906501</c:v>
                </c:pt>
                <c:pt idx="6">
                  <c:v>12044.057539584666</c:v>
                </c:pt>
                <c:pt idx="7">
                  <c:v>11559.600761757038</c:v>
                </c:pt>
                <c:pt idx="8">
                  <c:v>11994.932329199662</c:v>
                </c:pt>
              </c:numCache>
              <c:extLst/>
            </c:numRef>
          </c:val>
          <c:extLst>
            <c:ext xmlns:c16="http://schemas.microsoft.com/office/drawing/2014/chart" uri="{C3380CC4-5D6E-409C-BE32-E72D297353CC}">
              <c16:uniqueId val="{00000000-89F5-40D4-962B-94FC9DDDA406}"/>
            </c:ext>
          </c:extLst>
        </c:ser>
        <c:ser>
          <c:idx val="1"/>
          <c:order val="1"/>
          <c:tx>
            <c:strRef>
              <c:f>'Yhtiöt yhteenveto'!$A$124</c:f>
              <c:strCache>
                <c:ptCount val="1"/>
                <c:pt idx="0">
                  <c:v>Municipality waste</c:v>
                </c:pt>
              </c:strCache>
            </c:strRef>
          </c:tx>
          <c:spPr>
            <a:solidFill>
              <a:schemeClr val="accent2"/>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yhteenveto'!$C$124,'Yhtiöt yhteenveto'!$E$124:$L$124)</c:f>
              <c:numCache>
                <c:formatCode>0</c:formatCode>
                <c:ptCount val="9"/>
                <c:pt idx="0">
                  <c:v>2525.9155645339974</c:v>
                </c:pt>
                <c:pt idx="1">
                  <c:v>2919.2427480315987</c:v>
                </c:pt>
                <c:pt idx="2">
                  <c:v>2918.3587695346032</c:v>
                </c:pt>
                <c:pt idx="3">
                  <c:v>2788.5795595346035</c:v>
                </c:pt>
                <c:pt idx="4">
                  <c:v>2751.5996318155344</c:v>
                </c:pt>
                <c:pt idx="5">
                  <c:v>2733.2151028598637</c:v>
                </c:pt>
                <c:pt idx="6">
                  <c:v>2605.5317858757521</c:v>
                </c:pt>
                <c:pt idx="7">
                  <c:v>2542.1308537458335</c:v>
                </c:pt>
                <c:pt idx="8">
                  <c:v>2483.7245820049316</c:v>
                </c:pt>
              </c:numCache>
              <c:extLst/>
            </c:numRef>
          </c:val>
          <c:extLst>
            <c:ext xmlns:c16="http://schemas.microsoft.com/office/drawing/2014/chart" uri="{C3380CC4-5D6E-409C-BE32-E72D297353CC}">
              <c16:uniqueId val="{00000001-89F5-40D4-962B-94FC9DDDA406}"/>
            </c:ext>
          </c:extLst>
        </c:ser>
        <c:ser>
          <c:idx val="2"/>
          <c:order val="2"/>
          <c:tx>
            <c:strRef>
              <c:f>'Yhtiöt yhteenveto'!$A$125</c:f>
              <c:strCache>
                <c:ptCount val="1"/>
                <c:pt idx="0">
                  <c:v>Recycled fuels</c:v>
                </c:pt>
              </c:strCache>
            </c:strRef>
          </c:tx>
          <c:spPr>
            <a:solidFill>
              <a:schemeClr val="accent6"/>
            </a:solidFill>
            <a:ln>
              <a:noFill/>
            </a:ln>
            <a:effectLst/>
          </c:spPr>
          <c:invertIfNegative val="0"/>
          <c:cat>
            <c:numRef>
              <c:f>('Yhtiöt yhteenveto'!$C$118,'Yhtiöt yhteenveto'!$E$118:$L$118)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('Yhtiöt yhteenveto'!$C$125,'Yhtiöt yhteenveto'!$E$125:$L$125)</c:f>
              <c:numCache>
                <c:formatCode>0</c:formatCode>
                <c:ptCount val="9"/>
                <c:pt idx="0">
                  <c:v>597.62292556287605</c:v>
                </c:pt>
                <c:pt idx="1">
                  <c:v>569.09096863822015</c:v>
                </c:pt>
                <c:pt idx="2">
                  <c:v>656.42243555555547</c:v>
                </c:pt>
                <c:pt idx="3">
                  <c:v>727.52183777777805</c:v>
                </c:pt>
                <c:pt idx="4">
                  <c:v>716.64981580222207</c:v>
                </c:pt>
                <c:pt idx="5">
                  <c:v>657.83089910721753</c:v>
                </c:pt>
                <c:pt idx="6">
                  <c:v>598.77908231723961</c:v>
                </c:pt>
                <c:pt idx="7">
                  <c:v>604.82503295656807</c:v>
                </c:pt>
                <c:pt idx="8">
                  <c:v>609.12431261999632</c:v>
                </c:pt>
              </c:numCache>
              <c:extLst/>
            </c:numRef>
          </c:val>
          <c:extLst>
            <c:ext xmlns:c16="http://schemas.microsoft.com/office/drawing/2014/chart" uri="{C3380CC4-5D6E-409C-BE32-E72D297353CC}">
              <c16:uniqueId val="{00000002-89F5-40D4-962B-94FC9DDDA406}"/>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fi-FI" sz="1400" err="1"/>
                  <a:t>GWh</a:t>
                </a:r>
                <a:endParaRPr lang="fi-FI" sz="1400"/>
              </a:p>
            </c:rich>
          </c:tx>
          <c:layout>
            <c:manualLayout>
              <c:xMode val="edge"/>
              <c:yMode val="edge"/>
              <c:x val="3.2003345506264998E-2"/>
              <c:y val="7.0905475015862988E-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629325616"/>
        <c:crosses val="autoZero"/>
        <c:crossBetween val="between"/>
      </c:valAx>
      <c:spPr>
        <a:noFill/>
        <a:ln>
          <a:noFill/>
        </a:ln>
        <a:effectLst/>
      </c:spPr>
    </c:plotArea>
    <c:legend>
      <c:legendPos val="b"/>
      <c:layout>
        <c:manualLayout>
          <c:xMode val="edge"/>
          <c:yMode val="edge"/>
          <c:x val="0.25211663651387511"/>
          <c:y val="0.93391198331567549"/>
          <c:w val="0.41397178235424348"/>
          <c:h val="6.301463943960959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104867573371498E-2"/>
          <c:y val="4.7067873176598898E-2"/>
          <c:w val="0.90751557960335172"/>
          <c:h val="0.88142106404106224"/>
        </c:manualLayout>
      </c:layout>
      <c:areaChart>
        <c:grouping val="stacked"/>
        <c:varyColors val="0"/>
        <c:ser>
          <c:idx val="1"/>
          <c:order val="0"/>
          <c:tx>
            <c:strRef>
              <c:f>'Energialähteet%_sk_2024 ennakko'!$C$5</c:f>
              <c:strCache>
                <c:ptCount val="1"/>
                <c:pt idx="0">
                  <c:v>hiili</c:v>
                </c:pt>
              </c:strCache>
            </c:strRef>
          </c:tx>
          <c:spPr>
            <a:solidFill>
              <a:srgbClr val="FFFFFF">
                <a:lumMod val="75000"/>
              </a:srgbClr>
            </a:solidFill>
            <a:ln w="12700">
              <a:solidFill>
                <a:schemeClr val="bg1"/>
              </a:solidFill>
              <a:prstDash val="solid"/>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ennakko'!$C$22:$C$62</c:f>
              <c:numCache>
                <c:formatCode>0.0\ %</c:formatCode>
                <c:ptCount val="41"/>
                <c:pt idx="0">
                  <c:v>0.43600000000000005</c:v>
                </c:pt>
                <c:pt idx="1">
                  <c:v>0.45100000000000007</c:v>
                </c:pt>
                <c:pt idx="2">
                  <c:v>0.41</c:v>
                </c:pt>
                <c:pt idx="3">
                  <c:v>0.41200000000000003</c:v>
                </c:pt>
                <c:pt idx="4">
                  <c:v>0.40200000000000002</c:v>
                </c:pt>
                <c:pt idx="5">
                  <c:v>0.375</c:v>
                </c:pt>
                <c:pt idx="6">
                  <c:v>0.37630000000000002</c:v>
                </c:pt>
                <c:pt idx="7">
                  <c:v>0.36109999999999998</c:v>
                </c:pt>
                <c:pt idx="8">
                  <c:v>0.29459999999999997</c:v>
                </c:pt>
                <c:pt idx="9">
                  <c:v>0.2782</c:v>
                </c:pt>
                <c:pt idx="10">
                  <c:v>0.26440080437734348</c:v>
                </c:pt>
                <c:pt idx="11">
                  <c:v>0.27427085442116583</c:v>
                </c:pt>
                <c:pt idx="12">
                  <c:v>0.26223367953172005</c:v>
                </c:pt>
                <c:pt idx="13">
                  <c:v>0.26059183104079109</c:v>
                </c:pt>
                <c:pt idx="14">
                  <c:v>0.25055368896783659</c:v>
                </c:pt>
                <c:pt idx="15">
                  <c:v>0.23599723836692238</c:v>
                </c:pt>
                <c:pt idx="16">
                  <c:v>0.25409263899218237</c:v>
                </c:pt>
                <c:pt idx="17">
                  <c:v>0.23994714821714053</c:v>
                </c:pt>
                <c:pt idx="18">
                  <c:v>0.21753633230878905</c:v>
                </c:pt>
                <c:pt idx="19">
                  <c:v>0.22212720101344915</c:v>
                </c:pt>
                <c:pt idx="20">
                  <c:v>0.20476906418638249</c:v>
                </c:pt>
                <c:pt idx="21">
                  <c:v>0.22702136640176715</c:v>
                </c:pt>
                <c:pt idx="22">
                  <c:v>0.2233224709386008</c:v>
                </c:pt>
                <c:pt idx="23">
                  <c:v>0.24115404805963284</c:v>
                </c:pt>
                <c:pt idx="24">
                  <c:v>0.22423575500001328</c:v>
                </c:pt>
                <c:pt idx="25">
                  <c:v>0.19569022689278859</c:v>
                </c:pt>
                <c:pt idx="26">
                  <c:v>0.22913798977304509</c:v>
                </c:pt>
                <c:pt idx="27">
                  <c:v>0.22891851972397068</c:v>
                </c:pt>
                <c:pt idx="28">
                  <c:v>0.19440222439228816</c:v>
                </c:pt>
                <c:pt idx="29">
                  <c:v>0.17641324334937211</c:v>
                </c:pt>
                <c:pt idx="30">
                  <c:v>0.11486118239672327</c:v>
                </c:pt>
                <c:pt idx="31">
                  <c:v>0.11481447544482958</c:v>
                </c:pt>
                <c:pt idx="32">
                  <c:v>0.152</c:v>
                </c:pt>
                <c:pt idx="33">
                  <c:v>8.0048935371167987E-2</c:v>
                </c:pt>
                <c:pt idx="34">
                  <c:v>6.5968623651059169E-2</c:v>
                </c:pt>
                <c:pt idx="35">
                  <c:v>2.2375329152047312E-2</c:v>
                </c:pt>
                <c:pt idx="36">
                  <c:v>1.9359662521762076E-3</c:v>
                </c:pt>
                <c:pt idx="37">
                  <c:v>1.6567540791699164E-3</c:v>
                </c:pt>
                <c:pt idx="38">
                  <c:v>1.2382167541169064E-3</c:v>
                </c:pt>
                <c:pt idx="39">
                  <c:v>1.0465973135419322E-3</c:v>
                </c:pt>
                <c:pt idx="40">
                  <c:v>1.0469081346801043E-3</c:v>
                </c:pt>
              </c:numCache>
            </c:numRef>
          </c:val>
          <c:extLst>
            <c:ext xmlns:c16="http://schemas.microsoft.com/office/drawing/2014/chart" uri="{C3380CC4-5D6E-409C-BE32-E72D297353CC}">
              <c16:uniqueId val="{00000000-78FE-4F88-94F6-3A9CCE6DB020}"/>
            </c:ext>
          </c:extLst>
        </c:ser>
        <c:ser>
          <c:idx val="0"/>
          <c:order val="1"/>
          <c:tx>
            <c:strRef>
              <c:f>'Energialähteet%_sk_2024 ennakko'!$B$5</c:f>
              <c:strCache>
                <c:ptCount val="1"/>
                <c:pt idx="0">
                  <c:v>öljy</c:v>
                </c:pt>
              </c:strCache>
            </c:strRef>
          </c:tx>
          <c:spPr>
            <a:solidFill>
              <a:srgbClr val="FFFFFF">
                <a:lumMod val="50000"/>
              </a:srgbClr>
            </a:solidFill>
            <a:ln w="12700">
              <a:solidFill>
                <a:schemeClr val="bg1"/>
              </a:solidFill>
              <a:prstDash val="solid"/>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ennakko'!$B$22:$B$62</c:f>
              <c:numCache>
                <c:formatCode>0.0\ %</c:formatCode>
                <c:ptCount val="41"/>
                <c:pt idx="0">
                  <c:v>0.11</c:v>
                </c:pt>
                <c:pt idx="1">
                  <c:v>0.10400000000000001</c:v>
                </c:pt>
                <c:pt idx="2">
                  <c:v>0.10199999999999999</c:v>
                </c:pt>
                <c:pt idx="3">
                  <c:v>9.4E-2</c:v>
                </c:pt>
                <c:pt idx="4">
                  <c:v>0.1</c:v>
                </c:pt>
                <c:pt idx="5">
                  <c:v>8.6999999999999994E-2</c:v>
                </c:pt>
                <c:pt idx="6">
                  <c:v>8.2400000000000001E-2</c:v>
                </c:pt>
                <c:pt idx="7">
                  <c:v>6.0199999999999997E-2</c:v>
                </c:pt>
                <c:pt idx="8">
                  <c:v>7.0900000000000005E-2</c:v>
                </c:pt>
                <c:pt idx="9">
                  <c:v>7.85E-2</c:v>
                </c:pt>
                <c:pt idx="10">
                  <c:v>8.4100444381102299E-2</c:v>
                </c:pt>
                <c:pt idx="11">
                  <c:v>9.141291655628643E-2</c:v>
                </c:pt>
                <c:pt idx="12">
                  <c:v>8.3644023605498524E-2</c:v>
                </c:pt>
                <c:pt idx="13">
                  <c:v>8.0872220066667749E-2</c:v>
                </c:pt>
                <c:pt idx="14">
                  <c:v>6.4109623871972082E-2</c:v>
                </c:pt>
                <c:pt idx="15">
                  <c:v>5.7347610346760218E-2</c:v>
                </c:pt>
                <c:pt idx="16">
                  <c:v>6.3640519823831274E-2</c:v>
                </c:pt>
                <c:pt idx="17">
                  <c:v>6.5904158205790264E-2</c:v>
                </c:pt>
                <c:pt idx="18">
                  <c:v>4.874517866634949E-2</c:v>
                </c:pt>
                <c:pt idx="19">
                  <c:v>7.2848323865800146E-2</c:v>
                </c:pt>
                <c:pt idx="20">
                  <c:v>7.1663113564089984E-2</c:v>
                </c:pt>
                <c:pt idx="21">
                  <c:v>4.6647173839300032E-2</c:v>
                </c:pt>
                <c:pt idx="22">
                  <c:v>5.0258783246717405E-2</c:v>
                </c:pt>
                <c:pt idx="23">
                  <c:v>2.9499950112475162E-2</c:v>
                </c:pt>
                <c:pt idx="24">
                  <c:v>2.813987186714435E-2</c:v>
                </c:pt>
                <c:pt idx="25">
                  <c:v>2.9404192621838063E-2</c:v>
                </c:pt>
                <c:pt idx="26">
                  <c:v>3.064191277253879E-2</c:v>
                </c:pt>
                <c:pt idx="27">
                  <c:v>2.1658228956033945E-2</c:v>
                </c:pt>
                <c:pt idx="28">
                  <c:v>2.2121827625443617E-2</c:v>
                </c:pt>
                <c:pt idx="29">
                  <c:v>1.9300571504350474E-2</c:v>
                </c:pt>
                <c:pt idx="30">
                  <c:v>1.2497829605267106E-2</c:v>
                </c:pt>
                <c:pt idx="31">
                  <c:v>2.9795587399925466E-2</c:v>
                </c:pt>
                <c:pt idx="32">
                  <c:v>5.7000000000000002E-2</c:v>
                </c:pt>
                <c:pt idx="33">
                  <c:v>2.7202394526551363E-2</c:v>
                </c:pt>
                <c:pt idx="34">
                  <c:v>1.1494081669606417E-2</c:v>
                </c:pt>
                <c:pt idx="35">
                  <c:v>5.4624951874947449E-3</c:v>
                </c:pt>
                <c:pt idx="36">
                  <c:v>4.4345860297682676E-3</c:v>
                </c:pt>
                <c:pt idx="37">
                  <c:v>4.6769443536175638E-3</c:v>
                </c:pt>
                <c:pt idx="38">
                  <c:v>3.2216430219536634E-3</c:v>
                </c:pt>
                <c:pt idx="39">
                  <c:v>2.7694675030626378E-3</c:v>
                </c:pt>
                <c:pt idx="40">
                  <c:v>2.4335379229865972E-3</c:v>
                </c:pt>
              </c:numCache>
            </c:numRef>
          </c:val>
          <c:extLst>
            <c:ext xmlns:c16="http://schemas.microsoft.com/office/drawing/2014/chart" uri="{C3380CC4-5D6E-409C-BE32-E72D297353CC}">
              <c16:uniqueId val="{00000001-78FE-4F88-94F6-3A9CCE6DB020}"/>
            </c:ext>
          </c:extLst>
        </c:ser>
        <c:ser>
          <c:idx val="2"/>
          <c:order val="2"/>
          <c:tx>
            <c:strRef>
              <c:f>'Energialähteet%_sk_2024 ennakko'!$D$5</c:f>
              <c:strCache>
                <c:ptCount val="1"/>
                <c:pt idx="0">
                  <c:v>maakaasu</c:v>
                </c:pt>
              </c:strCache>
            </c:strRef>
          </c:tx>
          <c:spPr>
            <a:solidFill>
              <a:srgbClr val="06207B"/>
            </a:solidFill>
            <a:ln w="12700">
              <a:solidFill>
                <a:schemeClr val="bg1"/>
              </a:solidFill>
              <a:prstDash val="solid"/>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ennakko'!$D$22:$D$62</c:f>
              <c:numCache>
                <c:formatCode>0.0\ %</c:formatCode>
                <c:ptCount val="41"/>
                <c:pt idx="0">
                  <c:v>0.21099999999999997</c:v>
                </c:pt>
                <c:pt idx="1">
                  <c:v>0.20299999999999996</c:v>
                </c:pt>
                <c:pt idx="2">
                  <c:v>0.24</c:v>
                </c:pt>
                <c:pt idx="3">
                  <c:v>0.252</c:v>
                </c:pt>
                <c:pt idx="4">
                  <c:v>0.248</c:v>
                </c:pt>
                <c:pt idx="5">
                  <c:v>0.26299999999999996</c:v>
                </c:pt>
                <c:pt idx="6">
                  <c:v>0.25940000000000002</c:v>
                </c:pt>
                <c:pt idx="7">
                  <c:v>0.2898</c:v>
                </c:pt>
                <c:pt idx="8">
                  <c:v>0.34239999999999998</c:v>
                </c:pt>
                <c:pt idx="9">
                  <c:v>0.35649999999999998</c:v>
                </c:pt>
                <c:pt idx="10">
                  <c:v>0.34488584219441615</c:v>
                </c:pt>
                <c:pt idx="11">
                  <c:v>0.31005370092612039</c:v>
                </c:pt>
                <c:pt idx="12">
                  <c:v>0.31766941781824992</c:v>
                </c:pt>
                <c:pt idx="13">
                  <c:v>0.30737565307073739</c:v>
                </c:pt>
                <c:pt idx="14">
                  <c:v>0.32993216466691783</c:v>
                </c:pt>
                <c:pt idx="15">
                  <c:v>0.33756330185212702</c:v>
                </c:pt>
                <c:pt idx="16">
                  <c:v>0.29743459342582679</c:v>
                </c:pt>
                <c:pt idx="17">
                  <c:v>0.29432140220582664</c:v>
                </c:pt>
                <c:pt idx="18">
                  <c:v>0.31545070670249054</c:v>
                </c:pt>
                <c:pt idx="19">
                  <c:v>0.28982256315894406</c:v>
                </c:pt>
                <c:pt idx="20">
                  <c:v>0.30220783707209753</c:v>
                </c:pt>
                <c:pt idx="21">
                  <c:v>0.24182417345861767</c:v>
                </c:pt>
                <c:pt idx="22">
                  <c:v>0.24771891917703087</c:v>
                </c:pt>
                <c:pt idx="23">
                  <c:v>0.22522069025419447</c:v>
                </c:pt>
                <c:pt idx="24">
                  <c:v>0.19554329630883938</c:v>
                </c:pt>
                <c:pt idx="25">
                  <c:v>0.16806597864511913</c:v>
                </c:pt>
                <c:pt idx="26">
                  <c:v>0.12540554714662752</c:v>
                </c:pt>
                <c:pt idx="27">
                  <c:v>9.9782070214724738E-2</c:v>
                </c:pt>
                <c:pt idx="28">
                  <c:v>0.12643355843502393</c:v>
                </c:pt>
                <c:pt idx="29">
                  <c:v>0.10732255242389084</c:v>
                </c:pt>
                <c:pt idx="30">
                  <c:v>0.11397261235453215</c:v>
                </c:pt>
                <c:pt idx="31">
                  <c:v>0.10004224260773817</c:v>
                </c:pt>
                <c:pt idx="32">
                  <c:v>3.1E-2</c:v>
                </c:pt>
                <c:pt idx="33">
                  <c:v>6.2805474164469396E-2</c:v>
                </c:pt>
                <c:pt idx="34">
                  <c:v>7.2400268057146194E-2</c:v>
                </c:pt>
                <c:pt idx="35">
                  <c:v>5.6326665749383373E-2</c:v>
                </c:pt>
                <c:pt idx="36">
                  <c:v>4.5956770687006203E-2</c:v>
                </c:pt>
                <c:pt idx="37">
                  <c:v>5.0109453983209998E-2</c:v>
                </c:pt>
                <c:pt idx="38">
                  <c:v>5.0357025169712417E-2</c:v>
                </c:pt>
                <c:pt idx="39">
                  <c:v>4.2818314375325676E-2</c:v>
                </c:pt>
                <c:pt idx="40">
                  <c:v>1.2319972035813609E-2</c:v>
                </c:pt>
              </c:numCache>
            </c:numRef>
          </c:val>
          <c:extLst>
            <c:ext xmlns:c16="http://schemas.microsoft.com/office/drawing/2014/chart" uri="{C3380CC4-5D6E-409C-BE32-E72D297353CC}">
              <c16:uniqueId val="{00000002-78FE-4F88-94F6-3A9CCE6DB020}"/>
            </c:ext>
          </c:extLst>
        </c:ser>
        <c:ser>
          <c:idx val="3"/>
          <c:order val="3"/>
          <c:tx>
            <c:strRef>
              <c:f>'Energialähteet%_sk_2024 ennakko'!$E$5</c:f>
              <c:strCache>
                <c:ptCount val="1"/>
                <c:pt idx="0">
                  <c:v>turve</c:v>
                </c:pt>
              </c:strCache>
            </c:strRef>
          </c:tx>
          <c:spPr>
            <a:solidFill>
              <a:srgbClr val="691E28"/>
            </a:solidFill>
            <a:ln w="12700">
              <a:solidFill>
                <a:schemeClr val="bg1"/>
              </a:solidFill>
              <a:prstDash val="solid"/>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ennakko'!$E$22:$E$62</c:f>
              <c:numCache>
                <c:formatCode>0.0\ %</c:formatCode>
                <c:ptCount val="41"/>
                <c:pt idx="0">
                  <c:v>0.19899999999999995</c:v>
                </c:pt>
                <c:pt idx="1">
                  <c:v>0.19900000000000007</c:v>
                </c:pt>
                <c:pt idx="2">
                  <c:v>0.20499999999999999</c:v>
                </c:pt>
                <c:pt idx="3">
                  <c:v>0.19500000000000001</c:v>
                </c:pt>
                <c:pt idx="4">
                  <c:v>0.19500000000000001</c:v>
                </c:pt>
                <c:pt idx="5">
                  <c:v>0.217</c:v>
                </c:pt>
                <c:pt idx="6">
                  <c:v>0.214</c:v>
                </c:pt>
                <c:pt idx="7">
                  <c:v>0.2117</c:v>
                </c:pt>
                <c:pt idx="8">
                  <c:v>0.20050000000000001</c:v>
                </c:pt>
                <c:pt idx="9">
                  <c:v>0.1875</c:v>
                </c:pt>
                <c:pt idx="10">
                  <c:v>0.18992087068012578</c:v>
                </c:pt>
                <c:pt idx="11">
                  <c:v>0.20717384236362293</c:v>
                </c:pt>
                <c:pt idx="12">
                  <c:v>0.20479586603561234</c:v>
                </c:pt>
                <c:pt idx="13">
                  <c:v>0.21523045881292754</c:v>
                </c:pt>
                <c:pt idx="14">
                  <c:v>0.20150853379007114</c:v>
                </c:pt>
                <c:pt idx="15">
                  <c:v>0.17684324896447948</c:v>
                </c:pt>
                <c:pt idx="16">
                  <c:v>0.20067130734592598</c:v>
                </c:pt>
                <c:pt idx="17">
                  <c:v>0.21882026316015857</c:v>
                </c:pt>
                <c:pt idx="18">
                  <c:v>0.19640577932404144</c:v>
                </c:pt>
                <c:pt idx="19">
                  <c:v>0.17208377522391255</c:v>
                </c:pt>
                <c:pt idx="20">
                  <c:v>0.19223668225483354</c:v>
                </c:pt>
                <c:pt idx="21">
                  <c:v>0.19408249843238751</c:v>
                </c:pt>
                <c:pt idx="22">
                  <c:v>0.16162902322592157</c:v>
                </c:pt>
                <c:pt idx="23">
                  <c:v>0.13868927320769997</c:v>
                </c:pt>
                <c:pt idx="24">
                  <c:v>0.14576112461172713</c:v>
                </c:pt>
                <c:pt idx="25">
                  <c:v>0.16219172168746174</c:v>
                </c:pt>
                <c:pt idx="26">
                  <c:v>0.14744430814360446</c:v>
                </c:pt>
                <c:pt idx="27">
                  <c:v>0.14537529235898702</c:v>
                </c:pt>
                <c:pt idx="28">
                  <c:v>0.15534052664231135</c:v>
                </c:pt>
                <c:pt idx="29">
                  <c:v>0.15334277722379427</c:v>
                </c:pt>
                <c:pt idx="30">
                  <c:v>0.14104054095232152</c:v>
                </c:pt>
                <c:pt idx="31">
                  <c:v>0.10581351810186097</c:v>
                </c:pt>
                <c:pt idx="32">
                  <c:v>0.10100000000000001</c:v>
                </c:pt>
                <c:pt idx="33">
                  <c:v>8.3527405127061791E-2</c:v>
                </c:pt>
                <c:pt idx="34">
                  <c:v>5.0131720584801615E-2</c:v>
                </c:pt>
                <c:pt idx="35">
                  <c:v>3.3891960619251725E-2</c:v>
                </c:pt>
                <c:pt idx="36">
                  <c:v>2.2482480389166955E-2</c:v>
                </c:pt>
                <c:pt idx="37">
                  <c:v>1.5396697503018791E-2</c:v>
                </c:pt>
                <c:pt idx="38">
                  <c:v>1.2240748080694152E-2</c:v>
                </c:pt>
                <c:pt idx="39">
                  <c:v>8.2467923469831932E-3</c:v>
                </c:pt>
                <c:pt idx="40">
                  <c:v>5.1280362343395849E-3</c:v>
                </c:pt>
              </c:numCache>
            </c:numRef>
          </c:val>
          <c:extLst>
            <c:ext xmlns:c16="http://schemas.microsoft.com/office/drawing/2014/chart" uri="{C3380CC4-5D6E-409C-BE32-E72D297353CC}">
              <c16:uniqueId val="{00000003-78FE-4F88-94F6-3A9CCE6DB020}"/>
            </c:ext>
          </c:extLst>
        </c:ser>
        <c:ser>
          <c:idx val="5"/>
          <c:order val="4"/>
          <c:tx>
            <c:strRef>
              <c:f>'Energialähteet%_sk_2024 ennakko'!$F$5</c:f>
              <c:strCache>
                <c:ptCount val="1"/>
                <c:pt idx="0">
                  <c:v>puu, muu bio</c:v>
                </c:pt>
              </c:strCache>
            </c:strRef>
          </c:tx>
          <c:spPr>
            <a:solidFill>
              <a:srgbClr val="004F4B"/>
            </a:solidFill>
            <a:ln w="12700">
              <a:solidFill>
                <a:schemeClr val="bg1"/>
              </a:solidFill>
              <a:prstDash val="solid"/>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ennakko'!$F$22:$F$62</c:f>
              <c:numCache>
                <c:formatCode>0.0\ %</c:formatCode>
                <c:ptCount val="41"/>
                <c:pt idx="0">
                  <c:v>2.2144935180530262E-2</c:v>
                </c:pt>
                <c:pt idx="1">
                  <c:v>2.1559803562190141E-2</c:v>
                </c:pt>
                <c:pt idx="2">
                  <c:v>2.3415897222866435E-2</c:v>
                </c:pt>
                <c:pt idx="3">
                  <c:v>3.1934055943545973E-2</c:v>
                </c:pt>
                <c:pt idx="4">
                  <c:v>4.2985531987336054E-2</c:v>
                </c:pt>
                <c:pt idx="5">
                  <c:v>4.6541036044338575E-2</c:v>
                </c:pt>
                <c:pt idx="6">
                  <c:v>5.5146809520580459E-2</c:v>
                </c:pt>
                <c:pt idx="7">
                  <c:v>6.28941318503487E-2</c:v>
                </c:pt>
                <c:pt idx="8">
                  <c:v>6.6388221654142057E-2</c:v>
                </c:pt>
                <c:pt idx="9">
                  <c:v>7.4999999999999997E-2</c:v>
                </c:pt>
                <c:pt idx="10">
                  <c:v>9.801975471144557E-2</c:v>
                </c:pt>
                <c:pt idx="11">
                  <c:v>9.2722454254792488E-2</c:v>
                </c:pt>
                <c:pt idx="12">
                  <c:v>0.10453342880904605</c:v>
                </c:pt>
                <c:pt idx="13">
                  <c:v>0.10546037598090521</c:v>
                </c:pt>
                <c:pt idx="14">
                  <c:v>0.12634936130149788</c:v>
                </c:pt>
                <c:pt idx="15">
                  <c:v>0.15642099389220193</c:v>
                </c:pt>
                <c:pt idx="16">
                  <c:v>0.14392262898218616</c:v>
                </c:pt>
                <c:pt idx="17">
                  <c:v>0.13974960490939323</c:v>
                </c:pt>
                <c:pt idx="18">
                  <c:v>0.16322034846159073</c:v>
                </c:pt>
                <c:pt idx="19">
                  <c:v>0.18020072617139818</c:v>
                </c:pt>
                <c:pt idx="20">
                  <c:v>0.18143255750873979</c:v>
                </c:pt>
                <c:pt idx="21">
                  <c:v>0.22822995485279707</c:v>
                </c:pt>
                <c:pt idx="22">
                  <c:v>0.24683691409891062</c:v>
                </c:pt>
                <c:pt idx="23">
                  <c:v>0.28141269378463873</c:v>
                </c:pt>
                <c:pt idx="24">
                  <c:v>0.30561739767602214</c:v>
                </c:pt>
                <c:pt idx="25">
                  <c:v>0.32066941798207071</c:v>
                </c:pt>
                <c:pt idx="26">
                  <c:v>0.31155060618597941</c:v>
                </c:pt>
                <c:pt idx="27">
                  <c:v>0.32858379751300837</c:v>
                </c:pt>
                <c:pt idx="28">
                  <c:v>0.3284378399085891</c:v>
                </c:pt>
                <c:pt idx="29">
                  <c:v>0.34927445219943243</c:v>
                </c:pt>
                <c:pt idx="30">
                  <c:v>0.38550996940559717</c:v>
                </c:pt>
                <c:pt idx="31" formatCode="0%">
                  <c:v>0.42787077382529648</c:v>
                </c:pt>
                <c:pt idx="32">
                  <c:v>0.436</c:v>
                </c:pt>
                <c:pt idx="33">
                  <c:v>0.46138831517758538</c:v>
                </c:pt>
                <c:pt idx="34">
                  <c:v>0.47428282118946752</c:v>
                </c:pt>
                <c:pt idx="35">
                  <c:v>0.44146432751641268</c:v>
                </c:pt>
                <c:pt idx="36">
                  <c:v>0.41731154288926636</c:v>
                </c:pt>
                <c:pt idx="37">
                  <c:v>0.40149010643534272</c:v>
                </c:pt>
                <c:pt idx="38">
                  <c:v>0.38596095512039885</c:v>
                </c:pt>
                <c:pt idx="39">
                  <c:v>0.37117658299667944</c:v>
                </c:pt>
                <c:pt idx="40">
                  <c:v>0.3860571142557393</c:v>
                </c:pt>
              </c:numCache>
            </c:numRef>
          </c:val>
          <c:extLst>
            <c:ext xmlns:c16="http://schemas.microsoft.com/office/drawing/2014/chart" uri="{C3380CC4-5D6E-409C-BE32-E72D297353CC}">
              <c16:uniqueId val="{00000004-78FE-4F88-94F6-3A9CCE6DB020}"/>
            </c:ext>
          </c:extLst>
        </c:ser>
        <c:ser>
          <c:idx val="9"/>
          <c:order val="5"/>
          <c:tx>
            <c:strRef>
              <c:f>'Energialähteet%_sk_2024 ennakko'!$G$5</c:f>
              <c:strCache>
                <c:ptCount val="1"/>
                <c:pt idx="0">
                  <c:v>Jäte</c:v>
                </c:pt>
              </c:strCache>
            </c:strRef>
          </c:tx>
          <c:spPr>
            <a:solidFill>
              <a:srgbClr val="590A99"/>
            </a:solidFill>
            <a:ln>
              <a:solidFill>
                <a:srgbClr val="FFFFFF"/>
              </a:solidFill>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ennakko'!$G$22:$G$62</c:f>
              <c:numCache>
                <c:formatCode>General</c:formatCode>
                <c:ptCount val="41"/>
                <c:pt idx="20" formatCode="0.0\ %">
                  <c:v>1.636686055272751E-2</c:v>
                </c:pt>
                <c:pt idx="21" formatCode="0.0\ %">
                  <c:v>1.8048675737519497E-2</c:v>
                </c:pt>
                <c:pt idx="22" formatCode="0.0\ %">
                  <c:v>1.9488598174789755E-2</c:v>
                </c:pt>
                <c:pt idx="23" formatCode="0.0\ %">
                  <c:v>3.5124616990584778E-2</c:v>
                </c:pt>
                <c:pt idx="24" formatCode="0.0\ %">
                  <c:v>5.181902936272037E-2</c:v>
                </c:pt>
                <c:pt idx="25" formatCode="0.0\ %">
                  <c:v>5.7848740881987444E-2</c:v>
                </c:pt>
                <c:pt idx="26" formatCode="0.0\ %">
                  <c:v>6.5875026955688587E-2</c:v>
                </c:pt>
                <c:pt idx="27" formatCode="0.0\ %">
                  <c:v>7.5626396803478185E-2</c:v>
                </c:pt>
                <c:pt idx="28" formatCode="0.0\ %">
                  <c:v>7.2863252989872951E-2</c:v>
                </c:pt>
                <c:pt idx="29" formatCode="0.0\ %">
                  <c:v>8.0137619987319039E-2</c:v>
                </c:pt>
                <c:pt idx="30" formatCode="0.0\ %">
                  <c:v>9.1704234838003787E-2</c:v>
                </c:pt>
                <c:pt idx="31" formatCode="0%">
                  <c:v>7.8058726132822623E-2</c:v>
                </c:pt>
                <c:pt idx="32" formatCode="0.0\ %">
                  <c:v>8.5000000000000006E-2</c:v>
                </c:pt>
                <c:pt idx="33" formatCode="0.0\ %">
                  <c:v>9.1183055299277407E-2</c:v>
                </c:pt>
                <c:pt idx="34" formatCode="0.0\ %">
                  <c:v>9.5948857319434658E-2</c:v>
                </c:pt>
                <c:pt idx="35" formatCode="0.0\ %">
                  <c:v>8.890306470392538E-2</c:v>
                </c:pt>
                <c:pt idx="36" formatCode="0.0\ %">
                  <c:v>8.7916260783025738E-2</c:v>
                </c:pt>
                <c:pt idx="37" formatCode="0.0\ %">
                  <c:v>8.7497354150232798E-2</c:v>
                </c:pt>
                <c:pt idx="38" formatCode="0.0\ %">
                  <c:v>8.3581409822691313E-2</c:v>
                </c:pt>
                <c:pt idx="39" formatCode="0.0\ %">
                  <c:v>8.1713919956948169E-2</c:v>
                </c:pt>
                <c:pt idx="40" formatCode="0.0\ %">
                  <c:v>8.0020267022812425E-2</c:v>
                </c:pt>
              </c:numCache>
            </c:numRef>
          </c:val>
          <c:extLst>
            <c:ext xmlns:c16="http://schemas.microsoft.com/office/drawing/2014/chart" uri="{C3380CC4-5D6E-409C-BE32-E72D297353CC}">
              <c16:uniqueId val="{00000005-78FE-4F88-94F6-3A9CCE6DB020}"/>
            </c:ext>
          </c:extLst>
        </c:ser>
        <c:ser>
          <c:idx val="6"/>
          <c:order val="6"/>
          <c:tx>
            <c:strRef>
              <c:f>'Energialähteet%_sk_2024 ennakko'!$H$5</c:f>
              <c:strCache>
                <c:ptCount val="1"/>
                <c:pt idx="0">
                  <c:v>hukkalämmöt</c:v>
                </c:pt>
              </c:strCache>
            </c:strRef>
          </c:tx>
          <c:spPr>
            <a:solidFill>
              <a:srgbClr val="9641E8"/>
            </a:solidFill>
            <a:ln>
              <a:solidFill>
                <a:srgbClr val="FFFFFF"/>
              </a:solidFill>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ennakko'!$H$22:$H$62</c:f>
              <c:numCache>
                <c:formatCode>General</c:formatCode>
                <c:ptCount val="41"/>
                <c:pt idx="10" formatCode="0.0\ %">
                  <c:v>3.717107832177477E-3</c:v>
                </c:pt>
                <c:pt idx="11" formatCode="0.0\ %">
                  <c:v>9.1127751831781567E-3</c:v>
                </c:pt>
                <c:pt idx="12" formatCode="0.0\ %">
                  <c:v>1.0219795297384787E-2</c:v>
                </c:pt>
                <c:pt idx="13" formatCode="0.0\ %">
                  <c:v>1.6319448705684178E-2</c:v>
                </c:pt>
                <c:pt idx="14" formatCode="0.0\ %">
                  <c:v>1.5942104691630904E-2</c:v>
                </c:pt>
                <c:pt idx="15" formatCode="0.0\ %">
                  <c:v>2.0249989913693131E-2</c:v>
                </c:pt>
                <c:pt idx="16" formatCode="0.0\ %">
                  <c:v>2.2541895873457771E-2</c:v>
                </c:pt>
                <c:pt idx="17" formatCode="0.0\ %">
                  <c:v>2.3852221667891145E-2</c:v>
                </c:pt>
                <c:pt idx="18" formatCode="0.0\ %">
                  <c:v>3.1236029049507015E-2</c:v>
                </c:pt>
                <c:pt idx="19" formatCode="0.0\ %">
                  <c:v>3.3994943527232271E-2</c:v>
                </c:pt>
                <c:pt idx="20" formatCode="0.0\ %">
                  <c:v>2.050341655324011E-2</c:v>
                </c:pt>
                <c:pt idx="21" formatCode="0.0\ %">
                  <c:v>3.2804851610687351E-2</c:v>
                </c:pt>
                <c:pt idx="22" formatCode="0.0\ %">
                  <c:v>3.1696905909251477E-2</c:v>
                </c:pt>
                <c:pt idx="23" formatCode="0.0\ %">
                  <c:v>3.3479973471167504E-2</c:v>
                </c:pt>
                <c:pt idx="24" formatCode="0.0\ %">
                  <c:v>3.7948590404656854E-2</c:v>
                </c:pt>
                <c:pt idx="25" formatCode="0.0\ %">
                  <c:v>4.536922171907122E-2</c:v>
                </c:pt>
                <c:pt idx="26" formatCode="0.0\ %">
                  <c:v>8.285774960124058E-2</c:v>
                </c:pt>
                <c:pt idx="27" formatCode="0.0\ %">
                  <c:v>9.17313601880273E-2</c:v>
                </c:pt>
                <c:pt idx="28" formatCode="0.0\ %">
                  <c:v>9.1571306123787513E-2</c:v>
                </c:pt>
                <c:pt idx="29" formatCode="0.0\ %">
                  <c:v>0.10574200766168089</c:v>
                </c:pt>
                <c:pt idx="30" formatCode="0.0\ %">
                  <c:v>0.13678947618069009</c:v>
                </c:pt>
                <c:pt idx="31" formatCode="0%">
                  <c:v>0.14061934275408805</c:v>
                </c:pt>
                <c:pt idx="32" formatCode="0.0\ %">
                  <c:v>0.13400000000000001</c:v>
                </c:pt>
                <c:pt idx="33" formatCode="0.0\ %">
                  <c:v>0.1711512781412057</c:v>
                </c:pt>
                <c:pt idx="34" formatCode="0.0\ %">
                  <c:v>0.18755136766949132</c:v>
                </c:pt>
                <c:pt idx="35" formatCode="0.0\ %">
                  <c:v>0.24330153277377967</c:v>
                </c:pt>
                <c:pt idx="36" formatCode="0.0\ %">
                  <c:v>0.28114885759447089</c:v>
                </c:pt>
                <c:pt idx="37" formatCode="0.0\ %">
                  <c:v>0.31180216711123648</c:v>
                </c:pt>
                <c:pt idx="38" formatCode="0.0\ %">
                  <c:v>0.34336704372006349</c:v>
                </c:pt>
                <c:pt idx="39" formatCode="0.0\ %">
                  <c:v>0.38050564261380848</c:v>
                </c:pt>
                <c:pt idx="40" formatCode="0.0\ %">
                  <c:v>0.39659735018230163</c:v>
                </c:pt>
              </c:numCache>
            </c:numRef>
          </c:val>
          <c:extLst>
            <c:ext xmlns:c16="http://schemas.microsoft.com/office/drawing/2014/chart" uri="{C3380CC4-5D6E-409C-BE32-E72D297353CC}">
              <c16:uniqueId val="{00000006-78FE-4F88-94F6-3A9CCE6DB020}"/>
            </c:ext>
          </c:extLst>
        </c:ser>
        <c:ser>
          <c:idx val="4"/>
          <c:order val="7"/>
          <c:tx>
            <c:strRef>
              <c:f>'Energialähteet%_sk_2024 ennakko'!$I$5</c:f>
              <c:strCache>
                <c:ptCount val="1"/>
                <c:pt idx="0">
                  <c:v>sähkökattila</c:v>
                </c:pt>
              </c:strCache>
            </c:strRef>
          </c:tx>
          <c:spPr>
            <a:solidFill>
              <a:srgbClr val="FFF7EF">
                <a:lumMod val="50000"/>
              </a:srgbClr>
            </a:solidFill>
            <a:ln>
              <a:solidFill>
                <a:srgbClr val="FFFFFF"/>
              </a:solidFill>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ennakko'!$I$22:$I$62</c:f>
              <c:numCache>
                <c:formatCode>General</c:formatCode>
                <c:ptCount val="41"/>
                <c:pt idx="20" formatCode="0.0\ %">
                  <c:v>1.5264703081371072E-3</c:v>
                </c:pt>
                <c:pt idx="21" formatCode="0.0\ %">
                  <c:v>1.6749909870878786E-3</c:v>
                </c:pt>
                <c:pt idx="22" formatCode="0.0\ %">
                  <c:v>4.1643622429490155E-3</c:v>
                </c:pt>
                <c:pt idx="23" formatCode="0.0\ %">
                  <c:v>4.4507028461968955E-3</c:v>
                </c:pt>
                <c:pt idx="24" formatCode="0.0\ %">
                  <c:v>5.3572432930224963E-3</c:v>
                </c:pt>
                <c:pt idx="25" formatCode="0.0\ %">
                  <c:v>9.5731036316058782E-3</c:v>
                </c:pt>
                <c:pt idx="26" formatCode="0.0\ %">
                  <c:v>2.6613121378891492E-4</c:v>
                </c:pt>
                <c:pt idx="27" formatCode="0.0\ %">
                  <c:v>2.949343040879771E-3</c:v>
                </c:pt>
                <c:pt idx="28" formatCode="0.0\ %">
                  <c:v>2.7894905734417927E-3</c:v>
                </c:pt>
                <c:pt idx="29" formatCode="0.0\ %">
                  <c:v>2.2558771878073525E-3</c:v>
                </c:pt>
                <c:pt idx="30" formatCode="0.0\ %">
                  <c:v>1.559668124722886E-5</c:v>
                </c:pt>
                <c:pt idx="31" formatCode="0%">
                  <c:v>3.8436523288698889E-4</c:v>
                </c:pt>
                <c:pt idx="32" formatCode="0.0\ %">
                  <c:v>1E-3</c:v>
                </c:pt>
                <c:pt idx="33" formatCode="0.0\ %">
                  <c:v>2.0422138907649788E-2</c:v>
                </c:pt>
                <c:pt idx="34" formatCode="0.0\ %">
                  <c:v>3.6252984841728231E-2</c:v>
                </c:pt>
                <c:pt idx="35" formatCode="0.0\ %">
                  <c:v>8.5080406726853061E-2</c:v>
                </c:pt>
                <c:pt idx="36" formatCode="0.0\ %">
                  <c:v>0.11591588290865058</c:v>
                </c:pt>
                <c:pt idx="37" formatCode="0.0\ %">
                  <c:v>0.10631163715778585</c:v>
                </c:pt>
                <c:pt idx="38" formatCode="0.0\ %">
                  <c:v>0.1008250560526768</c:v>
                </c:pt>
                <c:pt idx="39" formatCode="0.0\ %">
                  <c:v>9.228126654871785E-2</c:v>
                </c:pt>
                <c:pt idx="40" formatCode="0.0\ %">
                  <c:v>9.677213823111265E-2</c:v>
                </c:pt>
              </c:numCache>
            </c:numRef>
          </c:val>
          <c:extLst>
            <c:ext xmlns:c16="http://schemas.microsoft.com/office/drawing/2014/chart" uri="{C3380CC4-5D6E-409C-BE32-E72D297353CC}">
              <c16:uniqueId val="{00000007-78FE-4F88-94F6-3A9CCE6DB020}"/>
            </c:ext>
          </c:extLst>
        </c:ser>
        <c:ser>
          <c:idx val="7"/>
          <c:order val="8"/>
          <c:tx>
            <c:strRef>
              <c:f>'Energialähteet%_sk_2024 ennakko'!$J$5</c:f>
              <c:strCache>
                <c:ptCount val="1"/>
                <c:pt idx="0">
                  <c:v>muu</c:v>
                </c:pt>
              </c:strCache>
            </c:strRef>
          </c:tx>
          <c:spPr>
            <a:solidFill>
              <a:srgbClr val="FF692E">
                <a:lumMod val="50000"/>
              </a:srgbClr>
            </a:solidFill>
            <a:ln>
              <a:solidFill>
                <a:srgbClr val="FFFFFF"/>
              </a:solidFill>
            </a:ln>
          </c:spPr>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'Energialähteet%_sk_2024 ennakko'!$J$22:$J$62</c:f>
              <c:numCache>
                <c:formatCode>0.0\ %</c:formatCode>
                <c:ptCount val="41"/>
                <c:pt idx="0">
                  <c:v>2.1855064819469749E-2</c:v>
                </c:pt>
                <c:pt idx="1">
                  <c:v>2.1440196437809811E-2</c:v>
                </c:pt>
                <c:pt idx="2">
                  <c:v>1.9584102777133627E-2</c:v>
                </c:pt>
                <c:pt idx="3">
                  <c:v>1.5065944056454006E-2</c:v>
                </c:pt>
                <c:pt idx="4">
                  <c:v>1.2014468012663926E-2</c:v>
                </c:pt>
                <c:pt idx="5">
                  <c:v>1.1458963955661594E-2</c:v>
                </c:pt>
                <c:pt idx="6">
                  <c:v>1.2753190479419585E-2</c:v>
                </c:pt>
                <c:pt idx="7">
                  <c:v>1.4305868149651291E-2</c:v>
                </c:pt>
                <c:pt idx="8">
                  <c:v>2.5211778345857971E-2</c:v>
                </c:pt>
                <c:pt idx="9">
                  <c:v>2.4299999999999988E-2</c:v>
                </c:pt>
                <c:pt idx="10">
                  <c:v>1.4955175823389226E-2</c:v>
                </c:pt>
                <c:pt idx="11">
                  <c:v>1.5253456294833772E-2</c:v>
                </c:pt>
                <c:pt idx="12">
                  <c:v>1.6903788902488288E-2</c:v>
                </c:pt>
                <c:pt idx="13">
                  <c:v>1.4150012322286642E-2</c:v>
                </c:pt>
                <c:pt idx="14">
                  <c:v>1.1604522710073596E-2</c:v>
                </c:pt>
                <c:pt idx="15">
                  <c:v>1.5577616663815677E-2</c:v>
                </c:pt>
                <c:pt idx="16">
                  <c:v>1.7696415556589608E-2</c:v>
                </c:pt>
                <c:pt idx="17">
                  <c:v>1.7405201633799511E-2</c:v>
                </c:pt>
                <c:pt idx="18">
                  <c:v>2.7405625487231702E-2</c:v>
                </c:pt>
                <c:pt idx="19">
                  <c:v>2.8922467039263777E-2</c:v>
                </c:pt>
                <c:pt idx="20">
                  <c:v>9.293997999752078E-3</c:v>
                </c:pt>
                <c:pt idx="21">
                  <c:v>9.6663146798358617E-3</c:v>
                </c:pt>
                <c:pt idx="22">
                  <c:v>1.4884022985828671E-2</c:v>
                </c:pt>
                <c:pt idx="23">
                  <c:v>1.0968051273409439E-2</c:v>
                </c:pt>
                <c:pt idx="24">
                  <c:v>5.5776914758540116E-3</c:v>
                </c:pt>
                <c:pt idx="25">
                  <c:v>1.1187395938057348E-2</c:v>
                </c:pt>
                <c:pt idx="26">
                  <c:v>6.8207282074868114E-3</c:v>
                </c:pt>
                <c:pt idx="27">
                  <c:v>5.3749912008900008E-3</c:v>
                </c:pt>
                <c:pt idx="28">
                  <c:v>6.039973309242011E-3</c:v>
                </c:pt>
                <c:pt idx="29">
                  <c:v>6.2108984623525628E-3</c:v>
                </c:pt>
                <c:pt idx="30">
                  <c:v>3.6085575856175606E-3</c:v>
                </c:pt>
                <c:pt idx="31">
                  <c:v>2.6009685005510758E-3</c:v>
                </c:pt>
                <c:pt idx="32">
                  <c:v>3.0000000000000001E-3</c:v>
                </c:pt>
                <c:pt idx="33">
                  <c:v>2.2710032850310536E-3</c:v>
                </c:pt>
                <c:pt idx="34">
                  <c:v>6.2945766354358078E-3</c:v>
                </c:pt>
                <c:pt idx="35">
                  <c:v>2.3194217570852049E-2</c:v>
                </c:pt>
                <c:pt idx="36">
                  <c:v>2.2897652466468799E-2</c:v>
                </c:pt>
                <c:pt idx="37">
                  <c:v>2.1058885226385771E-2</c:v>
                </c:pt>
                <c:pt idx="38">
                  <c:v>1.9207902257692422E-2</c:v>
                </c:pt>
                <c:pt idx="39">
                  <c:v>1.9441416344932683E-2</c:v>
                </c:pt>
                <c:pt idx="40">
                  <c:v>1.9624675980214112E-2</c:v>
                </c:pt>
              </c:numCache>
            </c:numRef>
          </c:val>
          <c:extLst>
            <c:ext xmlns:c16="http://schemas.microsoft.com/office/drawing/2014/chart" uri="{C3380CC4-5D6E-409C-BE32-E72D297353CC}">
              <c16:uniqueId val="{00000008-78FE-4F88-94F6-3A9CCE6DB020}"/>
            </c:ext>
          </c:extLst>
        </c:ser>
        <c:dLbls>
          <c:showLegendKey val="0"/>
          <c:showVal val="0"/>
          <c:showCatName val="0"/>
          <c:showSerName val="0"/>
          <c:showPercent val="0"/>
          <c:showBubbleSize val="0"/>
        </c:dLbls>
        <c:axId val="1928659888"/>
        <c:axId val="2010835792"/>
        <c:extLst/>
      </c:areaChart>
      <c:areaChart>
        <c:grouping val="stacked"/>
        <c:varyColors val="0"/>
        <c:ser>
          <c:idx val="8"/>
          <c:order val="9"/>
          <c:tx>
            <c:v>dummy</c:v>
          </c:tx>
          <c:cat>
            <c:numRef>
              <c:f>'Energialähteet%_sk_2024 ennakko'!$A$22:$A$62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Lit>
              <c:formatCode>General</c:formatCode>
              <c:ptCount val="1"/>
              <c:pt idx="0">
                <c:v>1</c:v>
              </c:pt>
            </c:numLit>
          </c:val>
          <c:extLst xmlns:c15="http://schemas.microsoft.com/office/drawing/2012/chart">
            <c:ext xmlns:c16="http://schemas.microsoft.com/office/drawing/2014/chart" uri="{C3380CC4-5D6E-409C-BE32-E72D297353CC}">
              <c16:uniqueId val="{00000009-78FE-4F88-94F6-3A9CCE6DB020}"/>
            </c:ext>
          </c:extLst>
        </c:ser>
        <c:dLbls>
          <c:showLegendKey val="0"/>
          <c:showVal val="0"/>
          <c:showCatName val="0"/>
          <c:showSerName val="0"/>
          <c:showPercent val="0"/>
          <c:showBubbleSize val="0"/>
        </c:dLbls>
        <c:axId val="856358640"/>
        <c:axId val="521666640"/>
      </c:areaChart>
      <c:catAx>
        <c:axId val="1928659888"/>
        <c:scaling>
          <c:orientation val="minMax"/>
        </c:scaling>
        <c:delete val="0"/>
        <c:axPos val="b"/>
        <c:numFmt formatCode="General" sourceLinked="1"/>
        <c:majorTickMark val="cross"/>
        <c:minorTickMark val="out"/>
        <c:tickLblPos val="nextTo"/>
        <c:spPr>
          <a:ln w="12700">
            <a:solidFill>
              <a:srgbClr val="000000">
                <a:lumMod val="75000"/>
                <a:lumOff val="25000"/>
              </a:srgbClr>
            </a:solidFill>
            <a:prstDash val="solid"/>
          </a:ln>
        </c:spPr>
        <c:txPr>
          <a:bodyPr rot="0" vert="horz"/>
          <a:lstStyle/>
          <a:p>
            <a:pPr>
              <a:defRPr>
                <a:solidFill>
                  <a:sysClr val="windowText" lastClr="000000"/>
                </a:solidFill>
                <a:latin typeface="Aptos" panose="020B0004020202020204" pitchFamily="34" charset="0"/>
              </a:defRPr>
            </a:pPr>
            <a:endParaRPr lang="fi-FI"/>
          </a:p>
        </c:txPr>
        <c:crossAx val="2010835792"/>
        <c:crosses val="autoZero"/>
        <c:auto val="1"/>
        <c:lblAlgn val="ctr"/>
        <c:lblOffset val="100"/>
        <c:tickLblSkip val="5"/>
        <c:tickMarkSkip val="2"/>
        <c:noMultiLvlLbl val="0"/>
      </c:catAx>
      <c:valAx>
        <c:axId val="2010835792"/>
        <c:scaling>
          <c:orientation val="minMax"/>
          <c:max val="1"/>
          <c:min val="0"/>
        </c:scaling>
        <c:delete val="0"/>
        <c:axPos val="l"/>
        <c:numFmt formatCode="0%" sourceLinked="0"/>
        <c:majorTickMark val="none"/>
        <c:minorTickMark val="none"/>
        <c:tickLblPos val="nextTo"/>
        <c:spPr>
          <a:ln w="3175">
            <a:noFill/>
            <a:prstDash val="solid"/>
          </a:ln>
        </c:spPr>
        <c:txPr>
          <a:bodyPr rot="0" vert="horz"/>
          <a:lstStyle/>
          <a:p>
            <a:pPr>
              <a:defRPr>
                <a:solidFill>
                  <a:sysClr val="windowText" lastClr="000000"/>
                </a:solidFill>
                <a:latin typeface="Aptos" panose="020B0004020202020204" pitchFamily="34" charset="0"/>
              </a:defRPr>
            </a:pPr>
            <a:endParaRPr lang="fi-FI"/>
          </a:p>
        </c:txPr>
        <c:crossAx val="1928659888"/>
        <c:crossesAt val="1"/>
        <c:crossBetween val="midCat"/>
        <c:majorUnit val="0.2"/>
      </c:valAx>
      <c:valAx>
        <c:axId val="521666640"/>
        <c:scaling>
          <c:orientation val="minMax"/>
          <c:max val="1"/>
        </c:scaling>
        <c:delete val="0"/>
        <c:axPos val="r"/>
        <c:numFmt formatCode="0%" sourceLinked="0"/>
        <c:majorTickMark val="none"/>
        <c:minorTickMark val="none"/>
        <c:tickLblPos val="nextTo"/>
        <c:txPr>
          <a:bodyPr/>
          <a:lstStyle/>
          <a:p>
            <a:pPr>
              <a:defRPr>
                <a:solidFill>
                  <a:sysClr val="windowText" lastClr="000000"/>
                </a:solidFill>
              </a:defRPr>
            </a:pPr>
            <a:endParaRPr lang="fi-FI"/>
          </a:p>
        </c:txPr>
        <c:crossAx val="856358640"/>
        <c:crosses val="max"/>
        <c:crossBetween val="midCat"/>
        <c:majorUnit val="0.2"/>
      </c:valAx>
      <c:catAx>
        <c:axId val="856358640"/>
        <c:scaling>
          <c:orientation val="minMax"/>
        </c:scaling>
        <c:delete val="1"/>
        <c:axPos val="b"/>
        <c:numFmt formatCode="General" sourceLinked="1"/>
        <c:majorTickMark val="out"/>
        <c:minorTickMark val="none"/>
        <c:tickLblPos val="nextTo"/>
        <c:crossAx val="521666640"/>
        <c:crosses val="autoZero"/>
        <c:auto val="1"/>
        <c:lblAlgn val="ctr"/>
        <c:lblOffset val="100"/>
        <c:noMultiLvlLbl val="0"/>
      </c:catAx>
      <c:spPr>
        <a:noFill/>
        <a:ln w="12700">
          <a:noFill/>
          <a:prstDash val="solid"/>
        </a:ln>
      </c:spPr>
    </c:plotArea>
    <c:plotVisOnly val="1"/>
    <c:dispBlanksAs val="zero"/>
    <c:showDLblsOverMax val="0"/>
  </c:chart>
  <c:spPr>
    <a:noFill/>
    <a:ln w="9525">
      <a:noFill/>
    </a:ln>
  </c:spPr>
  <c:txPr>
    <a:bodyPr/>
    <a:lstStyle/>
    <a:p>
      <a:pPr>
        <a:defRPr sz="1400" b="0" i="0" u="none" strike="noStrike" baseline="0">
          <a:ln>
            <a:noFill/>
          </a:ln>
          <a:solidFill>
            <a:schemeClr val="tx1">
              <a:lumMod val="65000"/>
              <a:lumOff val="35000"/>
            </a:schemeClr>
          </a:solidFill>
          <a:latin typeface="+mn-lt"/>
          <a:ea typeface="Verdana"/>
          <a:cs typeface="Verdana"/>
        </a:defRPr>
      </a:pPr>
      <a:endParaRPr lang="fi-FI"/>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27913006886713E-2"/>
          <c:y val="9.3718732431767537E-2"/>
          <c:w val="0.89028626217385864"/>
          <c:h val="0.75183766486939652"/>
        </c:manualLayout>
      </c:layout>
      <c:barChart>
        <c:barDir val="col"/>
        <c:grouping val="clustered"/>
        <c:varyColors val="0"/>
        <c:ser>
          <c:idx val="1"/>
          <c:order val="1"/>
          <c:tx>
            <c:v>CO2-emissions, Mill. t CO2</c:v>
          </c:tx>
          <c:spPr>
            <a:solidFill>
              <a:srgbClr val="E05500"/>
            </a:solidFill>
            <a:ln w="38100">
              <a:noFill/>
            </a:ln>
            <a:effectLst/>
          </c:spPr>
          <c:invertIfNegative val="0"/>
          <c:cat>
            <c:numRef>
              <c:f>'Päästöt 1976-2024'!$B$24:$B$37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'Päästöt 1976-2024'!$D$24:$D$37</c:f>
              <c:numCache>
                <c:formatCode>0.000</c:formatCode>
                <c:ptCount val="14"/>
                <c:pt idx="0">
                  <c:v>6.693571157</c:v>
                </c:pt>
                <c:pt idx="1">
                  <c:v>7.0385249000000005</c:v>
                </c:pt>
                <c:pt idx="2">
                  <c:v>5.9460124709999995</c:v>
                </c:pt>
                <c:pt idx="3">
                  <c:v>5.7351320560000003</c:v>
                </c:pt>
                <c:pt idx="4">
                  <c:v>5.1482652888000002</c:v>
                </c:pt>
                <c:pt idx="5">
                  <c:v>5.6448209426000027</c:v>
                </c:pt>
                <c:pt idx="6">
                  <c:v>5.4140405927999993</c:v>
                </c:pt>
                <c:pt idx="7">
                  <c:v>5.449568640239999</c:v>
                </c:pt>
                <c:pt idx="8">
                  <c:v>4.9956033944799998</c:v>
                </c:pt>
                <c:pt idx="9">
                  <c:v>3.7555194414799993</c:v>
                </c:pt>
                <c:pt idx="10">
                  <c:v>4.0078909992799998</c:v>
                </c:pt>
                <c:pt idx="11">
                  <c:v>4.0404238149599987</c:v>
                </c:pt>
                <c:pt idx="12">
                  <c:v>3.1333526527199993</c:v>
                </c:pt>
                <c:pt idx="13">
                  <c:v>2.5383664685896044</c:v>
                </c:pt>
              </c:numCache>
              <c:extLst/>
            </c:numRef>
          </c:val>
          <c:extLst>
            <c:ext xmlns:c16="http://schemas.microsoft.com/office/drawing/2014/chart" uri="{C3380CC4-5D6E-409C-BE32-E72D297353CC}">
              <c16:uniqueId val="{00000000-2282-4CA0-AD27-9344EE770D8A}"/>
            </c:ext>
          </c:extLst>
        </c:ser>
        <c:dLbls>
          <c:showLegendKey val="0"/>
          <c:showVal val="0"/>
          <c:showCatName val="0"/>
          <c:showSerName val="0"/>
          <c:showPercent val="0"/>
          <c:showBubbleSize val="0"/>
        </c:dLbls>
        <c:gapWidth val="150"/>
        <c:axId val="672795048"/>
        <c:axId val="672786192"/>
      </c:barChart>
      <c:lineChart>
        <c:grouping val="standard"/>
        <c:varyColors val="0"/>
        <c:ser>
          <c:idx val="0"/>
          <c:order val="0"/>
          <c:tx>
            <c:v>District heat production, TWh</c:v>
          </c:tx>
          <c:spPr>
            <a:ln w="38100">
              <a:solidFill>
                <a:srgbClr val="590A99"/>
              </a:solidFill>
            </a:ln>
            <a:effectLst/>
          </c:spPr>
          <c:marker>
            <c:symbol val="none"/>
          </c:marker>
          <c:cat>
            <c:numRef>
              <c:f>'Päästöt 1976-2024'!$B$24:$B$37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'Päästöt 1976-2024'!$C$24:$C$37</c:f>
              <c:numCache>
                <c:formatCode>0.000</c:formatCode>
                <c:ptCount val="14"/>
                <c:pt idx="0">
                  <c:v>34.0276</c:v>
                </c:pt>
                <c:pt idx="1">
                  <c:v>37.1357</c:v>
                </c:pt>
                <c:pt idx="2">
                  <c:v>34.9452</c:v>
                </c:pt>
                <c:pt idx="3">
                  <c:v>34.743699999999997</c:v>
                </c:pt>
                <c:pt idx="4">
                  <c:v>33.267499999999998</c:v>
                </c:pt>
                <c:pt idx="5">
                  <c:v>36.551099999999998</c:v>
                </c:pt>
                <c:pt idx="6">
                  <c:v>36.559199999999997</c:v>
                </c:pt>
                <c:pt idx="7">
                  <c:v>37.076799999999999</c:v>
                </c:pt>
                <c:pt idx="8">
                  <c:v>36.567300000000003</c:v>
                </c:pt>
                <c:pt idx="9">
                  <c:v>33.635399999999997</c:v>
                </c:pt>
                <c:pt idx="10">
                  <c:v>39.095799999999997</c:v>
                </c:pt>
                <c:pt idx="11">
                  <c:v>36.757799999999996</c:v>
                </c:pt>
                <c:pt idx="12">
                  <c:v>36.739256999999995</c:v>
                </c:pt>
                <c:pt idx="13">
                  <c:v>35.4820888516197</c:v>
                </c:pt>
              </c:numCache>
              <c:extLst/>
            </c:numRef>
          </c:val>
          <c:smooth val="0"/>
          <c:extLst>
            <c:ext xmlns:c16="http://schemas.microsoft.com/office/drawing/2014/chart" uri="{C3380CC4-5D6E-409C-BE32-E72D297353CC}">
              <c16:uniqueId val="{00000001-2282-4CA0-AD27-9344EE770D8A}"/>
            </c:ext>
          </c:extLst>
        </c:ser>
        <c:dLbls>
          <c:showLegendKey val="0"/>
          <c:showVal val="0"/>
          <c:showCatName val="0"/>
          <c:showSerName val="0"/>
          <c:showPercent val="0"/>
          <c:showBubbleSize val="0"/>
        </c:dLbls>
        <c:marker val="1"/>
        <c:smooth val="0"/>
        <c:axId val="676310752"/>
        <c:axId val="676311736"/>
      </c:lineChart>
      <c:valAx>
        <c:axId val="672786192"/>
        <c:scaling>
          <c:orientation val="minMax"/>
        </c:scaling>
        <c:delete val="0"/>
        <c:axPos val="l"/>
        <c:title>
          <c:tx>
            <c:rich>
              <a:bodyPr rot="0" vert="horz"/>
              <a:lstStyle/>
              <a:p>
                <a:pPr>
                  <a:defRPr sz="1400"/>
                </a:pPr>
                <a:r>
                  <a:rPr lang="fi-FI" sz="1400">
                    <a:latin typeface="Aptos" panose="020B0004020202020204" pitchFamily="34" charset="0"/>
                  </a:rPr>
                  <a:t>Mill.</a:t>
                </a:r>
                <a:r>
                  <a:rPr lang="fi-FI" sz="1400" baseline="0">
                    <a:latin typeface="Aptos" panose="020B0004020202020204" pitchFamily="34" charset="0"/>
                  </a:rPr>
                  <a:t> t</a:t>
                </a:r>
                <a:r>
                  <a:rPr lang="fi-FI" sz="1400">
                    <a:latin typeface="Aptos" panose="020B0004020202020204" pitchFamily="34" charset="0"/>
                  </a:rPr>
                  <a:t> CO2</a:t>
                </a:r>
              </a:p>
            </c:rich>
          </c:tx>
          <c:layout>
            <c:manualLayout>
              <c:xMode val="edge"/>
              <c:yMode val="edge"/>
              <c:x val="1.3780803622680294E-2"/>
              <c:y val="1.4854787040828014E-2"/>
            </c:manualLayout>
          </c:layout>
          <c:overlay val="0"/>
        </c:title>
        <c:numFmt formatCode="0.0" sourceLinked="0"/>
        <c:majorTickMark val="out"/>
        <c:minorTickMark val="none"/>
        <c:tickLblPos val="nextTo"/>
        <c:txPr>
          <a:bodyPr/>
          <a:lstStyle/>
          <a:p>
            <a:pPr>
              <a:defRPr sz="1400">
                <a:latin typeface="Aptos" panose="020B0004020202020204" pitchFamily="34" charset="0"/>
              </a:defRPr>
            </a:pPr>
            <a:endParaRPr lang="fi-FI"/>
          </a:p>
        </c:txPr>
        <c:crossAx val="672795048"/>
        <c:crosses val="autoZero"/>
        <c:crossBetween val="between"/>
      </c:valAx>
      <c:catAx>
        <c:axId val="672795048"/>
        <c:scaling>
          <c:orientation val="minMax"/>
        </c:scaling>
        <c:delete val="0"/>
        <c:axPos val="b"/>
        <c:numFmt formatCode="General" sourceLinked="1"/>
        <c:majorTickMark val="out"/>
        <c:minorTickMark val="none"/>
        <c:tickLblPos val="nextTo"/>
        <c:txPr>
          <a:bodyPr/>
          <a:lstStyle/>
          <a:p>
            <a:pPr>
              <a:defRPr sz="1400">
                <a:latin typeface="Aptos" panose="020B0004020202020204" pitchFamily="34" charset="0"/>
              </a:defRPr>
            </a:pPr>
            <a:endParaRPr lang="fi-FI"/>
          </a:p>
        </c:txPr>
        <c:crossAx val="672786192"/>
        <c:crosses val="autoZero"/>
        <c:auto val="1"/>
        <c:lblAlgn val="ctr"/>
        <c:lblOffset val="100"/>
        <c:noMultiLvlLbl val="0"/>
      </c:catAx>
      <c:valAx>
        <c:axId val="676311736"/>
        <c:scaling>
          <c:orientation val="minMax"/>
          <c:min val="0"/>
        </c:scaling>
        <c:delete val="0"/>
        <c:axPos val="r"/>
        <c:title>
          <c:tx>
            <c:rich>
              <a:bodyPr rot="0" vert="horz"/>
              <a:lstStyle/>
              <a:p>
                <a:pPr>
                  <a:defRPr sz="1400"/>
                </a:pPr>
                <a:r>
                  <a:rPr lang="fi-FI" sz="1400" err="1">
                    <a:latin typeface="Aptos" panose="020B0004020202020204" pitchFamily="34" charset="0"/>
                  </a:rPr>
                  <a:t>TWh</a:t>
                </a:r>
                <a:endParaRPr lang="fi-FI" sz="1400">
                  <a:latin typeface="Aptos" panose="020B0004020202020204" pitchFamily="34" charset="0"/>
                </a:endParaRPr>
              </a:p>
            </c:rich>
          </c:tx>
          <c:layout>
            <c:manualLayout>
              <c:xMode val="edge"/>
              <c:yMode val="edge"/>
              <c:x val="0.92341491925686092"/>
              <c:y val="1.7110598063665584E-2"/>
            </c:manualLayout>
          </c:layout>
          <c:overlay val="0"/>
        </c:title>
        <c:numFmt formatCode="0" sourceLinked="0"/>
        <c:majorTickMark val="out"/>
        <c:minorTickMark val="none"/>
        <c:tickLblPos val="nextTo"/>
        <c:txPr>
          <a:bodyPr/>
          <a:lstStyle/>
          <a:p>
            <a:pPr>
              <a:defRPr sz="1400">
                <a:latin typeface="Aptos" panose="020B0004020202020204" pitchFamily="34" charset="0"/>
              </a:defRPr>
            </a:pPr>
            <a:endParaRPr lang="fi-FI"/>
          </a:p>
        </c:txPr>
        <c:crossAx val="676310752"/>
        <c:crosses val="max"/>
        <c:crossBetween val="between"/>
      </c:valAx>
      <c:catAx>
        <c:axId val="676310752"/>
        <c:scaling>
          <c:orientation val="minMax"/>
        </c:scaling>
        <c:delete val="1"/>
        <c:axPos val="b"/>
        <c:numFmt formatCode="General" sourceLinked="1"/>
        <c:majorTickMark val="out"/>
        <c:minorTickMark val="none"/>
        <c:tickLblPos val="nextTo"/>
        <c:crossAx val="676311736"/>
        <c:crosses val="autoZero"/>
        <c:auto val="1"/>
        <c:lblAlgn val="ctr"/>
        <c:lblOffset val="100"/>
        <c:noMultiLvlLbl val="0"/>
      </c:catAx>
      <c:spPr>
        <a:noFill/>
        <a:ln>
          <a:noFill/>
        </a:ln>
        <a:effectLst/>
      </c:spPr>
    </c:plotArea>
    <c:legend>
      <c:legendPos val="b"/>
      <c:layout>
        <c:manualLayout>
          <c:xMode val="edge"/>
          <c:yMode val="edge"/>
          <c:x val="0.13800240357778465"/>
          <c:y val="0.93296070857052305"/>
          <c:w val="0.72399506150138238"/>
          <c:h val="6.70392914294769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55114302280445E-2"/>
          <c:y val="0.10367606036210278"/>
          <c:w val="0.90979909953609361"/>
          <c:h val="0.81179448410275146"/>
        </c:manualLayout>
      </c:layout>
      <c:scatterChart>
        <c:scatterStyle val="lineMarker"/>
        <c:varyColors val="0"/>
        <c:ser>
          <c:idx val="0"/>
          <c:order val="0"/>
          <c:spPr>
            <a:ln w="38100" cap="rnd">
              <a:solidFill>
                <a:srgbClr val="590A99"/>
              </a:solidFill>
              <a:round/>
            </a:ln>
            <a:effectLst/>
          </c:spPr>
          <c:marker>
            <c:symbol val="none"/>
          </c:marker>
          <c:xVal>
            <c:numRef>
              <c:f>'Päästöt 1976-2024'!$B$6:$B$37</c:f>
              <c:numCache>
                <c:formatCode>General</c:formatCode>
                <c:ptCount val="32"/>
                <c:pt idx="0">
                  <c:v>1976</c:v>
                </c:pt>
                <c:pt idx="1">
                  <c:v>1980</c:v>
                </c:pt>
                <c:pt idx="2">
                  <c:v>1985</c:v>
                </c:pt>
                <c:pt idx="3">
                  <c:v>1987</c:v>
                </c:pt>
                <c:pt idx="4">
                  <c:v>1990</c:v>
                </c:pt>
                <c:pt idx="5">
                  <c:v>1995</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xVal>
          <c:yVal>
            <c:numRef>
              <c:f>'Päästöt 1976-2024'!$F$6:$F$37</c:f>
              <c:numCache>
                <c:formatCode>0.0</c:formatCode>
                <c:ptCount val="32"/>
                <c:pt idx="0">
                  <c:v>276.10715917745625</c:v>
                </c:pt>
                <c:pt idx="1">
                  <c:v>279.3688030606292</c:v>
                </c:pt>
                <c:pt idx="2">
                  <c:v>292.28823663894923</c:v>
                </c:pt>
                <c:pt idx="3">
                  <c:v>290.71520824410089</c:v>
                </c:pt>
                <c:pt idx="4">
                  <c:v>271.67582075053684</c:v>
                </c:pt>
                <c:pt idx="5">
                  <c:v>244.16535293628789</c:v>
                </c:pt>
                <c:pt idx="6">
                  <c:v>229.78063046166241</c:v>
                </c:pt>
                <c:pt idx="7">
                  <c:v>222.1</c:v>
                </c:pt>
                <c:pt idx="8" formatCode="General">
                  <c:v>229.6</c:v>
                </c:pt>
                <c:pt idx="9">
                  <c:v>225</c:v>
                </c:pt>
                <c:pt idx="10" formatCode="General">
                  <c:v>222.6</c:v>
                </c:pt>
                <c:pt idx="11" formatCode="General">
                  <c:v>216.5</c:v>
                </c:pt>
                <c:pt idx="12" formatCode="General">
                  <c:v>207.6</c:v>
                </c:pt>
                <c:pt idx="13" formatCode="General">
                  <c:v>214.3</c:v>
                </c:pt>
                <c:pt idx="14" formatCode="General">
                  <c:v>221.3</c:v>
                </c:pt>
                <c:pt idx="15" formatCode="General">
                  <c:v>204.5</c:v>
                </c:pt>
                <c:pt idx="16" formatCode="General">
                  <c:v>206.5</c:v>
                </c:pt>
                <c:pt idx="17" formatCode="General">
                  <c:v>202.3</c:v>
                </c:pt>
                <c:pt idx="18" formatCode="General">
                  <c:v>196.6</c:v>
                </c:pt>
                <c:pt idx="19" formatCode="General">
                  <c:v>192.2</c:v>
                </c:pt>
                <c:pt idx="20" formatCode="General">
                  <c:v>178.5</c:v>
                </c:pt>
                <c:pt idx="21" formatCode="General">
                  <c:v>170.3</c:v>
                </c:pt>
                <c:pt idx="22" formatCode="General">
                  <c:v>158.80000000000001</c:v>
                </c:pt>
                <c:pt idx="23" formatCode="General">
                  <c:v>159.69999999999999</c:v>
                </c:pt>
                <c:pt idx="24">
                  <c:v>151.4</c:v>
                </c:pt>
                <c:pt idx="25">
                  <c:v>150.30000000000001</c:v>
                </c:pt>
                <c:pt idx="26" formatCode="0.00">
                  <c:v>140.69999999999999</c:v>
                </c:pt>
                <c:pt idx="27" formatCode="0.00">
                  <c:v>122.9</c:v>
                </c:pt>
                <c:pt idx="28" formatCode="0.00">
                  <c:v>110.4</c:v>
                </c:pt>
                <c:pt idx="29" formatCode="0.00">
                  <c:v>116</c:v>
                </c:pt>
                <c:pt idx="30" formatCode="0.00">
                  <c:v>85.286228099822466</c:v>
                </c:pt>
                <c:pt idx="31" formatCode="0.00">
                  <c:v>71.539375238155756</c:v>
                </c:pt>
              </c:numCache>
            </c:numRef>
          </c:yVal>
          <c:smooth val="1"/>
          <c:extLst>
            <c:ext xmlns:c16="http://schemas.microsoft.com/office/drawing/2014/chart" uri="{C3380CC4-5D6E-409C-BE32-E72D297353CC}">
              <c16:uniqueId val="{00000000-400B-46C3-AAE5-5935A2338A62}"/>
            </c:ext>
          </c:extLst>
        </c:ser>
        <c:dLbls>
          <c:showLegendKey val="0"/>
          <c:showVal val="0"/>
          <c:showCatName val="0"/>
          <c:showSerName val="0"/>
          <c:showPercent val="0"/>
          <c:showBubbleSize val="0"/>
        </c:dLbls>
        <c:axId val="1882826880"/>
        <c:axId val="1882824176"/>
      </c:scatterChart>
      <c:valAx>
        <c:axId val="1882826880"/>
        <c:scaling>
          <c:orientation val="minMax"/>
          <c:max val="2024"/>
          <c:min val="1976"/>
        </c:scaling>
        <c:delete val="0"/>
        <c:axPos val="b"/>
        <c:numFmt formatCode="General" sourceLinked="1"/>
        <c:majorTickMark val="cross"/>
        <c:minorTickMark val="out"/>
        <c:tickLblPos val="nextTo"/>
        <c:spPr>
          <a:noFill/>
          <a:ln w="12700" cap="flat" cmpd="sng" algn="ctr">
            <a:solidFill>
              <a:srgbClr val="000000">
                <a:lumMod val="75000"/>
                <a:lumOff val="25000"/>
              </a:srgb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i-FI"/>
          </a:p>
        </c:txPr>
        <c:crossAx val="1882824176"/>
        <c:crosses val="autoZero"/>
        <c:crossBetween val="midCat"/>
        <c:majorUnit val="4"/>
        <c:minorUnit val="1"/>
      </c:val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r>
                  <a:rPr lang="fi-FI" sz="1400" b="1">
                    <a:solidFill>
                      <a:sysClr val="windowText" lastClr="000000"/>
                    </a:solidFill>
                    <a:latin typeface="Aptos" panose="020B0004020202020204" pitchFamily="34" charset="0"/>
                  </a:rPr>
                  <a:t>g CO</a:t>
                </a:r>
                <a:r>
                  <a:rPr lang="fi-FI" sz="1400" b="1" baseline="-25000">
                    <a:solidFill>
                      <a:sysClr val="windowText" lastClr="000000"/>
                    </a:solidFill>
                    <a:latin typeface="Aptos" panose="020B0004020202020204" pitchFamily="34" charset="0"/>
                  </a:rPr>
                  <a:t>2</a:t>
                </a:r>
                <a:r>
                  <a:rPr lang="fi-FI" sz="1400" b="1">
                    <a:solidFill>
                      <a:sysClr val="windowText" lastClr="000000"/>
                    </a:solidFill>
                    <a:latin typeface="Aptos" panose="020B0004020202020204" pitchFamily="34" charset="0"/>
                  </a:rPr>
                  <a:t> /kWh</a:t>
                </a:r>
              </a:p>
            </c:rich>
          </c:tx>
          <c:layout>
            <c:manualLayout>
              <c:xMode val="edge"/>
              <c:yMode val="edge"/>
              <c:x val="1.0667682386240503E-3"/>
              <c:y val="2.4514418495245373E-4"/>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i-FI"/>
          </a:p>
        </c:txPr>
        <c:crossAx val="188282688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06294207362455E-2"/>
          <c:y val="8.4731270981406134E-2"/>
          <c:w val="0.9350525713822655"/>
          <c:h val="0.74268047534071036"/>
        </c:manualLayout>
      </c:layout>
      <c:barChart>
        <c:barDir val="col"/>
        <c:grouping val="stacked"/>
        <c:varyColors val="0"/>
        <c:ser>
          <c:idx val="0"/>
          <c:order val="0"/>
          <c:tx>
            <c:strRef>
              <c:f>Taul1!$B$4</c:f>
              <c:strCache>
                <c:ptCount val="1"/>
                <c:pt idx="0">
                  <c:v>Condensing power</c:v>
                </c:pt>
              </c:strCache>
            </c:strRef>
          </c:tx>
          <c:spPr>
            <a:solidFill>
              <a:srgbClr val="590A99"/>
            </a:solidFill>
            <a:ln w="12700">
              <a:solidFill>
                <a:srgbClr val="FFFFFF"/>
              </a:solidFill>
              <a:prstDash val="solid"/>
            </a:ln>
          </c:spPr>
          <c:invertIfNegative val="0"/>
          <c:cat>
            <c:strRef>
              <c:f>Taul1!$A$6:$A$30</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Taul1!$B$6:$B$30</c:f>
              <c:numCache>
                <c:formatCode>#\ ##0.0</c:formatCode>
                <c:ptCount val="25"/>
                <c:pt idx="0">
                  <c:v>6.6</c:v>
                </c:pt>
                <c:pt idx="1">
                  <c:v>9.6999999999999993</c:v>
                </c:pt>
                <c:pt idx="2">
                  <c:v>11.2</c:v>
                </c:pt>
                <c:pt idx="3">
                  <c:v>18.600000000000001</c:v>
                </c:pt>
                <c:pt idx="4">
                  <c:v>15.3</c:v>
                </c:pt>
                <c:pt idx="5">
                  <c:v>5.2</c:v>
                </c:pt>
                <c:pt idx="6">
                  <c:v>15.2</c:v>
                </c:pt>
                <c:pt idx="7">
                  <c:v>12.8</c:v>
                </c:pt>
                <c:pt idx="8">
                  <c:v>7.5</c:v>
                </c:pt>
                <c:pt idx="9">
                  <c:v>7.7</c:v>
                </c:pt>
                <c:pt idx="10">
                  <c:v>11.9</c:v>
                </c:pt>
                <c:pt idx="11">
                  <c:v>8.1</c:v>
                </c:pt>
                <c:pt idx="12">
                  <c:v>4.3</c:v>
                </c:pt>
                <c:pt idx="13">
                  <c:v>7.1</c:v>
                </c:pt>
                <c:pt idx="14">
                  <c:v>5.3</c:v>
                </c:pt>
                <c:pt idx="15">
                  <c:v>3.2</c:v>
                </c:pt>
                <c:pt idx="16">
                  <c:v>3.7</c:v>
                </c:pt>
                <c:pt idx="17">
                  <c:v>2.9</c:v>
                </c:pt>
                <c:pt idx="18">
                  <c:v>3.9</c:v>
                </c:pt>
                <c:pt idx="19">
                  <c:v>2.2999999999999998</c:v>
                </c:pt>
                <c:pt idx="20">
                  <c:v>1.9</c:v>
                </c:pt>
                <c:pt idx="21">
                  <c:v>2.6</c:v>
                </c:pt>
                <c:pt idx="22">
                  <c:v>2.2999999999999998</c:v>
                </c:pt>
                <c:pt idx="23">
                  <c:v>1.2946369190113349</c:v>
                </c:pt>
                <c:pt idx="24">
                  <c:v>0.90202515925578086</c:v>
                </c:pt>
              </c:numCache>
            </c:numRef>
          </c:val>
          <c:extLst>
            <c:ext xmlns:c16="http://schemas.microsoft.com/office/drawing/2014/chart" uri="{C3380CC4-5D6E-409C-BE32-E72D297353CC}">
              <c16:uniqueId val="{00000000-EFB6-4955-AF65-DB5F77F8880E}"/>
            </c:ext>
          </c:extLst>
        </c:ser>
        <c:ser>
          <c:idx val="1"/>
          <c:order val="1"/>
          <c:tx>
            <c:strRef>
              <c:f>Taul1!$C$4</c:f>
              <c:strCache>
                <c:ptCount val="1"/>
                <c:pt idx="0">
                  <c:v>CHP electricity and district heating</c:v>
                </c:pt>
              </c:strCache>
            </c:strRef>
          </c:tx>
          <c:spPr>
            <a:solidFill>
              <a:srgbClr val="9641E8"/>
            </a:solidFill>
            <a:ln w="12700">
              <a:solidFill>
                <a:srgbClr val="FFFFFF"/>
              </a:solidFill>
              <a:prstDash val="solid"/>
            </a:ln>
          </c:spPr>
          <c:invertIfNegative val="0"/>
          <c:cat>
            <c:strRef>
              <c:f>Taul1!$A$6:$A$30</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Taul1!$C$6:$C$30</c:f>
              <c:numCache>
                <c:formatCode>#\ ##0.0</c:formatCode>
                <c:ptCount val="25"/>
                <c:pt idx="0">
                  <c:v>10.6</c:v>
                </c:pt>
                <c:pt idx="1">
                  <c:v>12.3</c:v>
                </c:pt>
                <c:pt idx="2">
                  <c:v>12.5</c:v>
                </c:pt>
                <c:pt idx="3">
                  <c:v>12.899999999999999</c:v>
                </c:pt>
                <c:pt idx="4">
                  <c:v>12.5</c:v>
                </c:pt>
                <c:pt idx="5">
                  <c:v>11.7</c:v>
                </c:pt>
                <c:pt idx="6">
                  <c:v>12.100000000000001</c:v>
                </c:pt>
                <c:pt idx="7">
                  <c:v>12.2</c:v>
                </c:pt>
                <c:pt idx="8">
                  <c:v>11.4</c:v>
                </c:pt>
                <c:pt idx="9">
                  <c:v>11.7</c:v>
                </c:pt>
                <c:pt idx="10">
                  <c:v>12.600000000000001</c:v>
                </c:pt>
                <c:pt idx="11">
                  <c:v>11</c:v>
                </c:pt>
                <c:pt idx="12">
                  <c:v>10.5</c:v>
                </c:pt>
                <c:pt idx="13">
                  <c:v>10</c:v>
                </c:pt>
                <c:pt idx="14">
                  <c:v>9.3999999999999986</c:v>
                </c:pt>
                <c:pt idx="15">
                  <c:v>8.8000000000000007</c:v>
                </c:pt>
                <c:pt idx="16">
                  <c:v>9.3000000000000007</c:v>
                </c:pt>
                <c:pt idx="17">
                  <c:v>9.1999999999999993</c:v>
                </c:pt>
                <c:pt idx="18">
                  <c:v>9.1999999999999993</c:v>
                </c:pt>
                <c:pt idx="19">
                  <c:v>8.6</c:v>
                </c:pt>
                <c:pt idx="20">
                  <c:v>6.3</c:v>
                </c:pt>
                <c:pt idx="21">
                  <c:v>6.3</c:v>
                </c:pt>
                <c:pt idx="22">
                  <c:v>5.6999999999999993</c:v>
                </c:pt>
                <c:pt idx="23">
                  <c:v>3.1071997684699899</c:v>
                </c:pt>
                <c:pt idx="24">
                  <c:v>2.2940019297527399</c:v>
                </c:pt>
              </c:numCache>
            </c:numRef>
          </c:val>
          <c:extLst>
            <c:ext xmlns:c16="http://schemas.microsoft.com/office/drawing/2014/chart" uri="{C3380CC4-5D6E-409C-BE32-E72D297353CC}">
              <c16:uniqueId val="{00000001-EFB6-4955-AF65-DB5F77F8880E}"/>
            </c:ext>
          </c:extLst>
        </c:ser>
        <c:ser>
          <c:idx val="2"/>
          <c:order val="2"/>
          <c:tx>
            <c:strRef>
              <c:f>Taul1!$D$4</c:f>
              <c:strCache>
                <c:ptCount val="1"/>
                <c:pt idx="0">
                  <c:v>Separate production of district heating</c:v>
                </c:pt>
              </c:strCache>
            </c:strRef>
          </c:tx>
          <c:spPr>
            <a:solidFill>
              <a:srgbClr val="E05500"/>
            </a:solidFill>
            <a:ln w="12700">
              <a:solidFill>
                <a:srgbClr val="FFFFFF"/>
              </a:solidFill>
              <a:prstDash val="solid"/>
            </a:ln>
          </c:spPr>
          <c:invertIfNegative val="0"/>
          <c:cat>
            <c:strRef>
              <c:f>Taul1!$A$6:$A$30</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Taul1!$D$6:$D$30</c:f>
              <c:numCache>
                <c:formatCode>#\ ##0.0</c:formatCode>
                <c:ptCount val="25"/>
                <c:pt idx="0">
                  <c:v>1.5</c:v>
                </c:pt>
                <c:pt idx="1">
                  <c:v>1.5</c:v>
                </c:pt>
                <c:pt idx="2">
                  <c:v>1.6</c:v>
                </c:pt>
                <c:pt idx="3">
                  <c:v>1.6</c:v>
                </c:pt>
                <c:pt idx="4">
                  <c:v>1.5</c:v>
                </c:pt>
                <c:pt idx="5">
                  <c:v>1.5</c:v>
                </c:pt>
                <c:pt idx="6">
                  <c:v>1.7</c:v>
                </c:pt>
                <c:pt idx="7">
                  <c:v>1.8</c:v>
                </c:pt>
                <c:pt idx="8">
                  <c:v>1.7</c:v>
                </c:pt>
                <c:pt idx="9">
                  <c:v>2.1</c:v>
                </c:pt>
                <c:pt idx="10">
                  <c:v>2.4</c:v>
                </c:pt>
                <c:pt idx="11">
                  <c:v>2.1</c:v>
                </c:pt>
                <c:pt idx="12">
                  <c:v>2.7</c:v>
                </c:pt>
                <c:pt idx="13">
                  <c:v>2</c:v>
                </c:pt>
                <c:pt idx="14">
                  <c:v>1.8</c:v>
                </c:pt>
                <c:pt idx="15">
                  <c:v>1.5</c:v>
                </c:pt>
                <c:pt idx="16">
                  <c:v>1.7</c:v>
                </c:pt>
                <c:pt idx="17">
                  <c:v>1.4</c:v>
                </c:pt>
                <c:pt idx="18">
                  <c:v>1.4</c:v>
                </c:pt>
                <c:pt idx="19">
                  <c:v>1.3</c:v>
                </c:pt>
                <c:pt idx="20">
                  <c:v>1.3</c:v>
                </c:pt>
                <c:pt idx="21">
                  <c:v>1.6</c:v>
                </c:pt>
                <c:pt idx="22">
                  <c:v>1.7</c:v>
                </c:pt>
                <c:pt idx="23">
                  <c:v>1.6332659270400003</c:v>
                </c:pt>
                <c:pt idx="24">
                  <c:v>1.39943241553387</c:v>
                </c:pt>
              </c:numCache>
            </c:numRef>
          </c:val>
          <c:extLst>
            <c:ext xmlns:c16="http://schemas.microsoft.com/office/drawing/2014/chart" uri="{C3380CC4-5D6E-409C-BE32-E72D297353CC}">
              <c16:uniqueId val="{00000002-EFB6-4955-AF65-DB5F77F8880E}"/>
            </c:ext>
          </c:extLst>
        </c:ser>
        <c:dLbls>
          <c:showLegendKey val="0"/>
          <c:showVal val="0"/>
          <c:showCatName val="0"/>
          <c:showSerName val="0"/>
          <c:showPercent val="0"/>
          <c:showBubbleSize val="0"/>
        </c:dLbls>
        <c:gapWidth val="150"/>
        <c:overlap val="100"/>
        <c:axId val="555113016"/>
        <c:axId val="1"/>
      </c:barChart>
      <c:catAx>
        <c:axId val="555113016"/>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75000"/>
                <a:lumOff val="25000"/>
              </a:sysClr>
            </a:solidFill>
            <a:round/>
          </a:ln>
          <a:effectLst/>
        </c:spPr>
        <c:txPr>
          <a:bodyPr rot="-5400000" vert="horz"/>
          <a:lstStyle/>
          <a:p>
            <a:pPr>
              <a:defRPr sz="1300" b="0" i="0" u="none" strike="noStrike" baseline="0">
                <a:solidFill>
                  <a:schemeClr val="tx1"/>
                </a:solidFill>
                <a:latin typeface="Aptos" panose="020B0004020202020204" pitchFamily="34" charset="0"/>
                <a:ea typeface="Calibri"/>
                <a:cs typeface="Calibri"/>
              </a:defRPr>
            </a:pPr>
            <a:endParaRPr lang="fi-FI"/>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000" b="0" i="0" u="none" strike="noStrike" baseline="0">
                    <a:solidFill>
                      <a:sysClr val="windowText" lastClr="000000"/>
                    </a:solidFill>
                    <a:latin typeface="Calibri"/>
                    <a:ea typeface="Calibri"/>
                    <a:cs typeface="Calibri"/>
                  </a:defRPr>
                </a:pPr>
                <a:r>
                  <a:rPr lang="fi-FI" sz="1400" b="1" i="0" u="none" strike="noStrike" baseline="0" err="1">
                    <a:solidFill>
                      <a:sysClr val="windowText" lastClr="000000"/>
                    </a:solidFill>
                    <a:latin typeface="Aptos" panose="020B0004020202020204" pitchFamily="34" charset="0"/>
                    <a:cs typeface="Calibri"/>
                  </a:rPr>
                  <a:t>million</a:t>
                </a:r>
                <a:r>
                  <a:rPr lang="fi-FI" sz="1400" b="1" i="0" u="none" strike="noStrike" baseline="0">
                    <a:solidFill>
                      <a:sysClr val="windowText" lastClr="000000"/>
                    </a:solidFill>
                    <a:latin typeface="Aptos" panose="020B0004020202020204" pitchFamily="34" charset="0"/>
                    <a:cs typeface="Calibri"/>
                  </a:rPr>
                  <a:t> t CO</a:t>
                </a:r>
                <a:r>
                  <a:rPr lang="fi-FI" sz="1400" b="1" i="0" u="none" strike="noStrike" baseline="-25000">
                    <a:solidFill>
                      <a:sysClr val="windowText" lastClr="000000"/>
                    </a:solidFill>
                    <a:latin typeface="Aptos" panose="020B0004020202020204" pitchFamily="34" charset="0"/>
                    <a:cs typeface="Calibri"/>
                  </a:rPr>
                  <a:t>2</a:t>
                </a:r>
              </a:p>
            </c:rich>
          </c:tx>
          <c:layout>
            <c:manualLayout>
              <c:xMode val="edge"/>
              <c:yMode val="edge"/>
              <c:x val="1.3650443131660742E-3"/>
              <c:y val="9.8557664617941552E-3"/>
            </c:manualLayout>
          </c:layout>
          <c:overlay val="0"/>
          <c:spPr>
            <a:noFill/>
            <a:ln w="25400">
              <a:noFill/>
            </a:ln>
          </c:spPr>
        </c:title>
        <c:numFmt formatCode="#,##0" sourceLinked="0"/>
        <c:majorTickMark val="none"/>
        <c:minorTickMark val="none"/>
        <c:tickLblPos val="nextTo"/>
        <c:spPr>
          <a:ln w="6350">
            <a:noFill/>
          </a:ln>
        </c:spPr>
        <c:txPr>
          <a:bodyPr rot="0" vert="horz"/>
          <a:lstStyle/>
          <a:p>
            <a:pPr>
              <a:defRPr sz="1400" b="0" i="0" u="none" strike="noStrike" baseline="0">
                <a:solidFill>
                  <a:sysClr val="windowText" lastClr="000000"/>
                </a:solidFill>
                <a:latin typeface="Aptos" panose="020B0004020202020204" pitchFamily="34" charset="0"/>
                <a:ea typeface="Calibri"/>
                <a:cs typeface="Calibri"/>
              </a:defRPr>
            </a:pPr>
            <a:endParaRPr lang="fi-FI"/>
          </a:p>
        </c:txPr>
        <c:crossAx val="555113016"/>
        <c:crosses val="autoZero"/>
        <c:crossBetween val="between"/>
      </c:valAx>
      <c:spPr>
        <a:noFill/>
        <a:ln w="25400">
          <a:noFill/>
        </a:ln>
      </c:spPr>
    </c:plotArea>
    <c:legend>
      <c:legendPos val="b"/>
      <c:layout>
        <c:manualLayout>
          <c:xMode val="edge"/>
          <c:yMode val="edge"/>
          <c:x val="0"/>
          <c:y val="0.95454545454545459"/>
          <c:w val="0.86080001050744381"/>
          <c:h val="4.5454545454545414E-2"/>
        </c:manualLayout>
      </c:layout>
      <c:overlay val="0"/>
      <c:spPr>
        <a:noFill/>
        <a:ln w="25400">
          <a:noFill/>
        </a:ln>
      </c:spPr>
      <c:txPr>
        <a:bodyPr/>
        <a:lstStyle/>
        <a:p>
          <a:pPr>
            <a:defRPr sz="1100" b="0" i="0" u="none" strike="noStrike" baseline="0">
              <a:solidFill>
                <a:sysClr val="windowText" lastClr="000000"/>
              </a:solidFill>
              <a:latin typeface="Aptos" panose="020B0004020202020204" pitchFamily="34" charset="0"/>
              <a:ea typeface="Calibri"/>
              <a:cs typeface="Calibri"/>
            </a:defRPr>
          </a:pPr>
          <a:endParaRPr lang="fi-FI"/>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fi-FI"/>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80959477941943"/>
          <c:y val="0.10435349013789576"/>
          <c:w val="0.54131286436727588"/>
          <c:h val="0.82896117938579483"/>
        </c:manualLayout>
      </c:layout>
      <c:doughnutChart>
        <c:varyColors val="1"/>
        <c:ser>
          <c:idx val="0"/>
          <c:order val="0"/>
          <c:spPr>
            <a:ln w="12700"/>
          </c:spPr>
          <c:dPt>
            <c:idx val="0"/>
            <c:bubble3D val="0"/>
            <c:spPr>
              <a:solidFill>
                <a:srgbClr val="460D56"/>
              </a:solidFill>
              <a:ln w="12700">
                <a:solidFill>
                  <a:schemeClr val="lt1"/>
                </a:solidFill>
              </a:ln>
              <a:effectLst/>
            </c:spPr>
            <c:extLst>
              <c:ext xmlns:c16="http://schemas.microsoft.com/office/drawing/2014/chart" uri="{C3380CC4-5D6E-409C-BE32-E72D297353CC}">
                <c16:uniqueId val="{00000001-4A75-434A-9853-ECD019171B99}"/>
              </c:ext>
            </c:extLst>
          </c:dPt>
          <c:dPt>
            <c:idx val="1"/>
            <c:bubble3D val="0"/>
            <c:spPr>
              <a:solidFill>
                <a:srgbClr val="9641E8"/>
              </a:solidFill>
              <a:ln w="12700">
                <a:solidFill>
                  <a:schemeClr val="lt1"/>
                </a:solidFill>
              </a:ln>
              <a:effectLst/>
            </c:spPr>
            <c:extLst>
              <c:ext xmlns:c16="http://schemas.microsoft.com/office/drawing/2014/chart" uri="{C3380CC4-5D6E-409C-BE32-E72D297353CC}">
                <c16:uniqueId val="{00000003-4A75-434A-9853-ECD019171B99}"/>
              </c:ext>
            </c:extLst>
          </c:dPt>
          <c:dPt>
            <c:idx val="2"/>
            <c:bubble3D val="0"/>
            <c:spPr>
              <a:solidFill>
                <a:srgbClr val="E05500"/>
              </a:solidFill>
              <a:ln w="12700">
                <a:solidFill>
                  <a:schemeClr val="lt1"/>
                </a:solidFill>
              </a:ln>
              <a:effectLst/>
            </c:spPr>
            <c:extLst>
              <c:ext xmlns:c16="http://schemas.microsoft.com/office/drawing/2014/chart" uri="{C3380CC4-5D6E-409C-BE32-E72D297353CC}">
                <c16:uniqueId val="{00000005-4A75-434A-9853-ECD019171B99}"/>
              </c:ext>
            </c:extLst>
          </c:dPt>
          <c:dPt>
            <c:idx val="3"/>
            <c:bubble3D val="0"/>
            <c:spPr>
              <a:solidFill>
                <a:srgbClr val="E05500"/>
              </a:solidFill>
              <a:ln w="12700">
                <a:solidFill>
                  <a:schemeClr val="lt1"/>
                </a:solidFill>
              </a:ln>
              <a:effectLst/>
            </c:spPr>
            <c:extLst>
              <c:ext xmlns:c16="http://schemas.microsoft.com/office/drawing/2014/chart" uri="{C3380CC4-5D6E-409C-BE32-E72D297353CC}">
                <c16:uniqueId val="{00000007-4A75-434A-9853-ECD019171B99}"/>
              </c:ext>
            </c:extLst>
          </c:dPt>
          <c:dPt>
            <c:idx val="4"/>
            <c:bubble3D val="0"/>
            <c:spPr>
              <a:solidFill>
                <a:srgbClr val="004F4B"/>
              </a:solidFill>
              <a:ln w="12700">
                <a:solidFill>
                  <a:schemeClr val="lt1"/>
                </a:solidFill>
              </a:ln>
              <a:effectLst/>
            </c:spPr>
            <c:extLst>
              <c:ext xmlns:c16="http://schemas.microsoft.com/office/drawing/2014/chart" uri="{C3380CC4-5D6E-409C-BE32-E72D297353CC}">
                <c16:uniqueId val="{00000009-4A75-434A-9853-ECD019171B99}"/>
              </c:ext>
            </c:extLst>
          </c:dPt>
          <c:dPt>
            <c:idx val="5"/>
            <c:bubble3D val="0"/>
            <c:spPr>
              <a:solidFill>
                <a:srgbClr val="FFFFFF">
                  <a:lumMod val="50000"/>
                </a:srgbClr>
              </a:solidFill>
              <a:ln w="12700">
                <a:solidFill>
                  <a:schemeClr val="lt1"/>
                </a:solidFill>
              </a:ln>
              <a:effectLst/>
            </c:spPr>
            <c:extLst>
              <c:ext xmlns:c16="http://schemas.microsoft.com/office/drawing/2014/chart" uri="{C3380CC4-5D6E-409C-BE32-E72D297353CC}">
                <c16:uniqueId val="{0000000B-4A75-434A-9853-ECD019171B99}"/>
              </c:ext>
            </c:extLst>
          </c:dPt>
          <c:dPt>
            <c:idx val="6"/>
            <c:bubble3D val="0"/>
            <c:spPr>
              <a:solidFill>
                <a:srgbClr val="000000"/>
              </a:solidFill>
              <a:ln w="12700">
                <a:solidFill>
                  <a:schemeClr val="lt1"/>
                </a:solidFill>
              </a:ln>
              <a:effectLst/>
            </c:spPr>
            <c:extLst>
              <c:ext xmlns:c16="http://schemas.microsoft.com/office/drawing/2014/chart" uri="{C3380CC4-5D6E-409C-BE32-E72D297353CC}">
                <c16:uniqueId val="{0000000D-4A75-434A-9853-ECD019171B99}"/>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4A75-434A-9853-ECD019171B99}"/>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4A75-434A-9853-ECD019171B99}"/>
              </c:ext>
            </c:extLst>
          </c:dPt>
          <c:dLbls>
            <c:dLbl>
              <c:idx val="0"/>
              <c:layout>
                <c:manualLayout>
                  <c:x val="0.11920800141850492"/>
                  <c:y val="1.31429226898004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75-434A-9853-ECD019171B99}"/>
                </c:ext>
              </c:extLst>
            </c:dLbl>
            <c:dLbl>
              <c:idx val="1"/>
              <c:layout>
                <c:manualLayout>
                  <c:x val="-9.4312517649222119E-2"/>
                  <c:y val="9.517511232346825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5964813197349495"/>
                      <c:h val="0.12283804850708885"/>
                    </c:manualLayout>
                  </c15:layout>
                </c:ext>
                <c:ext xmlns:c16="http://schemas.microsoft.com/office/drawing/2014/chart" uri="{C3380CC4-5D6E-409C-BE32-E72D297353CC}">
                  <c16:uniqueId val="{00000003-4A75-434A-9853-ECD019171B99}"/>
                </c:ext>
              </c:extLst>
            </c:dLbl>
            <c:dLbl>
              <c:idx val="2"/>
              <c:layout>
                <c:manualLayout>
                  <c:x val="-0.15337111635023937"/>
                  <c:y val="6.7490638299314037E-2"/>
                </c:manualLayout>
              </c:layout>
              <c:showLegendKey val="0"/>
              <c:showVal val="0"/>
              <c:showCatName val="1"/>
              <c:showSerName val="0"/>
              <c:showPercent val="1"/>
              <c:showBubbleSize val="0"/>
              <c:extLst>
                <c:ext xmlns:c15="http://schemas.microsoft.com/office/drawing/2012/chart" uri="{CE6537A1-D6FC-4f65-9D91-7224C49458BB}">
                  <c15:layout>
                    <c:manualLayout>
                      <c:w val="0.26173649853841513"/>
                      <c:h val="0.19018235278027598"/>
                    </c:manualLayout>
                  </c15:layout>
                </c:ext>
                <c:ext xmlns:c16="http://schemas.microsoft.com/office/drawing/2014/chart" uri="{C3380CC4-5D6E-409C-BE32-E72D297353CC}">
                  <c16:uniqueId val="{00000005-4A75-434A-9853-ECD019171B99}"/>
                </c:ext>
              </c:extLst>
            </c:dLbl>
            <c:dLbl>
              <c:idx val="3"/>
              <c:layout>
                <c:manualLayout>
                  <c:x val="-0.10888850945341591"/>
                  <c:y val="5.4286248064618764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3494447472631393"/>
                      <c:h val="0.15770490835285852"/>
                    </c:manualLayout>
                  </c15:layout>
                </c:ext>
                <c:ext xmlns:c16="http://schemas.microsoft.com/office/drawing/2014/chart" uri="{C3380CC4-5D6E-409C-BE32-E72D297353CC}">
                  <c16:uniqueId val="{00000007-4A75-434A-9853-ECD019171B99}"/>
                </c:ext>
              </c:extLst>
            </c:dLbl>
            <c:dLbl>
              <c:idx val="4"/>
              <c:layout>
                <c:manualLayout>
                  <c:x val="-6.8326009538310931E-2"/>
                  <c:y val="-9.41703991539658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A75-434A-9853-ECD019171B99}"/>
                </c:ext>
              </c:extLst>
            </c:dLbl>
            <c:dLbl>
              <c:idx val="5"/>
              <c:layout>
                <c:manualLayout>
                  <c:x val="-2.6124263658035239E-2"/>
                  <c:y val="-0.1184825647550905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A75-434A-9853-ECD019171B99}"/>
                </c:ext>
              </c:extLst>
            </c:dLbl>
            <c:dLbl>
              <c:idx val="6"/>
              <c:layout>
                <c:manualLayout>
                  <c:x val="8.1991211445973117E-3"/>
                  <c:y val="-0.138116585425816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A75-434A-9853-ECD019171B9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Kuvapohja4!$Q$2:$W$2</c:f>
              <c:strCache>
                <c:ptCount val="7"/>
                <c:pt idx="0">
                  <c:v>District heat</c:v>
                </c:pt>
                <c:pt idx="1">
                  <c:v>Electricity</c:v>
                </c:pt>
                <c:pt idx="2">
                  <c:v>heat pump, electricity consumption</c:v>
                </c:pt>
                <c:pt idx="3">
                  <c:v>heat pump</c:v>
                </c:pt>
                <c:pt idx="4">
                  <c:v>wood</c:v>
                </c:pt>
                <c:pt idx="5">
                  <c:v>fuel oil</c:v>
                </c:pt>
                <c:pt idx="6">
                  <c:v>Other</c:v>
                </c:pt>
              </c:strCache>
            </c:strRef>
          </c:cat>
          <c:val>
            <c:numRef>
              <c:f>Kuvapohja4!$Q$31:$W$31</c:f>
              <c:numCache>
                <c:formatCode>0.0\ %</c:formatCode>
                <c:ptCount val="7"/>
                <c:pt idx="0">
                  <c:v>0.45028145364706229</c:v>
                </c:pt>
                <c:pt idx="1">
                  <c:v>0.16501544610664298</c:v>
                </c:pt>
                <c:pt idx="2">
                  <c:v>7.5192851783009412E-2</c:v>
                </c:pt>
                <c:pt idx="3">
                  <c:v>0.13158749062026648</c:v>
                </c:pt>
                <c:pt idx="4">
                  <c:v>0.11764220004783357</c:v>
                </c:pt>
                <c:pt idx="5">
                  <c:v>5.3040184298921933E-2</c:v>
                </c:pt>
                <c:pt idx="6">
                  <c:v>7.2403734962633581E-3</c:v>
                </c:pt>
              </c:numCache>
            </c:numRef>
          </c:val>
          <c:extLst>
            <c:ext xmlns:c16="http://schemas.microsoft.com/office/drawing/2014/chart" uri="{C3380CC4-5D6E-409C-BE32-E72D297353CC}">
              <c16:uniqueId val="{00000012-4A75-434A-9853-ECD019171B99}"/>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14693391954239E-2"/>
          <c:y val="5.6265123056561901E-2"/>
          <c:w val="0.90293092613943726"/>
          <c:h val="0.6118161036322074"/>
        </c:manualLayout>
      </c:layout>
      <c:barChart>
        <c:barDir val="col"/>
        <c:grouping val="stacked"/>
        <c:varyColors val="0"/>
        <c:ser>
          <c:idx val="0"/>
          <c:order val="0"/>
          <c:tx>
            <c:strRef>
              <c:f>'001_12fy_2024m10'!$Q$3</c:f>
              <c:strCache>
                <c:ptCount val="1"/>
                <c:pt idx="0">
                  <c:v>Small homes</c:v>
                </c:pt>
              </c:strCache>
            </c:strRef>
          </c:tx>
          <c:spPr>
            <a:solidFill>
              <a:schemeClr val="accent1"/>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'001_12fy_2024m10'!$Q$4:$Q$23</c:f>
              <c:numCache>
                <c:formatCode>General</c:formatCode>
                <c:ptCount val="20"/>
                <c:pt idx="0">
                  <c:v>12.400747000000001</c:v>
                </c:pt>
                <c:pt idx="1">
                  <c:v>12.052211</c:v>
                </c:pt>
                <c:pt idx="2">
                  <c:v>10.682541000000001</c:v>
                </c:pt>
                <c:pt idx="3">
                  <c:v>8.1426999999999996</c:v>
                </c:pt>
                <c:pt idx="4">
                  <c:v>7.1363240000000001</c:v>
                </c:pt>
                <c:pt idx="5">
                  <c:v>9.0811910000000005</c:v>
                </c:pt>
                <c:pt idx="6">
                  <c:v>8.9434889999999996</c:v>
                </c:pt>
                <c:pt idx="7">
                  <c:v>7.8036250000000003</c:v>
                </c:pt>
                <c:pt idx="8">
                  <c:v>6.2437379999999996</c:v>
                </c:pt>
                <c:pt idx="9">
                  <c:v>5.5946749999999996</c:v>
                </c:pt>
                <c:pt idx="10">
                  <c:v>5.0088759999999999</c:v>
                </c:pt>
                <c:pt idx="11">
                  <c:v>5.3409180000000003</c:v>
                </c:pt>
                <c:pt idx="12">
                  <c:v>5.5303870000000002</c:v>
                </c:pt>
                <c:pt idx="13">
                  <c:v>5.3492009999999999</c:v>
                </c:pt>
                <c:pt idx="14">
                  <c:v>4.9647329999999998</c:v>
                </c:pt>
                <c:pt idx="15">
                  <c:v>5.0935499999999996</c:v>
                </c:pt>
                <c:pt idx="16">
                  <c:v>6.2459610000000003</c:v>
                </c:pt>
                <c:pt idx="17">
                  <c:v>4.9647019999999999</c:v>
                </c:pt>
                <c:pt idx="18">
                  <c:v>2.8076020000000002</c:v>
                </c:pt>
                <c:pt idx="19">
                  <c:v>2.6091340000000001</c:v>
                </c:pt>
              </c:numCache>
            </c:numRef>
          </c:val>
          <c:extLst>
            <c:ext xmlns:c16="http://schemas.microsoft.com/office/drawing/2014/chart" uri="{C3380CC4-5D6E-409C-BE32-E72D297353CC}">
              <c16:uniqueId val="{00000000-C489-47AA-AE5C-41F7E73E458D}"/>
            </c:ext>
          </c:extLst>
        </c:ser>
        <c:ser>
          <c:idx val="1"/>
          <c:order val="1"/>
          <c:tx>
            <c:strRef>
              <c:f>'001_12fy_2024m10'!$R$3</c:f>
              <c:strCache>
                <c:ptCount val="1"/>
                <c:pt idx="0">
                  <c:v>Apartment buildings</c:v>
                </c:pt>
              </c:strCache>
            </c:strRef>
          </c:tx>
          <c:spPr>
            <a:solidFill>
              <a:schemeClr val="accent2"/>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'001_12fy_2024m10'!$R$4:$R$23</c:f>
              <c:numCache>
                <c:formatCode>General</c:formatCode>
                <c:ptCount val="20"/>
                <c:pt idx="0">
                  <c:v>4.2529070000000004</c:v>
                </c:pt>
                <c:pt idx="1">
                  <c:v>4.2933919999999999</c:v>
                </c:pt>
                <c:pt idx="2">
                  <c:v>4.138083</c:v>
                </c:pt>
                <c:pt idx="3">
                  <c:v>3.6170770000000001</c:v>
                </c:pt>
                <c:pt idx="4">
                  <c:v>4.0091900000000003</c:v>
                </c:pt>
                <c:pt idx="5">
                  <c:v>5.2032470000000002</c:v>
                </c:pt>
                <c:pt idx="6">
                  <c:v>5.6294779999999998</c:v>
                </c:pt>
                <c:pt idx="7">
                  <c:v>5.3989710000000004</c:v>
                </c:pt>
                <c:pt idx="8">
                  <c:v>4.3745820000000002</c:v>
                </c:pt>
                <c:pt idx="9">
                  <c:v>5.2827060000000001</c:v>
                </c:pt>
                <c:pt idx="10">
                  <c:v>6.1046480000000001</c:v>
                </c:pt>
                <c:pt idx="11">
                  <c:v>7.266642</c:v>
                </c:pt>
                <c:pt idx="12">
                  <c:v>9.0798880000000004</c:v>
                </c:pt>
                <c:pt idx="13">
                  <c:v>7.7929300000000001</c:v>
                </c:pt>
                <c:pt idx="14">
                  <c:v>7.0027369999999998</c:v>
                </c:pt>
                <c:pt idx="15">
                  <c:v>7.537515</c:v>
                </c:pt>
                <c:pt idx="16">
                  <c:v>8.0193650000000005</c:v>
                </c:pt>
                <c:pt idx="17">
                  <c:v>6.6227229999999997</c:v>
                </c:pt>
                <c:pt idx="18">
                  <c:v>4.1655360000000003</c:v>
                </c:pt>
                <c:pt idx="19">
                  <c:v>2.882822</c:v>
                </c:pt>
              </c:numCache>
            </c:numRef>
          </c:val>
          <c:extLst>
            <c:ext xmlns:c16="http://schemas.microsoft.com/office/drawing/2014/chart" uri="{C3380CC4-5D6E-409C-BE32-E72D297353CC}">
              <c16:uniqueId val="{00000001-C489-47AA-AE5C-41F7E73E458D}"/>
            </c:ext>
          </c:extLst>
        </c:ser>
        <c:ser>
          <c:idx val="2"/>
          <c:order val="2"/>
          <c:tx>
            <c:strRef>
              <c:f>'001_12fy_2024m10'!$S$3</c:f>
              <c:strCache>
                <c:ptCount val="1"/>
                <c:pt idx="0">
                  <c:v>Other residential buildings</c:v>
                </c:pt>
              </c:strCache>
            </c:strRef>
          </c:tx>
          <c:spPr>
            <a:solidFill>
              <a:schemeClr val="accent3"/>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'001_12fy_2024m10'!$S$4:$S$23</c:f>
              <c:numCache>
                <c:formatCode>General</c:formatCode>
                <c:ptCount val="20"/>
                <c:pt idx="0">
                  <c:v>0.15339</c:v>
                </c:pt>
                <c:pt idx="1">
                  <c:v>0.269036</c:v>
                </c:pt>
                <c:pt idx="2">
                  <c:v>0.13832</c:v>
                </c:pt>
                <c:pt idx="3">
                  <c:v>0.23061699999999999</c:v>
                </c:pt>
                <c:pt idx="4">
                  <c:v>0.284939</c:v>
                </c:pt>
                <c:pt idx="5">
                  <c:v>0.27866400000000002</c:v>
                </c:pt>
                <c:pt idx="6">
                  <c:v>0.36424600000000001</c:v>
                </c:pt>
                <c:pt idx="7">
                  <c:v>0.46242</c:v>
                </c:pt>
                <c:pt idx="8">
                  <c:v>0.33535300000000001</c:v>
                </c:pt>
                <c:pt idx="9">
                  <c:v>0.46642600000000001</c:v>
                </c:pt>
                <c:pt idx="10">
                  <c:v>0.29300700000000002</c:v>
                </c:pt>
                <c:pt idx="11">
                  <c:v>0.37040400000000001</c:v>
                </c:pt>
                <c:pt idx="12">
                  <c:v>0.37967299999999998</c:v>
                </c:pt>
                <c:pt idx="13">
                  <c:v>0.18038899999999999</c:v>
                </c:pt>
                <c:pt idx="14">
                  <c:v>0.13120299999999999</c:v>
                </c:pt>
                <c:pt idx="15">
                  <c:v>6.3890000000000002E-2</c:v>
                </c:pt>
                <c:pt idx="16">
                  <c:v>0.21856300000000001</c:v>
                </c:pt>
                <c:pt idx="17">
                  <c:v>0.25139400000000001</c:v>
                </c:pt>
                <c:pt idx="18">
                  <c:v>0.18029000000000001</c:v>
                </c:pt>
                <c:pt idx="19">
                  <c:v>0.24458199999999999</c:v>
                </c:pt>
              </c:numCache>
            </c:numRef>
          </c:val>
          <c:extLst>
            <c:ext xmlns:c16="http://schemas.microsoft.com/office/drawing/2014/chart" uri="{C3380CC4-5D6E-409C-BE32-E72D297353CC}">
              <c16:uniqueId val="{00000002-C489-47AA-AE5C-41F7E73E458D}"/>
            </c:ext>
          </c:extLst>
        </c:ser>
        <c:ser>
          <c:idx val="3"/>
          <c:order val="3"/>
          <c:tx>
            <c:strRef>
              <c:f>'001_12fy_2024m10'!$T$3</c:f>
              <c:strCache>
                <c:ptCount val="1"/>
                <c:pt idx="0">
                  <c:v>Commercial and office buildings</c:v>
                </c:pt>
              </c:strCache>
            </c:strRef>
          </c:tx>
          <c:spPr>
            <a:solidFill>
              <a:schemeClr val="accent4"/>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'001_12fy_2024m10'!$T$4:$T$23</c:f>
              <c:numCache>
                <c:formatCode>General</c:formatCode>
                <c:ptCount val="20"/>
                <c:pt idx="0">
                  <c:v>6.6607000000000003</c:v>
                </c:pt>
                <c:pt idx="1">
                  <c:v>9.8862030000000001</c:v>
                </c:pt>
                <c:pt idx="2">
                  <c:v>12.102478</c:v>
                </c:pt>
                <c:pt idx="3">
                  <c:v>8.549906</c:v>
                </c:pt>
                <c:pt idx="4">
                  <c:v>8.4088309999999993</c:v>
                </c:pt>
                <c:pt idx="5">
                  <c:v>6.4567230000000002</c:v>
                </c:pt>
                <c:pt idx="6">
                  <c:v>6.8587400000000001</c:v>
                </c:pt>
                <c:pt idx="7">
                  <c:v>6.1523690000000002</c:v>
                </c:pt>
                <c:pt idx="8">
                  <c:v>6.5740819999999998</c:v>
                </c:pt>
                <c:pt idx="9">
                  <c:v>5.2342829999999996</c:v>
                </c:pt>
                <c:pt idx="10">
                  <c:v>5.7642749999999996</c:v>
                </c:pt>
                <c:pt idx="11">
                  <c:v>6.0218290000000003</c:v>
                </c:pt>
                <c:pt idx="12">
                  <c:v>7.1233560000000002</c:v>
                </c:pt>
                <c:pt idx="13">
                  <c:v>5.904757</c:v>
                </c:pt>
                <c:pt idx="14">
                  <c:v>6.1801440000000003</c:v>
                </c:pt>
                <c:pt idx="15">
                  <c:v>4.939311</c:v>
                </c:pt>
                <c:pt idx="16">
                  <c:v>4.9577150000000003</c:v>
                </c:pt>
                <c:pt idx="17">
                  <c:v>4.8046309999999997</c:v>
                </c:pt>
                <c:pt idx="18">
                  <c:v>4.1230320000000003</c:v>
                </c:pt>
                <c:pt idx="19">
                  <c:v>4.8872549999999997</c:v>
                </c:pt>
              </c:numCache>
            </c:numRef>
          </c:val>
          <c:extLst>
            <c:ext xmlns:c16="http://schemas.microsoft.com/office/drawing/2014/chart" uri="{C3380CC4-5D6E-409C-BE32-E72D297353CC}">
              <c16:uniqueId val="{00000003-C489-47AA-AE5C-41F7E73E458D}"/>
            </c:ext>
          </c:extLst>
        </c:ser>
        <c:ser>
          <c:idx val="4"/>
          <c:order val="4"/>
          <c:tx>
            <c:strRef>
              <c:f>'001_12fy_2024m10'!$U$3</c:f>
              <c:strCache>
                <c:ptCount val="1"/>
                <c:pt idx="0">
                  <c:v>Public service buildings</c:v>
                </c:pt>
              </c:strCache>
            </c:strRef>
          </c:tx>
          <c:spPr>
            <a:solidFill>
              <a:schemeClr val="accent5"/>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'001_12fy_2024m10'!$U$4:$U$23</c:f>
              <c:numCache>
                <c:formatCode>General</c:formatCode>
                <c:ptCount val="20"/>
                <c:pt idx="0">
                  <c:v>2.8448410000000002</c:v>
                </c:pt>
                <c:pt idx="1">
                  <c:v>2.341437</c:v>
                </c:pt>
                <c:pt idx="2">
                  <c:v>2.9261400000000002</c:v>
                </c:pt>
                <c:pt idx="3">
                  <c:v>3.201203</c:v>
                </c:pt>
                <c:pt idx="4">
                  <c:v>3.9676529999999999</c:v>
                </c:pt>
                <c:pt idx="5">
                  <c:v>3.3262839999999998</c:v>
                </c:pt>
                <c:pt idx="6">
                  <c:v>2.9110070000000001</c:v>
                </c:pt>
                <c:pt idx="7">
                  <c:v>3.4845250000000001</c:v>
                </c:pt>
                <c:pt idx="8">
                  <c:v>3.5869170000000001</c:v>
                </c:pt>
                <c:pt idx="9">
                  <c:v>2.964804</c:v>
                </c:pt>
                <c:pt idx="10">
                  <c:v>4.1477089999999999</c:v>
                </c:pt>
                <c:pt idx="11">
                  <c:v>4.7353370000000004</c:v>
                </c:pt>
                <c:pt idx="12">
                  <c:v>4.3487660000000004</c:v>
                </c:pt>
                <c:pt idx="13">
                  <c:v>5.2770049999999999</c:v>
                </c:pt>
                <c:pt idx="14">
                  <c:v>6.9708509999999997</c:v>
                </c:pt>
                <c:pt idx="15">
                  <c:v>5.743862</c:v>
                </c:pt>
                <c:pt idx="16">
                  <c:v>5.5805410000000002</c:v>
                </c:pt>
                <c:pt idx="17">
                  <c:v>4.7787629999999996</c:v>
                </c:pt>
                <c:pt idx="18">
                  <c:v>5.0392729999999997</c:v>
                </c:pt>
                <c:pt idx="19">
                  <c:v>3.3070240000000002</c:v>
                </c:pt>
              </c:numCache>
            </c:numRef>
          </c:val>
          <c:extLst>
            <c:ext xmlns:c16="http://schemas.microsoft.com/office/drawing/2014/chart" uri="{C3380CC4-5D6E-409C-BE32-E72D297353CC}">
              <c16:uniqueId val="{00000004-C489-47AA-AE5C-41F7E73E458D}"/>
            </c:ext>
          </c:extLst>
        </c:ser>
        <c:ser>
          <c:idx val="5"/>
          <c:order val="5"/>
          <c:tx>
            <c:strRef>
              <c:f>'001_12fy_2024m10'!$V$3</c:f>
              <c:strCache>
                <c:ptCount val="1"/>
                <c:pt idx="0">
                  <c:v>Industrial and warehouse buildings</c:v>
                </c:pt>
              </c:strCache>
            </c:strRef>
          </c:tx>
          <c:spPr>
            <a:solidFill>
              <a:schemeClr val="accent6"/>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'001_12fy_2024m10'!$V$4:$V$23</c:f>
              <c:numCache>
                <c:formatCode>General</c:formatCode>
                <c:ptCount val="20"/>
                <c:pt idx="0">
                  <c:v>12.065087999999999</c:v>
                </c:pt>
                <c:pt idx="1">
                  <c:v>12.945625</c:v>
                </c:pt>
                <c:pt idx="2">
                  <c:v>16.50686</c:v>
                </c:pt>
                <c:pt idx="3">
                  <c:v>14.597054</c:v>
                </c:pt>
                <c:pt idx="4">
                  <c:v>9.0425369999999994</c:v>
                </c:pt>
                <c:pt idx="5">
                  <c:v>8.4163340000000009</c:v>
                </c:pt>
                <c:pt idx="6">
                  <c:v>12.377103999999999</c:v>
                </c:pt>
                <c:pt idx="7">
                  <c:v>9.4426970000000008</c:v>
                </c:pt>
                <c:pt idx="8">
                  <c:v>8.8447800000000001</c:v>
                </c:pt>
                <c:pt idx="9">
                  <c:v>9.4184870000000007</c:v>
                </c:pt>
                <c:pt idx="10">
                  <c:v>10.658029000000001</c:v>
                </c:pt>
                <c:pt idx="11">
                  <c:v>10.847148000000001</c:v>
                </c:pt>
                <c:pt idx="12">
                  <c:v>10.791969999999999</c:v>
                </c:pt>
                <c:pt idx="13">
                  <c:v>12.230184</c:v>
                </c:pt>
                <c:pt idx="14">
                  <c:v>13.210587</c:v>
                </c:pt>
                <c:pt idx="15">
                  <c:v>11.863301999999999</c:v>
                </c:pt>
                <c:pt idx="16">
                  <c:v>15.183372</c:v>
                </c:pt>
                <c:pt idx="17">
                  <c:v>14.209007</c:v>
                </c:pt>
                <c:pt idx="18">
                  <c:v>11.289444</c:v>
                </c:pt>
                <c:pt idx="19">
                  <c:v>11.314371</c:v>
                </c:pt>
              </c:numCache>
            </c:numRef>
          </c:val>
          <c:extLst>
            <c:ext xmlns:c16="http://schemas.microsoft.com/office/drawing/2014/chart" uri="{C3380CC4-5D6E-409C-BE32-E72D297353CC}">
              <c16:uniqueId val="{00000005-C489-47AA-AE5C-41F7E73E458D}"/>
            </c:ext>
          </c:extLst>
        </c:ser>
        <c:ser>
          <c:idx val="6"/>
          <c:order val="6"/>
          <c:tx>
            <c:strRef>
              <c:f>'001_12fy_2024m10'!$W$3</c:f>
              <c:strCache>
                <c:ptCount val="1"/>
                <c:pt idx="0">
                  <c:v>Agricultural buildings and shelters</c:v>
                </c:pt>
              </c:strCache>
            </c:strRef>
          </c:tx>
          <c:spPr>
            <a:solidFill>
              <a:schemeClr val="accent1">
                <a:lumMod val="60000"/>
              </a:schemeClr>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'001_12fy_2024m10'!$W$4:$W$23</c:f>
              <c:numCache>
                <c:formatCode>General</c:formatCode>
                <c:ptCount val="20"/>
                <c:pt idx="0">
                  <c:v>4.5562420000000001</c:v>
                </c:pt>
                <c:pt idx="1">
                  <c:v>5.3187730000000002</c:v>
                </c:pt>
                <c:pt idx="2">
                  <c:v>5.4793760000000002</c:v>
                </c:pt>
                <c:pt idx="3">
                  <c:v>5.4400769999999996</c:v>
                </c:pt>
                <c:pt idx="4">
                  <c:v>5.1805599999999998</c:v>
                </c:pt>
                <c:pt idx="5">
                  <c:v>4.5693650000000003</c:v>
                </c:pt>
                <c:pt idx="6">
                  <c:v>4.261336</c:v>
                </c:pt>
                <c:pt idx="7">
                  <c:v>3.681969</c:v>
                </c:pt>
                <c:pt idx="8">
                  <c:v>5.2608090000000001</c:v>
                </c:pt>
                <c:pt idx="9">
                  <c:v>3.1195020000000002</c:v>
                </c:pt>
                <c:pt idx="10">
                  <c:v>2.8869410000000002</c:v>
                </c:pt>
                <c:pt idx="11">
                  <c:v>4.0350950000000001</c:v>
                </c:pt>
                <c:pt idx="12">
                  <c:v>3.3906329999999998</c:v>
                </c:pt>
                <c:pt idx="13">
                  <c:v>3.931489</c:v>
                </c:pt>
                <c:pt idx="14">
                  <c:v>4.45099</c:v>
                </c:pt>
                <c:pt idx="15">
                  <c:v>3.4748790000000001</c:v>
                </c:pt>
                <c:pt idx="16">
                  <c:v>2.4261550000000001</c:v>
                </c:pt>
                <c:pt idx="17">
                  <c:v>1.56386</c:v>
                </c:pt>
                <c:pt idx="18">
                  <c:v>1.168312</c:v>
                </c:pt>
                <c:pt idx="19">
                  <c:v>1.785226</c:v>
                </c:pt>
              </c:numCache>
            </c:numRef>
          </c:val>
          <c:extLst>
            <c:ext xmlns:c16="http://schemas.microsoft.com/office/drawing/2014/chart" uri="{C3380CC4-5D6E-409C-BE32-E72D297353CC}">
              <c16:uniqueId val="{00000006-C489-47AA-AE5C-41F7E73E458D}"/>
            </c:ext>
          </c:extLst>
        </c:ser>
        <c:ser>
          <c:idx val="7"/>
          <c:order val="7"/>
          <c:tx>
            <c:strRef>
              <c:f>'001_12fy_2024m10'!$X$3</c:f>
              <c:strCache>
                <c:ptCount val="1"/>
                <c:pt idx="0">
                  <c:v>Other buildings</c:v>
                </c:pt>
              </c:strCache>
            </c:strRef>
          </c:tx>
          <c:spPr>
            <a:solidFill>
              <a:schemeClr val="accent2">
                <a:lumMod val="60000"/>
              </a:schemeClr>
            </a:solidFill>
            <a:ln>
              <a:noFill/>
            </a:ln>
            <a:effectLst/>
          </c:spPr>
          <c:invertIfNegative val="0"/>
          <c:cat>
            <c:strRef>
              <c:f>'001_12fy_2024m10'!$P$4:$P$23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2024M10</c:v>
                </c:pt>
              </c:strCache>
            </c:strRef>
          </c:cat>
          <c:val>
            <c:numRef>
              <c:f>'001_12fy_2024m10'!$X$4:$X$23</c:f>
              <c:numCache>
                <c:formatCode>General</c:formatCode>
                <c:ptCount val="20"/>
                <c:pt idx="0">
                  <c:v>5.1341890000000001</c:v>
                </c:pt>
                <c:pt idx="1">
                  <c:v>5.3797670000000002</c:v>
                </c:pt>
                <c:pt idx="2">
                  <c:v>5.5085499999999996</c:v>
                </c:pt>
                <c:pt idx="3">
                  <c:v>5.1593470000000003</c:v>
                </c:pt>
                <c:pt idx="4">
                  <c:v>4.4884409999999999</c:v>
                </c:pt>
                <c:pt idx="5">
                  <c:v>4.6518709999999999</c:v>
                </c:pt>
                <c:pt idx="6">
                  <c:v>4.5488460000000002</c:v>
                </c:pt>
                <c:pt idx="7">
                  <c:v>4.3467219999999998</c:v>
                </c:pt>
                <c:pt idx="8">
                  <c:v>3.81785</c:v>
                </c:pt>
                <c:pt idx="9">
                  <c:v>3.3803040000000002</c:v>
                </c:pt>
                <c:pt idx="10">
                  <c:v>3.038932</c:v>
                </c:pt>
                <c:pt idx="11">
                  <c:v>3.1947589999999999</c:v>
                </c:pt>
                <c:pt idx="12">
                  <c:v>2.8082989999999999</c:v>
                </c:pt>
                <c:pt idx="13">
                  <c:v>2.8740969999999999</c:v>
                </c:pt>
                <c:pt idx="14">
                  <c:v>2.706877</c:v>
                </c:pt>
                <c:pt idx="15">
                  <c:v>2.9126270000000001</c:v>
                </c:pt>
                <c:pt idx="16">
                  <c:v>3.3128030000000002</c:v>
                </c:pt>
                <c:pt idx="17">
                  <c:v>2.3833169999999999</c:v>
                </c:pt>
                <c:pt idx="18">
                  <c:v>1.739522</c:v>
                </c:pt>
                <c:pt idx="19">
                  <c:v>1.611442</c:v>
                </c:pt>
              </c:numCache>
            </c:numRef>
          </c:val>
          <c:extLst>
            <c:ext xmlns:c16="http://schemas.microsoft.com/office/drawing/2014/chart" uri="{C3380CC4-5D6E-409C-BE32-E72D297353CC}">
              <c16:uniqueId val="{00000007-C489-47AA-AE5C-41F7E73E458D}"/>
            </c:ext>
          </c:extLst>
        </c:ser>
        <c:dLbls>
          <c:showLegendKey val="0"/>
          <c:showVal val="0"/>
          <c:showCatName val="0"/>
          <c:showSerName val="0"/>
          <c:showPercent val="0"/>
          <c:showBubbleSize val="0"/>
        </c:dLbls>
        <c:gapWidth val="150"/>
        <c:overlap val="100"/>
        <c:axId val="896065968"/>
        <c:axId val="896056248"/>
      </c:barChart>
      <c:catAx>
        <c:axId val="8960659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Million m3</a:t>
                </a:r>
              </a:p>
            </c:rich>
          </c:tx>
          <c:layout>
            <c:manualLayout>
              <c:xMode val="edge"/>
              <c:yMode val="edge"/>
              <c:x val="4.9464337429715843E-2"/>
              <c:y val="2.5236996012809897E-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896056248"/>
        <c:crosses val="autoZero"/>
        <c:auto val="1"/>
        <c:lblAlgn val="ctr"/>
        <c:lblOffset val="100"/>
        <c:noMultiLvlLbl val="0"/>
      </c:catAx>
      <c:valAx>
        <c:axId val="896056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896065968"/>
        <c:crosses val="autoZero"/>
        <c:crossBetween val="between"/>
      </c:valAx>
      <c:spPr>
        <a:noFill/>
        <a:ln>
          <a:noFill/>
        </a:ln>
        <a:effectLst/>
      </c:spPr>
    </c:plotArea>
    <c:legend>
      <c:legendPos val="b"/>
      <c:layout>
        <c:manualLayout>
          <c:xMode val="edge"/>
          <c:yMode val="edge"/>
          <c:x val="9.8901134929265094E-3"/>
          <c:y val="0.85368073472989059"/>
          <c:w val="0.982995404547367"/>
          <c:h val="0.118509418071467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KUVAPOHJA!$C$5</c:f>
              <c:strCache>
                <c:ptCount val="1"/>
                <c:pt idx="0">
                  <c:v>Kaukolämpö</c:v>
                </c:pt>
              </c:strCache>
            </c:strRef>
          </c:tx>
          <c:spPr>
            <a:ln w="19050" cap="rnd">
              <a:solidFill>
                <a:schemeClr val="accent1"/>
              </a:solidFill>
              <a:round/>
            </a:ln>
            <a:effectLst/>
          </c:spPr>
          <c:marker>
            <c:symbol val="none"/>
          </c:marker>
          <c:dLbls>
            <c:dLbl>
              <c:idx val="31"/>
              <c:layout>
                <c:manualLayout>
                  <c:x val="-2.697575142958792E-2"/>
                  <c:y val="-5.8099909642442236E-2"/>
                </c:manualLayout>
              </c:layout>
              <c:tx>
                <c:rich>
                  <a:bodyPr/>
                  <a:lstStyle/>
                  <a:p>
                    <a:r>
                      <a:rPr lang="en-US"/>
                      <a:t>District heat</a:t>
                    </a:r>
                  </a:p>
                </c:rich>
              </c:tx>
              <c:dLblPos val="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B07-4A2B-98E4-D593673957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KUVAPOHJA!$B$15:$B$49</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KUVAPOHJA!$C$15:$C$49</c:f>
              <c:numCache>
                <c:formatCode>0.0\ %</c:formatCode>
                <c:ptCount val="35"/>
                <c:pt idx="0">
                  <c:v>0.44900000000000001</c:v>
                </c:pt>
                <c:pt idx="1">
                  <c:v>0.44400000000000001</c:v>
                </c:pt>
                <c:pt idx="2">
                  <c:v>0.44700000000000001</c:v>
                </c:pt>
                <c:pt idx="3">
                  <c:v>0.436</c:v>
                </c:pt>
                <c:pt idx="4">
                  <c:v>0.48100000000000004</c:v>
                </c:pt>
                <c:pt idx="5">
                  <c:v>0.48690639439875405</c:v>
                </c:pt>
                <c:pt idx="6">
                  <c:v>0.49726791716369739</c:v>
                </c:pt>
                <c:pt idx="7">
                  <c:v>0.49223162655276048</c:v>
                </c:pt>
                <c:pt idx="8">
                  <c:v>0.49128811465752997</c:v>
                </c:pt>
                <c:pt idx="9">
                  <c:v>0.48181489482028128</c:v>
                </c:pt>
                <c:pt idx="10">
                  <c:v>0.51336078959135867</c:v>
                </c:pt>
                <c:pt idx="11">
                  <c:v>0.51069338450720125</c:v>
                </c:pt>
                <c:pt idx="12">
                  <c:v>0.48132303763755485</c:v>
                </c:pt>
                <c:pt idx="13">
                  <c:v>0.48694670670235701</c:v>
                </c:pt>
                <c:pt idx="14">
                  <c:v>0.44622767650972595</c:v>
                </c:pt>
                <c:pt idx="15">
                  <c:v>0.44998498462788061</c:v>
                </c:pt>
                <c:pt idx="16">
                  <c:v>0.52650607961023355</c:v>
                </c:pt>
                <c:pt idx="17">
                  <c:v>0.56246577679236431</c:v>
                </c:pt>
                <c:pt idx="18">
                  <c:v>0.52843065018667001</c:v>
                </c:pt>
                <c:pt idx="19">
                  <c:v>0.57087932076020442</c:v>
                </c:pt>
                <c:pt idx="20">
                  <c:v>0.51330082474659855</c:v>
                </c:pt>
                <c:pt idx="21">
                  <c:v>0.57272450526871677</c:v>
                </c:pt>
                <c:pt idx="22">
                  <c:v>0.54415002502920384</c:v>
                </c:pt>
                <c:pt idx="23">
                  <c:v>0.50949991174071951</c:v>
                </c:pt>
                <c:pt idx="24">
                  <c:v>0.57750006063073245</c:v>
                </c:pt>
                <c:pt idx="25">
                  <c:v>0.62258362309470971</c:v>
                </c:pt>
                <c:pt idx="26">
                  <c:v>0.63253181378932954</c:v>
                </c:pt>
                <c:pt idx="27">
                  <c:v>0.64411609867355768</c:v>
                </c:pt>
                <c:pt idx="28">
                  <c:v>0.57600903943736548</c:v>
                </c:pt>
                <c:pt idx="29">
                  <c:v>0.57889349835519244</c:v>
                </c:pt>
                <c:pt idx="30">
                  <c:v>0.51040293201620357</c:v>
                </c:pt>
                <c:pt idx="31" formatCode="0%">
                  <c:v>0.51376464731354976</c:v>
                </c:pt>
                <c:pt idx="32" formatCode="0%">
                  <c:v>0.46154253942696127</c:v>
                </c:pt>
                <c:pt idx="33" formatCode="0%">
                  <c:v>0.51222342972059309</c:v>
                </c:pt>
                <c:pt idx="34" formatCode="0%">
                  <c:v>0.43383791973570623</c:v>
                </c:pt>
              </c:numCache>
            </c:numRef>
          </c:yVal>
          <c:smooth val="0"/>
          <c:extLst>
            <c:ext xmlns:c16="http://schemas.microsoft.com/office/drawing/2014/chart" uri="{C3380CC4-5D6E-409C-BE32-E72D297353CC}">
              <c16:uniqueId val="{00000001-6B07-4A2B-98E4-D593673957A7}"/>
            </c:ext>
          </c:extLst>
        </c:ser>
        <c:ser>
          <c:idx val="1"/>
          <c:order val="1"/>
          <c:tx>
            <c:strRef>
              <c:f>KUVAPOHJA!$D$5</c:f>
              <c:strCache>
                <c:ptCount val="1"/>
                <c:pt idx="0">
                  <c:v>Sähkö</c:v>
                </c:pt>
              </c:strCache>
            </c:strRef>
          </c:tx>
          <c:spPr>
            <a:ln w="19050" cap="rnd">
              <a:solidFill>
                <a:schemeClr val="accent2"/>
              </a:solidFill>
              <a:round/>
            </a:ln>
            <a:effectLst/>
          </c:spPr>
          <c:marker>
            <c:symbol val="none"/>
          </c:marker>
          <c:dLbls>
            <c:dLbl>
              <c:idx val="31"/>
              <c:tx>
                <c:rich>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r>
                      <a:rPr lang="en-US"/>
                      <a:t>Electricity</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fi-FI"/>
                </a:p>
              </c:txPr>
              <c:dLblPos val="t"/>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07-4A2B-98E4-D593673957A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KUVAPOHJA!$B$15:$B$49</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KUVAPOHJA!$D$15:$D$49</c:f>
              <c:numCache>
                <c:formatCode>0.0\ %</c:formatCode>
                <c:ptCount val="35"/>
                <c:pt idx="0">
                  <c:v>0.315</c:v>
                </c:pt>
                <c:pt idx="1">
                  <c:v>0.312</c:v>
                </c:pt>
                <c:pt idx="2">
                  <c:v>0.307</c:v>
                </c:pt>
                <c:pt idx="3">
                  <c:v>0.312</c:v>
                </c:pt>
                <c:pt idx="4">
                  <c:v>0.27500000000000002</c:v>
                </c:pt>
                <c:pt idx="5">
                  <c:v>0.24801252034612709</c:v>
                </c:pt>
                <c:pt idx="6">
                  <c:v>0.21455734353219832</c:v>
                </c:pt>
                <c:pt idx="7">
                  <c:v>0.22823415172231001</c:v>
                </c:pt>
                <c:pt idx="8">
                  <c:v>0.24439751215245609</c:v>
                </c:pt>
                <c:pt idx="9">
                  <c:v>0.26232677177147518</c:v>
                </c:pt>
                <c:pt idx="10">
                  <c:v>0.248399145132181</c:v>
                </c:pt>
                <c:pt idx="11">
                  <c:v>0.26006478663228838</c:v>
                </c:pt>
                <c:pt idx="12">
                  <c:v>0.28520466152675167</c:v>
                </c:pt>
                <c:pt idx="13">
                  <c:v>0.25799989312441224</c:v>
                </c:pt>
                <c:pt idx="14">
                  <c:v>0.2769189157340225</c:v>
                </c:pt>
                <c:pt idx="15">
                  <c:v>0.29847505624509213</c:v>
                </c:pt>
                <c:pt idx="16">
                  <c:v>0.25056377009357916</c:v>
                </c:pt>
                <c:pt idx="17">
                  <c:v>0.22045130950397127</c:v>
                </c:pt>
                <c:pt idx="18">
                  <c:v>0.19544131202779741</c:v>
                </c:pt>
                <c:pt idx="19">
                  <c:v>0.18795971859021826</c:v>
                </c:pt>
                <c:pt idx="20">
                  <c:v>0.22843718548748537</c:v>
                </c:pt>
                <c:pt idx="21">
                  <c:v>0.17866435691662469</c:v>
                </c:pt>
                <c:pt idx="22">
                  <c:v>0.175993059372517</c:v>
                </c:pt>
                <c:pt idx="23">
                  <c:v>0.16905867943736269</c:v>
                </c:pt>
                <c:pt idx="24">
                  <c:v>0.13384143590671843</c:v>
                </c:pt>
                <c:pt idx="25">
                  <c:v>0.13647894303592265</c:v>
                </c:pt>
                <c:pt idx="26">
                  <c:v>0.11954859846349086</c:v>
                </c:pt>
                <c:pt idx="27">
                  <c:v>0.12081508124728844</c:v>
                </c:pt>
                <c:pt idx="28">
                  <c:v>0.14411716406031874</c:v>
                </c:pt>
                <c:pt idx="29">
                  <c:v>0.1242086993893928</c:v>
                </c:pt>
                <c:pt idx="30">
                  <c:v>0.15158352020657337</c:v>
                </c:pt>
                <c:pt idx="31" formatCode="0%">
                  <c:v>0.14130954456824277</c:v>
                </c:pt>
                <c:pt idx="32" formatCode="0%">
                  <c:v>0.10276314857677442</c:v>
                </c:pt>
                <c:pt idx="33" formatCode="0%">
                  <c:v>8.9281278624057686E-2</c:v>
                </c:pt>
                <c:pt idx="34" formatCode="0%">
                  <c:v>0.11294920060562028</c:v>
                </c:pt>
              </c:numCache>
            </c:numRef>
          </c:yVal>
          <c:smooth val="0"/>
          <c:extLst>
            <c:ext xmlns:c16="http://schemas.microsoft.com/office/drawing/2014/chart" uri="{C3380CC4-5D6E-409C-BE32-E72D297353CC}">
              <c16:uniqueId val="{00000003-6B07-4A2B-98E4-D593673957A7}"/>
            </c:ext>
          </c:extLst>
        </c:ser>
        <c:ser>
          <c:idx val="2"/>
          <c:order val="2"/>
          <c:tx>
            <c:strRef>
              <c:f>KUVAPOHJA!$E$5</c:f>
              <c:strCache>
                <c:ptCount val="1"/>
                <c:pt idx="0">
                  <c:v>Lämpöpumppu</c:v>
                </c:pt>
              </c:strCache>
            </c:strRef>
          </c:tx>
          <c:spPr>
            <a:ln w="19050" cap="rnd">
              <a:solidFill>
                <a:srgbClr val="E05500"/>
              </a:solidFill>
              <a:round/>
            </a:ln>
            <a:effectLst/>
          </c:spPr>
          <c:marker>
            <c:symbol val="none"/>
          </c:marker>
          <c:dLbls>
            <c:dLbl>
              <c:idx val="32"/>
              <c:tx>
                <c:rich>
                  <a:bodyPr/>
                  <a:lstStyle/>
                  <a:p>
                    <a:r>
                      <a:rPr lang="en-US">
                        <a:solidFill>
                          <a:srgbClr val="E05500"/>
                        </a:solidFill>
                      </a:rPr>
                      <a:t>Heat pump</a:t>
                    </a:r>
                    <a:endParaRPr lang="en-US"/>
                  </a:p>
                </c:rich>
              </c:tx>
              <c:dLblPos val="t"/>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07-4A2B-98E4-D593673957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KUVAPOHJA!$B$15:$B$49</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KUVAPOHJA!$E$15:$E$49</c:f>
              <c:numCache>
                <c:formatCode>General</c:formatCode>
                <c:ptCount val="35"/>
                <c:pt idx="0">
                  <c:v>0</c:v>
                </c:pt>
                <c:pt idx="1">
                  <c:v>0</c:v>
                </c:pt>
                <c:pt idx="2">
                  <c:v>0</c:v>
                </c:pt>
                <c:pt idx="3">
                  <c:v>0</c:v>
                </c:pt>
                <c:pt idx="4">
                  <c:v>0</c:v>
                </c:pt>
                <c:pt idx="5">
                  <c:v>0</c:v>
                </c:pt>
                <c:pt idx="6">
                  <c:v>0</c:v>
                </c:pt>
                <c:pt idx="7">
                  <c:v>0</c:v>
                </c:pt>
                <c:pt idx="8" formatCode="0.0\ %">
                  <c:v>7.9939650779999993E-3</c:v>
                </c:pt>
                <c:pt idx="9" formatCode="0.0\ %">
                  <c:v>1.0341187999999999E-2</c:v>
                </c:pt>
                <c:pt idx="10" formatCode="0.0\ %">
                  <c:v>1.4756617999999999E-2</c:v>
                </c:pt>
                <c:pt idx="11" formatCode="0.0\ %">
                  <c:v>1.8111592999999999E-2</c:v>
                </c:pt>
                <c:pt idx="12" formatCode="0.0\ %">
                  <c:v>2.4205766E-2</c:v>
                </c:pt>
                <c:pt idx="13" formatCode="0.0\ %">
                  <c:v>3.7016518999999998E-2</c:v>
                </c:pt>
                <c:pt idx="14" formatCode="0.0\ %">
                  <c:v>4.0395788000000002E-2</c:v>
                </c:pt>
                <c:pt idx="15" formatCode="0.0\ %">
                  <c:v>4.2839596000000001E-2</c:v>
                </c:pt>
                <c:pt idx="16" formatCode="0.0\ %">
                  <c:v>4.7442148678490885E-2</c:v>
                </c:pt>
                <c:pt idx="17" formatCode="0.0\ %">
                  <c:v>5.4239755000000001E-2</c:v>
                </c:pt>
                <c:pt idx="18" formatCode="0.0\ %">
                  <c:v>7.2395004161566148E-2</c:v>
                </c:pt>
                <c:pt idx="19" formatCode="0.0\ %">
                  <c:v>6.5787077846544292E-2</c:v>
                </c:pt>
                <c:pt idx="20" formatCode="0.0\ %">
                  <c:v>0.13232307794673498</c:v>
                </c:pt>
                <c:pt idx="21" formatCode="0.0\ %">
                  <c:v>0.15215061826189386</c:v>
                </c:pt>
                <c:pt idx="22" formatCode="0.0\ %">
                  <c:v>0.19121115496803753</c:v>
                </c:pt>
                <c:pt idx="23" formatCode="0.0\ %">
                  <c:v>0.20846611944817076</c:v>
                </c:pt>
                <c:pt idx="24" formatCode="0.0\ %">
                  <c:v>0.20119572167250874</c:v>
                </c:pt>
                <c:pt idx="25" formatCode="0.0\ %">
                  <c:v>0.17306475479165978</c:v>
                </c:pt>
                <c:pt idx="26" formatCode="0.0\ %">
                  <c:v>0.16929044147609995</c:v>
                </c:pt>
                <c:pt idx="27" formatCode="0.0\ %">
                  <c:v>0.17880107913390492</c:v>
                </c:pt>
                <c:pt idx="28" formatCode="0.0\ %">
                  <c:v>0.19797505364071477</c:v>
                </c:pt>
                <c:pt idx="29" formatCode="0.0\ %">
                  <c:v>0.21312443988492463</c:v>
                </c:pt>
                <c:pt idx="30" formatCode="0.0\ %">
                  <c:v>0.244200381214047</c:v>
                </c:pt>
                <c:pt idx="31" formatCode="0%">
                  <c:v>0.27761943372020759</c:v>
                </c:pt>
                <c:pt idx="32" formatCode="0%">
                  <c:v>0.36098798089338496</c:v>
                </c:pt>
                <c:pt idx="33" formatCode="0%">
                  <c:v>0.3372018332561873</c:v>
                </c:pt>
                <c:pt idx="34" formatCode="0%">
                  <c:v>0.34493659482212685</c:v>
                </c:pt>
              </c:numCache>
            </c:numRef>
          </c:yVal>
          <c:smooth val="0"/>
          <c:extLst>
            <c:ext xmlns:c16="http://schemas.microsoft.com/office/drawing/2014/chart" uri="{C3380CC4-5D6E-409C-BE32-E72D297353CC}">
              <c16:uniqueId val="{00000005-6B07-4A2B-98E4-D593673957A7}"/>
            </c:ext>
          </c:extLst>
        </c:ser>
        <c:ser>
          <c:idx val="3"/>
          <c:order val="3"/>
          <c:tx>
            <c:strRef>
              <c:f>KUVAPOHJA!$F$5</c:f>
              <c:strCache>
                <c:ptCount val="1"/>
                <c:pt idx="0">
                  <c:v>Puu</c:v>
                </c:pt>
              </c:strCache>
            </c:strRef>
          </c:tx>
          <c:spPr>
            <a:ln w="19050" cap="rnd">
              <a:solidFill>
                <a:schemeClr val="accent4"/>
              </a:solidFill>
              <a:round/>
            </a:ln>
            <a:effectLst/>
          </c:spPr>
          <c:marker>
            <c:symbol val="none"/>
          </c:marker>
          <c:dLbls>
            <c:dLbl>
              <c:idx val="29"/>
              <c:tx>
                <c:rich>
                  <a:bodyPr/>
                  <a:lstStyle/>
                  <a:p>
                    <a:r>
                      <a:rPr lang="en-US"/>
                      <a:t>Wood</a:t>
                    </a:r>
                  </a:p>
                </c:rich>
              </c:tx>
              <c:dLblPos val="t"/>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07-4A2B-98E4-D593673957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KUVAPOHJA!$B$15:$B$49</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KUVAPOHJA!$F$15:$F$49</c:f>
              <c:numCache>
                <c:formatCode>0.0\ %</c:formatCode>
                <c:ptCount val="35"/>
                <c:pt idx="0">
                  <c:v>4.9000000000000002E-2</c:v>
                </c:pt>
                <c:pt idx="1">
                  <c:v>6.4000000000000001E-2</c:v>
                </c:pt>
                <c:pt idx="2">
                  <c:v>7.400000000000001E-2</c:v>
                </c:pt>
                <c:pt idx="3">
                  <c:v>0.106</c:v>
                </c:pt>
                <c:pt idx="4">
                  <c:v>0.109</c:v>
                </c:pt>
                <c:pt idx="5">
                  <c:v>0.11351602316827587</c:v>
                </c:pt>
                <c:pt idx="6">
                  <c:v>9.9025009745412923E-2</c:v>
                </c:pt>
                <c:pt idx="7">
                  <c:v>9.2166042127600212E-2</c:v>
                </c:pt>
                <c:pt idx="8">
                  <c:v>7.0934812264757049E-2</c:v>
                </c:pt>
                <c:pt idx="9">
                  <c:v>5.9077755591516845E-2</c:v>
                </c:pt>
                <c:pt idx="10">
                  <c:v>5.80666450009946E-2</c:v>
                </c:pt>
                <c:pt idx="11">
                  <c:v>6.1882441639731688E-2</c:v>
                </c:pt>
                <c:pt idx="12">
                  <c:v>6.3524026181112775E-2</c:v>
                </c:pt>
                <c:pt idx="13">
                  <c:v>6.5246228228149392E-2</c:v>
                </c:pt>
                <c:pt idx="14">
                  <c:v>6.8209146999999998E-2</c:v>
                </c:pt>
                <c:pt idx="15">
                  <c:v>7.1803633000000006E-2</c:v>
                </c:pt>
                <c:pt idx="16">
                  <c:v>7.1260357494348545E-2</c:v>
                </c:pt>
                <c:pt idx="17">
                  <c:v>5.4738350999999998E-2</c:v>
                </c:pt>
                <c:pt idx="18">
                  <c:v>5.9524453121607868E-2</c:v>
                </c:pt>
                <c:pt idx="19">
                  <c:v>5.7247787793950691E-2</c:v>
                </c:pt>
                <c:pt idx="20">
                  <c:v>5.8361446955398619E-2</c:v>
                </c:pt>
                <c:pt idx="21">
                  <c:v>4.7458602024427976E-2</c:v>
                </c:pt>
                <c:pt idx="22">
                  <c:v>5.4923375540514761E-2</c:v>
                </c:pt>
                <c:pt idx="23">
                  <c:v>5.5245584324099914E-2</c:v>
                </c:pt>
                <c:pt idx="24">
                  <c:v>4.6246660315229629E-2</c:v>
                </c:pt>
                <c:pt idx="25">
                  <c:v>2.9851974163186617E-2</c:v>
                </c:pt>
                <c:pt idx="26">
                  <c:v>3.3380881455276075E-2</c:v>
                </c:pt>
                <c:pt idx="27">
                  <c:v>1.9943380566724903E-2</c:v>
                </c:pt>
                <c:pt idx="28">
                  <c:v>2.9530013089821106E-2</c:v>
                </c:pt>
                <c:pt idx="29">
                  <c:v>3.4258837240038816E-2</c:v>
                </c:pt>
                <c:pt idx="30">
                  <c:v>3.1360200019236735E-2</c:v>
                </c:pt>
                <c:pt idx="31" formatCode="0%">
                  <c:v>2.2535251223118037E-2</c:v>
                </c:pt>
                <c:pt idx="32" formatCode="0%">
                  <c:v>1.783827398323725E-2</c:v>
                </c:pt>
                <c:pt idx="33" formatCode="0%">
                  <c:v>2.4275760771970866E-2</c:v>
                </c:pt>
                <c:pt idx="34" formatCode="0%">
                  <c:v>2.3467123054640961E-2</c:v>
                </c:pt>
              </c:numCache>
            </c:numRef>
          </c:yVal>
          <c:smooth val="0"/>
          <c:extLst>
            <c:ext xmlns:c16="http://schemas.microsoft.com/office/drawing/2014/chart" uri="{C3380CC4-5D6E-409C-BE32-E72D297353CC}">
              <c16:uniqueId val="{00000007-6B07-4A2B-98E4-D593673957A7}"/>
            </c:ext>
          </c:extLst>
        </c:ser>
        <c:ser>
          <c:idx val="4"/>
          <c:order val="4"/>
          <c:tx>
            <c:strRef>
              <c:f>KUVAPOHJA!$G$3</c:f>
              <c:strCache>
                <c:ptCount val="1"/>
                <c:pt idx="0">
                  <c:v>Öljy ja kaasu</c:v>
                </c:pt>
              </c:strCache>
            </c:strRef>
          </c:tx>
          <c:spPr>
            <a:ln w="19050" cap="rnd">
              <a:solidFill>
                <a:schemeClr val="accent3"/>
              </a:solidFill>
              <a:round/>
            </a:ln>
            <a:effectLst/>
          </c:spPr>
          <c:marker>
            <c:symbol val="none"/>
          </c:marker>
          <c:dLbls>
            <c:dLbl>
              <c:idx val="11"/>
              <c:layout>
                <c:manualLayout>
                  <c:x val="-4.3101820633850305E-2"/>
                  <c:y val="-5.1639226914817572E-2"/>
                </c:manualLayout>
              </c:layout>
              <c:tx>
                <c:rich>
                  <a:bodyPr/>
                  <a:lstStyle/>
                  <a:p>
                    <a:r>
                      <a:rPr lang="en-US"/>
                      <a:t>Oil</a:t>
                    </a:r>
                    <a:r>
                      <a:rPr lang="en-US" baseline="0"/>
                      <a:t> and gas</a:t>
                    </a:r>
                    <a:endParaRPr lang="en-US"/>
                  </a:p>
                </c:rich>
              </c:tx>
              <c:dLblPos val="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B07-4A2B-98E4-D593673957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KUVAPOHJA!$B$15:$B$49</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KUVAPOHJA!$L$15:$L$49</c:f>
              <c:numCache>
                <c:formatCode>0.0\ %</c:formatCode>
                <c:ptCount val="35"/>
                <c:pt idx="0">
                  <c:v>0.12</c:v>
                </c:pt>
                <c:pt idx="1">
                  <c:v>0.13800000000000001</c:v>
                </c:pt>
                <c:pt idx="2">
                  <c:v>0.13699999999999998</c:v>
                </c:pt>
                <c:pt idx="3">
                  <c:v>0.12300000000000001</c:v>
                </c:pt>
                <c:pt idx="4">
                  <c:v>0.10099999999999999</c:v>
                </c:pt>
                <c:pt idx="5">
                  <c:v>0.11552841370357132</c:v>
                </c:pt>
                <c:pt idx="6">
                  <c:v>0.11671554501209563</c:v>
                </c:pt>
                <c:pt idx="7">
                  <c:v>0.13528741546066719</c:v>
                </c:pt>
                <c:pt idx="8">
                  <c:v>0.15979014350369655</c:v>
                </c:pt>
                <c:pt idx="9">
                  <c:v>0.16379082219725655</c:v>
                </c:pt>
                <c:pt idx="10">
                  <c:v>0.1300126005686254</c:v>
                </c:pt>
                <c:pt idx="11">
                  <c:v>0.13162763549769671</c:v>
                </c:pt>
                <c:pt idx="12">
                  <c:v>0.11928919130653329</c:v>
                </c:pt>
                <c:pt idx="13">
                  <c:v>0.13152309707887522</c:v>
                </c:pt>
                <c:pt idx="14">
                  <c:v>0.134689594224287</c:v>
                </c:pt>
                <c:pt idx="15">
                  <c:v>0.11010441421739406</c:v>
                </c:pt>
                <c:pt idx="16">
                  <c:v>7.1147261288266206E-2</c:v>
                </c:pt>
                <c:pt idx="17">
                  <c:v>8.2157405133182509E-2</c:v>
                </c:pt>
                <c:pt idx="18">
                  <c:v>0.10253162804404883</c:v>
                </c:pt>
                <c:pt idx="19">
                  <c:v>5.3808773672175139E-2</c:v>
                </c:pt>
                <c:pt idx="20">
                  <c:v>4.6536061864143427E-2</c:v>
                </c:pt>
                <c:pt idx="21">
                  <c:v>3.0979842880599254E-2</c:v>
                </c:pt>
                <c:pt idx="22">
                  <c:v>1.828937608883641E-2</c:v>
                </c:pt>
                <c:pt idx="23">
                  <c:v>3.2128350360088001E-2</c:v>
                </c:pt>
                <c:pt idx="24">
                  <c:v>1.8015504555946554E-2</c:v>
                </c:pt>
                <c:pt idx="25">
                  <c:v>1.4494702107184853E-2</c:v>
                </c:pt>
                <c:pt idx="26" formatCode="0%">
                  <c:v>2.7158321593569658E-2</c:v>
                </c:pt>
                <c:pt idx="27" formatCode="0%">
                  <c:v>1.3460140739545828E-2</c:v>
                </c:pt>
                <c:pt idx="28" formatCode="0%">
                  <c:v>2.3299390546549476E-2</c:v>
                </c:pt>
                <c:pt idx="29" formatCode="0%">
                  <c:v>1.5599662851422259E-2</c:v>
                </c:pt>
                <c:pt idx="30" formatCode="0%">
                  <c:v>1.2805516245036952E-2</c:v>
                </c:pt>
                <c:pt idx="31" formatCode="0%">
                  <c:v>6.1081820209935508E-3</c:v>
                </c:pt>
                <c:pt idx="32" formatCode="0%">
                  <c:v>7.5569340815390927E-3</c:v>
                </c:pt>
                <c:pt idx="33" formatCode="0%">
                  <c:v>7.1136454457081475E-3</c:v>
                </c:pt>
                <c:pt idx="34" formatCode="0%">
                  <c:v>3.6546941665328556E-3</c:v>
                </c:pt>
              </c:numCache>
            </c:numRef>
          </c:yVal>
          <c:smooth val="0"/>
          <c:extLst>
            <c:ext xmlns:c16="http://schemas.microsoft.com/office/drawing/2014/chart" uri="{C3380CC4-5D6E-409C-BE32-E72D297353CC}">
              <c16:uniqueId val="{00000009-6B07-4A2B-98E4-D593673957A7}"/>
            </c:ext>
          </c:extLst>
        </c:ser>
        <c:dLbls>
          <c:showLegendKey val="0"/>
          <c:showVal val="0"/>
          <c:showCatName val="0"/>
          <c:showSerName val="0"/>
          <c:showPercent val="0"/>
          <c:showBubbleSize val="0"/>
        </c:dLbls>
        <c:axId val="767411720"/>
        <c:axId val="767438720"/>
      </c:scatterChart>
      <c:valAx>
        <c:axId val="767411720"/>
        <c:scaling>
          <c:orientation val="minMax"/>
          <c:max val="2024"/>
          <c:min val="199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fi-FI"/>
          </a:p>
        </c:txPr>
        <c:crossAx val="767438720"/>
        <c:crosses val="autoZero"/>
        <c:crossBetween val="midCat"/>
      </c:valAx>
      <c:valAx>
        <c:axId val="767438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crossAx val="767411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40054959645746E-2"/>
          <c:y val="8.4698824808555409E-2"/>
          <c:w val="0.91674065218349554"/>
          <c:h val="0.84745720613839937"/>
        </c:manualLayout>
      </c:layout>
      <c:barChart>
        <c:barDir val="col"/>
        <c:grouping val="clustered"/>
        <c:varyColors val="0"/>
        <c:ser>
          <c:idx val="0"/>
          <c:order val="0"/>
          <c:tx>
            <c:strRef>
              <c:f>'Hiilineutraalien osuus'!$C$99</c:f>
              <c:strCache>
                <c:ptCount val="1"/>
                <c:pt idx="0">
                  <c:v>Sähkökattiloiden tuottama lämpö</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ptos" panose="020B0004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'Hiilineutraalien osuus'!$A$101:$A$104</c:f>
              <c:numCache>
                <c:formatCode>General</c:formatCode>
                <c:ptCount val="4"/>
                <c:pt idx="0">
                  <c:v>2021</c:v>
                </c:pt>
                <c:pt idx="1">
                  <c:v>2022</c:v>
                </c:pt>
                <c:pt idx="2">
                  <c:v>2023</c:v>
                </c:pt>
                <c:pt idx="3">
                  <c:v>2024</c:v>
                </c:pt>
              </c:numCache>
            </c:numRef>
          </c:cat>
          <c:val>
            <c:numRef>
              <c:f>'Hiilineutraalien osuus'!$C$101:$C$104</c:f>
              <c:numCache>
                <c:formatCode>0.0</c:formatCode>
                <c:ptCount val="4"/>
                <c:pt idx="0">
                  <c:v>16.000150000000001</c:v>
                </c:pt>
                <c:pt idx="1">
                  <c:v>57.879899999999999</c:v>
                </c:pt>
                <c:pt idx="2">
                  <c:v>745.63900000000001</c:v>
                </c:pt>
                <c:pt idx="3">
                  <c:v>1538.4784251071055</c:v>
                </c:pt>
              </c:numCache>
            </c:numRef>
          </c:val>
          <c:extLst>
            <c:ext xmlns:c16="http://schemas.microsoft.com/office/drawing/2014/chart" uri="{C3380CC4-5D6E-409C-BE32-E72D297353CC}">
              <c16:uniqueId val="{00000000-EC28-414B-99ED-026B9EF206E6}"/>
            </c:ext>
          </c:extLst>
        </c:ser>
        <c:dLbls>
          <c:showLegendKey val="0"/>
          <c:showVal val="0"/>
          <c:showCatName val="0"/>
          <c:showSerName val="0"/>
          <c:showPercent val="0"/>
          <c:showBubbleSize val="0"/>
        </c:dLbls>
        <c:gapWidth val="69"/>
        <c:overlap val="-27"/>
        <c:axId val="1402016440"/>
        <c:axId val="1402017520"/>
      </c:barChart>
      <c:catAx>
        <c:axId val="140201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fi-FI"/>
          </a:p>
        </c:txPr>
        <c:crossAx val="1402017520"/>
        <c:crosses val="autoZero"/>
        <c:auto val="1"/>
        <c:lblAlgn val="ctr"/>
        <c:lblOffset val="100"/>
        <c:noMultiLvlLbl val="0"/>
      </c:catAx>
      <c:valAx>
        <c:axId val="140201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solidFill>
                    <a:latin typeface="+mn-lt"/>
                    <a:ea typeface="+mn-ea"/>
                    <a:cs typeface="+mn-cs"/>
                  </a:defRPr>
                </a:pPr>
                <a:r>
                  <a:rPr lang="fi-FI" sz="1400" b="1" baseline="0">
                    <a:solidFill>
                      <a:schemeClr val="tx1"/>
                    </a:solidFill>
                    <a:latin typeface="Aptos" panose="020B0004020202020204" pitchFamily="34" charset="0"/>
                  </a:rPr>
                  <a:t>GWh</a:t>
                </a:r>
              </a:p>
            </c:rich>
          </c:tx>
          <c:layout>
            <c:manualLayout>
              <c:xMode val="edge"/>
              <c:yMode val="edge"/>
              <c:x val="1.0923122077715433E-2"/>
              <c:y val="9.7180083346560982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crossAx val="140201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v>District heating</c:v>
          </c:tx>
          <c:spPr>
            <a:solidFill>
              <a:schemeClr val="accent1"/>
            </a:solidFill>
            <a:ln>
              <a:noFill/>
            </a:ln>
            <a:effectLst/>
          </c:spPr>
          <c:invertIfNegative val="0"/>
          <c:dLbls>
            <c:dLbl>
              <c:idx val="0"/>
              <c:tx>
                <c:rich>
                  <a:bodyPr/>
                  <a:lstStyle/>
                  <a:p>
                    <a:fld id="{925AFC70-068D-45F8-8A8B-9660E2ECA215}" type="CELLRANGE">
                      <a:rPr lang="en-US"/>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B6B-458D-B824-540D666105D0}"/>
                </c:ext>
              </c:extLst>
            </c:dLbl>
            <c:dLbl>
              <c:idx val="1"/>
              <c:tx>
                <c:rich>
                  <a:bodyPr/>
                  <a:lstStyle/>
                  <a:p>
                    <a:fld id="{34BE3F6B-FF37-464C-B4B6-733111B1BA2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B6B-458D-B824-540D666105D0}"/>
                </c:ext>
              </c:extLst>
            </c:dLbl>
            <c:dLbl>
              <c:idx val="2"/>
              <c:tx>
                <c:rich>
                  <a:bodyPr/>
                  <a:lstStyle/>
                  <a:p>
                    <a:fld id="{B7FE7555-624A-4476-88E5-5662D28710EC}"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B6B-458D-B824-540D666105D0}"/>
                </c:ext>
              </c:extLst>
            </c:dLbl>
            <c:dLbl>
              <c:idx val="3"/>
              <c:tx>
                <c:rich>
                  <a:bodyPr/>
                  <a:lstStyle/>
                  <a:p>
                    <a:fld id="{14216B88-67CD-4F63-88A5-6A94D7D620A3}"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B6B-458D-B824-540D666105D0}"/>
                </c:ext>
              </c:extLst>
            </c:dLbl>
            <c:dLbl>
              <c:idx val="4"/>
              <c:tx>
                <c:rich>
                  <a:bodyPr/>
                  <a:lstStyle/>
                  <a:p>
                    <a:fld id="{3B260157-AA98-48E1-916E-7A3F9DA12A62}"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B6B-458D-B824-540D666105D0}"/>
                </c:ext>
              </c:extLst>
            </c:dLbl>
            <c:dLbl>
              <c:idx val="5"/>
              <c:tx>
                <c:rich>
                  <a:bodyPr/>
                  <a:lstStyle/>
                  <a:p>
                    <a:fld id="{AA5AA789-6BFA-4C89-A4E6-0BA0CABB4A9C}"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B6B-458D-B824-540D666105D0}"/>
                </c:ext>
              </c:extLst>
            </c:dLbl>
            <c:dLbl>
              <c:idx val="6"/>
              <c:tx>
                <c:rich>
                  <a:bodyPr/>
                  <a:lstStyle/>
                  <a:p>
                    <a:fld id="{A607BFD0-B889-46CC-9194-7520F41B4BB5}"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B6B-458D-B824-540D666105D0}"/>
                </c:ext>
              </c:extLst>
            </c:dLbl>
            <c:dLbl>
              <c:idx val="7"/>
              <c:tx>
                <c:rich>
                  <a:bodyPr/>
                  <a:lstStyle/>
                  <a:p>
                    <a:fld id="{238794C6-E492-4A6E-B10D-BCFEB178C7FE}"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B6B-458D-B824-540D666105D0}"/>
                </c:ext>
              </c:extLst>
            </c:dLbl>
            <c:dLbl>
              <c:idx val="8"/>
              <c:tx>
                <c:rich>
                  <a:bodyPr/>
                  <a:lstStyle/>
                  <a:p>
                    <a:fld id="{2EA970AD-9278-4AB4-AB4D-64E9C4DAAE86}"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B6B-458D-B824-540D666105D0}"/>
                </c:ext>
              </c:extLst>
            </c:dLbl>
            <c:dLbl>
              <c:idx val="9"/>
              <c:tx>
                <c:rich>
                  <a:bodyPr/>
                  <a:lstStyle/>
                  <a:p>
                    <a:fld id="{ADA47A38-D8EA-42BC-A21D-80C8F0CE514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B6B-458D-B824-540D666105D0}"/>
                </c:ext>
              </c:extLst>
            </c:dLbl>
            <c:dLbl>
              <c:idx val="10"/>
              <c:tx>
                <c:rich>
                  <a:bodyPr/>
                  <a:lstStyle/>
                  <a:p>
                    <a:fld id="{4ADDAA11-967B-4D3B-9BCC-DD3009399C86}"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B6B-458D-B824-540D666105D0}"/>
                </c:ext>
              </c:extLst>
            </c:dLbl>
            <c:dLbl>
              <c:idx val="11"/>
              <c:tx>
                <c:rich>
                  <a:bodyPr/>
                  <a:lstStyle/>
                  <a:p>
                    <a:fld id="{604063A8-2260-4D9D-8FAD-0E6CCD1EB639}"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B6B-458D-B824-540D666105D0}"/>
                </c:ext>
              </c:extLst>
            </c:dLbl>
            <c:dLbl>
              <c:idx val="12"/>
              <c:tx>
                <c:rich>
                  <a:bodyPr/>
                  <a:lstStyle/>
                  <a:p>
                    <a:fld id="{7A8CD97F-8CE0-4469-9C14-F1D888FD2EA6}"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B6B-458D-B824-540D666105D0}"/>
                </c:ext>
              </c:extLst>
            </c:dLbl>
            <c:dLbl>
              <c:idx val="13"/>
              <c:tx>
                <c:rich>
                  <a:bodyPr/>
                  <a:lstStyle/>
                  <a:p>
                    <a:fld id="{F5E60EFB-1E01-47E3-A300-8DB5F8A1607C}"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B6B-458D-B824-540D666105D0}"/>
                </c:ext>
              </c:extLst>
            </c:dLbl>
            <c:dLbl>
              <c:idx val="14"/>
              <c:tx>
                <c:rich>
                  <a:bodyPr/>
                  <a:lstStyle/>
                  <a:p>
                    <a:fld id="{3F9B081E-B6E4-443E-91BB-347F39771535}"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B6B-458D-B824-540D666105D0}"/>
                </c:ext>
              </c:extLst>
            </c:dLbl>
            <c:dLbl>
              <c:idx val="15"/>
              <c:tx>
                <c:rich>
                  <a:bodyPr/>
                  <a:lstStyle/>
                  <a:p>
                    <a:fld id="{92E57A25-922A-4734-9F50-D271F85E7DA7}"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B6B-458D-B824-540D666105D0}"/>
                </c:ext>
              </c:extLst>
            </c:dLbl>
            <c:dLbl>
              <c:idx val="16"/>
              <c:tx>
                <c:rich>
                  <a:bodyPr/>
                  <a:lstStyle/>
                  <a:p>
                    <a:fld id="{10DB7AA6-0B29-49CB-A95C-E6C6695B27C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B6B-458D-B824-540D666105D0}"/>
                </c:ext>
              </c:extLst>
            </c:dLbl>
            <c:dLbl>
              <c:idx val="17"/>
              <c:tx>
                <c:rich>
                  <a:bodyPr/>
                  <a:lstStyle/>
                  <a:p>
                    <a:fld id="{4A0F2AC8-E82B-41CC-A42F-0908D667A6C1}"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B6B-458D-B824-540D666105D0}"/>
                </c:ext>
              </c:extLst>
            </c:dLbl>
            <c:dLbl>
              <c:idx val="18"/>
              <c:tx>
                <c:rich>
                  <a:bodyPr/>
                  <a:lstStyle/>
                  <a:p>
                    <a:fld id="{3579F88E-AC53-4DB8-A35A-EE9806B9F28D}"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B6B-458D-B824-540D666105D0}"/>
                </c:ext>
              </c:extLst>
            </c:dLbl>
            <c:dLbl>
              <c:idx val="19"/>
              <c:tx>
                <c:rich>
                  <a:bodyPr/>
                  <a:lstStyle/>
                  <a:p>
                    <a:fld id="{693BF8A3-D6A6-42F5-AF22-590CC13C5295}"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B6B-458D-B824-540D666105D0}"/>
                </c:ext>
              </c:extLst>
            </c:dLbl>
            <c:dLbl>
              <c:idx val="20"/>
              <c:tx>
                <c:rich>
                  <a:bodyPr/>
                  <a:lstStyle/>
                  <a:p>
                    <a:fld id="{E877275E-46AC-4BF3-9A1F-392DF84DC9BA}"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B6B-458D-B824-540D666105D0}"/>
                </c:ext>
              </c:extLst>
            </c:dLbl>
            <c:dLbl>
              <c:idx val="21"/>
              <c:tx>
                <c:rich>
                  <a:bodyPr/>
                  <a:lstStyle/>
                  <a:p>
                    <a:fld id="{A076B4DD-56C7-48C9-845B-75B2AFE994C1}"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B6B-458D-B824-540D666105D0}"/>
                </c:ext>
              </c:extLst>
            </c:dLbl>
            <c:dLbl>
              <c:idx val="22"/>
              <c:tx>
                <c:rich>
                  <a:bodyPr/>
                  <a:lstStyle/>
                  <a:p>
                    <a:fld id="{70792EB3-D05A-48D0-81E5-CFB141D10CA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B6B-458D-B824-540D666105D0}"/>
                </c:ext>
              </c:extLst>
            </c:dLbl>
            <c:dLbl>
              <c:idx val="23"/>
              <c:tx>
                <c:rich>
                  <a:bodyPr/>
                  <a:lstStyle/>
                  <a:p>
                    <a:fld id="{10C27171-D197-4FC7-A84C-B3A3964E544B}"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B6B-458D-B824-540D666105D0}"/>
                </c:ext>
              </c:extLst>
            </c:dLbl>
            <c:dLbl>
              <c:idx val="24"/>
              <c:tx>
                <c:rich>
                  <a:bodyPr/>
                  <a:lstStyle/>
                  <a:p>
                    <a:fld id="{101F8E51-1A0B-40B5-B2C4-352A6303CCD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B6B-458D-B824-540D666105D0}"/>
                </c:ext>
              </c:extLst>
            </c:dLbl>
            <c:dLbl>
              <c:idx val="25"/>
              <c:tx>
                <c:rich>
                  <a:bodyPr/>
                  <a:lstStyle/>
                  <a:p>
                    <a:fld id="{01D3D6A9-20FD-483A-ABE3-CC1A274DFCE3}"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B6B-458D-B824-540D666105D0}"/>
                </c:ext>
              </c:extLst>
            </c:dLbl>
            <c:dLbl>
              <c:idx val="26"/>
              <c:tx>
                <c:rich>
                  <a:bodyPr/>
                  <a:lstStyle/>
                  <a:p>
                    <a:fld id="{33C2D43D-9FEA-43E5-84FA-116F10E5A987}"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EB6B-458D-B824-540D666105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Myönnetyt_käsitelty!$A$273:$B$299</c:f>
              <c:multiLvlStrCache>
                <c:ptCount val="27"/>
                <c:lvl>
                  <c:pt idx="0">
                    <c:v>2016</c:v>
                  </c:pt>
                  <c:pt idx="1">
                    <c:v>2017</c:v>
                  </c:pt>
                  <c:pt idx="2">
                    <c:v>2018</c:v>
                  </c:pt>
                  <c:pt idx="3">
                    <c:v>2019</c:v>
                  </c:pt>
                  <c:pt idx="4">
                    <c:v>2020</c:v>
                  </c:pt>
                  <c:pt idx="5">
                    <c:v>2021</c:v>
                  </c:pt>
                  <c:pt idx="6">
                    <c:v>2022</c:v>
                  </c:pt>
                  <c:pt idx="7">
                    <c:v>2023</c:v>
                  </c:pt>
                  <c:pt idx="8">
                    <c:v>2024</c:v>
                  </c:pt>
                  <c:pt idx="9">
                    <c:v>2016</c:v>
                  </c:pt>
                  <c:pt idx="10">
                    <c:v>2017</c:v>
                  </c:pt>
                  <c:pt idx="11">
                    <c:v>2018</c:v>
                  </c:pt>
                  <c:pt idx="12">
                    <c:v>2019</c:v>
                  </c:pt>
                  <c:pt idx="13">
                    <c:v>2020</c:v>
                  </c:pt>
                  <c:pt idx="14">
                    <c:v>2021</c:v>
                  </c:pt>
                  <c:pt idx="15">
                    <c:v>2022</c:v>
                  </c:pt>
                  <c:pt idx="16">
                    <c:v>2023</c:v>
                  </c:pt>
                  <c:pt idx="17">
                    <c:v>2024</c:v>
                  </c:pt>
                  <c:pt idx="18">
                    <c:v>2016</c:v>
                  </c:pt>
                  <c:pt idx="19">
                    <c:v>2017</c:v>
                  </c:pt>
                  <c:pt idx="20">
                    <c:v>2018</c:v>
                  </c:pt>
                  <c:pt idx="21">
                    <c:v>2019</c:v>
                  </c:pt>
                  <c:pt idx="22">
                    <c:v>2020</c:v>
                  </c:pt>
                  <c:pt idx="23">
                    <c:v>2021</c:v>
                  </c:pt>
                  <c:pt idx="24">
                    <c:v>2022</c:v>
                  </c:pt>
                  <c:pt idx="25">
                    <c:v>2023</c:v>
                  </c:pt>
                  <c:pt idx="26">
                    <c:v>2024</c:v>
                  </c:pt>
                </c:lvl>
                <c:lvl>
                  <c:pt idx="0">
                    <c:v>Apartment buildings</c:v>
                  </c:pt>
                  <c:pt idx="9">
                    <c:v>Other buildings</c:v>
                  </c:pt>
                  <c:pt idx="18">
                    <c:v>Small homes</c:v>
                  </c:pt>
                </c:lvl>
              </c:multiLvlStrCache>
            </c:multiLvlStrRef>
          </c:cat>
          <c:val>
            <c:numRef>
              <c:f>Myönnetyt_käsitelty!$C$234:$C$260</c:f>
              <c:numCache>
                <c:formatCode>General</c:formatCode>
                <c:ptCount val="27"/>
                <c:pt idx="0">
                  <c:v>6816899</c:v>
                </c:pt>
                <c:pt idx="1">
                  <c:v>8411211</c:v>
                </c:pt>
                <c:pt idx="2">
                  <c:v>7127974</c:v>
                </c:pt>
                <c:pt idx="3">
                  <c:v>6315022</c:v>
                </c:pt>
                <c:pt idx="4">
                  <c:v>6571760</c:v>
                </c:pt>
                <c:pt idx="5">
                  <c:v>6451413</c:v>
                </c:pt>
                <c:pt idx="6">
                  <c:v>4802176</c:v>
                </c:pt>
                <c:pt idx="7">
                  <c:v>3112742</c:v>
                </c:pt>
                <c:pt idx="8">
                  <c:v>1592846</c:v>
                </c:pt>
                <c:pt idx="9">
                  <c:v>10259704</c:v>
                </c:pt>
                <c:pt idx="10">
                  <c:v>9966040</c:v>
                </c:pt>
                <c:pt idx="11">
                  <c:v>8704115</c:v>
                </c:pt>
                <c:pt idx="12">
                  <c:v>10449024</c:v>
                </c:pt>
                <c:pt idx="13">
                  <c:v>7913786</c:v>
                </c:pt>
                <c:pt idx="14">
                  <c:v>9351937</c:v>
                </c:pt>
                <c:pt idx="15">
                  <c:v>8361968</c:v>
                </c:pt>
                <c:pt idx="16">
                  <c:v>7788969</c:v>
                </c:pt>
                <c:pt idx="17">
                  <c:v>4745344</c:v>
                </c:pt>
                <c:pt idx="18">
                  <c:v>1177749</c:v>
                </c:pt>
                <c:pt idx="19">
                  <c:v>1168262</c:v>
                </c:pt>
                <c:pt idx="20">
                  <c:v>1060300</c:v>
                </c:pt>
                <c:pt idx="21">
                  <c:v>891808</c:v>
                </c:pt>
                <c:pt idx="22">
                  <c:v>765460</c:v>
                </c:pt>
                <c:pt idx="23">
                  <c:v>858261</c:v>
                </c:pt>
                <c:pt idx="24">
                  <c:v>704973</c:v>
                </c:pt>
                <c:pt idx="25">
                  <c:v>303825</c:v>
                </c:pt>
                <c:pt idx="26">
                  <c:v>210996</c:v>
                </c:pt>
              </c:numCache>
            </c:numRef>
          </c:val>
          <c:extLst>
            <c:ext xmlns:c15="http://schemas.microsoft.com/office/drawing/2012/chart" uri="{02D57815-91ED-43cb-92C2-25804820EDAC}">
              <c15:datalabelsRange>
                <c15:f>Myönnetyt_käsitelty!$F$234:$F$260</c15:f>
                <c15:dlblRangeCache>
                  <c:ptCount val="27"/>
                  <c:pt idx="0">
                    <c:v>96 %</c:v>
                  </c:pt>
                  <c:pt idx="1">
                    <c:v>96 %</c:v>
                  </c:pt>
                  <c:pt idx="2">
                    <c:v>94 %</c:v>
                  </c:pt>
                  <c:pt idx="3">
                    <c:v>93 %</c:v>
                  </c:pt>
                  <c:pt idx="4">
                    <c:v>89 %</c:v>
                  </c:pt>
                  <c:pt idx="5">
                    <c:v>83 %</c:v>
                  </c:pt>
                  <c:pt idx="6">
                    <c:v>74 %</c:v>
                  </c:pt>
                  <c:pt idx="7">
                    <c:v>78 %</c:v>
                  </c:pt>
                  <c:pt idx="8">
                    <c:v>80 %</c:v>
                  </c:pt>
                  <c:pt idx="9">
                    <c:v>61 %</c:v>
                  </c:pt>
                  <c:pt idx="10">
                    <c:v>61 %</c:v>
                  </c:pt>
                  <c:pt idx="11">
                    <c:v>52 %</c:v>
                  </c:pt>
                  <c:pt idx="12">
                    <c:v>55 %</c:v>
                  </c:pt>
                  <c:pt idx="13">
                    <c:v>45 %</c:v>
                  </c:pt>
                  <c:pt idx="14">
                    <c:v>50 %</c:v>
                  </c:pt>
                  <c:pt idx="15">
                    <c:v>44 %</c:v>
                  </c:pt>
                  <c:pt idx="16">
                    <c:v>51 %</c:v>
                  </c:pt>
                  <c:pt idx="17">
                    <c:v>42 %</c:v>
                  </c:pt>
                  <c:pt idx="18">
                    <c:v>24 %</c:v>
                  </c:pt>
                  <c:pt idx="19">
                    <c:v>23 %</c:v>
                  </c:pt>
                  <c:pt idx="20">
                    <c:v>21 %</c:v>
                  </c:pt>
                  <c:pt idx="21">
                    <c:v>19 %</c:v>
                  </c:pt>
                  <c:pt idx="22">
                    <c:v>16 %</c:v>
                  </c:pt>
                  <c:pt idx="23">
                    <c:v>14 %</c:v>
                  </c:pt>
                  <c:pt idx="24">
                    <c:v>15 %</c:v>
                  </c:pt>
                  <c:pt idx="25">
                    <c:v>12 %</c:v>
                  </c:pt>
                  <c:pt idx="26">
                    <c:v>11 %</c:v>
                  </c:pt>
                </c15:dlblRangeCache>
              </c15:datalabelsRange>
            </c:ext>
            <c:ext xmlns:c16="http://schemas.microsoft.com/office/drawing/2014/chart" uri="{C3380CC4-5D6E-409C-BE32-E72D297353CC}">
              <c16:uniqueId val="{0000001B-EB6B-458D-B824-540D666105D0}"/>
            </c:ext>
          </c:extLst>
        </c:ser>
        <c:ser>
          <c:idx val="1"/>
          <c:order val="1"/>
          <c:tx>
            <c:v>Heat pumps</c:v>
          </c:tx>
          <c:spPr>
            <a:solidFill>
              <a:schemeClr val="accent2"/>
            </a:solidFill>
            <a:ln>
              <a:noFill/>
            </a:ln>
            <a:effectLst/>
          </c:spPr>
          <c:invertIfNegative val="0"/>
          <c:cat>
            <c:multiLvlStrRef>
              <c:f>Myönnetyt_käsitelty!$A$273:$B$299</c:f>
              <c:multiLvlStrCache>
                <c:ptCount val="27"/>
                <c:lvl>
                  <c:pt idx="0">
                    <c:v>2016</c:v>
                  </c:pt>
                  <c:pt idx="1">
                    <c:v>2017</c:v>
                  </c:pt>
                  <c:pt idx="2">
                    <c:v>2018</c:v>
                  </c:pt>
                  <c:pt idx="3">
                    <c:v>2019</c:v>
                  </c:pt>
                  <c:pt idx="4">
                    <c:v>2020</c:v>
                  </c:pt>
                  <c:pt idx="5">
                    <c:v>2021</c:v>
                  </c:pt>
                  <c:pt idx="6">
                    <c:v>2022</c:v>
                  </c:pt>
                  <c:pt idx="7">
                    <c:v>2023</c:v>
                  </c:pt>
                  <c:pt idx="8">
                    <c:v>2024</c:v>
                  </c:pt>
                  <c:pt idx="9">
                    <c:v>2016</c:v>
                  </c:pt>
                  <c:pt idx="10">
                    <c:v>2017</c:v>
                  </c:pt>
                  <c:pt idx="11">
                    <c:v>2018</c:v>
                  </c:pt>
                  <c:pt idx="12">
                    <c:v>2019</c:v>
                  </c:pt>
                  <c:pt idx="13">
                    <c:v>2020</c:v>
                  </c:pt>
                  <c:pt idx="14">
                    <c:v>2021</c:v>
                  </c:pt>
                  <c:pt idx="15">
                    <c:v>2022</c:v>
                  </c:pt>
                  <c:pt idx="16">
                    <c:v>2023</c:v>
                  </c:pt>
                  <c:pt idx="17">
                    <c:v>2024</c:v>
                  </c:pt>
                  <c:pt idx="18">
                    <c:v>2016</c:v>
                  </c:pt>
                  <c:pt idx="19">
                    <c:v>2017</c:v>
                  </c:pt>
                  <c:pt idx="20">
                    <c:v>2018</c:v>
                  </c:pt>
                  <c:pt idx="21">
                    <c:v>2019</c:v>
                  </c:pt>
                  <c:pt idx="22">
                    <c:v>2020</c:v>
                  </c:pt>
                  <c:pt idx="23">
                    <c:v>2021</c:v>
                  </c:pt>
                  <c:pt idx="24">
                    <c:v>2022</c:v>
                  </c:pt>
                  <c:pt idx="25">
                    <c:v>2023</c:v>
                  </c:pt>
                  <c:pt idx="26">
                    <c:v>2024</c:v>
                  </c:pt>
                </c:lvl>
                <c:lvl>
                  <c:pt idx="0">
                    <c:v>Apartment buildings</c:v>
                  </c:pt>
                  <c:pt idx="9">
                    <c:v>Other buildings</c:v>
                  </c:pt>
                  <c:pt idx="18">
                    <c:v>Small homes</c:v>
                  </c:pt>
                </c:lvl>
              </c:multiLvlStrCache>
            </c:multiLvlStrRef>
          </c:cat>
          <c:val>
            <c:numRef>
              <c:f>Myönnetyt_käsitelty!$D$234:$D$260</c:f>
              <c:numCache>
                <c:formatCode>General</c:formatCode>
                <c:ptCount val="27"/>
                <c:pt idx="0">
                  <c:v>229766</c:v>
                </c:pt>
                <c:pt idx="1">
                  <c:v>265694</c:v>
                </c:pt>
                <c:pt idx="2">
                  <c:v>421487</c:v>
                </c:pt>
                <c:pt idx="3">
                  <c:v>421202</c:v>
                </c:pt>
                <c:pt idx="4">
                  <c:v>818241</c:v>
                </c:pt>
                <c:pt idx="5">
                  <c:v>1290286</c:v>
                </c:pt>
                <c:pt idx="6">
                  <c:v>1617891</c:v>
                </c:pt>
                <c:pt idx="7">
                  <c:v>856088</c:v>
                </c:pt>
                <c:pt idx="8">
                  <c:v>355499</c:v>
                </c:pt>
                <c:pt idx="9">
                  <c:v>2106727</c:v>
                </c:pt>
                <c:pt idx="10">
                  <c:v>2523036</c:v>
                </c:pt>
                <c:pt idx="11">
                  <c:v>2892551</c:v>
                </c:pt>
                <c:pt idx="12">
                  <c:v>3662961</c:v>
                </c:pt>
                <c:pt idx="13">
                  <c:v>3971832</c:v>
                </c:pt>
                <c:pt idx="14">
                  <c:v>4678519</c:v>
                </c:pt>
                <c:pt idx="15">
                  <c:v>6756927</c:v>
                </c:pt>
                <c:pt idx="16">
                  <c:v>4981496</c:v>
                </c:pt>
                <c:pt idx="17">
                  <c:v>3737980</c:v>
                </c:pt>
                <c:pt idx="18">
                  <c:v>2549091</c:v>
                </c:pt>
                <c:pt idx="19">
                  <c:v>2636936</c:v>
                </c:pt>
                <c:pt idx="20">
                  <c:v>2491898</c:v>
                </c:pt>
                <c:pt idx="21">
                  <c:v>2415986</c:v>
                </c:pt>
                <c:pt idx="22">
                  <c:v>2506714</c:v>
                </c:pt>
                <c:pt idx="23">
                  <c:v>3034514</c:v>
                </c:pt>
                <c:pt idx="24">
                  <c:v>2472686</c:v>
                </c:pt>
                <c:pt idx="25">
                  <c:v>1539133</c:v>
                </c:pt>
                <c:pt idx="26">
                  <c:v>1113659</c:v>
                </c:pt>
              </c:numCache>
            </c:numRef>
          </c:val>
          <c:extLst>
            <c:ext xmlns:c16="http://schemas.microsoft.com/office/drawing/2014/chart" uri="{C3380CC4-5D6E-409C-BE32-E72D297353CC}">
              <c16:uniqueId val="{0000001C-EB6B-458D-B824-540D666105D0}"/>
            </c:ext>
          </c:extLst>
        </c:ser>
        <c:ser>
          <c:idx val="2"/>
          <c:order val="2"/>
          <c:tx>
            <c:v>Others</c:v>
          </c:tx>
          <c:spPr>
            <a:solidFill>
              <a:schemeClr val="accent3"/>
            </a:solidFill>
            <a:ln>
              <a:noFill/>
            </a:ln>
            <a:effectLst/>
          </c:spPr>
          <c:invertIfNegative val="0"/>
          <c:cat>
            <c:multiLvlStrRef>
              <c:f>Myönnetyt_käsitelty!$A$273:$B$299</c:f>
              <c:multiLvlStrCache>
                <c:ptCount val="27"/>
                <c:lvl>
                  <c:pt idx="0">
                    <c:v>2016</c:v>
                  </c:pt>
                  <c:pt idx="1">
                    <c:v>2017</c:v>
                  </c:pt>
                  <c:pt idx="2">
                    <c:v>2018</c:v>
                  </c:pt>
                  <c:pt idx="3">
                    <c:v>2019</c:v>
                  </c:pt>
                  <c:pt idx="4">
                    <c:v>2020</c:v>
                  </c:pt>
                  <c:pt idx="5">
                    <c:v>2021</c:v>
                  </c:pt>
                  <c:pt idx="6">
                    <c:v>2022</c:v>
                  </c:pt>
                  <c:pt idx="7">
                    <c:v>2023</c:v>
                  </c:pt>
                  <c:pt idx="8">
                    <c:v>2024</c:v>
                  </c:pt>
                  <c:pt idx="9">
                    <c:v>2016</c:v>
                  </c:pt>
                  <c:pt idx="10">
                    <c:v>2017</c:v>
                  </c:pt>
                  <c:pt idx="11">
                    <c:v>2018</c:v>
                  </c:pt>
                  <c:pt idx="12">
                    <c:v>2019</c:v>
                  </c:pt>
                  <c:pt idx="13">
                    <c:v>2020</c:v>
                  </c:pt>
                  <c:pt idx="14">
                    <c:v>2021</c:v>
                  </c:pt>
                  <c:pt idx="15">
                    <c:v>2022</c:v>
                  </c:pt>
                  <c:pt idx="16">
                    <c:v>2023</c:v>
                  </c:pt>
                  <c:pt idx="17">
                    <c:v>2024</c:v>
                  </c:pt>
                  <c:pt idx="18">
                    <c:v>2016</c:v>
                  </c:pt>
                  <c:pt idx="19">
                    <c:v>2017</c:v>
                  </c:pt>
                  <c:pt idx="20">
                    <c:v>2018</c:v>
                  </c:pt>
                  <c:pt idx="21">
                    <c:v>2019</c:v>
                  </c:pt>
                  <c:pt idx="22">
                    <c:v>2020</c:v>
                  </c:pt>
                  <c:pt idx="23">
                    <c:v>2021</c:v>
                  </c:pt>
                  <c:pt idx="24">
                    <c:v>2022</c:v>
                  </c:pt>
                  <c:pt idx="25">
                    <c:v>2023</c:v>
                  </c:pt>
                  <c:pt idx="26">
                    <c:v>2024</c:v>
                  </c:pt>
                </c:lvl>
                <c:lvl>
                  <c:pt idx="0">
                    <c:v>Apartment buildings</c:v>
                  </c:pt>
                  <c:pt idx="9">
                    <c:v>Other buildings</c:v>
                  </c:pt>
                  <c:pt idx="18">
                    <c:v>Small homes</c:v>
                  </c:pt>
                </c:lvl>
              </c:multiLvlStrCache>
            </c:multiLvlStrRef>
          </c:cat>
          <c:val>
            <c:numRef>
              <c:f>Myönnetyt_käsitelty!$E$234:$E$260</c:f>
              <c:numCache>
                <c:formatCode>General</c:formatCode>
                <c:ptCount val="27"/>
                <c:pt idx="0">
                  <c:v>18014</c:v>
                </c:pt>
                <c:pt idx="1">
                  <c:v>64377</c:v>
                </c:pt>
                <c:pt idx="2">
                  <c:v>49244</c:v>
                </c:pt>
                <c:pt idx="3">
                  <c:v>20624</c:v>
                </c:pt>
                <c:pt idx="4">
                  <c:v>15183</c:v>
                </c:pt>
                <c:pt idx="5">
                  <c:v>62640</c:v>
                </c:pt>
                <c:pt idx="6">
                  <c:v>59816</c:v>
                </c:pt>
                <c:pt idx="7">
                  <c:v>20382</c:v>
                </c:pt>
                <c:pt idx="8">
                  <c:v>34900</c:v>
                </c:pt>
                <c:pt idx="9">
                  <c:v>4500902</c:v>
                </c:pt>
                <c:pt idx="10">
                  <c:v>3960482</c:v>
                </c:pt>
                <c:pt idx="11">
                  <c:v>5095328</c:v>
                </c:pt>
                <c:pt idx="12">
                  <c:v>4956419</c:v>
                </c:pt>
                <c:pt idx="13">
                  <c:v>5814673</c:v>
                </c:pt>
                <c:pt idx="14">
                  <c:v>4662544</c:v>
                </c:pt>
                <c:pt idx="15">
                  <c:v>3722078</c:v>
                </c:pt>
                <c:pt idx="16">
                  <c:v>2498594</c:v>
                </c:pt>
                <c:pt idx="17">
                  <c:v>2748574</c:v>
                </c:pt>
                <c:pt idx="18">
                  <c:v>1202526</c:v>
                </c:pt>
                <c:pt idx="19">
                  <c:v>1348808</c:v>
                </c:pt>
                <c:pt idx="20">
                  <c:v>1483707</c:v>
                </c:pt>
                <c:pt idx="21">
                  <c:v>1366267</c:v>
                </c:pt>
                <c:pt idx="22">
                  <c:v>1503078</c:v>
                </c:pt>
                <c:pt idx="23">
                  <c:v>2040321</c:v>
                </c:pt>
                <c:pt idx="24">
                  <c:v>1552643</c:v>
                </c:pt>
                <c:pt idx="25">
                  <c:v>775141</c:v>
                </c:pt>
                <c:pt idx="26">
                  <c:v>556130</c:v>
                </c:pt>
              </c:numCache>
            </c:numRef>
          </c:val>
          <c:extLst>
            <c:ext xmlns:c16="http://schemas.microsoft.com/office/drawing/2014/chart" uri="{C3380CC4-5D6E-409C-BE32-E72D297353CC}">
              <c16:uniqueId val="{0000001D-EB6B-458D-B824-540D666105D0}"/>
            </c:ext>
          </c:extLst>
        </c:ser>
        <c:dLbls>
          <c:showLegendKey val="0"/>
          <c:showVal val="0"/>
          <c:showCatName val="0"/>
          <c:showSerName val="0"/>
          <c:showPercent val="0"/>
          <c:showBubbleSize val="0"/>
        </c:dLbls>
        <c:gapWidth val="65"/>
        <c:overlap val="100"/>
        <c:axId val="765084104"/>
        <c:axId val="765084432"/>
      </c:barChart>
      <c:catAx>
        <c:axId val="765084104"/>
        <c:scaling>
          <c:orientation val="minMax"/>
        </c:scaling>
        <c:delete val="0"/>
        <c:axPos val="b"/>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765084432"/>
        <c:crosses val="autoZero"/>
        <c:auto val="1"/>
        <c:lblAlgn val="ctr"/>
        <c:lblOffset val="100"/>
        <c:noMultiLvlLbl val="0"/>
      </c:catAx>
      <c:valAx>
        <c:axId val="765084432"/>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65084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fi-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74913409584308E-2"/>
          <c:y val="0.11465123252973025"/>
          <c:w val="0.854999152572684"/>
          <c:h val="0.70422993902085118"/>
        </c:manualLayout>
      </c:layout>
      <c:barChart>
        <c:barDir val="col"/>
        <c:grouping val="clustered"/>
        <c:varyColors val="0"/>
        <c:ser>
          <c:idx val="0"/>
          <c:order val="0"/>
          <c:tx>
            <c:strRef>
              <c:f>Taul1!$B$6</c:f>
              <c:strCache>
                <c:ptCount val="1"/>
                <c:pt idx="0">
                  <c:v> delivered energy</c:v>
                </c:pt>
              </c:strCache>
            </c:strRef>
          </c:tx>
          <c:spPr>
            <a:solidFill>
              <a:srgbClr val="E05500"/>
            </a:solidFill>
            <a:ln w="12700">
              <a:noFill/>
            </a:ln>
            <a:effectLst/>
          </c:spPr>
          <c:invertIfNegative val="0"/>
          <c:cat>
            <c:numRef>
              <c:f>Taul1!$A$8:$A$31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Taul1!$B$8:$B$31</c:f>
              <c:numCache>
                <c:formatCode>#,##0</c:formatCode>
                <c:ptCount val="24"/>
                <c:pt idx="0">
                  <c:v>4414</c:v>
                </c:pt>
                <c:pt idx="1">
                  <c:v>8710</c:v>
                </c:pt>
                <c:pt idx="2">
                  <c:v>13455</c:v>
                </c:pt>
                <c:pt idx="3">
                  <c:v>15732</c:v>
                </c:pt>
                <c:pt idx="4">
                  <c:v>25989</c:v>
                </c:pt>
                <c:pt idx="5">
                  <c:v>46560</c:v>
                </c:pt>
                <c:pt idx="6">
                  <c:v>55682</c:v>
                </c:pt>
                <c:pt idx="7">
                  <c:v>60020</c:v>
                </c:pt>
                <c:pt idx="8">
                  <c:v>79051</c:v>
                </c:pt>
                <c:pt idx="9">
                  <c:v>110207</c:v>
                </c:pt>
                <c:pt idx="10">
                  <c:v>125881</c:v>
                </c:pt>
                <c:pt idx="11">
                  <c:v>130953</c:v>
                </c:pt>
                <c:pt idx="12">
                  <c:v>169217</c:v>
                </c:pt>
                <c:pt idx="13">
                  <c:v>190999</c:v>
                </c:pt>
                <c:pt idx="14">
                  <c:v>181588.209</c:v>
                </c:pt>
                <c:pt idx="15">
                  <c:v>204921.1</c:v>
                </c:pt>
                <c:pt idx="16">
                  <c:v>222575</c:v>
                </c:pt>
                <c:pt idx="17">
                  <c:v>300648</c:v>
                </c:pt>
                <c:pt idx="18">
                  <c:v>280980.2</c:v>
                </c:pt>
                <c:pt idx="19">
                  <c:v>288107.64</c:v>
                </c:pt>
                <c:pt idx="20">
                  <c:v>336293.62400000001</c:v>
                </c:pt>
                <c:pt idx="21">
                  <c:v>333468.73790000001</c:v>
                </c:pt>
                <c:pt idx="22">
                  <c:v>328313.076</c:v>
                </c:pt>
                <c:pt idx="23">
                  <c:v>400900.96600000001</c:v>
                </c:pt>
              </c:numCache>
            </c:numRef>
          </c:val>
          <c:extLst>
            <c:ext xmlns:c16="http://schemas.microsoft.com/office/drawing/2014/chart" uri="{C3380CC4-5D6E-409C-BE32-E72D297353CC}">
              <c16:uniqueId val="{00000000-C280-4E2D-BFA7-1EF5448BDA73}"/>
            </c:ext>
          </c:extLst>
        </c:ser>
        <c:dLbls>
          <c:showLegendKey val="0"/>
          <c:showVal val="0"/>
          <c:showCatName val="0"/>
          <c:showSerName val="0"/>
          <c:showPercent val="0"/>
          <c:showBubbleSize val="0"/>
        </c:dLbls>
        <c:gapWidth val="150"/>
        <c:axId val="1928342640"/>
        <c:axId val="2013143056"/>
      </c:barChart>
      <c:lineChart>
        <c:grouping val="standard"/>
        <c:varyColors val="0"/>
        <c:ser>
          <c:idx val="1"/>
          <c:order val="1"/>
          <c:tx>
            <c:strRef>
              <c:f>Taul1!$C$6</c:f>
              <c:strCache>
                <c:ptCount val="1"/>
                <c:pt idx="0">
                  <c:v> connected load</c:v>
                </c:pt>
              </c:strCache>
            </c:strRef>
          </c:tx>
          <c:spPr>
            <a:ln w="38100" cap="rnd">
              <a:solidFill>
                <a:srgbClr val="460D56"/>
              </a:solidFill>
              <a:round/>
            </a:ln>
            <a:effectLst/>
          </c:spPr>
          <c:marker>
            <c:symbol val="none"/>
          </c:marker>
          <c:cat>
            <c:numRef>
              <c:f>Taul1!$A$8:$A$31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Taul1!$C$8:$C$31</c:f>
              <c:numCache>
                <c:formatCode>General</c:formatCode>
                <c:ptCount val="24"/>
                <c:pt idx="0">
                  <c:v>6.3</c:v>
                </c:pt>
                <c:pt idx="1">
                  <c:v>15.1</c:v>
                </c:pt>
                <c:pt idx="2">
                  <c:v>20.100000000000001</c:v>
                </c:pt>
                <c:pt idx="3">
                  <c:v>28.5</c:v>
                </c:pt>
                <c:pt idx="4">
                  <c:v>41.2</c:v>
                </c:pt>
                <c:pt idx="5">
                  <c:v>67.5</c:v>
                </c:pt>
                <c:pt idx="6">
                  <c:v>73.599999999999994</c:v>
                </c:pt>
                <c:pt idx="7">
                  <c:v>101.3</c:v>
                </c:pt>
                <c:pt idx="8">
                  <c:v>116.9</c:v>
                </c:pt>
                <c:pt idx="9">
                  <c:v>134.19999999999999</c:v>
                </c:pt>
                <c:pt idx="10">
                  <c:v>155.9</c:v>
                </c:pt>
                <c:pt idx="11" formatCode="0.0">
                  <c:v>183</c:v>
                </c:pt>
                <c:pt idx="12" formatCode="#\ ##0.0">
                  <c:v>204.20000000000002</c:v>
                </c:pt>
                <c:pt idx="13" formatCode="#\ ##0.0">
                  <c:v>225.75400000000002</c:v>
                </c:pt>
                <c:pt idx="14" formatCode="#\ ##0.0">
                  <c:v>243.374</c:v>
                </c:pt>
                <c:pt idx="15">
                  <c:v>276.3</c:v>
                </c:pt>
                <c:pt idx="16">
                  <c:v>297.8</c:v>
                </c:pt>
                <c:pt idx="17" formatCode="0.0">
                  <c:v>324.5</c:v>
                </c:pt>
                <c:pt idx="18" formatCode="0.0">
                  <c:v>372.10999999999996</c:v>
                </c:pt>
                <c:pt idx="19" formatCode="0.0">
                  <c:v>411.96100000000013</c:v>
                </c:pt>
                <c:pt idx="20" formatCode="0.0">
                  <c:v>446.06000000000006</c:v>
                </c:pt>
                <c:pt idx="21" formatCode="0.0">
                  <c:v>465.23</c:v>
                </c:pt>
                <c:pt idx="22" formatCode="0.0">
                  <c:v>491.41200000000009</c:v>
                </c:pt>
                <c:pt idx="23" formatCode="0">
                  <c:v>513.41200000000003</c:v>
                </c:pt>
              </c:numCache>
            </c:numRef>
          </c:val>
          <c:smooth val="0"/>
          <c:extLst>
            <c:ext xmlns:c16="http://schemas.microsoft.com/office/drawing/2014/chart" uri="{C3380CC4-5D6E-409C-BE32-E72D297353CC}">
              <c16:uniqueId val="{00000001-C280-4E2D-BFA7-1EF5448BDA73}"/>
            </c:ext>
          </c:extLst>
        </c:ser>
        <c:dLbls>
          <c:showLegendKey val="0"/>
          <c:showVal val="0"/>
          <c:showCatName val="0"/>
          <c:showSerName val="0"/>
          <c:showPercent val="0"/>
          <c:showBubbleSize val="0"/>
        </c:dLbls>
        <c:marker val="1"/>
        <c:smooth val="0"/>
        <c:axId val="672257200"/>
        <c:axId val="672255560"/>
      </c:lineChart>
      <c:catAx>
        <c:axId val="1928342640"/>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2013143056"/>
        <c:crosses val="autoZero"/>
        <c:auto val="1"/>
        <c:lblAlgn val="ctr"/>
        <c:lblOffset val="100"/>
        <c:noMultiLvlLbl val="0"/>
      </c:catAx>
      <c:valAx>
        <c:axId val="2013143056"/>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330" b="0" i="0" u="none" strike="noStrike" kern="1200" baseline="0">
                    <a:solidFill>
                      <a:sysClr val="windowText" lastClr="000000"/>
                    </a:solidFill>
                    <a:latin typeface="+mn-lt"/>
                    <a:ea typeface="+mn-ea"/>
                    <a:cs typeface="+mn-cs"/>
                  </a:defRPr>
                </a:pPr>
                <a:r>
                  <a:rPr lang="fi-FI" sz="1400" b="1">
                    <a:solidFill>
                      <a:sysClr val="windowText" lastClr="000000"/>
                    </a:solidFill>
                  </a:rPr>
                  <a:t>Sales </a:t>
                </a:r>
              </a:p>
              <a:p>
                <a:pPr>
                  <a:defRPr>
                    <a:solidFill>
                      <a:sysClr val="windowText" lastClr="000000"/>
                    </a:solidFill>
                  </a:defRPr>
                </a:pPr>
                <a:r>
                  <a:rPr lang="fi-FI" sz="1400" b="1">
                    <a:solidFill>
                      <a:sysClr val="windowText" lastClr="000000"/>
                    </a:solidFill>
                  </a:rPr>
                  <a:t>MWh</a:t>
                </a:r>
              </a:p>
            </c:rich>
          </c:tx>
          <c:layout>
            <c:manualLayout>
              <c:xMode val="edge"/>
              <c:yMode val="edge"/>
              <c:x val="6.8971124230822273E-2"/>
              <c:y val="1.3667104886162737E-3"/>
            </c:manualLayout>
          </c:layout>
          <c:overlay val="0"/>
          <c:spPr>
            <a:noFill/>
            <a:ln>
              <a:noFill/>
            </a:ln>
            <a:effectLst/>
          </c:spPr>
          <c:txPr>
            <a:bodyPr rot="0" spcFirstLastPara="1" vertOverflow="ellipsis" wrap="square" anchor="ctr" anchorCtr="1"/>
            <a:lstStyle/>
            <a:p>
              <a:pPr>
                <a:defRPr sz="1330" b="0" i="0" u="none" strike="noStrike" kern="1200" baseline="0">
                  <a:solidFill>
                    <a:sysClr val="windowText" lastClr="000000"/>
                  </a:solidFill>
                  <a:latin typeface="+mn-lt"/>
                  <a:ea typeface="+mn-ea"/>
                  <a:cs typeface="+mn-cs"/>
                </a:defRPr>
              </a:pPr>
              <a:endParaRPr lang="fi-FI"/>
            </a:p>
          </c:txPr>
        </c:title>
        <c:numFmt formatCode="#,##0" sourceLinked="1"/>
        <c:majorTickMark val="out"/>
        <c:minorTickMark val="none"/>
        <c:tickLblPos val="nextTo"/>
        <c:spPr>
          <a:noFill/>
          <a:ln w="12700">
            <a:solidFill>
              <a:srgbClr val="000000">
                <a:lumMod val="75000"/>
                <a:lumOff val="25000"/>
              </a:srgb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1928342640"/>
        <c:crosses val="autoZero"/>
        <c:crossBetween val="between"/>
      </c:valAx>
      <c:valAx>
        <c:axId val="672255560"/>
        <c:scaling>
          <c:orientation val="minMax"/>
          <c:max val="700"/>
        </c:scaling>
        <c:delete val="0"/>
        <c:axPos val="r"/>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sz="1400" b="1" err="1">
                    <a:solidFill>
                      <a:schemeClr val="tx1">
                        <a:lumMod val="75000"/>
                        <a:lumOff val="25000"/>
                      </a:schemeClr>
                    </a:solidFill>
                  </a:rPr>
                  <a:t>Connected</a:t>
                </a:r>
                <a:r>
                  <a:rPr lang="fi-FI" sz="1400" b="1">
                    <a:solidFill>
                      <a:schemeClr val="tx1">
                        <a:lumMod val="75000"/>
                        <a:lumOff val="25000"/>
                      </a:schemeClr>
                    </a:solidFill>
                  </a:rPr>
                  <a:t> </a:t>
                </a:r>
                <a:r>
                  <a:rPr lang="fi-FI" sz="1400" b="1" err="1">
                    <a:solidFill>
                      <a:schemeClr val="tx1">
                        <a:lumMod val="75000"/>
                        <a:lumOff val="25000"/>
                      </a:schemeClr>
                    </a:solidFill>
                  </a:rPr>
                  <a:t>load</a:t>
                </a:r>
                <a:r>
                  <a:rPr lang="fi-FI" sz="1400" b="1">
                    <a:solidFill>
                      <a:schemeClr val="tx1">
                        <a:lumMod val="75000"/>
                        <a:lumOff val="25000"/>
                      </a:schemeClr>
                    </a:solidFill>
                  </a:rPr>
                  <a:t> MW</a:t>
                </a:r>
              </a:p>
            </c:rich>
          </c:tx>
          <c:layout>
            <c:manualLayout>
              <c:xMode val="edge"/>
              <c:yMode val="edge"/>
              <c:x val="0.82271761901321971"/>
              <c:y val="2.0431561753479896E-3"/>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12700">
            <a:solidFill>
              <a:srgbClr val="000000">
                <a:lumMod val="75000"/>
                <a:lumOff val="25000"/>
              </a:srgb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672257200"/>
        <c:crosses val="max"/>
        <c:crossBetween val="between"/>
      </c:valAx>
      <c:catAx>
        <c:axId val="672257200"/>
        <c:scaling>
          <c:orientation val="minMax"/>
        </c:scaling>
        <c:delete val="1"/>
        <c:axPos val="b"/>
        <c:numFmt formatCode="General" sourceLinked="1"/>
        <c:majorTickMark val="out"/>
        <c:minorTickMark val="none"/>
        <c:tickLblPos val="nextTo"/>
        <c:crossAx val="672255560"/>
        <c:crosses val="autoZero"/>
        <c:auto val="1"/>
        <c:lblAlgn val="ctr"/>
        <c:lblOffset val="100"/>
        <c:noMultiLvlLbl val="0"/>
      </c:catAx>
      <c:spPr>
        <a:noFill/>
        <a:ln>
          <a:noFill/>
        </a:ln>
        <a:effectLst/>
      </c:spPr>
    </c:plotArea>
    <c:legend>
      <c:legendPos val="b"/>
      <c:layout>
        <c:manualLayout>
          <c:xMode val="edge"/>
          <c:yMode val="edge"/>
          <c:x val="0.26633007821478527"/>
          <c:y val="0.93296070857052305"/>
          <c:w val="0.4673398435704294"/>
          <c:h val="6.703929142947691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4681748808829"/>
          <c:y val="4.4400363416111456E-2"/>
          <c:w val="0.57456354846585322"/>
          <c:h val="0.94287348131257354"/>
        </c:manualLayout>
      </c:layout>
      <c:doughnutChart>
        <c:varyColors val="1"/>
        <c:ser>
          <c:idx val="0"/>
          <c:order val="0"/>
          <c:tx>
            <c:v>Tuotantomuodot</c:v>
          </c:tx>
          <c:spPr>
            <a:ln w="12700"/>
          </c:spPr>
          <c:dPt>
            <c:idx val="0"/>
            <c:bubble3D val="0"/>
            <c:spPr>
              <a:solidFill>
                <a:srgbClr val="E05500"/>
              </a:solidFill>
              <a:ln w="12700">
                <a:solidFill>
                  <a:schemeClr val="lt1"/>
                </a:solidFill>
              </a:ln>
              <a:effectLst/>
            </c:spPr>
            <c:extLst>
              <c:ext xmlns:c16="http://schemas.microsoft.com/office/drawing/2014/chart" uri="{C3380CC4-5D6E-409C-BE32-E72D297353CC}">
                <c16:uniqueId val="{00000001-798A-4EE1-AC36-DBFED3079D32}"/>
              </c:ext>
            </c:extLst>
          </c:dPt>
          <c:dPt>
            <c:idx val="1"/>
            <c:bubble3D val="0"/>
            <c:spPr>
              <a:solidFill>
                <a:srgbClr val="14B063">
                  <a:lumMod val="60000"/>
                  <a:lumOff val="40000"/>
                </a:srgbClr>
              </a:solidFill>
              <a:ln w="12700">
                <a:solidFill>
                  <a:schemeClr val="lt1"/>
                </a:solidFill>
              </a:ln>
              <a:effectLst/>
            </c:spPr>
            <c:extLst>
              <c:ext xmlns:c16="http://schemas.microsoft.com/office/drawing/2014/chart" uri="{C3380CC4-5D6E-409C-BE32-E72D297353CC}">
                <c16:uniqueId val="{00000003-798A-4EE1-AC36-DBFED3079D32}"/>
              </c:ext>
            </c:extLst>
          </c:dPt>
          <c:dPt>
            <c:idx val="2"/>
            <c:bubble3D val="0"/>
            <c:spPr>
              <a:solidFill>
                <a:srgbClr val="590A99"/>
              </a:solidFill>
              <a:ln w="12700">
                <a:solidFill>
                  <a:schemeClr val="lt1"/>
                </a:solidFill>
              </a:ln>
              <a:effectLst/>
            </c:spPr>
            <c:extLst>
              <c:ext xmlns:c16="http://schemas.microsoft.com/office/drawing/2014/chart" uri="{C3380CC4-5D6E-409C-BE32-E72D297353CC}">
                <c16:uniqueId val="{00000005-798A-4EE1-AC36-DBFED3079D32}"/>
              </c:ext>
            </c:extLst>
          </c:dPt>
          <c:dPt>
            <c:idx val="3"/>
            <c:bubble3D val="0"/>
            <c:spPr>
              <a:solidFill>
                <a:srgbClr val="004F4B"/>
              </a:solidFill>
              <a:ln w="12700">
                <a:solidFill>
                  <a:schemeClr val="lt1"/>
                </a:solidFill>
              </a:ln>
              <a:effectLst/>
            </c:spPr>
            <c:extLst>
              <c:ext xmlns:c16="http://schemas.microsoft.com/office/drawing/2014/chart" uri="{C3380CC4-5D6E-409C-BE32-E72D297353CC}">
                <c16:uniqueId val="{00000007-798A-4EE1-AC36-DBFED3079D32}"/>
              </c:ext>
            </c:extLst>
          </c:dPt>
          <c:dPt>
            <c:idx val="4"/>
            <c:bubble3D val="0"/>
            <c:spPr>
              <a:solidFill>
                <a:schemeClr val="bg1">
                  <a:lumMod val="75000"/>
                </a:schemeClr>
              </a:solidFill>
              <a:ln w="12700">
                <a:solidFill>
                  <a:schemeClr val="lt1"/>
                </a:solidFill>
              </a:ln>
              <a:effectLst/>
            </c:spPr>
            <c:extLst>
              <c:ext xmlns:c16="http://schemas.microsoft.com/office/drawing/2014/chart" uri="{C3380CC4-5D6E-409C-BE32-E72D297353CC}">
                <c16:uniqueId val="{00000009-798A-4EE1-AC36-DBFED3079D32}"/>
              </c:ext>
            </c:extLst>
          </c:dPt>
          <c:dPt>
            <c:idx val="5"/>
            <c:bubble3D val="0"/>
            <c:spPr>
              <a:solidFill>
                <a:schemeClr val="bg1">
                  <a:lumMod val="50000"/>
                </a:schemeClr>
              </a:solidFill>
              <a:ln w="12700">
                <a:solidFill>
                  <a:schemeClr val="lt1"/>
                </a:solidFill>
              </a:ln>
              <a:effectLst/>
            </c:spPr>
            <c:extLst>
              <c:ext xmlns:c16="http://schemas.microsoft.com/office/drawing/2014/chart" uri="{C3380CC4-5D6E-409C-BE32-E72D297353CC}">
                <c16:uniqueId val="{0000000B-798A-4EE1-AC36-DBFED3079D32}"/>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798A-4EE1-AC36-DBFED3079D32}"/>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798A-4EE1-AC36-DBFED3079D32}"/>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798A-4EE1-AC36-DBFED3079D32}"/>
              </c:ext>
            </c:extLst>
          </c:dPt>
          <c:dLbls>
            <c:dLbl>
              <c:idx val="0"/>
              <c:layout>
                <c:manualLayout>
                  <c:x val="-0.14944404374565629"/>
                  <c:y val="1.0859728506787247E-2"/>
                </c:manualLayout>
              </c:layout>
              <c:tx>
                <c:rich>
                  <a:bodyPr rot="0" spcFirstLastPara="1" vertOverflow="overflow" horzOverflow="overflow"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fld id="{E2E440D4-21E6-410C-9003-265FCBF2A70F}" type="CATEGORYNAME">
                      <a:rPr lang="en-US">
                        <a:solidFill>
                          <a:schemeClr val="tx1"/>
                        </a:solidFill>
                        <a:latin typeface="Aptos" panose="020B0004020202020204" pitchFamily="34" charset="0"/>
                      </a:rPr>
                      <a:pPr>
                        <a:defRPr sz="1600" b="0" i="0" u="none" strike="noStrike" kern="1200" baseline="0">
                          <a:solidFill>
                            <a:schemeClr val="tx1"/>
                          </a:solidFill>
                          <a:latin typeface="+mn-lt"/>
                          <a:ea typeface="+mn-ea"/>
                          <a:cs typeface="+mn-cs"/>
                        </a:defRPr>
                      </a:pPr>
                      <a:t>[CATEGORY NAME]</a:t>
                    </a:fld>
                    <a:r>
                      <a:rPr lang="en-US" baseline="0">
                        <a:solidFill>
                          <a:schemeClr val="tx1"/>
                        </a:solidFill>
                      </a:rPr>
                      <a:t>
</a:t>
                    </a:r>
                    <a:fld id="{8D479D0F-E45E-44BD-B913-82B850A4F5A3}" type="PERCENTAGE">
                      <a:rPr lang="en-US" baseline="0">
                        <a:solidFill>
                          <a:schemeClr val="tx1"/>
                        </a:solidFill>
                      </a:rPr>
                      <a:pPr>
                        <a:defRPr sz="1600" b="0" i="0" u="none" strike="noStrike" kern="1200" baseline="0">
                          <a:solidFill>
                            <a:schemeClr val="tx1"/>
                          </a:solidFill>
                          <a:latin typeface="+mn-lt"/>
                          <a:ea typeface="+mn-ea"/>
                          <a:cs typeface="+mn-cs"/>
                        </a:defRPr>
                      </a:pPr>
                      <a:t>[PERCENTAGE]</a:t>
                    </a:fld>
                    <a:endParaRPr lang="en-US" baseline="0">
                      <a:solidFill>
                        <a:schemeClr val="tx1"/>
                      </a:solidFill>
                    </a:endParaRP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1230344827586203"/>
                      <c:h val="9.5230183020045572E-2"/>
                    </c:manualLayout>
                  </c15:layout>
                  <c15:dlblFieldTable/>
                  <c15:showDataLabelsRange val="0"/>
                </c:ext>
                <c:ext xmlns:c16="http://schemas.microsoft.com/office/drawing/2014/chart" uri="{C3380CC4-5D6E-409C-BE32-E72D297353CC}">
                  <c16:uniqueId val="{00000001-798A-4EE1-AC36-DBFED3079D32}"/>
                </c:ext>
              </c:extLst>
            </c:dLbl>
            <c:dLbl>
              <c:idx val="1"/>
              <c:delete val="1"/>
              <c:extLst>
                <c:ext xmlns:c15="http://schemas.microsoft.com/office/drawing/2012/chart" uri="{CE6537A1-D6FC-4f65-9D91-7224C49458BB}">
                  <c15:layout>
                    <c:manualLayout>
                      <c:w val="0.28844670161412622"/>
                      <c:h val="0.13934389140271494"/>
                    </c:manualLayout>
                  </c15:layout>
                </c:ext>
                <c:ext xmlns:c16="http://schemas.microsoft.com/office/drawing/2014/chart" uri="{C3380CC4-5D6E-409C-BE32-E72D297353CC}">
                  <c16:uniqueId val="{00000003-798A-4EE1-AC36-DBFED3079D32}"/>
                </c:ext>
              </c:extLst>
            </c:dLbl>
            <c:dLbl>
              <c:idx val="2"/>
              <c:layout>
                <c:manualLayout>
                  <c:x val="-9.8992777626934564E-2"/>
                  <c:y val="-5.3347493487000852E-2"/>
                </c:manualLayout>
              </c:layout>
              <c:tx>
                <c:rich>
                  <a:bodyPr/>
                  <a:lstStyle/>
                  <a:p>
                    <a:fld id="{646DFE24-75DA-4012-BD08-EED94797FA53}" type="CATEGORYNAME">
                      <a:rPr lang="en-US">
                        <a:latin typeface="Aptos" panose="020B0004020202020204" pitchFamily="34" charset="0"/>
                      </a:rPr>
                      <a:pPr/>
                      <a:t>[CATEGORY NAME]</a:t>
                    </a:fld>
                    <a:r>
                      <a:rPr lang="en-US" baseline="0"/>
                      <a:t>
</a:t>
                    </a:r>
                    <a:fld id="{52DE16CA-85F9-40B5-BF3C-B6EBD8F696F1}" type="PERCENTAGE">
                      <a:rPr lang="en-US"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14953798533803964"/>
                      <c:h val="9.5230183020045572E-2"/>
                    </c:manualLayout>
                  </c15:layout>
                  <c15:dlblFieldTable/>
                  <c15:showDataLabelsRange val="0"/>
                </c:ext>
                <c:ext xmlns:c16="http://schemas.microsoft.com/office/drawing/2014/chart" uri="{C3380CC4-5D6E-409C-BE32-E72D297353CC}">
                  <c16:uniqueId val="{00000005-798A-4EE1-AC36-DBFED3079D32}"/>
                </c:ext>
              </c:extLst>
            </c:dLbl>
            <c:dLbl>
              <c:idx val="3"/>
              <c:layout>
                <c:manualLayout>
                  <c:x val="8.5040683509222947E-3"/>
                  <c:y val="1.2607639391111361E-3"/>
                </c:manualLayout>
              </c:layout>
              <c:tx>
                <c:rich>
                  <a:bodyPr/>
                  <a:lstStyle/>
                  <a:p>
                    <a:fld id="{C1633547-4D31-4A30-B6CE-17D04A495E31}" type="CATEGORYNAME">
                      <a:rPr lang="en-US">
                        <a:latin typeface="Aptos" panose="020B0004020202020204" pitchFamily="34" charset="0"/>
                      </a:rPr>
                      <a:pPr/>
                      <a:t>[CATEGORY NAME]</a:t>
                    </a:fld>
                    <a:r>
                      <a:rPr lang="en-US" baseline="0">
                        <a:latin typeface="Aptos" panose="020B0004020202020204" pitchFamily="34" charset="0"/>
                      </a:rPr>
                      <a:t>
</a:t>
                    </a:r>
                    <a:fld id="{14A87E6D-1C8F-43E4-853D-89E18B868CC0}" type="PERCENTAGE">
                      <a:rPr lang="en-US" baseline="0">
                        <a:latin typeface="Aptos" panose="020B0004020202020204" pitchFamily="34" charset="0"/>
                      </a:rPr>
                      <a:pPr/>
                      <a:t>[PERCENTAGE]</a:t>
                    </a:fld>
                    <a:endParaRPr lang="en-US" baseline="0">
                      <a:latin typeface="Aptos" panose="020B00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8A-4EE1-AC36-DBFED3079D32}"/>
                </c:ext>
              </c:extLst>
            </c:dLbl>
            <c:numFmt formatCode="0%" sourceLinked="0"/>
            <c:spPr>
              <a:noFill/>
              <a:ln>
                <a:noFill/>
              </a:ln>
              <a:effectLst/>
            </c:spPr>
            <c:txPr>
              <a:bodyPr rot="0" spcFirstLastPara="1" vertOverflow="overflow" horzOverflow="overflow"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Taul2!$B$9:$B$12</c:f>
              <c:strCache>
                <c:ptCount val="4"/>
                <c:pt idx="0">
                  <c:v>Compression chilling</c:v>
                </c:pt>
                <c:pt idx="1">
                  <c:v>Absorption chilling</c:v>
                </c:pt>
                <c:pt idx="2">
                  <c:v>Heat pump</c:v>
                </c:pt>
                <c:pt idx="3">
                  <c:v>Free cooling</c:v>
                </c:pt>
              </c:strCache>
            </c:strRef>
          </c:cat>
          <c:val>
            <c:numRef>
              <c:f>Taul2!$E$9:$E$12</c:f>
              <c:numCache>
                <c:formatCode>General</c:formatCode>
                <c:ptCount val="4"/>
                <c:pt idx="0" formatCode="0.0\ %">
                  <c:v>0.08</c:v>
                </c:pt>
                <c:pt idx="2" formatCode="0.0\ %">
                  <c:v>0.67</c:v>
                </c:pt>
                <c:pt idx="3" formatCode="0.0\ %">
                  <c:v>0.25</c:v>
                </c:pt>
              </c:numCache>
            </c:numRef>
          </c:val>
          <c:extLst>
            <c:ext xmlns:c16="http://schemas.microsoft.com/office/drawing/2014/chart" uri="{C3380CC4-5D6E-409C-BE32-E72D297353CC}">
              <c16:uniqueId val="{00000012-798A-4EE1-AC36-DBFED3079D32}"/>
            </c:ext>
          </c:extLst>
        </c:ser>
        <c:dLbls>
          <c:showLegendKey val="0"/>
          <c:showVal val="1"/>
          <c:showCatName val="0"/>
          <c:showSerName val="0"/>
          <c:showPercent val="0"/>
          <c:showBubbleSize val="0"/>
          <c:showLeaderLines val="0"/>
        </c:dLbls>
        <c:firstSliceAng val="245"/>
        <c:holeSize val="60"/>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4999999999999E-2"/>
          <c:y val="6.7413455800203873E-2"/>
          <c:w val="0.89687499999999998"/>
          <c:h val="0.8004472774236554"/>
        </c:manualLayout>
      </c:layout>
      <c:barChart>
        <c:barDir val="col"/>
        <c:grouping val="clustered"/>
        <c:varyColors val="0"/>
        <c:ser>
          <c:idx val="1"/>
          <c:order val="1"/>
          <c:tx>
            <c:v>Measured consumption (TWh)</c:v>
          </c:tx>
          <c:spPr>
            <a:solidFill>
              <a:srgbClr val="E05500"/>
            </a:solidFill>
          </c:spPr>
          <c:invertIfNegative val="0"/>
          <c:cat>
            <c:numRef>
              <c:f>'Taul1_vanha vertailukausi'!$A$7:$A$61</c:f>
              <c:numCache>
                <c:formatCode>0\ \ _ </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'Taul1 Mikko'!$B$7:$B$61</c:f>
              <c:numCache>
                <c:formatCode>0.0\ \ _ \ _ \ _ </c:formatCode>
                <c:ptCount val="55"/>
                <c:pt idx="0">
                  <c:v>4.5999999999999996</c:v>
                </c:pt>
                <c:pt idx="1">
                  <c:v>5.2</c:v>
                </c:pt>
                <c:pt idx="2">
                  <c:v>5.9</c:v>
                </c:pt>
                <c:pt idx="3">
                  <c:v>7</c:v>
                </c:pt>
                <c:pt idx="4">
                  <c:v>6.5648</c:v>
                </c:pt>
                <c:pt idx="5">
                  <c:v>7.6852</c:v>
                </c:pt>
                <c:pt idx="6">
                  <c:v>9.8469999999999995</c:v>
                </c:pt>
                <c:pt idx="7">
                  <c:v>10.217499999999999</c:v>
                </c:pt>
                <c:pt idx="8">
                  <c:v>11.835900000000001</c:v>
                </c:pt>
                <c:pt idx="9">
                  <c:v>12.196400000000001</c:v>
                </c:pt>
                <c:pt idx="10">
                  <c:v>13.304399999999999</c:v>
                </c:pt>
                <c:pt idx="11">
                  <c:v>14.2522</c:v>
                </c:pt>
                <c:pt idx="12">
                  <c:v>15.135899999999999</c:v>
                </c:pt>
                <c:pt idx="13">
                  <c:v>16.1844</c:v>
                </c:pt>
                <c:pt idx="14">
                  <c:v>17.4651</c:v>
                </c:pt>
                <c:pt idx="15">
                  <c:v>21.651199999999999</c:v>
                </c:pt>
                <c:pt idx="16">
                  <c:v>20.994800000000001</c:v>
                </c:pt>
                <c:pt idx="17">
                  <c:v>23.6066</c:v>
                </c:pt>
                <c:pt idx="18">
                  <c:v>22.2379</c:v>
                </c:pt>
                <c:pt idx="19">
                  <c:v>20.8521</c:v>
                </c:pt>
                <c:pt idx="20">
                  <c:v>22.266400000000001</c:v>
                </c:pt>
                <c:pt idx="21">
                  <c:v>23.4924</c:v>
                </c:pt>
                <c:pt idx="22">
                  <c:v>23.585899999999999</c:v>
                </c:pt>
                <c:pt idx="23">
                  <c:v>24.645</c:v>
                </c:pt>
                <c:pt idx="24">
                  <c:v>25.3383</c:v>
                </c:pt>
                <c:pt idx="25">
                  <c:v>24.845700000000001</c:v>
                </c:pt>
                <c:pt idx="26">
                  <c:v>26.667999999999999</c:v>
                </c:pt>
                <c:pt idx="27">
                  <c:v>26.3584</c:v>
                </c:pt>
                <c:pt idx="28">
                  <c:v>27.5136</c:v>
                </c:pt>
                <c:pt idx="29">
                  <c:v>26.9206</c:v>
                </c:pt>
                <c:pt idx="30">
                  <c:v>25.6435</c:v>
                </c:pt>
                <c:pt idx="31">
                  <c:v>28.373899999999999</c:v>
                </c:pt>
                <c:pt idx="32">
                  <c:v>29.610700000000001</c:v>
                </c:pt>
                <c:pt idx="33">
                  <c:v>30.545500000000001</c:v>
                </c:pt>
                <c:pt idx="34">
                  <c:v>29.503</c:v>
                </c:pt>
                <c:pt idx="35">
                  <c:v>29.280999999999999</c:v>
                </c:pt>
                <c:pt idx="36">
                  <c:v>30.1203</c:v>
                </c:pt>
                <c:pt idx="37">
                  <c:v>30.101299999999998</c:v>
                </c:pt>
                <c:pt idx="38">
                  <c:v>29.317499999999999</c:v>
                </c:pt>
                <c:pt idx="39">
                  <c:v>32.415599999999998</c:v>
                </c:pt>
                <c:pt idx="40">
                  <c:v>35.8949</c:v>
                </c:pt>
                <c:pt idx="41">
                  <c:v>31.192399999999999</c:v>
                </c:pt>
                <c:pt idx="42">
                  <c:v>34.0488</c:v>
                </c:pt>
                <c:pt idx="43">
                  <c:v>31.709700000000002</c:v>
                </c:pt>
                <c:pt idx="44">
                  <c:v>31.557099999999998</c:v>
                </c:pt>
                <c:pt idx="45">
                  <c:v>30.043099999999999</c:v>
                </c:pt>
                <c:pt idx="46">
                  <c:v>33.224699999999999</c:v>
                </c:pt>
                <c:pt idx="47">
                  <c:v>33.136200000000002</c:v>
                </c:pt>
                <c:pt idx="48">
                  <c:v>33.453200000000002</c:v>
                </c:pt>
                <c:pt idx="49">
                  <c:v>33.186799999999998</c:v>
                </c:pt>
                <c:pt idx="50">
                  <c:v>30.097300000000001</c:v>
                </c:pt>
                <c:pt idx="51">
                  <c:v>35.299800000000005</c:v>
                </c:pt>
                <c:pt idx="52">
                  <c:v>32.976899999999986</c:v>
                </c:pt>
                <c:pt idx="53">
                  <c:v>33.227399999999996</c:v>
                </c:pt>
                <c:pt idx="54">
                  <c:v>31.835410945504119</c:v>
                </c:pt>
              </c:numCache>
            </c:numRef>
          </c:val>
          <c:extLst>
            <c:ext xmlns:c16="http://schemas.microsoft.com/office/drawing/2014/chart" uri="{C3380CC4-5D6E-409C-BE32-E72D297353CC}">
              <c16:uniqueId val="{00000000-F8D3-4100-BC45-A09C08495B0B}"/>
            </c:ext>
          </c:extLst>
        </c:ser>
        <c:dLbls>
          <c:showLegendKey val="0"/>
          <c:showVal val="0"/>
          <c:showCatName val="0"/>
          <c:showSerName val="0"/>
          <c:showPercent val="0"/>
          <c:showBubbleSize val="0"/>
        </c:dLbls>
        <c:gapWidth val="40"/>
        <c:axId val="113216896"/>
        <c:axId val="113226880"/>
      </c:barChart>
      <c:lineChart>
        <c:grouping val="standard"/>
        <c:varyColors val="0"/>
        <c:ser>
          <c:idx val="0"/>
          <c:order val="0"/>
          <c:tx>
            <c:v>Temperature corrected consumption (TWh)</c:v>
          </c:tx>
          <c:spPr>
            <a:ln w="38100">
              <a:solidFill>
                <a:schemeClr val="tx2"/>
              </a:solidFill>
              <a:prstDash val="solid"/>
            </a:ln>
            <a:effectLst/>
          </c:spPr>
          <c:marker>
            <c:symbol val="none"/>
          </c:marker>
          <c:cat>
            <c:numRef>
              <c:f>'Taul1_vanha vertailukausi'!$A$7:$A$61</c:f>
              <c:numCache>
                <c:formatCode>0\ \ _ </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'Taul1 Mikko'!$X$7:$X$61</c:f>
              <c:numCache>
                <c:formatCode>#,##0</c:formatCode>
                <c:ptCount val="55"/>
                <c:pt idx="0">
                  <c:v>4.8241363459643418</c:v>
                </c:pt>
                <c:pt idx="1">
                  <c:v>5.2504560983569357</c:v>
                </c:pt>
                <c:pt idx="2">
                  <c:v>6.1163632427858685</c:v>
                </c:pt>
                <c:pt idx="3">
                  <c:v>6.6982390612843998</c:v>
                </c:pt>
                <c:pt idx="4">
                  <c:v>7.3965579028237913</c:v>
                </c:pt>
                <c:pt idx="5">
                  <c:v>8.1496790926681442</c:v>
                </c:pt>
                <c:pt idx="6">
                  <c:v>9.1700652104706233</c:v>
                </c:pt>
                <c:pt idx="7">
                  <c:v>10.156107583418764</c:v>
                </c:pt>
                <c:pt idx="8">
                  <c:v>11.067753564394692</c:v>
                </c:pt>
                <c:pt idx="9">
                  <c:v>12.075099429631402</c:v>
                </c:pt>
                <c:pt idx="10">
                  <c:v>13.034567920108488</c:v>
                </c:pt>
                <c:pt idx="11">
                  <c:v>14.116125989150964</c:v>
                </c:pt>
                <c:pt idx="12">
                  <c:v>15.337719299671249</c:v>
                </c:pt>
                <c:pt idx="13">
                  <c:v>16.697200882042406</c:v>
                </c:pt>
                <c:pt idx="14">
                  <c:v>18.29609936039596</c:v>
                </c:pt>
                <c:pt idx="15">
                  <c:v>19.695944772264358</c:v>
                </c:pt>
                <c:pt idx="16">
                  <c:v>20.951253174330514</c:v>
                </c:pt>
                <c:pt idx="17">
                  <c:v>21.870272027318567</c:v>
                </c:pt>
                <c:pt idx="18">
                  <c:v>22.479224634888883</c:v>
                </c:pt>
                <c:pt idx="19">
                  <c:v>23.042218800690843</c:v>
                </c:pt>
                <c:pt idx="20">
                  <c:v>23.530615841552123</c:v>
                </c:pt>
                <c:pt idx="21">
                  <c:v>24.221845906093943</c:v>
                </c:pt>
                <c:pt idx="22">
                  <c:v>24.710085777538158</c:v>
                </c:pt>
                <c:pt idx="23">
                  <c:v>25.15010438364391</c:v>
                </c:pt>
                <c:pt idx="24">
                  <c:v>25.469451353160036</c:v>
                </c:pt>
                <c:pt idx="25" formatCode="#\ ##0.0">
                  <c:v>25.691814357698416</c:v>
                </c:pt>
                <c:pt idx="26" formatCode="#\ ##0.0">
                  <c:v>25.878331893752122</c:v>
                </c:pt>
                <c:pt idx="27" formatCode="#\ ##0.0">
                  <c:v>26.525147978051447</c:v>
                </c:pt>
                <c:pt idx="28" formatCode="#\ ##0.0">
                  <c:v>27.139116879145561</c:v>
                </c:pt>
                <c:pt idx="29" formatCode="#\ ##0.0">
                  <c:v>28.122109783788016</c:v>
                </c:pt>
                <c:pt idx="30" formatCode="#\ ##0.0">
                  <c:v>28.486034117197807</c:v>
                </c:pt>
                <c:pt idx="31" formatCode="#\ ##0.0">
                  <c:v>29.021570370813745</c:v>
                </c:pt>
                <c:pt idx="32" formatCode="#\ ##0.0">
                  <c:v>29.596747860609643</c:v>
                </c:pt>
                <c:pt idx="33" formatCode="#\ ##0.0">
                  <c:v>29.975016632705817</c:v>
                </c:pt>
                <c:pt idx="34" formatCode="#\ ##0.0">
                  <c:v>30.277505286268422</c:v>
                </c:pt>
                <c:pt idx="35" formatCode="#\ ##0.0">
                  <c:v>30.299730991424781</c:v>
                </c:pt>
                <c:pt idx="36" formatCode="#\ ##0.0">
                  <c:v>30.85593127318241</c:v>
                </c:pt>
                <c:pt idx="37" formatCode="#\ ##0.0">
                  <c:v>31.356842067308595</c:v>
                </c:pt>
                <c:pt idx="38" formatCode="#\ ##0.0">
                  <c:v>31.717710492649871</c:v>
                </c:pt>
                <c:pt idx="39" formatCode="#\ ##0.0">
                  <c:v>31.875002389518233</c:v>
                </c:pt>
                <c:pt idx="40" formatCode="#\ ##0.0">
                  <c:v>32.209528045303756</c:v>
                </c:pt>
                <c:pt idx="41" formatCode="#\ ##0.0">
                  <c:v>32.486431747982401</c:v>
                </c:pt>
                <c:pt idx="42" formatCode="#\ ##0.0">
                  <c:v>32.781681059616609</c:v>
                </c:pt>
                <c:pt idx="43" formatCode="#\ ##0.0">
                  <c:v>32.845773008862061</c:v>
                </c:pt>
                <c:pt idx="44" formatCode="#\ ##0.0">
                  <c:v>33.177169472395185</c:v>
                </c:pt>
                <c:pt idx="45" formatCode="#\ ##0.0">
                  <c:v>33.526305882811762</c:v>
                </c:pt>
                <c:pt idx="46" formatCode="#\ ##0.0">
                  <c:v>33.767608239498664</c:v>
                </c:pt>
                <c:pt idx="47" formatCode="#\ ##0.0">
                  <c:v>33.888272775799308</c:v>
                </c:pt>
                <c:pt idx="48" formatCode="#\ ##0.0">
                  <c:v>34.099088739876812</c:v>
                </c:pt>
                <c:pt idx="49" formatCode="#\ ##0.0">
                  <c:v>34.315887151142697</c:v>
                </c:pt>
                <c:pt idx="50" formatCode="#\ ##0.0">
                  <c:v>34.338848497237741</c:v>
                </c:pt>
                <c:pt idx="51" formatCode="#\ ##0.0">
                  <c:v>34.067721996679026</c:v>
                </c:pt>
                <c:pt idx="52" formatCode="#\ ##0.0">
                  <c:v>33.923401557821066</c:v>
                </c:pt>
                <c:pt idx="53" formatCode="#\ ##0.0">
                  <c:v>33.514965580751166</c:v>
                </c:pt>
                <c:pt idx="54" formatCode="#\ ##0.0">
                  <c:v>33.483272442263846</c:v>
                </c:pt>
              </c:numCache>
            </c:numRef>
          </c:val>
          <c:smooth val="0"/>
          <c:extLst>
            <c:ext xmlns:c16="http://schemas.microsoft.com/office/drawing/2014/chart" uri="{C3380CC4-5D6E-409C-BE32-E72D297353CC}">
              <c16:uniqueId val="{00000001-F8D3-4100-BC45-A09C08495B0B}"/>
            </c:ext>
          </c:extLst>
        </c:ser>
        <c:dLbls>
          <c:showLegendKey val="0"/>
          <c:showVal val="0"/>
          <c:showCatName val="0"/>
          <c:showSerName val="0"/>
          <c:showPercent val="0"/>
          <c:showBubbleSize val="0"/>
        </c:dLbls>
        <c:marker val="1"/>
        <c:smooth val="0"/>
        <c:axId val="113216896"/>
        <c:axId val="113226880"/>
      </c:lineChart>
      <c:catAx>
        <c:axId val="113216896"/>
        <c:scaling>
          <c:orientation val="minMax"/>
        </c:scaling>
        <c:delete val="0"/>
        <c:axPos val="b"/>
        <c:numFmt formatCode="0\ \ _ " sourceLinked="0"/>
        <c:majorTickMark val="cross"/>
        <c:minorTickMark val="out"/>
        <c:tickLblPos val="nextTo"/>
        <c:spPr>
          <a:ln w="3175">
            <a:solidFill>
              <a:srgbClr val="000000"/>
            </a:solidFill>
            <a:prstDash val="solid"/>
          </a:ln>
        </c:spPr>
        <c:txPr>
          <a:bodyPr rot="0" vert="horz"/>
          <a:lstStyle/>
          <a:p>
            <a:pPr>
              <a:defRPr sz="1400" b="0" i="0" u="none" strike="noStrike" baseline="0">
                <a:solidFill>
                  <a:schemeClr val="tx1"/>
                </a:solidFill>
                <a:latin typeface="Aptos" panose="020B0004020202020204" pitchFamily="34" charset="0"/>
                <a:ea typeface="Verdana"/>
                <a:cs typeface="Verdana"/>
              </a:defRPr>
            </a:pPr>
            <a:endParaRPr lang="fi-FI"/>
          </a:p>
        </c:txPr>
        <c:crossAx val="113226880"/>
        <c:crosses val="autoZero"/>
        <c:auto val="1"/>
        <c:lblAlgn val="ctr"/>
        <c:lblOffset val="100"/>
        <c:tickLblSkip val="4"/>
        <c:tickMarkSkip val="4"/>
        <c:noMultiLvlLbl val="0"/>
      </c:catAx>
      <c:valAx>
        <c:axId val="113226880"/>
        <c:scaling>
          <c:orientation val="minMax"/>
        </c:scaling>
        <c:delete val="0"/>
        <c:axPos val="l"/>
        <c:majorGridlines>
          <c:spPr>
            <a:ln w="6350">
              <a:solidFill>
                <a:schemeClr val="bg1">
                  <a:lumMod val="85000"/>
                </a:schemeClr>
              </a:solidFill>
              <a:prstDash val="solid"/>
            </a:ln>
          </c:spPr>
        </c:majorGridlines>
        <c:title>
          <c:tx>
            <c:rich>
              <a:bodyPr rot="0" vert="horz"/>
              <a:lstStyle/>
              <a:p>
                <a:pPr algn="ctr">
                  <a:defRPr sz="1400" b="1" i="0" u="none" strike="noStrike" baseline="0">
                    <a:solidFill>
                      <a:schemeClr val="tx1"/>
                    </a:solidFill>
                    <a:latin typeface="+mn-lt"/>
                    <a:ea typeface="Verdana"/>
                    <a:cs typeface="Verdana"/>
                  </a:defRPr>
                </a:pPr>
                <a:r>
                  <a:rPr lang="fi-FI" b="1">
                    <a:solidFill>
                      <a:schemeClr val="tx1"/>
                    </a:solidFill>
                    <a:latin typeface="Aptos" panose="020B0004020202020204" pitchFamily="34" charset="0"/>
                  </a:rPr>
                  <a:t>TWh</a:t>
                </a:r>
              </a:p>
            </c:rich>
          </c:tx>
          <c:layout>
            <c:manualLayout>
              <c:xMode val="edge"/>
              <c:yMode val="edge"/>
              <c:x val="1.6563409140162733E-2"/>
              <c:y val="2.735263525919593E-3"/>
            </c:manualLayout>
          </c:layout>
          <c:overlay val="0"/>
          <c:spPr>
            <a:noFill/>
            <a:ln w="25400">
              <a:noFill/>
            </a:ln>
          </c:spPr>
        </c:title>
        <c:numFmt formatCode="0" sourceLinked="0"/>
        <c:majorTickMark val="out"/>
        <c:minorTickMark val="none"/>
        <c:tickLblPos val="nextTo"/>
        <c:spPr>
          <a:noFill/>
          <a:ln w="3175">
            <a:noFill/>
            <a:prstDash val="solid"/>
          </a:ln>
        </c:spPr>
        <c:txPr>
          <a:bodyPr rot="0" vert="horz"/>
          <a:lstStyle/>
          <a:p>
            <a:pPr>
              <a:defRPr sz="1400" b="0" i="0" u="none" strike="noStrike" baseline="0">
                <a:solidFill>
                  <a:schemeClr val="tx1"/>
                </a:solidFill>
                <a:latin typeface="Aptos" panose="020B0004020202020204" pitchFamily="34" charset="0"/>
                <a:ea typeface="Verdana"/>
                <a:cs typeface="Verdana"/>
              </a:defRPr>
            </a:pPr>
            <a:endParaRPr lang="fi-FI"/>
          </a:p>
        </c:txPr>
        <c:crossAx val="113216896"/>
        <c:crosses val="autoZero"/>
        <c:crossBetween val="between"/>
      </c:valAx>
      <c:spPr>
        <a:noFill/>
        <a:ln w="3175">
          <a:noFill/>
          <a:prstDash val="solid"/>
        </a:ln>
      </c:spPr>
    </c:plotArea>
    <c:legend>
      <c:legendPos val="b"/>
      <c:layout>
        <c:manualLayout>
          <c:xMode val="edge"/>
          <c:yMode val="edge"/>
          <c:x val="7.3394495412844041E-2"/>
          <c:y val="0.94870413550840071"/>
          <c:w val="0.83846617588147598"/>
          <c:h val="4.8370723115876896E-2"/>
        </c:manualLayout>
      </c:layout>
      <c:overlay val="0"/>
      <c:txPr>
        <a:bodyPr/>
        <a:lstStyle/>
        <a:p>
          <a:pPr>
            <a:defRPr sz="1200" baseline="0">
              <a:solidFill>
                <a:schemeClr val="tx1"/>
              </a:solidFill>
              <a:latin typeface="Aptos" panose="020B0004020202020204" pitchFamily="34" charset="0"/>
              <a:ea typeface="Verdana" panose="020B0604030504040204" pitchFamily="34" charset="0"/>
              <a:cs typeface="Verdana" panose="020B0604030504040204" pitchFamily="34" charset="0"/>
            </a:defRPr>
          </a:pPr>
          <a:endParaRPr lang="fi-FI"/>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59622959855426E-2"/>
          <c:y val="6.3205392642073893E-2"/>
          <c:w val="0.89600737423572485"/>
          <c:h val="0.76445401710914129"/>
        </c:manualLayout>
      </c:layout>
      <c:lineChart>
        <c:grouping val="standard"/>
        <c:varyColors val="0"/>
        <c:ser>
          <c:idx val="0"/>
          <c:order val="0"/>
          <c:tx>
            <c:strRef>
              <c:f>helen_2015_2024!$G$1</c:f>
              <c:strCache>
                <c:ptCount val="1"/>
                <c:pt idx="0">
                  <c:v>Kaukolämmön kysyntä</c:v>
                </c:pt>
              </c:strCache>
            </c:strRef>
          </c:tx>
          <c:spPr>
            <a:ln w="28575" cap="rnd">
              <a:solidFill>
                <a:schemeClr val="accent1"/>
              </a:solidFill>
              <a:round/>
            </a:ln>
            <a:effectLst/>
          </c:spPr>
          <c:marker>
            <c:symbol val="none"/>
          </c:marker>
          <c:cat>
            <c:numRef>
              <c:f>helen_2015_2024!$A$2:$A$8785</c:f>
              <c:numCache>
                <c:formatCode>m/d/yyyy\ h:mm</c:formatCode>
                <c:ptCount val="8784"/>
                <c:pt idx="0">
                  <c:v>45292</c:v>
                </c:pt>
                <c:pt idx="1">
                  <c:v>45292.041666666664</c:v>
                </c:pt>
                <c:pt idx="2">
                  <c:v>45292.083333333336</c:v>
                </c:pt>
                <c:pt idx="3">
                  <c:v>45292.125</c:v>
                </c:pt>
                <c:pt idx="4">
                  <c:v>45292.166666666664</c:v>
                </c:pt>
                <c:pt idx="5">
                  <c:v>45292.208333333336</c:v>
                </c:pt>
                <c:pt idx="6">
                  <c:v>45292.25</c:v>
                </c:pt>
                <c:pt idx="7">
                  <c:v>45292.291666666664</c:v>
                </c:pt>
                <c:pt idx="8">
                  <c:v>45292.333333333336</c:v>
                </c:pt>
                <c:pt idx="9">
                  <c:v>45292.375</c:v>
                </c:pt>
                <c:pt idx="10">
                  <c:v>45292.416666666664</c:v>
                </c:pt>
                <c:pt idx="11">
                  <c:v>45292.458333333336</c:v>
                </c:pt>
                <c:pt idx="12">
                  <c:v>45292.5</c:v>
                </c:pt>
                <c:pt idx="13">
                  <c:v>45292.541666666664</c:v>
                </c:pt>
                <c:pt idx="14">
                  <c:v>45292.583333333336</c:v>
                </c:pt>
                <c:pt idx="15">
                  <c:v>45292.625</c:v>
                </c:pt>
                <c:pt idx="16">
                  <c:v>45292.666666666664</c:v>
                </c:pt>
                <c:pt idx="17">
                  <c:v>45292.708333333336</c:v>
                </c:pt>
                <c:pt idx="18">
                  <c:v>45292.75</c:v>
                </c:pt>
                <c:pt idx="19">
                  <c:v>45292.791666666664</c:v>
                </c:pt>
                <c:pt idx="20">
                  <c:v>45292.833333333336</c:v>
                </c:pt>
                <c:pt idx="21">
                  <c:v>45292.875</c:v>
                </c:pt>
                <c:pt idx="22">
                  <c:v>45292.916666666664</c:v>
                </c:pt>
                <c:pt idx="23">
                  <c:v>45292.958333333336</c:v>
                </c:pt>
                <c:pt idx="24">
                  <c:v>45293</c:v>
                </c:pt>
                <c:pt idx="25">
                  <c:v>45293.041666666664</c:v>
                </c:pt>
                <c:pt idx="26">
                  <c:v>45293.083333333336</c:v>
                </c:pt>
                <c:pt idx="27">
                  <c:v>45293.125</c:v>
                </c:pt>
                <c:pt idx="28">
                  <c:v>45293.166666666664</c:v>
                </c:pt>
                <c:pt idx="29">
                  <c:v>45293.208333333336</c:v>
                </c:pt>
                <c:pt idx="30">
                  <c:v>45293.25</c:v>
                </c:pt>
                <c:pt idx="31">
                  <c:v>45293.291666666664</c:v>
                </c:pt>
                <c:pt idx="32">
                  <c:v>45293.333333333336</c:v>
                </c:pt>
                <c:pt idx="33">
                  <c:v>45293.375</c:v>
                </c:pt>
                <c:pt idx="34">
                  <c:v>45293.416666666664</c:v>
                </c:pt>
                <c:pt idx="35">
                  <c:v>45293.458333333336</c:v>
                </c:pt>
                <c:pt idx="36">
                  <c:v>45293.5</c:v>
                </c:pt>
                <c:pt idx="37">
                  <c:v>45293.541666666664</c:v>
                </c:pt>
                <c:pt idx="38">
                  <c:v>45293.583333333336</c:v>
                </c:pt>
                <c:pt idx="39">
                  <c:v>45293.625</c:v>
                </c:pt>
                <c:pt idx="40">
                  <c:v>45293.666666666664</c:v>
                </c:pt>
                <c:pt idx="41">
                  <c:v>45293.708333333336</c:v>
                </c:pt>
                <c:pt idx="42">
                  <c:v>45293.75</c:v>
                </c:pt>
                <c:pt idx="43">
                  <c:v>45293.791666666664</c:v>
                </c:pt>
                <c:pt idx="44">
                  <c:v>45293.833333333336</c:v>
                </c:pt>
                <c:pt idx="45">
                  <c:v>45293.875</c:v>
                </c:pt>
                <c:pt idx="46">
                  <c:v>45293.916666666664</c:v>
                </c:pt>
                <c:pt idx="47">
                  <c:v>45293.958333333336</c:v>
                </c:pt>
                <c:pt idx="48">
                  <c:v>45294</c:v>
                </c:pt>
                <c:pt idx="49">
                  <c:v>45294.041666666664</c:v>
                </c:pt>
                <c:pt idx="50">
                  <c:v>45294.083333333336</c:v>
                </c:pt>
                <c:pt idx="51">
                  <c:v>45294.125</c:v>
                </c:pt>
                <c:pt idx="52">
                  <c:v>45294.166666666664</c:v>
                </c:pt>
                <c:pt idx="53">
                  <c:v>45294.208333333336</c:v>
                </c:pt>
                <c:pt idx="54">
                  <c:v>45294.25</c:v>
                </c:pt>
                <c:pt idx="55">
                  <c:v>45294.291666666664</c:v>
                </c:pt>
                <c:pt idx="56">
                  <c:v>45294.333333333336</c:v>
                </c:pt>
                <c:pt idx="57">
                  <c:v>45294.375</c:v>
                </c:pt>
                <c:pt idx="58">
                  <c:v>45294.416666666664</c:v>
                </c:pt>
                <c:pt idx="59">
                  <c:v>45294.458333333336</c:v>
                </c:pt>
                <c:pt idx="60">
                  <c:v>45294.5</c:v>
                </c:pt>
                <c:pt idx="61">
                  <c:v>45294.541666666664</c:v>
                </c:pt>
                <c:pt idx="62">
                  <c:v>45294.583333333336</c:v>
                </c:pt>
                <c:pt idx="63">
                  <c:v>45294.625</c:v>
                </c:pt>
                <c:pt idx="64">
                  <c:v>45294.666666666664</c:v>
                </c:pt>
                <c:pt idx="65">
                  <c:v>45294.708333333336</c:v>
                </c:pt>
                <c:pt idx="66">
                  <c:v>45294.75</c:v>
                </c:pt>
                <c:pt idx="67">
                  <c:v>45294.791666666664</c:v>
                </c:pt>
                <c:pt idx="68">
                  <c:v>45294.833333333336</c:v>
                </c:pt>
                <c:pt idx="69">
                  <c:v>45294.875</c:v>
                </c:pt>
                <c:pt idx="70">
                  <c:v>45294.916666666664</c:v>
                </c:pt>
                <c:pt idx="71">
                  <c:v>45294.958333333336</c:v>
                </c:pt>
                <c:pt idx="72">
                  <c:v>45295</c:v>
                </c:pt>
                <c:pt idx="73">
                  <c:v>45295.041666666664</c:v>
                </c:pt>
                <c:pt idx="74">
                  <c:v>45295.083333333336</c:v>
                </c:pt>
                <c:pt idx="75">
                  <c:v>45295.125</c:v>
                </c:pt>
                <c:pt idx="76">
                  <c:v>45295.166666666664</c:v>
                </c:pt>
                <c:pt idx="77">
                  <c:v>45295.208333333336</c:v>
                </c:pt>
                <c:pt idx="78">
                  <c:v>45295.25</c:v>
                </c:pt>
                <c:pt idx="79">
                  <c:v>45295.291666666664</c:v>
                </c:pt>
                <c:pt idx="80">
                  <c:v>45295.333333333336</c:v>
                </c:pt>
                <c:pt idx="81">
                  <c:v>45295.375</c:v>
                </c:pt>
                <c:pt idx="82">
                  <c:v>45295.416666666664</c:v>
                </c:pt>
                <c:pt idx="83">
                  <c:v>45295.458333333336</c:v>
                </c:pt>
                <c:pt idx="84">
                  <c:v>45295.5</c:v>
                </c:pt>
                <c:pt idx="85">
                  <c:v>45295.541666666664</c:v>
                </c:pt>
                <c:pt idx="86">
                  <c:v>45295.583333333336</c:v>
                </c:pt>
                <c:pt idx="87">
                  <c:v>45295.625</c:v>
                </c:pt>
                <c:pt idx="88">
                  <c:v>45295.666666666664</c:v>
                </c:pt>
                <c:pt idx="89">
                  <c:v>45295.708333333336</c:v>
                </c:pt>
                <c:pt idx="90">
                  <c:v>45295.75</c:v>
                </c:pt>
                <c:pt idx="91">
                  <c:v>45295.791666666664</c:v>
                </c:pt>
                <c:pt idx="92">
                  <c:v>45295.833333333336</c:v>
                </c:pt>
                <c:pt idx="93">
                  <c:v>45295.875</c:v>
                </c:pt>
                <c:pt idx="94">
                  <c:v>45295.916666666664</c:v>
                </c:pt>
                <c:pt idx="95">
                  <c:v>45295.958333333336</c:v>
                </c:pt>
                <c:pt idx="96">
                  <c:v>45296</c:v>
                </c:pt>
                <c:pt idx="97">
                  <c:v>45296.041666666664</c:v>
                </c:pt>
                <c:pt idx="98">
                  <c:v>45296.083333333336</c:v>
                </c:pt>
                <c:pt idx="99">
                  <c:v>45296.125</c:v>
                </c:pt>
                <c:pt idx="100">
                  <c:v>45296.166666666664</c:v>
                </c:pt>
                <c:pt idx="101">
                  <c:v>45296.208333333336</c:v>
                </c:pt>
                <c:pt idx="102">
                  <c:v>45296.25</c:v>
                </c:pt>
                <c:pt idx="103">
                  <c:v>45296.291666666664</c:v>
                </c:pt>
                <c:pt idx="104">
                  <c:v>45296.333333333336</c:v>
                </c:pt>
                <c:pt idx="105">
                  <c:v>45296.375</c:v>
                </c:pt>
                <c:pt idx="106">
                  <c:v>45296.416666666664</c:v>
                </c:pt>
                <c:pt idx="107">
                  <c:v>45296.458333333336</c:v>
                </c:pt>
                <c:pt idx="108">
                  <c:v>45296.5</c:v>
                </c:pt>
                <c:pt idx="109">
                  <c:v>45296.541666666664</c:v>
                </c:pt>
                <c:pt idx="110">
                  <c:v>45296.583333333336</c:v>
                </c:pt>
                <c:pt idx="111">
                  <c:v>45296.625</c:v>
                </c:pt>
                <c:pt idx="112">
                  <c:v>45296.666666666664</c:v>
                </c:pt>
                <c:pt idx="113">
                  <c:v>45296.708333333336</c:v>
                </c:pt>
                <c:pt idx="114">
                  <c:v>45296.75</c:v>
                </c:pt>
                <c:pt idx="115">
                  <c:v>45296.791666666664</c:v>
                </c:pt>
                <c:pt idx="116">
                  <c:v>45296.833333333336</c:v>
                </c:pt>
                <c:pt idx="117">
                  <c:v>45296.875</c:v>
                </c:pt>
                <c:pt idx="118">
                  <c:v>45296.916666666664</c:v>
                </c:pt>
                <c:pt idx="119">
                  <c:v>45296.958333333336</c:v>
                </c:pt>
                <c:pt idx="120">
                  <c:v>45297</c:v>
                </c:pt>
                <c:pt idx="121">
                  <c:v>45297.041666666664</c:v>
                </c:pt>
                <c:pt idx="122">
                  <c:v>45297.083333333336</c:v>
                </c:pt>
                <c:pt idx="123">
                  <c:v>45297.125</c:v>
                </c:pt>
                <c:pt idx="124">
                  <c:v>45297.166666666664</c:v>
                </c:pt>
                <c:pt idx="125">
                  <c:v>45297.208333333336</c:v>
                </c:pt>
                <c:pt idx="126">
                  <c:v>45297.25</c:v>
                </c:pt>
                <c:pt idx="127">
                  <c:v>45297.291666666664</c:v>
                </c:pt>
                <c:pt idx="128">
                  <c:v>45297.333333333336</c:v>
                </c:pt>
                <c:pt idx="129">
                  <c:v>45297.375</c:v>
                </c:pt>
                <c:pt idx="130">
                  <c:v>45297.416666666664</c:v>
                </c:pt>
                <c:pt idx="131">
                  <c:v>45297.458333333336</c:v>
                </c:pt>
                <c:pt idx="132">
                  <c:v>45297.5</c:v>
                </c:pt>
                <c:pt idx="133">
                  <c:v>45297.541666666664</c:v>
                </c:pt>
                <c:pt idx="134">
                  <c:v>45297.583333333336</c:v>
                </c:pt>
                <c:pt idx="135">
                  <c:v>45297.625</c:v>
                </c:pt>
                <c:pt idx="136">
                  <c:v>45297.666666666664</c:v>
                </c:pt>
                <c:pt idx="137">
                  <c:v>45297.708333333336</c:v>
                </c:pt>
                <c:pt idx="138">
                  <c:v>45297.75</c:v>
                </c:pt>
                <c:pt idx="139">
                  <c:v>45297.791666666664</c:v>
                </c:pt>
                <c:pt idx="140">
                  <c:v>45297.833333333336</c:v>
                </c:pt>
                <c:pt idx="141">
                  <c:v>45297.875</c:v>
                </c:pt>
                <c:pt idx="142">
                  <c:v>45297.916666666664</c:v>
                </c:pt>
                <c:pt idx="143">
                  <c:v>45297.958333333336</c:v>
                </c:pt>
                <c:pt idx="144">
                  <c:v>45298</c:v>
                </c:pt>
                <c:pt idx="145">
                  <c:v>45298.041666666664</c:v>
                </c:pt>
                <c:pt idx="146">
                  <c:v>45298.083333333336</c:v>
                </c:pt>
                <c:pt idx="147">
                  <c:v>45298.125</c:v>
                </c:pt>
                <c:pt idx="148">
                  <c:v>45298.166666666664</c:v>
                </c:pt>
                <c:pt idx="149">
                  <c:v>45298.208333333336</c:v>
                </c:pt>
                <c:pt idx="150">
                  <c:v>45298.25</c:v>
                </c:pt>
                <c:pt idx="151">
                  <c:v>45298.291666666664</c:v>
                </c:pt>
                <c:pt idx="152">
                  <c:v>45298.333333333336</c:v>
                </c:pt>
                <c:pt idx="153">
                  <c:v>45298.375</c:v>
                </c:pt>
                <c:pt idx="154">
                  <c:v>45298.416666666664</c:v>
                </c:pt>
                <c:pt idx="155">
                  <c:v>45298.458333333336</c:v>
                </c:pt>
                <c:pt idx="156">
                  <c:v>45298.5</c:v>
                </c:pt>
                <c:pt idx="157">
                  <c:v>45298.541666666664</c:v>
                </c:pt>
                <c:pt idx="158">
                  <c:v>45298.583333333336</c:v>
                </c:pt>
                <c:pt idx="159">
                  <c:v>45298.625</c:v>
                </c:pt>
                <c:pt idx="160">
                  <c:v>45298.666666666664</c:v>
                </c:pt>
                <c:pt idx="161">
                  <c:v>45298.708333333336</c:v>
                </c:pt>
                <c:pt idx="162">
                  <c:v>45298.75</c:v>
                </c:pt>
                <c:pt idx="163">
                  <c:v>45298.791666666664</c:v>
                </c:pt>
                <c:pt idx="164">
                  <c:v>45298.833333333336</c:v>
                </c:pt>
                <c:pt idx="165">
                  <c:v>45298.875</c:v>
                </c:pt>
                <c:pt idx="166">
                  <c:v>45298.916666666664</c:v>
                </c:pt>
                <c:pt idx="167">
                  <c:v>45298.958333333336</c:v>
                </c:pt>
                <c:pt idx="168">
                  <c:v>45299</c:v>
                </c:pt>
                <c:pt idx="169">
                  <c:v>45299.041666666664</c:v>
                </c:pt>
                <c:pt idx="170">
                  <c:v>45299.083333333336</c:v>
                </c:pt>
                <c:pt idx="171">
                  <c:v>45299.125</c:v>
                </c:pt>
                <c:pt idx="172">
                  <c:v>45299.166666666664</c:v>
                </c:pt>
                <c:pt idx="173">
                  <c:v>45299.208333333336</c:v>
                </c:pt>
                <c:pt idx="174">
                  <c:v>45299.25</c:v>
                </c:pt>
                <c:pt idx="175">
                  <c:v>45299.291666666664</c:v>
                </c:pt>
                <c:pt idx="176">
                  <c:v>45299.333333333336</c:v>
                </c:pt>
                <c:pt idx="177">
                  <c:v>45299.375</c:v>
                </c:pt>
                <c:pt idx="178">
                  <c:v>45299.416666666664</c:v>
                </c:pt>
                <c:pt idx="179">
                  <c:v>45299.458333333336</c:v>
                </c:pt>
                <c:pt idx="180">
                  <c:v>45299.5</c:v>
                </c:pt>
                <c:pt idx="181">
                  <c:v>45299.541666666664</c:v>
                </c:pt>
                <c:pt idx="182">
                  <c:v>45299.583333333336</c:v>
                </c:pt>
                <c:pt idx="183">
                  <c:v>45299.625</c:v>
                </c:pt>
                <c:pt idx="184">
                  <c:v>45299.666666666664</c:v>
                </c:pt>
                <c:pt idx="185">
                  <c:v>45299.708333333336</c:v>
                </c:pt>
                <c:pt idx="186">
                  <c:v>45299.75</c:v>
                </c:pt>
                <c:pt idx="187">
                  <c:v>45299.791666666664</c:v>
                </c:pt>
                <c:pt idx="188">
                  <c:v>45299.833333333336</c:v>
                </c:pt>
                <c:pt idx="189">
                  <c:v>45299.875</c:v>
                </c:pt>
                <c:pt idx="190">
                  <c:v>45299.916666666664</c:v>
                </c:pt>
                <c:pt idx="191">
                  <c:v>45299.958333333336</c:v>
                </c:pt>
                <c:pt idx="192">
                  <c:v>45300</c:v>
                </c:pt>
                <c:pt idx="193">
                  <c:v>45300.041666666664</c:v>
                </c:pt>
                <c:pt idx="194">
                  <c:v>45300.083333333336</c:v>
                </c:pt>
                <c:pt idx="195">
                  <c:v>45300.125</c:v>
                </c:pt>
                <c:pt idx="196">
                  <c:v>45300.166666666664</c:v>
                </c:pt>
                <c:pt idx="197">
                  <c:v>45300.208333333336</c:v>
                </c:pt>
                <c:pt idx="198">
                  <c:v>45300.25</c:v>
                </c:pt>
                <c:pt idx="199">
                  <c:v>45300.291666666664</c:v>
                </c:pt>
                <c:pt idx="200">
                  <c:v>45300.333333333336</c:v>
                </c:pt>
                <c:pt idx="201">
                  <c:v>45300.375</c:v>
                </c:pt>
                <c:pt idx="202">
                  <c:v>45300.416666666664</c:v>
                </c:pt>
                <c:pt idx="203">
                  <c:v>45300.458333333336</c:v>
                </c:pt>
                <c:pt idx="204">
                  <c:v>45300.5</c:v>
                </c:pt>
                <c:pt idx="205">
                  <c:v>45300.541666666664</c:v>
                </c:pt>
                <c:pt idx="206">
                  <c:v>45300.583333333336</c:v>
                </c:pt>
                <c:pt idx="207">
                  <c:v>45300.625</c:v>
                </c:pt>
                <c:pt idx="208">
                  <c:v>45300.666666666664</c:v>
                </c:pt>
                <c:pt idx="209">
                  <c:v>45300.708333333336</c:v>
                </c:pt>
                <c:pt idx="210">
                  <c:v>45300.75</c:v>
                </c:pt>
                <c:pt idx="211">
                  <c:v>45300.791666666664</c:v>
                </c:pt>
                <c:pt idx="212">
                  <c:v>45300.833333333336</c:v>
                </c:pt>
                <c:pt idx="213">
                  <c:v>45300.875</c:v>
                </c:pt>
                <c:pt idx="214">
                  <c:v>45300.916666666664</c:v>
                </c:pt>
                <c:pt idx="215">
                  <c:v>45300.958333333336</c:v>
                </c:pt>
                <c:pt idx="216">
                  <c:v>45301</c:v>
                </c:pt>
                <c:pt idx="217">
                  <c:v>45301.041666666664</c:v>
                </c:pt>
                <c:pt idx="218">
                  <c:v>45301.083333333336</c:v>
                </c:pt>
                <c:pt idx="219">
                  <c:v>45301.125</c:v>
                </c:pt>
                <c:pt idx="220">
                  <c:v>45301.166666666664</c:v>
                </c:pt>
                <c:pt idx="221">
                  <c:v>45301.208333333336</c:v>
                </c:pt>
                <c:pt idx="222">
                  <c:v>45301.25</c:v>
                </c:pt>
                <c:pt idx="223">
                  <c:v>45301.291666666664</c:v>
                </c:pt>
                <c:pt idx="224">
                  <c:v>45301.333333333336</c:v>
                </c:pt>
                <c:pt idx="225">
                  <c:v>45301.375</c:v>
                </c:pt>
                <c:pt idx="226">
                  <c:v>45301.416666666664</c:v>
                </c:pt>
                <c:pt idx="227">
                  <c:v>45301.458333333336</c:v>
                </c:pt>
                <c:pt idx="228">
                  <c:v>45301.5</c:v>
                </c:pt>
                <c:pt idx="229">
                  <c:v>45301.541666666664</c:v>
                </c:pt>
                <c:pt idx="230">
                  <c:v>45301.583333333336</c:v>
                </c:pt>
                <c:pt idx="231">
                  <c:v>45301.625</c:v>
                </c:pt>
                <c:pt idx="232">
                  <c:v>45301.666666666664</c:v>
                </c:pt>
                <c:pt idx="233">
                  <c:v>45301.708333333336</c:v>
                </c:pt>
                <c:pt idx="234">
                  <c:v>45301.75</c:v>
                </c:pt>
                <c:pt idx="235">
                  <c:v>45301.791666666664</c:v>
                </c:pt>
                <c:pt idx="236">
                  <c:v>45301.833333333336</c:v>
                </c:pt>
                <c:pt idx="237">
                  <c:v>45301.875</c:v>
                </c:pt>
                <c:pt idx="238">
                  <c:v>45301.916666666664</c:v>
                </c:pt>
                <c:pt idx="239">
                  <c:v>45301.958333333336</c:v>
                </c:pt>
                <c:pt idx="240">
                  <c:v>45302</c:v>
                </c:pt>
                <c:pt idx="241">
                  <c:v>45302.041666666664</c:v>
                </c:pt>
                <c:pt idx="242">
                  <c:v>45302.083333333336</c:v>
                </c:pt>
                <c:pt idx="243">
                  <c:v>45302.125</c:v>
                </c:pt>
                <c:pt idx="244">
                  <c:v>45302.166666666664</c:v>
                </c:pt>
                <c:pt idx="245">
                  <c:v>45302.208333333336</c:v>
                </c:pt>
                <c:pt idx="246">
                  <c:v>45302.25</c:v>
                </c:pt>
                <c:pt idx="247">
                  <c:v>45302.291666666664</c:v>
                </c:pt>
                <c:pt idx="248">
                  <c:v>45302.333333333336</c:v>
                </c:pt>
                <c:pt idx="249">
                  <c:v>45302.375</c:v>
                </c:pt>
                <c:pt idx="250">
                  <c:v>45302.416666666664</c:v>
                </c:pt>
                <c:pt idx="251">
                  <c:v>45302.458333333336</c:v>
                </c:pt>
                <c:pt idx="252">
                  <c:v>45302.5</c:v>
                </c:pt>
                <c:pt idx="253">
                  <c:v>45302.541666666664</c:v>
                </c:pt>
                <c:pt idx="254">
                  <c:v>45302.583333333336</c:v>
                </c:pt>
                <c:pt idx="255">
                  <c:v>45302.625</c:v>
                </c:pt>
                <c:pt idx="256">
                  <c:v>45302.666666666664</c:v>
                </c:pt>
                <c:pt idx="257">
                  <c:v>45302.708333333336</c:v>
                </c:pt>
                <c:pt idx="258">
                  <c:v>45302.75</c:v>
                </c:pt>
                <c:pt idx="259">
                  <c:v>45302.791666666664</c:v>
                </c:pt>
                <c:pt idx="260">
                  <c:v>45302.833333333336</c:v>
                </c:pt>
                <c:pt idx="261">
                  <c:v>45302.875</c:v>
                </c:pt>
                <c:pt idx="262">
                  <c:v>45302.916666666664</c:v>
                </c:pt>
                <c:pt idx="263">
                  <c:v>45302.958333333336</c:v>
                </c:pt>
                <c:pt idx="264">
                  <c:v>45303</c:v>
                </c:pt>
                <c:pt idx="265">
                  <c:v>45303.041666666664</c:v>
                </c:pt>
                <c:pt idx="266">
                  <c:v>45303.083333333336</c:v>
                </c:pt>
                <c:pt idx="267">
                  <c:v>45303.125</c:v>
                </c:pt>
                <c:pt idx="268">
                  <c:v>45303.166666666664</c:v>
                </c:pt>
                <c:pt idx="269">
                  <c:v>45303.208333333336</c:v>
                </c:pt>
                <c:pt idx="270">
                  <c:v>45303.25</c:v>
                </c:pt>
                <c:pt idx="271">
                  <c:v>45303.291666666664</c:v>
                </c:pt>
                <c:pt idx="272">
                  <c:v>45303.333333333336</c:v>
                </c:pt>
                <c:pt idx="273">
                  <c:v>45303.375</c:v>
                </c:pt>
                <c:pt idx="274">
                  <c:v>45303.416666666664</c:v>
                </c:pt>
                <c:pt idx="275">
                  <c:v>45303.458333333336</c:v>
                </c:pt>
                <c:pt idx="276">
                  <c:v>45303.5</c:v>
                </c:pt>
                <c:pt idx="277">
                  <c:v>45303.541666666664</c:v>
                </c:pt>
                <c:pt idx="278">
                  <c:v>45303.583333333336</c:v>
                </c:pt>
                <c:pt idx="279">
                  <c:v>45303.625</c:v>
                </c:pt>
                <c:pt idx="280">
                  <c:v>45303.666666666664</c:v>
                </c:pt>
                <c:pt idx="281">
                  <c:v>45303.708333333336</c:v>
                </c:pt>
                <c:pt idx="282">
                  <c:v>45303.75</c:v>
                </c:pt>
                <c:pt idx="283">
                  <c:v>45303.791666666664</c:v>
                </c:pt>
                <c:pt idx="284">
                  <c:v>45303.833333333336</c:v>
                </c:pt>
                <c:pt idx="285">
                  <c:v>45303.875</c:v>
                </c:pt>
                <c:pt idx="286">
                  <c:v>45303.916666666664</c:v>
                </c:pt>
                <c:pt idx="287">
                  <c:v>45303.958333333336</c:v>
                </c:pt>
                <c:pt idx="288">
                  <c:v>45304</c:v>
                </c:pt>
                <c:pt idx="289">
                  <c:v>45304.041666666664</c:v>
                </c:pt>
                <c:pt idx="290">
                  <c:v>45304.083333333336</c:v>
                </c:pt>
                <c:pt idx="291">
                  <c:v>45304.125</c:v>
                </c:pt>
                <c:pt idx="292">
                  <c:v>45304.166666666664</c:v>
                </c:pt>
                <c:pt idx="293">
                  <c:v>45304.208333333336</c:v>
                </c:pt>
                <c:pt idx="294">
                  <c:v>45304.25</c:v>
                </c:pt>
                <c:pt idx="295">
                  <c:v>45304.291666666664</c:v>
                </c:pt>
                <c:pt idx="296">
                  <c:v>45304.333333333336</c:v>
                </c:pt>
                <c:pt idx="297">
                  <c:v>45304.375</c:v>
                </c:pt>
                <c:pt idx="298">
                  <c:v>45304.416666666664</c:v>
                </c:pt>
                <c:pt idx="299">
                  <c:v>45304.458333333336</c:v>
                </c:pt>
                <c:pt idx="300">
                  <c:v>45304.5</c:v>
                </c:pt>
                <c:pt idx="301">
                  <c:v>45304.541666666664</c:v>
                </c:pt>
                <c:pt idx="302">
                  <c:v>45304.583333333336</c:v>
                </c:pt>
                <c:pt idx="303">
                  <c:v>45304.625</c:v>
                </c:pt>
                <c:pt idx="304">
                  <c:v>45304.666666666664</c:v>
                </c:pt>
                <c:pt idx="305">
                  <c:v>45304.708333333336</c:v>
                </c:pt>
                <c:pt idx="306">
                  <c:v>45304.75</c:v>
                </c:pt>
                <c:pt idx="307">
                  <c:v>45304.791666666664</c:v>
                </c:pt>
                <c:pt idx="308">
                  <c:v>45304.833333333336</c:v>
                </c:pt>
                <c:pt idx="309">
                  <c:v>45304.875</c:v>
                </c:pt>
                <c:pt idx="310">
                  <c:v>45304.916666666664</c:v>
                </c:pt>
                <c:pt idx="311">
                  <c:v>45304.958333333336</c:v>
                </c:pt>
                <c:pt idx="312">
                  <c:v>45305</c:v>
                </c:pt>
                <c:pt idx="313">
                  <c:v>45305.041666666664</c:v>
                </c:pt>
                <c:pt idx="314">
                  <c:v>45305.083333333336</c:v>
                </c:pt>
                <c:pt idx="315">
                  <c:v>45305.125</c:v>
                </c:pt>
                <c:pt idx="316">
                  <c:v>45305.166666666664</c:v>
                </c:pt>
                <c:pt idx="317">
                  <c:v>45305.208333333336</c:v>
                </c:pt>
                <c:pt idx="318">
                  <c:v>45305.25</c:v>
                </c:pt>
                <c:pt idx="319">
                  <c:v>45305.291666666664</c:v>
                </c:pt>
                <c:pt idx="320">
                  <c:v>45305.333333333336</c:v>
                </c:pt>
                <c:pt idx="321">
                  <c:v>45305.375</c:v>
                </c:pt>
                <c:pt idx="322">
                  <c:v>45305.416666666664</c:v>
                </c:pt>
                <c:pt idx="323">
                  <c:v>45305.458333333336</c:v>
                </c:pt>
                <c:pt idx="324">
                  <c:v>45305.5</c:v>
                </c:pt>
                <c:pt idx="325">
                  <c:v>45305.541666666664</c:v>
                </c:pt>
                <c:pt idx="326">
                  <c:v>45305.583333333336</c:v>
                </c:pt>
                <c:pt idx="327">
                  <c:v>45305.625</c:v>
                </c:pt>
                <c:pt idx="328">
                  <c:v>45305.666666666664</c:v>
                </c:pt>
                <c:pt idx="329">
                  <c:v>45305.708333333336</c:v>
                </c:pt>
                <c:pt idx="330">
                  <c:v>45305.75</c:v>
                </c:pt>
                <c:pt idx="331">
                  <c:v>45305.791666666664</c:v>
                </c:pt>
                <c:pt idx="332">
                  <c:v>45305.833333333336</c:v>
                </c:pt>
                <c:pt idx="333">
                  <c:v>45305.875</c:v>
                </c:pt>
                <c:pt idx="334">
                  <c:v>45305.916666666664</c:v>
                </c:pt>
                <c:pt idx="335">
                  <c:v>45305.958333333336</c:v>
                </c:pt>
                <c:pt idx="336">
                  <c:v>45306</c:v>
                </c:pt>
                <c:pt idx="337">
                  <c:v>45306.041666666664</c:v>
                </c:pt>
                <c:pt idx="338">
                  <c:v>45306.083333333336</c:v>
                </c:pt>
                <c:pt idx="339">
                  <c:v>45306.125</c:v>
                </c:pt>
                <c:pt idx="340">
                  <c:v>45306.166666666664</c:v>
                </c:pt>
                <c:pt idx="341">
                  <c:v>45306.208333333336</c:v>
                </c:pt>
                <c:pt idx="342">
                  <c:v>45306.25</c:v>
                </c:pt>
                <c:pt idx="343">
                  <c:v>45306.291666666664</c:v>
                </c:pt>
                <c:pt idx="344">
                  <c:v>45306.333333333336</c:v>
                </c:pt>
                <c:pt idx="345">
                  <c:v>45306.375</c:v>
                </c:pt>
                <c:pt idx="346">
                  <c:v>45306.416666666664</c:v>
                </c:pt>
                <c:pt idx="347">
                  <c:v>45306.458333333336</c:v>
                </c:pt>
                <c:pt idx="348">
                  <c:v>45306.5</c:v>
                </c:pt>
                <c:pt idx="349">
                  <c:v>45306.541666666664</c:v>
                </c:pt>
                <c:pt idx="350">
                  <c:v>45306.583333333336</c:v>
                </c:pt>
                <c:pt idx="351">
                  <c:v>45306.625</c:v>
                </c:pt>
                <c:pt idx="352">
                  <c:v>45306.666666666664</c:v>
                </c:pt>
                <c:pt idx="353">
                  <c:v>45306.708333333336</c:v>
                </c:pt>
                <c:pt idx="354">
                  <c:v>45306.75</c:v>
                </c:pt>
                <c:pt idx="355">
                  <c:v>45306.791666666664</c:v>
                </c:pt>
                <c:pt idx="356">
                  <c:v>45306.833333333336</c:v>
                </c:pt>
                <c:pt idx="357">
                  <c:v>45306.875</c:v>
                </c:pt>
                <c:pt idx="358">
                  <c:v>45306.916666666664</c:v>
                </c:pt>
                <c:pt idx="359">
                  <c:v>45306.958333333336</c:v>
                </c:pt>
                <c:pt idx="360">
                  <c:v>45307</c:v>
                </c:pt>
                <c:pt idx="361">
                  <c:v>45307.041666666664</c:v>
                </c:pt>
                <c:pt idx="362">
                  <c:v>45307.083333333336</c:v>
                </c:pt>
                <c:pt idx="363">
                  <c:v>45307.125</c:v>
                </c:pt>
                <c:pt idx="364">
                  <c:v>45307.166666666664</c:v>
                </c:pt>
                <c:pt idx="365">
                  <c:v>45307.208333333336</c:v>
                </c:pt>
                <c:pt idx="366">
                  <c:v>45307.25</c:v>
                </c:pt>
                <c:pt idx="367">
                  <c:v>45307.291666666664</c:v>
                </c:pt>
                <c:pt idx="368">
                  <c:v>45307.333333333336</c:v>
                </c:pt>
                <c:pt idx="369">
                  <c:v>45307.375</c:v>
                </c:pt>
                <c:pt idx="370">
                  <c:v>45307.416666666664</c:v>
                </c:pt>
                <c:pt idx="371">
                  <c:v>45307.458333333336</c:v>
                </c:pt>
                <c:pt idx="372">
                  <c:v>45307.5</c:v>
                </c:pt>
                <c:pt idx="373">
                  <c:v>45307.541666666664</c:v>
                </c:pt>
                <c:pt idx="374">
                  <c:v>45307.583333333336</c:v>
                </c:pt>
                <c:pt idx="375">
                  <c:v>45307.625</c:v>
                </c:pt>
                <c:pt idx="376">
                  <c:v>45307.666666666664</c:v>
                </c:pt>
                <c:pt idx="377">
                  <c:v>45307.708333333336</c:v>
                </c:pt>
                <c:pt idx="378">
                  <c:v>45307.75</c:v>
                </c:pt>
                <c:pt idx="379">
                  <c:v>45307.791666666664</c:v>
                </c:pt>
                <c:pt idx="380">
                  <c:v>45307.833333333336</c:v>
                </c:pt>
                <c:pt idx="381">
                  <c:v>45307.875</c:v>
                </c:pt>
                <c:pt idx="382">
                  <c:v>45307.916666666664</c:v>
                </c:pt>
                <c:pt idx="383">
                  <c:v>45307.958333333336</c:v>
                </c:pt>
                <c:pt idx="384">
                  <c:v>45308</c:v>
                </c:pt>
                <c:pt idx="385">
                  <c:v>45308.041666666664</c:v>
                </c:pt>
                <c:pt idx="386">
                  <c:v>45308.083333333336</c:v>
                </c:pt>
                <c:pt idx="387">
                  <c:v>45308.125</c:v>
                </c:pt>
                <c:pt idx="388">
                  <c:v>45308.166666666664</c:v>
                </c:pt>
                <c:pt idx="389">
                  <c:v>45308.208333333336</c:v>
                </c:pt>
                <c:pt idx="390">
                  <c:v>45308.25</c:v>
                </c:pt>
                <c:pt idx="391">
                  <c:v>45308.291666666664</c:v>
                </c:pt>
                <c:pt idx="392">
                  <c:v>45308.333333333336</c:v>
                </c:pt>
                <c:pt idx="393">
                  <c:v>45308.375</c:v>
                </c:pt>
                <c:pt idx="394">
                  <c:v>45308.416666666664</c:v>
                </c:pt>
                <c:pt idx="395">
                  <c:v>45308.458333333336</c:v>
                </c:pt>
                <c:pt idx="396">
                  <c:v>45308.5</c:v>
                </c:pt>
                <c:pt idx="397">
                  <c:v>45308.541666666664</c:v>
                </c:pt>
                <c:pt idx="398">
                  <c:v>45308.583333333336</c:v>
                </c:pt>
                <c:pt idx="399">
                  <c:v>45308.625</c:v>
                </c:pt>
                <c:pt idx="400">
                  <c:v>45308.666666666664</c:v>
                </c:pt>
                <c:pt idx="401">
                  <c:v>45308.708333333336</c:v>
                </c:pt>
                <c:pt idx="402">
                  <c:v>45308.75</c:v>
                </c:pt>
                <c:pt idx="403">
                  <c:v>45308.791666666664</c:v>
                </c:pt>
                <c:pt idx="404">
                  <c:v>45308.833333333336</c:v>
                </c:pt>
                <c:pt idx="405">
                  <c:v>45308.875</c:v>
                </c:pt>
                <c:pt idx="406">
                  <c:v>45308.916666666664</c:v>
                </c:pt>
                <c:pt idx="407">
                  <c:v>45308.958333333336</c:v>
                </c:pt>
                <c:pt idx="408">
                  <c:v>45309</c:v>
                </c:pt>
                <c:pt idx="409">
                  <c:v>45309.041666666664</c:v>
                </c:pt>
                <c:pt idx="410">
                  <c:v>45309.083333333336</c:v>
                </c:pt>
                <c:pt idx="411">
                  <c:v>45309.125</c:v>
                </c:pt>
                <c:pt idx="412">
                  <c:v>45309.166666666664</c:v>
                </c:pt>
                <c:pt idx="413">
                  <c:v>45309.208333333336</c:v>
                </c:pt>
                <c:pt idx="414">
                  <c:v>45309.25</c:v>
                </c:pt>
                <c:pt idx="415">
                  <c:v>45309.291666666664</c:v>
                </c:pt>
                <c:pt idx="416">
                  <c:v>45309.333333333336</c:v>
                </c:pt>
                <c:pt idx="417">
                  <c:v>45309.375</c:v>
                </c:pt>
                <c:pt idx="418">
                  <c:v>45309.416666666664</c:v>
                </c:pt>
                <c:pt idx="419">
                  <c:v>45309.458333333336</c:v>
                </c:pt>
                <c:pt idx="420">
                  <c:v>45309.5</c:v>
                </c:pt>
                <c:pt idx="421">
                  <c:v>45309.541666666664</c:v>
                </c:pt>
                <c:pt idx="422">
                  <c:v>45309.583333333336</c:v>
                </c:pt>
                <c:pt idx="423">
                  <c:v>45309.625</c:v>
                </c:pt>
                <c:pt idx="424">
                  <c:v>45309.666666666664</c:v>
                </c:pt>
                <c:pt idx="425">
                  <c:v>45309.708333333336</c:v>
                </c:pt>
                <c:pt idx="426">
                  <c:v>45309.75</c:v>
                </c:pt>
                <c:pt idx="427">
                  <c:v>45309.791666666664</c:v>
                </c:pt>
                <c:pt idx="428">
                  <c:v>45309.833333333336</c:v>
                </c:pt>
                <c:pt idx="429">
                  <c:v>45309.875</c:v>
                </c:pt>
                <c:pt idx="430">
                  <c:v>45309.916666666664</c:v>
                </c:pt>
                <c:pt idx="431">
                  <c:v>45309.958333333336</c:v>
                </c:pt>
                <c:pt idx="432">
                  <c:v>45310</c:v>
                </c:pt>
                <c:pt idx="433">
                  <c:v>45310.041666666664</c:v>
                </c:pt>
                <c:pt idx="434">
                  <c:v>45310.083333333336</c:v>
                </c:pt>
                <c:pt idx="435">
                  <c:v>45310.125</c:v>
                </c:pt>
                <c:pt idx="436">
                  <c:v>45310.166666666664</c:v>
                </c:pt>
                <c:pt idx="437">
                  <c:v>45310.208333333336</c:v>
                </c:pt>
                <c:pt idx="438">
                  <c:v>45310.25</c:v>
                </c:pt>
                <c:pt idx="439">
                  <c:v>45310.291666666664</c:v>
                </c:pt>
                <c:pt idx="440">
                  <c:v>45310.333333333336</c:v>
                </c:pt>
                <c:pt idx="441">
                  <c:v>45310.375</c:v>
                </c:pt>
                <c:pt idx="442">
                  <c:v>45310.416666666664</c:v>
                </c:pt>
                <c:pt idx="443">
                  <c:v>45310.458333333336</c:v>
                </c:pt>
                <c:pt idx="444">
                  <c:v>45310.5</c:v>
                </c:pt>
                <c:pt idx="445">
                  <c:v>45310.541666666664</c:v>
                </c:pt>
                <c:pt idx="446">
                  <c:v>45310.583333333336</c:v>
                </c:pt>
                <c:pt idx="447">
                  <c:v>45310.625</c:v>
                </c:pt>
                <c:pt idx="448">
                  <c:v>45310.666666666664</c:v>
                </c:pt>
                <c:pt idx="449">
                  <c:v>45310.708333333336</c:v>
                </c:pt>
                <c:pt idx="450">
                  <c:v>45310.75</c:v>
                </c:pt>
                <c:pt idx="451">
                  <c:v>45310.791666666664</c:v>
                </c:pt>
                <c:pt idx="452">
                  <c:v>45310.833333333336</c:v>
                </c:pt>
                <c:pt idx="453">
                  <c:v>45310.875</c:v>
                </c:pt>
                <c:pt idx="454">
                  <c:v>45310.916666666664</c:v>
                </c:pt>
                <c:pt idx="455">
                  <c:v>45310.958333333336</c:v>
                </c:pt>
                <c:pt idx="456">
                  <c:v>45311</c:v>
                </c:pt>
                <c:pt idx="457">
                  <c:v>45311.041666666664</c:v>
                </c:pt>
                <c:pt idx="458">
                  <c:v>45311.083333333336</c:v>
                </c:pt>
                <c:pt idx="459">
                  <c:v>45311.125</c:v>
                </c:pt>
                <c:pt idx="460">
                  <c:v>45311.166666666664</c:v>
                </c:pt>
                <c:pt idx="461">
                  <c:v>45311.208333333336</c:v>
                </c:pt>
                <c:pt idx="462">
                  <c:v>45311.25</c:v>
                </c:pt>
                <c:pt idx="463">
                  <c:v>45311.291666666664</c:v>
                </c:pt>
                <c:pt idx="464">
                  <c:v>45311.333333333336</c:v>
                </c:pt>
                <c:pt idx="465">
                  <c:v>45311.375</c:v>
                </c:pt>
                <c:pt idx="466">
                  <c:v>45311.416666666664</c:v>
                </c:pt>
                <c:pt idx="467">
                  <c:v>45311.458333333336</c:v>
                </c:pt>
                <c:pt idx="468">
                  <c:v>45311.5</c:v>
                </c:pt>
                <c:pt idx="469">
                  <c:v>45311.541666666664</c:v>
                </c:pt>
                <c:pt idx="470">
                  <c:v>45311.583333333336</c:v>
                </c:pt>
                <c:pt idx="471">
                  <c:v>45311.625</c:v>
                </c:pt>
                <c:pt idx="472">
                  <c:v>45311.666666666664</c:v>
                </c:pt>
                <c:pt idx="473">
                  <c:v>45311.708333333336</c:v>
                </c:pt>
                <c:pt idx="474">
                  <c:v>45311.75</c:v>
                </c:pt>
                <c:pt idx="475">
                  <c:v>45311.791666666664</c:v>
                </c:pt>
                <c:pt idx="476">
                  <c:v>45311.833333333336</c:v>
                </c:pt>
                <c:pt idx="477">
                  <c:v>45311.875</c:v>
                </c:pt>
                <c:pt idx="478">
                  <c:v>45311.916666666664</c:v>
                </c:pt>
                <c:pt idx="479">
                  <c:v>45311.958333333336</c:v>
                </c:pt>
                <c:pt idx="480">
                  <c:v>45312</c:v>
                </c:pt>
                <c:pt idx="481">
                  <c:v>45312.041666666664</c:v>
                </c:pt>
                <c:pt idx="482">
                  <c:v>45312.083333333336</c:v>
                </c:pt>
                <c:pt idx="483">
                  <c:v>45312.125</c:v>
                </c:pt>
                <c:pt idx="484">
                  <c:v>45312.166666666664</c:v>
                </c:pt>
                <c:pt idx="485">
                  <c:v>45312.208333333336</c:v>
                </c:pt>
                <c:pt idx="486">
                  <c:v>45312.25</c:v>
                </c:pt>
                <c:pt idx="487">
                  <c:v>45312.291666666664</c:v>
                </c:pt>
                <c:pt idx="488">
                  <c:v>45312.333333333336</c:v>
                </c:pt>
                <c:pt idx="489">
                  <c:v>45312.375</c:v>
                </c:pt>
                <c:pt idx="490">
                  <c:v>45312.416666666664</c:v>
                </c:pt>
                <c:pt idx="491">
                  <c:v>45312.458333333336</c:v>
                </c:pt>
                <c:pt idx="492">
                  <c:v>45312.5</c:v>
                </c:pt>
                <c:pt idx="493">
                  <c:v>45312.541666666664</c:v>
                </c:pt>
                <c:pt idx="494">
                  <c:v>45312.583333333336</c:v>
                </c:pt>
                <c:pt idx="495">
                  <c:v>45312.625</c:v>
                </c:pt>
                <c:pt idx="496">
                  <c:v>45312.666666666664</c:v>
                </c:pt>
                <c:pt idx="497">
                  <c:v>45312.708333333336</c:v>
                </c:pt>
                <c:pt idx="498">
                  <c:v>45312.75</c:v>
                </c:pt>
                <c:pt idx="499">
                  <c:v>45312.791666666664</c:v>
                </c:pt>
                <c:pt idx="500">
                  <c:v>45312.833333333336</c:v>
                </c:pt>
                <c:pt idx="501">
                  <c:v>45312.875</c:v>
                </c:pt>
                <c:pt idx="502">
                  <c:v>45312.916666666664</c:v>
                </c:pt>
                <c:pt idx="503">
                  <c:v>45312.958333333336</c:v>
                </c:pt>
                <c:pt idx="504">
                  <c:v>45313</c:v>
                </c:pt>
                <c:pt idx="505">
                  <c:v>45313.041666666664</c:v>
                </c:pt>
                <c:pt idx="506">
                  <c:v>45313.083333333336</c:v>
                </c:pt>
                <c:pt idx="507">
                  <c:v>45313.125</c:v>
                </c:pt>
                <c:pt idx="508">
                  <c:v>45313.166666666664</c:v>
                </c:pt>
                <c:pt idx="509">
                  <c:v>45313.208333333336</c:v>
                </c:pt>
                <c:pt idx="510">
                  <c:v>45313.25</c:v>
                </c:pt>
                <c:pt idx="511">
                  <c:v>45313.291666666664</c:v>
                </c:pt>
                <c:pt idx="512">
                  <c:v>45313.333333333336</c:v>
                </c:pt>
                <c:pt idx="513">
                  <c:v>45313.375</c:v>
                </c:pt>
                <c:pt idx="514">
                  <c:v>45313.416666666664</c:v>
                </c:pt>
                <c:pt idx="515">
                  <c:v>45313.458333333336</c:v>
                </c:pt>
                <c:pt idx="516">
                  <c:v>45313.5</c:v>
                </c:pt>
                <c:pt idx="517">
                  <c:v>45313.541666666664</c:v>
                </c:pt>
                <c:pt idx="518">
                  <c:v>45313.583333333336</c:v>
                </c:pt>
                <c:pt idx="519">
                  <c:v>45313.625</c:v>
                </c:pt>
                <c:pt idx="520">
                  <c:v>45313.666666666664</c:v>
                </c:pt>
                <c:pt idx="521">
                  <c:v>45313.708333333336</c:v>
                </c:pt>
                <c:pt idx="522">
                  <c:v>45313.75</c:v>
                </c:pt>
                <c:pt idx="523">
                  <c:v>45313.791666666664</c:v>
                </c:pt>
                <c:pt idx="524">
                  <c:v>45313.833333333336</c:v>
                </c:pt>
                <c:pt idx="525">
                  <c:v>45313.875</c:v>
                </c:pt>
                <c:pt idx="526">
                  <c:v>45313.916666666664</c:v>
                </c:pt>
                <c:pt idx="527">
                  <c:v>45313.958333333336</c:v>
                </c:pt>
                <c:pt idx="528">
                  <c:v>45314</c:v>
                </c:pt>
                <c:pt idx="529">
                  <c:v>45314.041666666664</c:v>
                </c:pt>
                <c:pt idx="530">
                  <c:v>45314.083333333336</c:v>
                </c:pt>
                <c:pt idx="531">
                  <c:v>45314.125</c:v>
                </c:pt>
                <c:pt idx="532">
                  <c:v>45314.166666666664</c:v>
                </c:pt>
                <c:pt idx="533">
                  <c:v>45314.208333333336</c:v>
                </c:pt>
                <c:pt idx="534">
                  <c:v>45314.25</c:v>
                </c:pt>
                <c:pt idx="535">
                  <c:v>45314.291666666664</c:v>
                </c:pt>
                <c:pt idx="536">
                  <c:v>45314.333333333336</c:v>
                </c:pt>
                <c:pt idx="537">
                  <c:v>45314.375</c:v>
                </c:pt>
                <c:pt idx="538">
                  <c:v>45314.416666666664</c:v>
                </c:pt>
                <c:pt idx="539">
                  <c:v>45314.458333333336</c:v>
                </c:pt>
                <c:pt idx="540">
                  <c:v>45314.5</c:v>
                </c:pt>
                <c:pt idx="541">
                  <c:v>45314.541666666664</c:v>
                </c:pt>
                <c:pt idx="542">
                  <c:v>45314.583333333336</c:v>
                </c:pt>
                <c:pt idx="543">
                  <c:v>45314.625</c:v>
                </c:pt>
                <c:pt idx="544">
                  <c:v>45314.666666666664</c:v>
                </c:pt>
                <c:pt idx="545">
                  <c:v>45314.708333333336</c:v>
                </c:pt>
                <c:pt idx="546">
                  <c:v>45314.75</c:v>
                </c:pt>
                <c:pt idx="547">
                  <c:v>45314.791666666664</c:v>
                </c:pt>
                <c:pt idx="548">
                  <c:v>45314.833333333336</c:v>
                </c:pt>
                <c:pt idx="549">
                  <c:v>45314.875</c:v>
                </c:pt>
                <c:pt idx="550">
                  <c:v>45314.916666666664</c:v>
                </c:pt>
                <c:pt idx="551">
                  <c:v>45314.958333333336</c:v>
                </c:pt>
                <c:pt idx="552">
                  <c:v>45315</c:v>
                </c:pt>
                <c:pt idx="553">
                  <c:v>45315.041666666664</c:v>
                </c:pt>
                <c:pt idx="554">
                  <c:v>45315.083333333336</c:v>
                </c:pt>
                <c:pt idx="555">
                  <c:v>45315.125</c:v>
                </c:pt>
                <c:pt idx="556">
                  <c:v>45315.166666666664</c:v>
                </c:pt>
                <c:pt idx="557">
                  <c:v>45315.208333333336</c:v>
                </c:pt>
                <c:pt idx="558">
                  <c:v>45315.25</c:v>
                </c:pt>
                <c:pt idx="559">
                  <c:v>45315.291666666664</c:v>
                </c:pt>
                <c:pt idx="560">
                  <c:v>45315.333333333336</c:v>
                </c:pt>
                <c:pt idx="561">
                  <c:v>45315.375</c:v>
                </c:pt>
                <c:pt idx="562">
                  <c:v>45315.416666666664</c:v>
                </c:pt>
                <c:pt idx="563">
                  <c:v>45315.458333333336</c:v>
                </c:pt>
                <c:pt idx="564">
                  <c:v>45315.5</c:v>
                </c:pt>
                <c:pt idx="565">
                  <c:v>45315.541666666664</c:v>
                </c:pt>
                <c:pt idx="566">
                  <c:v>45315.583333333336</c:v>
                </c:pt>
                <c:pt idx="567">
                  <c:v>45315.625</c:v>
                </c:pt>
                <c:pt idx="568">
                  <c:v>45315.666666666664</c:v>
                </c:pt>
                <c:pt idx="569">
                  <c:v>45315.708333333336</c:v>
                </c:pt>
                <c:pt idx="570">
                  <c:v>45315.75</c:v>
                </c:pt>
                <c:pt idx="571">
                  <c:v>45315.791666666664</c:v>
                </c:pt>
                <c:pt idx="572">
                  <c:v>45315.833333333336</c:v>
                </c:pt>
                <c:pt idx="573">
                  <c:v>45315.875</c:v>
                </c:pt>
                <c:pt idx="574">
                  <c:v>45315.916666666664</c:v>
                </c:pt>
                <c:pt idx="575">
                  <c:v>45315.958333333336</c:v>
                </c:pt>
                <c:pt idx="576">
                  <c:v>45316</c:v>
                </c:pt>
                <c:pt idx="577">
                  <c:v>45316.041666666664</c:v>
                </c:pt>
                <c:pt idx="578">
                  <c:v>45316.083333333336</c:v>
                </c:pt>
                <c:pt idx="579">
                  <c:v>45316.125</c:v>
                </c:pt>
                <c:pt idx="580">
                  <c:v>45316.166666666664</c:v>
                </c:pt>
                <c:pt idx="581">
                  <c:v>45316.208333333336</c:v>
                </c:pt>
                <c:pt idx="582">
                  <c:v>45316.25</c:v>
                </c:pt>
                <c:pt idx="583">
                  <c:v>45316.291666666664</c:v>
                </c:pt>
                <c:pt idx="584">
                  <c:v>45316.333333333336</c:v>
                </c:pt>
                <c:pt idx="585">
                  <c:v>45316.375</c:v>
                </c:pt>
                <c:pt idx="586">
                  <c:v>45316.416666666664</c:v>
                </c:pt>
                <c:pt idx="587">
                  <c:v>45316.458333333336</c:v>
                </c:pt>
                <c:pt idx="588">
                  <c:v>45316.5</c:v>
                </c:pt>
                <c:pt idx="589">
                  <c:v>45316.541666666664</c:v>
                </c:pt>
                <c:pt idx="590">
                  <c:v>45316.583333333336</c:v>
                </c:pt>
                <c:pt idx="591">
                  <c:v>45316.625</c:v>
                </c:pt>
                <c:pt idx="592">
                  <c:v>45316.666666666664</c:v>
                </c:pt>
                <c:pt idx="593">
                  <c:v>45316.708333333336</c:v>
                </c:pt>
                <c:pt idx="594">
                  <c:v>45316.75</c:v>
                </c:pt>
                <c:pt idx="595">
                  <c:v>45316.791666666664</c:v>
                </c:pt>
                <c:pt idx="596">
                  <c:v>45316.833333333336</c:v>
                </c:pt>
                <c:pt idx="597">
                  <c:v>45316.875</c:v>
                </c:pt>
                <c:pt idx="598">
                  <c:v>45316.916666666664</c:v>
                </c:pt>
                <c:pt idx="599">
                  <c:v>45316.958333333336</c:v>
                </c:pt>
                <c:pt idx="600">
                  <c:v>45317</c:v>
                </c:pt>
                <c:pt idx="601">
                  <c:v>45317.041666666664</c:v>
                </c:pt>
                <c:pt idx="602">
                  <c:v>45317.083333333336</c:v>
                </c:pt>
                <c:pt idx="603">
                  <c:v>45317.125</c:v>
                </c:pt>
                <c:pt idx="604">
                  <c:v>45317.166666666664</c:v>
                </c:pt>
                <c:pt idx="605">
                  <c:v>45317.208333333336</c:v>
                </c:pt>
                <c:pt idx="606">
                  <c:v>45317.25</c:v>
                </c:pt>
                <c:pt idx="607">
                  <c:v>45317.291666666664</c:v>
                </c:pt>
                <c:pt idx="608">
                  <c:v>45317.333333333336</c:v>
                </c:pt>
                <c:pt idx="609">
                  <c:v>45317.375</c:v>
                </c:pt>
                <c:pt idx="610">
                  <c:v>45317.416666666664</c:v>
                </c:pt>
                <c:pt idx="611">
                  <c:v>45317.458333333336</c:v>
                </c:pt>
                <c:pt idx="612">
                  <c:v>45317.5</c:v>
                </c:pt>
                <c:pt idx="613">
                  <c:v>45317.541666666664</c:v>
                </c:pt>
                <c:pt idx="614">
                  <c:v>45317.583333333336</c:v>
                </c:pt>
                <c:pt idx="615">
                  <c:v>45317.625</c:v>
                </c:pt>
                <c:pt idx="616">
                  <c:v>45317.666666666664</c:v>
                </c:pt>
                <c:pt idx="617">
                  <c:v>45317.708333333336</c:v>
                </c:pt>
                <c:pt idx="618">
                  <c:v>45317.75</c:v>
                </c:pt>
                <c:pt idx="619">
                  <c:v>45317.791666666664</c:v>
                </c:pt>
                <c:pt idx="620">
                  <c:v>45317.833333333336</c:v>
                </c:pt>
                <c:pt idx="621">
                  <c:v>45317.875</c:v>
                </c:pt>
                <c:pt idx="622">
                  <c:v>45317.916666666664</c:v>
                </c:pt>
                <c:pt idx="623">
                  <c:v>45317.958333333336</c:v>
                </c:pt>
                <c:pt idx="624">
                  <c:v>45318</c:v>
                </c:pt>
                <c:pt idx="625">
                  <c:v>45318.041666666664</c:v>
                </c:pt>
                <c:pt idx="626">
                  <c:v>45318.083333333336</c:v>
                </c:pt>
                <c:pt idx="627">
                  <c:v>45318.125</c:v>
                </c:pt>
                <c:pt idx="628">
                  <c:v>45318.166666666664</c:v>
                </c:pt>
                <c:pt idx="629">
                  <c:v>45318.208333333336</c:v>
                </c:pt>
                <c:pt idx="630">
                  <c:v>45318.25</c:v>
                </c:pt>
                <c:pt idx="631">
                  <c:v>45318.291666666664</c:v>
                </c:pt>
                <c:pt idx="632">
                  <c:v>45318.333333333336</c:v>
                </c:pt>
                <c:pt idx="633">
                  <c:v>45318.375</c:v>
                </c:pt>
                <c:pt idx="634">
                  <c:v>45318.416666666664</c:v>
                </c:pt>
                <c:pt idx="635">
                  <c:v>45318.458333333336</c:v>
                </c:pt>
                <c:pt idx="636">
                  <c:v>45318.5</c:v>
                </c:pt>
                <c:pt idx="637">
                  <c:v>45318.541666666664</c:v>
                </c:pt>
                <c:pt idx="638">
                  <c:v>45318.583333333336</c:v>
                </c:pt>
                <c:pt idx="639">
                  <c:v>45318.625</c:v>
                </c:pt>
                <c:pt idx="640">
                  <c:v>45318.666666666664</c:v>
                </c:pt>
                <c:pt idx="641">
                  <c:v>45318.708333333336</c:v>
                </c:pt>
                <c:pt idx="642">
                  <c:v>45318.75</c:v>
                </c:pt>
                <c:pt idx="643">
                  <c:v>45318.791666666664</c:v>
                </c:pt>
                <c:pt idx="644">
                  <c:v>45318.833333333336</c:v>
                </c:pt>
                <c:pt idx="645">
                  <c:v>45318.875</c:v>
                </c:pt>
                <c:pt idx="646">
                  <c:v>45318.916666666664</c:v>
                </c:pt>
                <c:pt idx="647">
                  <c:v>45318.958333333336</c:v>
                </c:pt>
                <c:pt idx="648">
                  <c:v>45319</c:v>
                </c:pt>
                <c:pt idx="649">
                  <c:v>45319.041666666664</c:v>
                </c:pt>
                <c:pt idx="650">
                  <c:v>45319.083333333336</c:v>
                </c:pt>
                <c:pt idx="651">
                  <c:v>45319.125</c:v>
                </c:pt>
                <c:pt idx="652">
                  <c:v>45319.166666666664</c:v>
                </c:pt>
                <c:pt idx="653">
                  <c:v>45319.208333333336</c:v>
                </c:pt>
                <c:pt idx="654">
                  <c:v>45319.25</c:v>
                </c:pt>
                <c:pt idx="655">
                  <c:v>45319.291666666664</c:v>
                </c:pt>
                <c:pt idx="656">
                  <c:v>45319.333333333336</c:v>
                </c:pt>
                <c:pt idx="657">
                  <c:v>45319.375</c:v>
                </c:pt>
                <c:pt idx="658">
                  <c:v>45319.416666666664</c:v>
                </c:pt>
                <c:pt idx="659">
                  <c:v>45319.458333333336</c:v>
                </c:pt>
                <c:pt idx="660">
                  <c:v>45319.5</c:v>
                </c:pt>
                <c:pt idx="661">
                  <c:v>45319.541666666664</c:v>
                </c:pt>
                <c:pt idx="662">
                  <c:v>45319.583333333336</c:v>
                </c:pt>
                <c:pt idx="663">
                  <c:v>45319.625</c:v>
                </c:pt>
                <c:pt idx="664">
                  <c:v>45319.666666666664</c:v>
                </c:pt>
                <c:pt idx="665">
                  <c:v>45319.708333333336</c:v>
                </c:pt>
                <c:pt idx="666">
                  <c:v>45319.75</c:v>
                </c:pt>
                <c:pt idx="667">
                  <c:v>45319.791666666664</c:v>
                </c:pt>
                <c:pt idx="668">
                  <c:v>45319.833333333336</c:v>
                </c:pt>
                <c:pt idx="669">
                  <c:v>45319.875</c:v>
                </c:pt>
                <c:pt idx="670">
                  <c:v>45319.916666666664</c:v>
                </c:pt>
                <c:pt idx="671">
                  <c:v>45319.958333333336</c:v>
                </c:pt>
                <c:pt idx="672">
                  <c:v>45320</c:v>
                </c:pt>
                <c:pt idx="673">
                  <c:v>45320.041666666664</c:v>
                </c:pt>
                <c:pt idx="674">
                  <c:v>45320.083333333336</c:v>
                </c:pt>
                <c:pt idx="675">
                  <c:v>45320.125</c:v>
                </c:pt>
                <c:pt idx="676">
                  <c:v>45320.166666666664</c:v>
                </c:pt>
                <c:pt idx="677">
                  <c:v>45320.208333333336</c:v>
                </c:pt>
                <c:pt idx="678">
                  <c:v>45320.25</c:v>
                </c:pt>
                <c:pt idx="679">
                  <c:v>45320.291666666664</c:v>
                </c:pt>
                <c:pt idx="680">
                  <c:v>45320.333333333336</c:v>
                </c:pt>
                <c:pt idx="681">
                  <c:v>45320.375</c:v>
                </c:pt>
                <c:pt idx="682">
                  <c:v>45320.416666666664</c:v>
                </c:pt>
                <c:pt idx="683">
                  <c:v>45320.458333333336</c:v>
                </c:pt>
                <c:pt idx="684">
                  <c:v>45320.5</c:v>
                </c:pt>
                <c:pt idx="685">
                  <c:v>45320.541666666664</c:v>
                </c:pt>
                <c:pt idx="686">
                  <c:v>45320.583333333336</c:v>
                </c:pt>
                <c:pt idx="687">
                  <c:v>45320.625</c:v>
                </c:pt>
                <c:pt idx="688">
                  <c:v>45320.666666666664</c:v>
                </c:pt>
                <c:pt idx="689">
                  <c:v>45320.708333333336</c:v>
                </c:pt>
                <c:pt idx="690">
                  <c:v>45320.75</c:v>
                </c:pt>
                <c:pt idx="691">
                  <c:v>45320.791666666664</c:v>
                </c:pt>
                <c:pt idx="692">
                  <c:v>45320.833333333336</c:v>
                </c:pt>
                <c:pt idx="693">
                  <c:v>45320.875</c:v>
                </c:pt>
                <c:pt idx="694">
                  <c:v>45320.916666666664</c:v>
                </c:pt>
                <c:pt idx="695">
                  <c:v>45320.958333333336</c:v>
                </c:pt>
                <c:pt idx="696">
                  <c:v>45321</c:v>
                </c:pt>
                <c:pt idx="697">
                  <c:v>45321.041666666664</c:v>
                </c:pt>
                <c:pt idx="698">
                  <c:v>45321.083333333336</c:v>
                </c:pt>
                <c:pt idx="699">
                  <c:v>45321.125</c:v>
                </c:pt>
                <c:pt idx="700">
                  <c:v>45321.166666666664</c:v>
                </c:pt>
                <c:pt idx="701">
                  <c:v>45321.208333333336</c:v>
                </c:pt>
                <c:pt idx="702">
                  <c:v>45321.25</c:v>
                </c:pt>
                <c:pt idx="703">
                  <c:v>45321.291666666664</c:v>
                </c:pt>
                <c:pt idx="704">
                  <c:v>45321.333333333336</c:v>
                </c:pt>
                <c:pt idx="705">
                  <c:v>45321.375</c:v>
                </c:pt>
                <c:pt idx="706">
                  <c:v>45321.416666666664</c:v>
                </c:pt>
                <c:pt idx="707">
                  <c:v>45321.458333333336</c:v>
                </c:pt>
                <c:pt idx="708">
                  <c:v>45321.5</c:v>
                </c:pt>
                <c:pt idx="709">
                  <c:v>45321.541666666664</c:v>
                </c:pt>
                <c:pt idx="710">
                  <c:v>45321.583333333336</c:v>
                </c:pt>
                <c:pt idx="711">
                  <c:v>45321.625</c:v>
                </c:pt>
                <c:pt idx="712">
                  <c:v>45321.666666666664</c:v>
                </c:pt>
                <c:pt idx="713">
                  <c:v>45321.708333333336</c:v>
                </c:pt>
                <c:pt idx="714">
                  <c:v>45321.75</c:v>
                </c:pt>
                <c:pt idx="715">
                  <c:v>45321.791666666664</c:v>
                </c:pt>
                <c:pt idx="716">
                  <c:v>45321.833333333336</c:v>
                </c:pt>
                <c:pt idx="717">
                  <c:v>45321.875</c:v>
                </c:pt>
                <c:pt idx="718">
                  <c:v>45321.916666666664</c:v>
                </c:pt>
                <c:pt idx="719">
                  <c:v>45321.958333333336</c:v>
                </c:pt>
                <c:pt idx="720">
                  <c:v>45322</c:v>
                </c:pt>
                <c:pt idx="721">
                  <c:v>45322.041666666664</c:v>
                </c:pt>
                <c:pt idx="722">
                  <c:v>45322.083333333336</c:v>
                </c:pt>
                <c:pt idx="723">
                  <c:v>45322.125</c:v>
                </c:pt>
                <c:pt idx="724">
                  <c:v>45322.166666666664</c:v>
                </c:pt>
                <c:pt idx="725">
                  <c:v>45322.208333333336</c:v>
                </c:pt>
                <c:pt idx="726">
                  <c:v>45322.25</c:v>
                </c:pt>
                <c:pt idx="727">
                  <c:v>45322.291666666664</c:v>
                </c:pt>
                <c:pt idx="728">
                  <c:v>45322.333333333336</c:v>
                </c:pt>
                <c:pt idx="729">
                  <c:v>45322.375</c:v>
                </c:pt>
                <c:pt idx="730">
                  <c:v>45322.416666666664</c:v>
                </c:pt>
                <c:pt idx="731">
                  <c:v>45322.458333333336</c:v>
                </c:pt>
                <c:pt idx="732">
                  <c:v>45322.5</c:v>
                </c:pt>
                <c:pt idx="733">
                  <c:v>45322.541666666664</c:v>
                </c:pt>
                <c:pt idx="734">
                  <c:v>45322.583333333336</c:v>
                </c:pt>
                <c:pt idx="735">
                  <c:v>45322.625</c:v>
                </c:pt>
                <c:pt idx="736">
                  <c:v>45322.666666666664</c:v>
                </c:pt>
                <c:pt idx="737">
                  <c:v>45322.708333333336</c:v>
                </c:pt>
                <c:pt idx="738">
                  <c:v>45322.75</c:v>
                </c:pt>
                <c:pt idx="739">
                  <c:v>45322.791666666664</c:v>
                </c:pt>
                <c:pt idx="740">
                  <c:v>45322.833333333336</c:v>
                </c:pt>
                <c:pt idx="741">
                  <c:v>45322.875</c:v>
                </c:pt>
                <c:pt idx="742">
                  <c:v>45322.916666666664</c:v>
                </c:pt>
                <c:pt idx="743">
                  <c:v>45322.958333333336</c:v>
                </c:pt>
                <c:pt idx="744">
                  <c:v>45323</c:v>
                </c:pt>
                <c:pt idx="745">
                  <c:v>45323.041666666664</c:v>
                </c:pt>
                <c:pt idx="746">
                  <c:v>45323.083333333336</c:v>
                </c:pt>
                <c:pt idx="747">
                  <c:v>45323.125</c:v>
                </c:pt>
                <c:pt idx="748">
                  <c:v>45323.166666666664</c:v>
                </c:pt>
                <c:pt idx="749">
                  <c:v>45323.208333333336</c:v>
                </c:pt>
                <c:pt idx="750">
                  <c:v>45323.25</c:v>
                </c:pt>
                <c:pt idx="751">
                  <c:v>45323.291666666664</c:v>
                </c:pt>
                <c:pt idx="752">
                  <c:v>45323.333333333336</c:v>
                </c:pt>
                <c:pt idx="753">
                  <c:v>45323.375</c:v>
                </c:pt>
                <c:pt idx="754">
                  <c:v>45323.416666666664</c:v>
                </c:pt>
                <c:pt idx="755">
                  <c:v>45323.458333333336</c:v>
                </c:pt>
                <c:pt idx="756">
                  <c:v>45323.5</c:v>
                </c:pt>
                <c:pt idx="757">
                  <c:v>45323.541666666664</c:v>
                </c:pt>
                <c:pt idx="758">
                  <c:v>45323.583333333336</c:v>
                </c:pt>
                <c:pt idx="759">
                  <c:v>45323.625</c:v>
                </c:pt>
                <c:pt idx="760">
                  <c:v>45323.666666666664</c:v>
                </c:pt>
                <c:pt idx="761">
                  <c:v>45323.708333333336</c:v>
                </c:pt>
                <c:pt idx="762">
                  <c:v>45323.75</c:v>
                </c:pt>
                <c:pt idx="763">
                  <c:v>45323.791666666664</c:v>
                </c:pt>
                <c:pt idx="764">
                  <c:v>45323.833333333336</c:v>
                </c:pt>
                <c:pt idx="765">
                  <c:v>45323.875</c:v>
                </c:pt>
                <c:pt idx="766">
                  <c:v>45323.916666666664</c:v>
                </c:pt>
                <c:pt idx="767">
                  <c:v>45323.958333333336</c:v>
                </c:pt>
                <c:pt idx="768">
                  <c:v>45324</c:v>
                </c:pt>
                <c:pt idx="769">
                  <c:v>45324.041666666664</c:v>
                </c:pt>
                <c:pt idx="770">
                  <c:v>45324.083333333336</c:v>
                </c:pt>
                <c:pt idx="771">
                  <c:v>45324.125</c:v>
                </c:pt>
                <c:pt idx="772">
                  <c:v>45324.166666666664</c:v>
                </c:pt>
                <c:pt idx="773">
                  <c:v>45324.208333333336</c:v>
                </c:pt>
                <c:pt idx="774">
                  <c:v>45324.25</c:v>
                </c:pt>
                <c:pt idx="775">
                  <c:v>45324.291666666664</c:v>
                </c:pt>
                <c:pt idx="776">
                  <c:v>45324.333333333336</c:v>
                </c:pt>
                <c:pt idx="777">
                  <c:v>45324.375</c:v>
                </c:pt>
                <c:pt idx="778">
                  <c:v>45324.416666666664</c:v>
                </c:pt>
                <c:pt idx="779">
                  <c:v>45324.458333333336</c:v>
                </c:pt>
                <c:pt idx="780">
                  <c:v>45324.5</c:v>
                </c:pt>
                <c:pt idx="781">
                  <c:v>45324.541666666664</c:v>
                </c:pt>
                <c:pt idx="782">
                  <c:v>45324.583333333336</c:v>
                </c:pt>
                <c:pt idx="783">
                  <c:v>45324.625</c:v>
                </c:pt>
                <c:pt idx="784">
                  <c:v>45324.666666666664</c:v>
                </c:pt>
                <c:pt idx="785">
                  <c:v>45324.708333333336</c:v>
                </c:pt>
                <c:pt idx="786">
                  <c:v>45324.75</c:v>
                </c:pt>
                <c:pt idx="787">
                  <c:v>45324.791666666664</c:v>
                </c:pt>
                <c:pt idx="788">
                  <c:v>45324.833333333336</c:v>
                </c:pt>
                <c:pt idx="789">
                  <c:v>45324.875</c:v>
                </c:pt>
                <c:pt idx="790">
                  <c:v>45324.916666666664</c:v>
                </c:pt>
                <c:pt idx="791">
                  <c:v>45324.958333333336</c:v>
                </c:pt>
                <c:pt idx="792">
                  <c:v>45325</c:v>
                </c:pt>
                <c:pt idx="793">
                  <c:v>45325.041666666664</c:v>
                </c:pt>
                <c:pt idx="794">
                  <c:v>45325.083333333336</c:v>
                </c:pt>
                <c:pt idx="795">
                  <c:v>45325.125</c:v>
                </c:pt>
                <c:pt idx="796">
                  <c:v>45325.166666666664</c:v>
                </c:pt>
                <c:pt idx="797">
                  <c:v>45325.208333333336</c:v>
                </c:pt>
                <c:pt idx="798">
                  <c:v>45325.25</c:v>
                </c:pt>
                <c:pt idx="799">
                  <c:v>45325.291666666664</c:v>
                </c:pt>
                <c:pt idx="800">
                  <c:v>45325.333333333336</c:v>
                </c:pt>
                <c:pt idx="801">
                  <c:v>45325.375</c:v>
                </c:pt>
                <c:pt idx="802">
                  <c:v>45325.416666666664</c:v>
                </c:pt>
                <c:pt idx="803">
                  <c:v>45325.458333333336</c:v>
                </c:pt>
                <c:pt idx="804">
                  <c:v>45325.5</c:v>
                </c:pt>
                <c:pt idx="805">
                  <c:v>45325.541666666664</c:v>
                </c:pt>
                <c:pt idx="806">
                  <c:v>45325.583333333336</c:v>
                </c:pt>
                <c:pt idx="807">
                  <c:v>45325.625</c:v>
                </c:pt>
                <c:pt idx="808">
                  <c:v>45325.666666666664</c:v>
                </c:pt>
                <c:pt idx="809">
                  <c:v>45325.708333333336</c:v>
                </c:pt>
                <c:pt idx="810">
                  <c:v>45325.75</c:v>
                </c:pt>
                <c:pt idx="811">
                  <c:v>45325.791666666664</c:v>
                </c:pt>
                <c:pt idx="812">
                  <c:v>45325.833333333336</c:v>
                </c:pt>
                <c:pt idx="813">
                  <c:v>45325.875</c:v>
                </c:pt>
                <c:pt idx="814">
                  <c:v>45325.916666666664</c:v>
                </c:pt>
                <c:pt idx="815">
                  <c:v>45325.958333333336</c:v>
                </c:pt>
                <c:pt idx="816">
                  <c:v>45326</c:v>
                </c:pt>
                <c:pt idx="817">
                  <c:v>45326.041666666664</c:v>
                </c:pt>
                <c:pt idx="818">
                  <c:v>45326.083333333336</c:v>
                </c:pt>
                <c:pt idx="819">
                  <c:v>45326.125</c:v>
                </c:pt>
                <c:pt idx="820">
                  <c:v>45326.166666666664</c:v>
                </c:pt>
                <c:pt idx="821">
                  <c:v>45326.208333333336</c:v>
                </c:pt>
                <c:pt idx="822">
                  <c:v>45326.25</c:v>
                </c:pt>
                <c:pt idx="823">
                  <c:v>45326.291666666664</c:v>
                </c:pt>
                <c:pt idx="824">
                  <c:v>45326.333333333336</c:v>
                </c:pt>
                <c:pt idx="825">
                  <c:v>45326.375</c:v>
                </c:pt>
                <c:pt idx="826">
                  <c:v>45326.416666666664</c:v>
                </c:pt>
                <c:pt idx="827">
                  <c:v>45326.458333333336</c:v>
                </c:pt>
                <c:pt idx="828">
                  <c:v>45326.5</c:v>
                </c:pt>
                <c:pt idx="829">
                  <c:v>45326.541666666664</c:v>
                </c:pt>
                <c:pt idx="830">
                  <c:v>45326.583333333336</c:v>
                </c:pt>
                <c:pt idx="831">
                  <c:v>45326.625</c:v>
                </c:pt>
                <c:pt idx="832">
                  <c:v>45326.666666666664</c:v>
                </c:pt>
                <c:pt idx="833">
                  <c:v>45326.708333333336</c:v>
                </c:pt>
                <c:pt idx="834">
                  <c:v>45326.75</c:v>
                </c:pt>
                <c:pt idx="835">
                  <c:v>45326.791666666664</c:v>
                </c:pt>
                <c:pt idx="836">
                  <c:v>45326.833333333336</c:v>
                </c:pt>
                <c:pt idx="837">
                  <c:v>45326.875</c:v>
                </c:pt>
                <c:pt idx="838">
                  <c:v>45326.916666666664</c:v>
                </c:pt>
                <c:pt idx="839">
                  <c:v>45326.958333333336</c:v>
                </c:pt>
                <c:pt idx="840">
                  <c:v>45327</c:v>
                </c:pt>
                <c:pt idx="841">
                  <c:v>45327.041666666664</c:v>
                </c:pt>
                <c:pt idx="842">
                  <c:v>45327.083333333336</c:v>
                </c:pt>
                <c:pt idx="843">
                  <c:v>45327.125</c:v>
                </c:pt>
                <c:pt idx="844">
                  <c:v>45327.166666666664</c:v>
                </c:pt>
                <c:pt idx="845">
                  <c:v>45327.208333333336</c:v>
                </c:pt>
                <c:pt idx="846">
                  <c:v>45327.25</c:v>
                </c:pt>
                <c:pt idx="847">
                  <c:v>45327.291666666664</c:v>
                </c:pt>
                <c:pt idx="848">
                  <c:v>45327.333333333336</c:v>
                </c:pt>
                <c:pt idx="849">
                  <c:v>45327.375</c:v>
                </c:pt>
                <c:pt idx="850">
                  <c:v>45327.416666666664</c:v>
                </c:pt>
                <c:pt idx="851">
                  <c:v>45327.458333333336</c:v>
                </c:pt>
                <c:pt idx="852">
                  <c:v>45327.5</c:v>
                </c:pt>
                <c:pt idx="853">
                  <c:v>45327.541666666664</c:v>
                </c:pt>
                <c:pt idx="854">
                  <c:v>45327.583333333336</c:v>
                </c:pt>
                <c:pt idx="855">
                  <c:v>45327.625</c:v>
                </c:pt>
                <c:pt idx="856">
                  <c:v>45327.666666666664</c:v>
                </c:pt>
                <c:pt idx="857">
                  <c:v>45327.708333333336</c:v>
                </c:pt>
                <c:pt idx="858">
                  <c:v>45327.75</c:v>
                </c:pt>
                <c:pt idx="859">
                  <c:v>45327.791666666664</c:v>
                </c:pt>
                <c:pt idx="860">
                  <c:v>45327.833333333336</c:v>
                </c:pt>
                <c:pt idx="861">
                  <c:v>45327.875</c:v>
                </c:pt>
                <c:pt idx="862">
                  <c:v>45327.916666666664</c:v>
                </c:pt>
                <c:pt idx="863">
                  <c:v>45327.958333333336</c:v>
                </c:pt>
                <c:pt idx="864">
                  <c:v>45328</c:v>
                </c:pt>
                <c:pt idx="865">
                  <c:v>45328.041666666664</c:v>
                </c:pt>
                <c:pt idx="866">
                  <c:v>45328.083333333336</c:v>
                </c:pt>
                <c:pt idx="867">
                  <c:v>45328.125</c:v>
                </c:pt>
                <c:pt idx="868">
                  <c:v>45328.166666666664</c:v>
                </c:pt>
                <c:pt idx="869">
                  <c:v>45328.208333333336</c:v>
                </c:pt>
                <c:pt idx="870">
                  <c:v>45328.25</c:v>
                </c:pt>
                <c:pt idx="871">
                  <c:v>45328.291666666664</c:v>
                </c:pt>
                <c:pt idx="872">
                  <c:v>45328.333333333336</c:v>
                </c:pt>
                <c:pt idx="873">
                  <c:v>45328.375</c:v>
                </c:pt>
                <c:pt idx="874">
                  <c:v>45328.416666666664</c:v>
                </c:pt>
                <c:pt idx="875">
                  <c:v>45328.458333333336</c:v>
                </c:pt>
                <c:pt idx="876">
                  <c:v>45328.5</c:v>
                </c:pt>
                <c:pt idx="877">
                  <c:v>45328.541666666664</c:v>
                </c:pt>
                <c:pt idx="878">
                  <c:v>45328.583333333336</c:v>
                </c:pt>
                <c:pt idx="879">
                  <c:v>45328.625</c:v>
                </c:pt>
                <c:pt idx="880">
                  <c:v>45328.666666666664</c:v>
                </c:pt>
                <c:pt idx="881">
                  <c:v>45328.708333333336</c:v>
                </c:pt>
                <c:pt idx="882">
                  <c:v>45328.75</c:v>
                </c:pt>
                <c:pt idx="883">
                  <c:v>45328.791666666664</c:v>
                </c:pt>
                <c:pt idx="884">
                  <c:v>45328.833333333336</c:v>
                </c:pt>
                <c:pt idx="885">
                  <c:v>45328.875</c:v>
                </c:pt>
                <c:pt idx="886">
                  <c:v>45328.916666666664</c:v>
                </c:pt>
                <c:pt idx="887">
                  <c:v>45328.958333333336</c:v>
                </c:pt>
                <c:pt idx="888">
                  <c:v>45329</c:v>
                </c:pt>
                <c:pt idx="889">
                  <c:v>45329.041666666664</c:v>
                </c:pt>
                <c:pt idx="890">
                  <c:v>45329.083333333336</c:v>
                </c:pt>
                <c:pt idx="891">
                  <c:v>45329.125</c:v>
                </c:pt>
                <c:pt idx="892">
                  <c:v>45329.166666666664</c:v>
                </c:pt>
                <c:pt idx="893">
                  <c:v>45329.208333333336</c:v>
                </c:pt>
                <c:pt idx="894">
                  <c:v>45329.25</c:v>
                </c:pt>
                <c:pt idx="895">
                  <c:v>45329.291666666664</c:v>
                </c:pt>
                <c:pt idx="896">
                  <c:v>45329.333333333336</c:v>
                </c:pt>
                <c:pt idx="897">
                  <c:v>45329.375</c:v>
                </c:pt>
                <c:pt idx="898">
                  <c:v>45329.416666666664</c:v>
                </c:pt>
                <c:pt idx="899">
                  <c:v>45329.458333333336</c:v>
                </c:pt>
                <c:pt idx="900">
                  <c:v>45329.5</c:v>
                </c:pt>
                <c:pt idx="901">
                  <c:v>45329.541666666664</c:v>
                </c:pt>
                <c:pt idx="902">
                  <c:v>45329.583333333336</c:v>
                </c:pt>
                <c:pt idx="903">
                  <c:v>45329.625</c:v>
                </c:pt>
                <c:pt idx="904">
                  <c:v>45329.666666666664</c:v>
                </c:pt>
                <c:pt idx="905">
                  <c:v>45329.708333333336</c:v>
                </c:pt>
                <c:pt idx="906">
                  <c:v>45329.75</c:v>
                </c:pt>
                <c:pt idx="907">
                  <c:v>45329.791666666664</c:v>
                </c:pt>
                <c:pt idx="908">
                  <c:v>45329.833333333336</c:v>
                </c:pt>
                <c:pt idx="909">
                  <c:v>45329.875</c:v>
                </c:pt>
                <c:pt idx="910">
                  <c:v>45329.916666666664</c:v>
                </c:pt>
                <c:pt idx="911">
                  <c:v>45329.958333333336</c:v>
                </c:pt>
                <c:pt idx="912">
                  <c:v>45330</c:v>
                </c:pt>
                <c:pt idx="913">
                  <c:v>45330.041666666664</c:v>
                </c:pt>
                <c:pt idx="914">
                  <c:v>45330.083333333336</c:v>
                </c:pt>
                <c:pt idx="915">
                  <c:v>45330.125</c:v>
                </c:pt>
                <c:pt idx="916">
                  <c:v>45330.166666666664</c:v>
                </c:pt>
                <c:pt idx="917">
                  <c:v>45330.208333333336</c:v>
                </c:pt>
                <c:pt idx="918">
                  <c:v>45330.25</c:v>
                </c:pt>
                <c:pt idx="919">
                  <c:v>45330.291666666664</c:v>
                </c:pt>
                <c:pt idx="920">
                  <c:v>45330.333333333336</c:v>
                </c:pt>
                <c:pt idx="921">
                  <c:v>45330.375</c:v>
                </c:pt>
                <c:pt idx="922">
                  <c:v>45330.416666666664</c:v>
                </c:pt>
                <c:pt idx="923">
                  <c:v>45330.458333333336</c:v>
                </c:pt>
                <c:pt idx="924">
                  <c:v>45330.5</c:v>
                </c:pt>
                <c:pt idx="925">
                  <c:v>45330.541666666664</c:v>
                </c:pt>
                <c:pt idx="926">
                  <c:v>45330.583333333336</c:v>
                </c:pt>
                <c:pt idx="927">
                  <c:v>45330.625</c:v>
                </c:pt>
                <c:pt idx="928">
                  <c:v>45330.666666666664</c:v>
                </c:pt>
                <c:pt idx="929">
                  <c:v>45330.708333333336</c:v>
                </c:pt>
                <c:pt idx="930">
                  <c:v>45330.75</c:v>
                </c:pt>
                <c:pt idx="931">
                  <c:v>45330.791666666664</c:v>
                </c:pt>
                <c:pt idx="932">
                  <c:v>45330.833333333336</c:v>
                </c:pt>
                <c:pt idx="933">
                  <c:v>45330.875</c:v>
                </c:pt>
                <c:pt idx="934">
                  <c:v>45330.916666666664</c:v>
                </c:pt>
                <c:pt idx="935">
                  <c:v>45330.958333333336</c:v>
                </c:pt>
                <c:pt idx="936">
                  <c:v>45331</c:v>
                </c:pt>
                <c:pt idx="937">
                  <c:v>45331.041666666664</c:v>
                </c:pt>
                <c:pt idx="938">
                  <c:v>45331.083333333336</c:v>
                </c:pt>
                <c:pt idx="939">
                  <c:v>45331.125</c:v>
                </c:pt>
                <c:pt idx="940">
                  <c:v>45331.166666666664</c:v>
                </c:pt>
                <c:pt idx="941">
                  <c:v>45331.208333333336</c:v>
                </c:pt>
                <c:pt idx="942">
                  <c:v>45331.25</c:v>
                </c:pt>
                <c:pt idx="943">
                  <c:v>45331.291666666664</c:v>
                </c:pt>
                <c:pt idx="944">
                  <c:v>45331.333333333336</c:v>
                </c:pt>
                <c:pt idx="945">
                  <c:v>45331.375</c:v>
                </c:pt>
                <c:pt idx="946">
                  <c:v>45331.416666666664</c:v>
                </c:pt>
                <c:pt idx="947">
                  <c:v>45331.458333333336</c:v>
                </c:pt>
                <c:pt idx="948">
                  <c:v>45331.5</c:v>
                </c:pt>
                <c:pt idx="949">
                  <c:v>45331.541666666664</c:v>
                </c:pt>
                <c:pt idx="950">
                  <c:v>45331.583333333336</c:v>
                </c:pt>
                <c:pt idx="951">
                  <c:v>45331.625</c:v>
                </c:pt>
                <c:pt idx="952">
                  <c:v>45331.666666666664</c:v>
                </c:pt>
                <c:pt idx="953">
                  <c:v>45331.708333333336</c:v>
                </c:pt>
                <c:pt idx="954">
                  <c:v>45331.75</c:v>
                </c:pt>
                <c:pt idx="955">
                  <c:v>45331.791666666664</c:v>
                </c:pt>
                <c:pt idx="956">
                  <c:v>45331.833333333336</c:v>
                </c:pt>
                <c:pt idx="957">
                  <c:v>45331.875</c:v>
                </c:pt>
                <c:pt idx="958">
                  <c:v>45331.916666666664</c:v>
                </c:pt>
                <c:pt idx="959">
                  <c:v>45331.958333333336</c:v>
                </c:pt>
                <c:pt idx="960">
                  <c:v>45332</c:v>
                </c:pt>
                <c:pt idx="961">
                  <c:v>45332.041666666664</c:v>
                </c:pt>
                <c:pt idx="962">
                  <c:v>45332.083333333336</c:v>
                </c:pt>
                <c:pt idx="963">
                  <c:v>45332.125</c:v>
                </c:pt>
                <c:pt idx="964">
                  <c:v>45332.166666666664</c:v>
                </c:pt>
                <c:pt idx="965">
                  <c:v>45332.208333333336</c:v>
                </c:pt>
                <c:pt idx="966">
                  <c:v>45332.25</c:v>
                </c:pt>
                <c:pt idx="967">
                  <c:v>45332.291666666664</c:v>
                </c:pt>
                <c:pt idx="968">
                  <c:v>45332.333333333336</c:v>
                </c:pt>
                <c:pt idx="969">
                  <c:v>45332.375</c:v>
                </c:pt>
                <c:pt idx="970">
                  <c:v>45332.416666666664</c:v>
                </c:pt>
                <c:pt idx="971">
                  <c:v>45332.458333333336</c:v>
                </c:pt>
                <c:pt idx="972">
                  <c:v>45332.5</c:v>
                </c:pt>
                <c:pt idx="973">
                  <c:v>45332.541666666664</c:v>
                </c:pt>
                <c:pt idx="974">
                  <c:v>45332.583333333336</c:v>
                </c:pt>
                <c:pt idx="975">
                  <c:v>45332.625</c:v>
                </c:pt>
                <c:pt idx="976">
                  <c:v>45332.666666666664</c:v>
                </c:pt>
                <c:pt idx="977">
                  <c:v>45332.708333333336</c:v>
                </c:pt>
                <c:pt idx="978">
                  <c:v>45332.75</c:v>
                </c:pt>
                <c:pt idx="979">
                  <c:v>45332.791666666664</c:v>
                </c:pt>
                <c:pt idx="980">
                  <c:v>45332.833333333336</c:v>
                </c:pt>
                <c:pt idx="981">
                  <c:v>45332.875</c:v>
                </c:pt>
                <c:pt idx="982">
                  <c:v>45332.916666666664</c:v>
                </c:pt>
                <c:pt idx="983">
                  <c:v>45332.958333333336</c:v>
                </c:pt>
                <c:pt idx="984">
                  <c:v>45333</c:v>
                </c:pt>
                <c:pt idx="985">
                  <c:v>45333.041666666664</c:v>
                </c:pt>
                <c:pt idx="986">
                  <c:v>45333.083333333336</c:v>
                </c:pt>
                <c:pt idx="987">
                  <c:v>45333.125</c:v>
                </c:pt>
                <c:pt idx="988">
                  <c:v>45333.166666666664</c:v>
                </c:pt>
                <c:pt idx="989">
                  <c:v>45333.208333333336</c:v>
                </c:pt>
                <c:pt idx="990">
                  <c:v>45333.25</c:v>
                </c:pt>
                <c:pt idx="991">
                  <c:v>45333.291666666664</c:v>
                </c:pt>
                <c:pt idx="992">
                  <c:v>45333.333333333336</c:v>
                </c:pt>
                <c:pt idx="993">
                  <c:v>45333.375</c:v>
                </c:pt>
                <c:pt idx="994">
                  <c:v>45333.416666666664</c:v>
                </c:pt>
                <c:pt idx="995">
                  <c:v>45333.458333333336</c:v>
                </c:pt>
                <c:pt idx="996">
                  <c:v>45333.5</c:v>
                </c:pt>
                <c:pt idx="997">
                  <c:v>45333.541666666664</c:v>
                </c:pt>
                <c:pt idx="998">
                  <c:v>45333.583333333336</c:v>
                </c:pt>
                <c:pt idx="999">
                  <c:v>45333.625</c:v>
                </c:pt>
                <c:pt idx="1000">
                  <c:v>45333.666666666664</c:v>
                </c:pt>
                <c:pt idx="1001">
                  <c:v>45333.708333333336</c:v>
                </c:pt>
                <c:pt idx="1002">
                  <c:v>45333.75</c:v>
                </c:pt>
                <c:pt idx="1003">
                  <c:v>45333.791666666664</c:v>
                </c:pt>
                <c:pt idx="1004">
                  <c:v>45333.833333333336</c:v>
                </c:pt>
                <c:pt idx="1005">
                  <c:v>45333.875</c:v>
                </c:pt>
                <c:pt idx="1006">
                  <c:v>45333.916666666664</c:v>
                </c:pt>
                <c:pt idx="1007">
                  <c:v>45333.958333333336</c:v>
                </c:pt>
                <c:pt idx="1008">
                  <c:v>45334</c:v>
                </c:pt>
                <c:pt idx="1009">
                  <c:v>45334.041666666664</c:v>
                </c:pt>
                <c:pt idx="1010">
                  <c:v>45334.083333333336</c:v>
                </c:pt>
                <c:pt idx="1011">
                  <c:v>45334.125</c:v>
                </c:pt>
                <c:pt idx="1012">
                  <c:v>45334.166666666664</c:v>
                </c:pt>
                <c:pt idx="1013">
                  <c:v>45334.208333333336</c:v>
                </c:pt>
                <c:pt idx="1014">
                  <c:v>45334.25</c:v>
                </c:pt>
                <c:pt idx="1015">
                  <c:v>45334.291666666664</c:v>
                </c:pt>
                <c:pt idx="1016">
                  <c:v>45334.333333333336</c:v>
                </c:pt>
                <c:pt idx="1017">
                  <c:v>45334.375</c:v>
                </c:pt>
                <c:pt idx="1018">
                  <c:v>45334.416666666664</c:v>
                </c:pt>
                <c:pt idx="1019">
                  <c:v>45334.458333333336</c:v>
                </c:pt>
                <c:pt idx="1020">
                  <c:v>45334.5</c:v>
                </c:pt>
                <c:pt idx="1021">
                  <c:v>45334.541666666664</c:v>
                </c:pt>
                <c:pt idx="1022">
                  <c:v>45334.583333333336</c:v>
                </c:pt>
                <c:pt idx="1023">
                  <c:v>45334.625</c:v>
                </c:pt>
                <c:pt idx="1024">
                  <c:v>45334.666666666664</c:v>
                </c:pt>
                <c:pt idx="1025">
                  <c:v>45334.708333333336</c:v>
                </c:pt>
                <c:pt idx="1026">
                  <c:v>45334.75</c:v>
                </c:pt>
                <c:pt idx="1027">
                  <c:v>45334.791666666664</c:v>
                </c:pt>
                <c:pt idx="1028">
                  <c:v>45334.833333333336</c:v>
                </c:pt>
                <c:pt idx="1029">
                  <c:v>45334.875</c:v>
                </c:pt>
                <c:pt idx="1030">
                  <c:v>45334.916666666664</c:v>
                </c:pt>
                <c:pt idx="1031">
                  <c:v>45334.958333333336</c:v>
                </c:pt>
                <c:pt idx="1032">
                  <c:v>45335</c:v>
                </c:pt>
                <c:pt idx="1033">
                  <c:v>45335.041666666664</c:v>
                </c:pt>
                <c:pt idx="1034">
                  <c:v>45335.083333333336</c:v>
                </c:pt>
                <c:pt idx="1035">
                  <c:v>45335.125</c:v>
                </c:pt>
                <c:pt idx="1036">
                  <c:v>45335.166666666664</c:v>
                </c:pt>
                <c:pt idx="1037">
                  <c:v>45335.208333333336</c:v>
                </c:pt>
                <c:pt idx="1038">
                  <c:v>45335.25</c:v>
                </c:pt>
                <c:pt idx="1039">
                  <c:v>45335.291666666664</c:v>
                </c:pt>
                <c:pt idx="1040">
                  <c:v>45335.333333333336</c:v>
                </c:pt>
                <c:pt idx="1041">
                  <c:v>45335.375</c:v>
                </c:pt>
                <c:pt idx="1042">
                  <c:v>45335.416666666664</c:v>
                </c:pt>
                <c:pt idx="1043">
                  <c:v>45335.458333333336</c:v>
                </c:pt>
                <c:pt idx="1044">
                  <c:v>45335.5</c:v>
                </c:pt>
                <c:pt idx="1045">
                  <c:v>45335.541666666664</c:v>
                </c:pt>
                <c:pt idx="1046">
                  <c:v>45335.583333333336</c:v>
                </c:pt>
                <c:pt idx="1047">
                  <c:v>45335.625</c:v>
                </c:pt>
                <c:pt idx="1048">
                  <c:v>45335.666666666664</c:v>
                </c:pt>
                <c:pt idx="1049">
                  <c:v>45335.708333333336</c:v>
                </c:pt>
                <c:pt idx="1050">
                  <c:v>45335.75</c:v>
                </c:pt>
                <c:pt idx="1051">
                  <c:v>45335.791666666664</c:v>
                </c:pt>
                <c:pt idx="1052">
                  <c:v>45335.833333333336</c:v>
                </c:pt>
                <c:pt idx="1053">
                  <c:v>45335.875</c:v>
                </c:pt>
                <c:pt idx="1054">
                  <c:v>45335.916666666664</c:v>
                </c:pt>
                <c:pt idx="1055">
                  <c:v>45335.958333333336</c:v>
                </c:pt>
                <c:pt idx="1056">
                  <c:v>45336</c:v>
                </c:pt>
                <c:pt idx="1057">
                  <c:v>45336.041666666664</c:v>
                </c:pt>
                <c:pt idx="1058">
                  <c:v>45336.083333333336</c:v>
                </c:pt>
                <c:pt idx="1059">
                  <c:v>45336.125</c:v>
                </c:pt>
                <c:pt idx="1060">
                  <c:v>45336.166666666664</c:v>
                </c:pt>
                <c:pt idx="1061">
                  <c:v>45336.208333333336</c:v>
                </c:pt>
                <c:pt idx="1062">
                  <c:v>45336.25</c:v>
                </c:pt>
                <c:pt idx="1063">
                  <c:v>45336.291666666664</c:v>
                </c:pt>
                <c:pt idx="1064">
                  <c:v>45336.333333333336</c:v>
                </c:pt>
                <c:pt idx="1065">
                  <c:v>45336.375</c:v>
                </c:pt>
                <c:pt idx="1066">
                  <c:v>45336.416666666664</c:v>
                </c:pt>
                <c:pt idx="1067">
                  <c:v>45336.458333333336</c:v>
                </c:pt>
                <c:pt idx="1068">
                  <c:v>45336.5</c:v>
                </c:pt>
                <c:pt idx="1069">
                  <c:v>45336.541666666664</c:v>
                </c:pt>
                <c:pt idx="1070">
                  <c:v>45336.583333333336</c:v>
                </c:pt>
                <c:pt idx="1071">
                  <c:v>45336.625</c:v>
                </c:pt>
                <c:pt idx="1072">
                  <c:v>45336.666666666664</c:v>
                </c:pt>
                <c:pt idx="1073">
                  <c:v>45336.708333333336</c:v>
                </c:pt>
                <c:pt idx="1074">
                  <c:v>45336.75</c:v>
                </c:pt>
                <c:pt idx="1075">
                  <c:v>45336.791666666664</c:v>
                </c:pt>
                <c:pt idx="1076">
                  <c:v>45336.833333333336</c:v>
                </c:pt>
                <c:pt idx="1077">
                  <c:v>45336.875</c:v>
                </c:pt>
                <c:pt idx="1078">
                  <c:v>45336.916666666664</c:v>
                </c:pt>
                <c:pt idx="1079">
                  <c:v>45336.958333333336</c:v>
                </c:pt>
                <c:pt idx="1080">
                  <c:v>45337</c:v>
                </c:pt>
                <c:pt idx="1081">
                  <c:v>45337.041666666664</c:v>
                </c:pt>
                <c:pt idx="1082">
                  <c:v>45337.083333333336</c:v>
                </c:pt>
                <c:pt idx="1083">
                  <c:v>45337.125</c:v>
                </c:pt>
                <c:pt idx="1084">
                  <c:v>45337.166666666664</c:v>
                </c:pt>
                <c:pt idx="1085">
                  <c:v>45337.208333333336</c:v>
                </c:pt>
                <c:pt idx="1086">
                  <c:v>45337.25</c:v>
                </c:pt>
                <c:pt idx="1087">
                  <c:v>45337.291666666664</c:v>
                </c:pt>
                <c:pt idx="1088">
                  <c:v>45337.333333333336</c:v>
                </c:pt>
                <c:pt idx="1089">
                  <c:v>45337.375</c:v>
                </c:pt>
                <c:pt idx="1090">
                  <c:v>45337.416666666664</c:v>
                </c:pt>
                <c:pt idx="1091">
                  <c:v>45337.458333333336</c:v>
                </c:pt>
                <c:pt idx="1092">
                  <c:v>45337.5</c:v>
                </c:pt>
                <c:pt idx="1093">
                  <c:v>45337.541666666664</c:v>
                </c:pt>
                <c:pt idx="1094">
                  <c:v>45337.583333333336</c:v>
                </c:pt>
                <c:pt idx="1095">
                  <c:v>45337.625</c:v>
                </c:pt>
                <c:pt idx="1096">
                  <c:v>45337.666666666664</c:v>
                </c:pt>
                <c:pt idx="1097">
                  <c:v>45337.708333333336</c:v>
                </c:pt>
                <c:pt idx="1098">
                  <c:v>45337.75</c:v>
                </c:pt>
                <c:pt idx="1099">
                  <c:v>45337.791666666664</c:v>
                </c:pt>
                <c:pt idx="1100">
                  <c:v>45337.833333333336</c:v>
                </c:pt>
                <c:pt idx="1101">
                  <c:v>45337.875</c:v>
                </c:pt>
                <c:pt idx="1102">
                  <c:v>45337.916666666664</c:v>
                </c:pt>
                <c:pt idx="1103">
                  <c:v>45337.958333333336</c:v>
                </c:pt>
                <c:pt idx="1104">
                  <c:v>45338</c:v>
                </c:pt>
                <c:pt idx="1105">
                  <c:v>45338.041666666664</c:v>
                </c:pt>
                <c:pt idx="1106">
                  <c:v>45338.083333333336</c:v>
                </c:pt>
                <c:pt idx="1107">
                  <c:v>45338.125</c:v>
                </c:pt>
                <c:pt idx="1108">
                  <c:v>45338.166666666664</c:v>
                </c:pt>
                <c:pt idx="1109">
                  <c:v>45338.208333333336</c:v>
                </c:pt>
                <c:pt idx="1110">
                  <c:v>45338.25</c:v>
                </c:pt>
                <c:pt idx="1111">
                  <c:v>45338.291666666664</c:v>
                </c:pt>
                <c:pt idx="1112">
                  <c:v>45338.333333333336</c:v>
                </c:pt>
                <c:pt idx="1113">
                  <c:v>45338.375</c:v>
                </c:pt>
                <c:pt idx="1114">
                  <c:v>45338.416666666664</c:v>
                </c:pt>
                <c:pt idx="1115">
                  <c:v>45338.458333333336</c:v>
                </c:pt>
                <c:pt idx="1116">
                  <c:v>45338.5</c:v>
                </c:pt>
                <c:pt idx="1117">
                  <c:v>45338.541666666664</c:v>
                </c:pt>
                <c:pt idx="1118">
                  <c:v>45338.583333333336</c:v>
                </c:pt>
                <c:pt idx="1119">
                  <c:v>45338.625</c:v>
                </c:pt>
                <c:pt idx="1120">
                  <c:v>45338.666666666664</c:v>
                </c:pt>
                <c:pt idx="1121">
                  <c:v>45338.708333333336</c:v>
                </c:pt>
                <c:pt idx="1122">
                  <c:v>45338.75</c:v>
                </c:pt>
                <c:pt idx="1123">
                  <c:v>45338.791666666664</c:v>
                </c:pt>
                <c:pt idx="1124">
                  <c:v>45338.833333333336</c:v>
                </c:pt>
                <c:pt idx="1125">
                  <c:v>45338.875</c:v>
                </c:pt>
                <c:pt idx="1126">
                  <c:v>45338.916666666664</c:v>
                </c:pt>
                <c:pt idx="1127">
                  <c:v>45338.958333333336</c:v>
                </c:pt>
                <c:pt idx="1128">
                  <c:v>45339</c:v>
                </c:pt>
                <c:pt idx="1129">
                  <c:v>45339.041666666664</c:v>
                </c:pt>
                <c:pt idx="1130">
                  <c:v>45339.083333333336</c:v>
                </c:pt>
                <c:pt idx="1131">
                  <c:v>45339.125</c:v>
                </c:pt>
                <c:pt idx="1132">
                  <c:v>45339.166666666664</c:v>
                </c:pt>
                <c:pt idx="1133">
                  <c:v>45339.208333333336</c:v>
                </c:pt>
                <c:pt idx="1134">
                  <c:v>45339.25</c:v>
                </c:pt>
                <c:pt idx="1135">
                  <c:v>45339.291666666664</c:v>
                </c:pt>
                <c:pt idx="1136">
                  <c:v>45339.333333333336</c:v>
                </c:pt>
                <c:pt idx="1137">
                  <c:v>45339.375</c:v>
                </c:pt>
                <c:pt idx="1138">
                  <c:v>45339.416666666664</c:v>
                </c:pt>
                <c:pt idx="1139">
                  <c:v>45339.458333333336</c:v>
                </c:pt>
                <c:pt idx="1140">
                  <c:v>45339.5</c:v>
                </c:pt>
                <c:pt idx="1141">
                  <c:v>45339.541666666664</c:v>
                </c:pt>
                <c:pt idx="1142">
                  <c:v>45339.583333333336</c:v>
                </c:pt>
                <c:pt idx="1143">
                  <c:v>45339.625</c:v>
                </c:pt>
                <c:pt idx="1144">
                  <c:v>45339.666666666664</c:v>
                </c:pt>
                <c:pt idx="1145">
                  <c:v>45339.708333333336</c:v>
                </c:pt>
                <c:pt idx="1146">
                  <c:v>45339.75</c:v>
                </c:pt>
                <c:pt idx="1147">
                  <c:v>45339.791666666664</c:v>
                </c:pt>
                <c:pt idx="1148">
                  <c:v>45339.833333333336</c:v>
                </c:pt>
                <c:pt idx="1149">
                  <c:v>45339.875</c:v>
                </c:pt>
                <c:pt idx="1150">
                  <c:v>45339.916666666664</c:v>
                </c:pt>
                <c:pt idx="1151">
                  <c:v>45339.958333333336</c:v>
                </c:pt>
                <c:pt idx="1152">
                  <c:v>45340</c:v>
                </c:pt>
                <c:pt idx="1153">
                  <c:v>45340.041666666664</c:v>
                </c:pt>
                <c:pt idx="1154">
                  <c:v>45340.083333333336</c:v>
                </c:pt>
                <c:pt idx="1155">
                  <c:v>45340.125</c:v>
                </c:pt>
                <c:pt idx="1156">
                  <c:v>45340.166666666664</c:v>
                </c:pt>
                <c:pt idx="1157">
                  <c:v>45340.208333333336</c:v>
                </c:pt>
                <c:pt idx="1158">
                  <c:v>45340.25</c:v>
                </c:pt>
                <c:pt idx="1159">
                  <c:v>45340.291666666664</c:v>
                </c:pt>
                <c:pt idx="1160">
                  <c:v>45340.333333333336</c:v>
                </c:pt>
                <c:pt idx="1161">
                  <c:v>45340.375</c:v>
                </c:pt>
                <c:pt idx="1162">
                  <c:v>45340.416666666664</c:v>
                </c:pt>
                <c:pt idx="1163">
                  <c:v>45340.458333333336</c:v>
                </c:pt>
                <c:pt idx="1164">
                  <c:v>45340.5</c:v>
                </c:pt>
                <c:pt idx="1165">
                  <c:v>45340.541666666664</c:v>
                </c:pt>
                <c:pt idx="1166">
                  <c:v>45340.583333333336</c:v>
                </c:pt>
                <c:pt idx="1167">
                  <c:v>45340.625</c:v>
                </c:pt>
                <c:pt idx="1168">
                  <c:v>45340.666666666664</c:v>
                </c:pt>
                <c:pt idx="1169">
                  <c:v>45340.708333333336</c:v>
                </c:pt>
                <c:pt idx="1170">
                  <c:v>45340.75</c:v>
                </c:pt>
                <c:pt idx="1171">
                  <c:v>45340.791666666664</c:v>
                </c:pt>
                <c:pt idx="1172">
                  <c:v>45340.833333333336</c:v>
                </c:pt>
                <c:pt idx="1173">
                  <c:v>45340.875</c:v>
                </c:pt>
                <c:pt idx="1174">
                  <c:v>45340.916666666664</c:v>
                </c:pt>
                <c:pt idx="1175">
                  <c:v>45340.958333333336</c:v>
                </c:pt>
                <c:pt idx="1176">
                  <c:v>45341</c:v>
                </c:pt>
                <c:pt idx="1177">
                  <c:v>45341.041666666664</c:v>
                </c:pt>
                <c:pt idx="1178">
                  <c:v>45341.083333333336</c:v>
                </c:pt>
                <c:pt idx="1179">
                  <c:v>45341.125</c:v>
                </c:pt>
                <c:pt idx="1180">
                  <c:v>45341.166666666664</c:v>
                </c:pt>
                <c:pt idx="1181">
                  <c:v>45341.208333333336</c:v>
                </c:pt>
                <c:pt idx="1182">
                  <c:v>45341.25</c:v>
                </c:pt>
                <c:pt idx="1183">
                  <c:v>45341.291666666664</c:v>
                </c:pt>
                <c:pt idx="1184">
                  <c:v>45341.333333333336</c:v>
                </c:pt>
                <c:pt idx="1185">
                  <c:v>45341.375</c:v>
                </c:pt>
                <c:pt idx="1186">
                  <c:v>45341.416666666664</c:v>
                </c:pt>
                <c:pt idx="1187">
                  <c:v>45341.458333333336</c:v>
                </c:pt>
                <c:pt idx="1188">
                  <c:v>45341.5</c:v>
                </c:pt>
                <c:pt idx="1189">
                  <c:v>45341.541666666664</c:v>
                </c:pt>
                <c:pt idx="1190">
                  <c:v>45341.583333333336</c:v>
                </c:pt>
                <c:pt idx="1191">
                  <c:v>45341.625</c:v>
                </c:pt>
                <c:pt idx="1192">
                  <c:v>45341.666666666664</c:v>
                </c:pt>
                <c:pt idx="1193">
                  <c:v>45341.708333333336</c:v>
                </c:pt>
                <c:pt idx="1194">
                  <c:v>45341.75</c:v>
                </c:pt>
                <c:pt idx="1195">
                  <c:v>45341.791666666664</c:v>
                </c:pt>
                <c:pt idx="1196">
                  <c:v>45341.833333333336</c:v>
                </c:pt>
                <c:pt idx="1197">
                  <c:v>45341.875</c:v>
                </c:pt>
                <c:pt idx="1198">
                  <c:v>45341.916666666664</c:v>
                </c:pt>
                <c:pt idx="1199">
                  <c:v>45341.958333333336</c:v>
                </c:pt>
                <c:pt idx="1200">
                  <c:v>45342</c:v>
                </c:pt>
                <c:pt idx="1201">
                  <c:v>45342.041666666664</c:v>
                </c:pt>
                <c:pt idx="1202">
                  <c:v>45342.083333333336</c:v>
                </c:pt>
                <c:pt idx="1203">
                  <c:v>45342.125</c:v>
                </c:pt>
                <c:pt idx="1204">
                  <c:v>45342.166666666664</c:v>
                </c:pt>
                <c:pt idx="1205">
                  <c:v>45342.208333333336</c:v>
                </c:pt>
                <c:pt idx="1206">
                  <c:v>45342.25</c:v>
                </c:pt>
                <c:pt idx="1207">
                  <c:v>45342.291666666664</c:v>
                </c:pt>
                <c:pt idx="1208">
                  <c:v>45342.333333333336</c:v>
                </c:pt>
                <c:pt idx="1209">
                  <c:v>45342.375</c:v>
                </c:pt>
                <c:pt idx="1210">
                  <c:v>45342.416666666664</c:v>
                </c:pt>
                <c:pt idx="1211">
                  <c:v>45342.458333333336</c:v>
                </c:pt>
                <c:pt idx="1212">
                  <c:v>45342.5</c:v>
                </c:pt>
                <c:pt idx="1213">
                  <c:v>45342.541666666664</c:v>
                </c:pt>
                <c:pt idx="1214">
                  <c:v>45342.583333333336</c:v>
                </c:pt>
                <c:pt idx="1215">
                  <c:v>45342.625</c:v>
                </c:pt>
                <c:pt idx="1216">
                  <c:v>45342.666666666664</c:v>
                </c:pt>
                <c:pt idx="1217">
                  <c:v>45342.708333333336</c:v>
                </c:pt>
                <c:pt idx="1218">
                  <c:v>45342.75</c:v>
                </c:pt>
                <c:pt idx="1219">
                  <c:v>45342.791666666664</c:v>
                </c:pt>
                <c:pt idx="1220">
                  <c:v>45342.833333333336</c:v>
                </c:pt>
                <c:pt idx="1221">
                  <c:v>45342.875</c:v>
                </c:pt>
                <c:pt idx="1222">
                  <c:v>45342.916666666664</c:v>
                </c:pt>
                <c:pt idx="1223">
                  <c:v>45342.958333333336</c:v>
                </c:pt>
                <c:pt idx="1224">
                  <c:v>45343</c:v>
                </c:pt>
                <c:pt idx="1225">
                  <c:v>45343.041666666664</c:v>
                </c:pt>
                <c:pt idx="1226">
                  <c:v>45343.083333333336</c:v>
                </c:pt>
                <c:pt idx="1227">
                  <c:v>45343.125</c:v>
                </c:pt>
                <c:pt idx="1228">
                  <c:v>45343.166666666664</c:v>
                </c:pt>
                <c:pt idx="1229">
                  <c:v>45343.208333333336</c:v>
                </c:pt>
                <c:pt idx="1230">
                  <c:v>45343.25</c:v>
                </c:pt>
                <c:pt idx="1231">
                  <c:v>45343.291666666664</c:v>
                </c:pt>
                <c:pt idx="1232">
                  <c:v>45343.333333333336</c:v>
                </c:pt>
                <c:pt idx="1233">
                  <c:v>45343.375</c:v>
                </c:pt>
                <c:pt idx="1234">
                  <c:v>45343.416666666664</c:v>
                </c:pt>
                <c:pt idx="1235">
                  <c:v>45343.458333333336</c:v>
                </c:pt>
                <c:pt idx="1236">
                  <c:v>45343.5</c:v>
                </c:pt>
                <c:pt idx="1237">
                  <c:v>45343.541666666664</c:v>
                </c:pt>
                <c:pt idx="1238">
                  <c:v>45343.583333333336</c:v>
                </c:pt>
                <c:pt idx="1239">
                  <c:v>45343.625</c:v>
                </c:pt>
                <c:pt idx="1240">
                  <c:v>45343.666666666664</c:v>
                </c:pt>
                <c:pt idx="1241">
                  <c:v>45343.708333333336</c:v>
                </c:pt>
                <c:pt idx="1242">
                  <c:v>45343.75</c:v>
                </c:pt>
                <c:pt idx="1243">
                  <c:v>45343.791666666664</c:v>
                </c:pt>
                <c:pt idx="1244">
                  <c:v>45343.833333333336</c:v>
                </c:pt>
                <c:pt idx="1245">
                  <c:v>45343.875</c:v>
                </c:pt>
                <c:pt idx="1246">
                  <c:v>45343.916666666664</c:v>
                </c:pt>
                <c:pt idx="1247">
                  <c:v>45343.958333333336</c:v>
                </c:pt>
                <c:pt idx="1248">
                  <c:v>45344</c:v>
                </c:pt>
                <c:pt idx="1249">
                  <c:v>45344.041666666664</c:v>
                </c:pt>
                <c:pt idx="1250">
                  <c:v>45344.083333333336</c:v>
                </c:pt>
                <c:pt idx="1251">
                  <c:v>45344.125</c:v>
                </c:pt>
                <c:pt idx="1252">
                  <c:v>45344.166666666664</c:v>
                </c:pt>
                <c:pt idx="1253">
                  <c:v>45344.208333333336</c:v>
                </c:pt>
                <c:pt idx="1254">
                  <c:v>45344.25</c:v>
                </c:pt>
                <c:pt idx="1255">
                  <c:v>45344.291666666664</c:v>
                </c:pt>
                <c:pt idx="1256">
                  <c:v>45344.333333333336</c:v>
                </c:pt>
                <c:pt idx="1257">
                  <c:v>45344.375</c:v>
                </c:pt>
                <c:pt idx="1258">
                  <c:v>45344.416666666664</c:v>
                </c:pt>
                <c:pt idx="1259">
                  <c:v>45344.458333333336</c:v>
                </c:pt>
                <c:pt idx="1260">
                  <c:v>45344.5</c:v>
                </c:pt>
                <c:pt idx="1261">
                  <c:v>45344.541666666664</c:v>
                </c:pt>
                <c:pt idx="1262">
                  <c:v>45344.583333333336</c:v>
                </c:pt>
                <c:pt idx="1263">
                  <c:v>45344.625</c:v>
                </c:pt>
                <c:pt idx="1264">
                  <c:v>45344.666666666664</c:v>
                </c:pt>
                <c:pt idx="1265">
                  <c:v>45344.708333333336</c:v>
                </c:pt>
                <c:pt idx="1266">
                  <c:v>45344.75</c:v>
                </c:pt>
                <c:pt idx="1267">
                  <c:v>45344.791666666664</c:v>
                </c:pt>
                <c:pt idx="1268">
                  <c:v>45344.833333333336</c:v>
                </c:pt>
                <c:pt idx="1269">
                  <c:v>45344.875</c:v>
                </c:pt>
                <c:pt idx="1270">
                  <c:v>45344.916666666664</c:v>
                </c:pt>
                <c:pt idx="1271">
                  <c:v>45344.958333333336</c:v>
                </c:pt>
                <c:pt idx="1272">
                  <c:v>45345</c:v>
                </c:pt>
                <c:pt idx="1273">
                  <c:v>45345.041666666664</c:v>
                </c:pt>
                <c:pt idx="1274">
                  <c:v>45345.083333333336</c:v>
                </c:pt>
                <c:pt idx="1275">
                  <c:v>45345.125</c:v>
                </c:pt>
                <c:pt idx="1276">
                  <c:v>45345.166666666664</c:v>
                </c:pt>
                <c:pt idx="1277">
                  <c:v>45345.208333333336</c:v>
                </c:pt>
                <c:pt idx="1278">
                  <c:v>45345.25</c:v>
                </c:pt>
                <c:pt idx="1279">
                  <c:v>45345.291666666664</c:v>
                </c:pt>
                <c:pt idx="1280">
                  <c:v>45345.333333333336</c:v>
                </c:pt>
                <c:pt idx="1281">
                  <c:v>45345.375</c:v>
                </c:pt>
                <c:pt idx="1282">
                  <c:v>45345.416666666664</c:v>
                </c:pt>
                <c:pt idx="1283">
                  <c:v>45345.458333333336</c:v>
                </c:pt>
                <c:pt idx="1284">
                  <c:v>45345.5</c:v>
                </c:pt>
                <c:pt idx="1285">
                  <c:v>45345.541666666664</c:v>
                </c:pt>
                <c:pt idx="1286">
                  <c:v>45345.583333333336</c:v>
                </c:pt>
                <c:pt idx="1287">
                  <c:v>45345.625</c:v>
                </c:pt>
                <c:pt idx="1288">
                  <c:v>45345.666666666664</c:v>
                </c:pt>
                <c:pt idx="1289">
                  <c:v>45345.708333333336</c:v>
                </c:pt>
                <c:pt idx="1290">
                  <c:v>45345.75</c:v>
                </c:pt>
                <c:pt idx="1291">
                  <c:v>45345.791666666664</c:v>
                </c:pt>
                <c:pt idx="1292">
                  <c:v>45345.833333333336</c:v>
                </c:pt>
                <c:pt idx="1293">
                  <c:v>45345.875</c:v>
                </c:pt>
                <c:pt idx="1294">
                  <c:v>45345.916666666664</c:v>
                </c:pt>
                <c:pt idx="1295">
                  <c:v>45345.958333333336</c:v>
                </c:pt>
                <c:pt idx="1296">
                  <c:v>45346</c:v>
                </c:pt>
                <c:pt idx="1297">
                  <c:v>45346.041666666664</c:v>
                </c:pt>
                <c:pt idx="1298">
                  <c:v>45346.083333333336</c:v>
                </c:pt>
                <c:pt idx="1299">
                  <c:v>45346.125</c:v>
                </c:pt>
                <c:pt idx="1300">
                  <c:v>45346.166666666664</c:v>
                </c:pt>
                <c:pt idx="1301">
                  <c:v>45346.208333333336</c:v>
                </c:pt>
                <c:pt idx="1302">
                  <c:v>45346.25</c:v>
                </c:pt>
                <c:pt idx="1303">
                  <c:v>45346.291666666664</c:v>
                </c:pt>
                <c:pt idx="1304">
                  <c:v>45346.333333333336</c:v>
                </c:pt>
                <c:pt idx="1305">
                  <c:v>45346.375</c:v>
                </c:pt>
                <c:pt idx="1306">
                  <c:v>45346.416666666664</c:v>
                </c:pt>
                <c:pt idx="1307">
                  <c:v>45346.458333333336</c:v>
                </c:pt>
                <c:pt idx="1308">
                  <c:v>45346.5</c:v>
                </c:pt>
                <c:pt idx="1309">
                  <c:v>45346.541666666664</c:v>
                </c:pt>
                <c:pt idx="1310">
                  <c:v>45346.583333333336</c:v>
                </c:pt>
                <c:pt idx="1311">
                  <c:v>45346.625</c:v>
                </c:pt>
                <c:pt idx="1312">
                  <c:v>45346.666666666664</c:v>
                </c:pt>
                <c:pt idx="1313">
                  <c:v>45346.708333333336</c:v>
                </c:pt>
                <c:pt idx="1314">
                  <c:v>45346.75</c:v>
                </c:pt>
                <c:pt idx="1315">
                  <c:v>45346.791666666664</c:v>
                </c:pt>
                <c:pt idx="1316">
                  <c:v>45346.833333333336</c:v>
                </c:pt>
                <c:pt idx="1317">
                  <c:v>45346.875</c:v>
                </c:pt>
                <c:pt idx="1318">
                  <c:v>45346.916666666664</c:v>
                </c:pt>
                <c:pt idx="1319">
                  <c:v>45346.958333333336</c:v>
                </c:pt>
                <c:pt idx="1320">
                  <c:v>45347</c:v>
                </c:pt>
                <c:pt idx="1321">
                  <c:v>45347.041666666664</c:v>
                </c:pt>
                <c:pt idx="1322">
                  <c:v>45347.083333333336</c:v>
                </c:pt>
                <c:pt idx="1323">
                  <c:v>45347.125</c:v>
                </c:pt>
                <c:pt idx="1324">
                  <c:v>45347.166666666664</c:v>
                </c:pt>
                <c:pt idx="1325">
                  <c:v>45347.208333333336</c:v>
                </c:pt>
                <c:pt idx="1326">
                  <c:v>45347.25</c:v>
                </c:pt>
                <c:pt idx="1327">
                  <c:v>45347.291666666664</c:v>
                </c:pt>
                <c:pt idx="1328">
                  <c:v>45347.333333333336</c:v>
                </c:pt>
                <c:pt idx="1329">
                  <c:v>45347.375</c:v>
                </c:pt>
                <c:pt idx="1330">
                  <c:v>45347.416666666664</c:v>
                </c:pt>
                <c:pt idx="1331">
                  <c:v>45347.458333333336</c:v>
                </c:pt>
                <c:pt idx="1332">
                  <c:v>45347.5</c:v>
                </c:pt>
                <c:pt idx="1333">
                  <c:v>45347.541666666664</c:v>
                </c:pt>
                <c:pt idx="1334">
                  <c:v>45347.583333333336</c:v>
                </c:pt>
                <c:pt idx="1335">
                  <c:v>45347.625</c:v>
                </c:pt>
                <c:pt idx="1336">
                  <c:v>45347.666666666664</c:v>
                </c:pt>
                <c:pt idx="1337">
                  <c:v>45347.708333333336</c:v>
                </c:pt>
                <c:pt idx="1338">
                  <c:v>45347.75</c:v>
                </c:pt>
                <c:pt idx="1339">
                  <c:v>45347.791666666664</c:v>
                </c:pt>
                <c:pt idx="1340">
                  <c:v>45347.833333333336</c:v>
                </c:pt>
                <c:pt idx="1341">
                  <c:v>45347.875</c:v>
                </c:pt>
                <c:pt idx="1342">
                  <c:v>45347.916666666664</c:v>
                </c:pt>
                <c:pt idx="1343">
                  <c:v>45347.958333333336</c:v>
                </c:pt>
                <c:pt idx="1344">
                  <c:v>45348</c:v>
                </c:pt>
                <c:pt idx="1345">
                  <c:v>45348.041666666664</c:v>
                </c:pt>
                <c:pt idx="1346">
                  <c:v>45348.083333333336</c:v>
                </c:pt>
                <c:pt idx="1347">
                  <c:v>45348.125</c:v>
                </c:pt>
                <c:pt idx="1348">
                  <c:v>45348.166666666664</c:v>
                </c:pt>
                <c:pt idx="1349">
                  <c:v>45348.208333333336</c:v>
                </c:pt>
                <c:pt idx="1350">
                  <c:v>45348.25</c:v>
                </c:pt>
                <c:pt idx="1351">
                  <c:v>45348.291666666664</c:v>
                </c:pt>
                <c:pt idx="1352">
                  <c:v>45348.333333333336</c:v>
                </c:pt>
                <c:pt idx="1353">
                  <c:v>45348.375</c:v>
                </c:pt>
                <c:pt idx="1354">
                  <c:v>45348.416666666664</c:v>
                </c:pt>
                <c:pt idx="1355">
                  <c:v>45348.458333333336</c:v>
                </c:pt>
                <c:pt idx="1356">
                  <c:v>45348.5</c:v>
                </c:pt>
                <c:pt idx="1357">
                  <c:v>45348.541666666664</c:v>
                </c:pt>
                <c:pt idx="1358">
                  <c:v>45348.583333333336</c:v>
                </c:pt>
                <c:pt idx="1359">
                  <c:v>45348.625</c:v>
                </c:pt>
                <c:pt idx="1360">
                  <c:v>45348.666666666664</c:v>
                </c:pt>
                <c:pt idx="1361">
                  <c:v>45348.708333333336</c:v>
                </c:pt>
                <c:pt idx="1362">
                  <c:v>45348.75</c:v>
                </c:pt>
                <c:pt idx="1363">
                  <c:v>45348.791666666664</c:v>
                </c:pt>
                <c:pt idx="1364">
                  <c:v>45348.833333333336</c:v>
                </c:pt>
                <c:pt idx="1365">
                  <c:v>45348.875</c:v>
                </c:pt>
                <c:pt idx="1366">
                  <c:v>45348.916666666664</c:v>
                </c:pt>
                <c:pt idx="1367">
                  <c:v>45348.958333333336</c:v>
                </c:pt>
                <c:pt idx="1368">
                  <c:v>45349</c:v>
                </c:pt>
                <c:pt idx="1369">
                  <c:v>45349.041666666664</c:v>
                </c:pt>
                <c:pt idx="1370">
                  <c:v>45349.083333333336</c:v>
                </c:pt>
                <c:pt idx="1371">
                  <c:v>45349.125</c:v>
                </c:pt>
                <c:pt idx="1372">
                  <c:v>45349.166666666664</c:v>
                </c:pt>
                <c:pt idx="1373">
                  <c:v>45349.208333333336</c:v>
                </c:pt>
                <c:pt idx="1374">
                  <c:v>45349.25</c:v>
                </c:pt>
                <c:pt idx="1375">
                  <c:v>45349.291666666664</c:v>
                </c:pt>
                <c:pt idx="1376">
                  <c:v>45349.333333333336</c:v>
                </c:pt>
                <c:pt idx="1377">
                  <c:v>45349.375</c:v>
                </c:pt>
                <c:pt idx="1378">
                  <c:v>45349.416666666664</c:v>
                </c:pt>
                <c:pt idx="1379">
                  <c:v>45349.458333333336</c:v>
                </c:pt>
                <c:pt idx="1380">
                  <c:v>45349.5</c:v>
                </c:pt>
                <c:pt idx="1381">
                  <c:v>45349.541666666664</c:v>
                </c:pt>
                <c:pt idx="1382">
                  <c:v>45349.583333333336</c:v>
                </c:pt>
                <c:pt idx="1383">
                  <c:v>45349.625</c:v>
                </c:pt>
                <c:pt idx="1384">
                  <c:v>45349.666666666664</c:v>
                </c:pt>
                <c:pt idx="1385">
                  <c:v>45349.708333333336</c:v>
                </c:pt>
                <c:pt idx="1386">
                  <c:v>45349.75</c:v>
                </c:pt>
                <c:pt idx="1387">
                  <c:v>45349.791666666664</c:v>
                </c:pt>
                <c:pt idx="1388">
                  <c:v>45349.833333333336</c:v>
                </c:pt>
                <c:pt idx="1389">
                  <c:v>45349.875</c:v>
                </c:pt>
                <c:pt idx="1390">
                  <c:v>45349.916666666664</c:v>
                </c:pt>
                <c:pt idx="1391">
                  <c:v>45349.958333333336</c:v>
                </c:pt>
                <c:pt idx="1392">
                  <c:v>45350</c:v>
                </c:pt>
                <c:pt idx="1393">
                  <c:v>45350.041666666664</c:v>
                </c:pt>
                <c:pt idx="1394">
                  <c:v>45350.083333333336</c:v>
                </c:pt>
                <c:pt idx="1395">
                  <c:v>45350.125</c:v>
                </c:pt>
                <c:pt idx="1396">
                  <c:v>45350.166666666664</c:v>
                </c:pt>
                <c:pt idx="1397">
                  <c:v>45350.208333333336</c:v>
                </c:pt>
                <c:pt idx="1398">
                  <c:v>45350.25</c:v>
                </c:pt>
                <c:pt idx="1399">
                  <c:v>45350.291666666664</c:v>
                </c:pt>
                <c:pt idx="1400">
                  <c:v>45350.333333333336</c:v>
                </c:pt>
                <c:pt idx="1401">
                  <c:v>45350.375</c:v>
                </c:pt>
                <c:pt idx="1402">
                  <c:v>45350.416666666664</c:v>
                </c:pt>
                <c:pt idx="1403">
                  <c:v>45350.458333333336</c:v>
                </c:pt>
                <c:pt idx="1404">
                  <c:v>45350.5</c:v>
                </c:pt>
                <c:pt idx="1405">
                  <c:v>45350.541666666664</c:v>
                </c:pt>
                <c:pt idx="1406">
                  <c:v>45350.583333333336</c:v>
                </c:pt>
                <c:pt idx="1407">
                  <c:v>45350.625</c:v>
                </c:pt>
                <c:pt idx="1408">
                  <c:v>45350.666666666664</c:v>
                </c:pt>
                <c:pt idx="1409">
                  <c:v>45350.708333333336</c:v>
                </c:pt>
                <c:pt idx="1410">
                  <c:v>45350.75</c:v>
                </c:pt>
                <c:pt idx="1411">
                  <c:v>45350.791666666664</c:v>
                </c:pt>
                <c:pt idx="1412">
                  <c:v>45350.833333333336</c:v>
                </c:pt>
                <c:pt idx="1413">
                  <c:v>45350.875</c:v>
                </c:pt>
                <c:pt idx="1414">
                  <c:v>45350.916666666664</c:v>
                </c:pt>
                <c:pt idx="1415">
                  <c:v>45350.958333333336</c:v>
                </c:pt>
                <c:pt idx="1416">
                  <c:v>45351</c:v>
                </c:pt>
                <c:pt idx="1417">
                  <c:v>45351.041666666664</c:v>
                </c:pt>
                <c:pt idx="1418">
                  <c:v>45351.083333333336</c:v>
                </c:pt>
                <c:pt idx="1419">
                  <c:v>45351.125</c:v>
                </c:pt>
                <c:pt idx="1420">
                  <c:v>45351.166666666664</c:v>
                </c:pt>
                <c:pt idx="1421">
                  <c:v>45351.208333333336</c:v>
                </c:pt>
                <c:pt idx="1422">
                  <c:v>45351.25</c:v>
                </c:pt>
                <c:pt idx="1423">
                  <c:v>45351.291666666664</c:v>
                </c:pt>
                <c:pt idx="1424">
                  <c:v>45351.333333333336</c:v>
                </c:pt>
                <c:pt idx="1425">
                  <c:v>45351.375</c:v>
                </c:pt>
                <c:pt idx="1426">
                  <c:v>45351.416666666664</c:v>
                </c:pt>
                <c:pt idx="1427">
                  <c:v>45351.458333333336</c:v>
                </c:pt>
                <c:pt idx="1428">
                  <c:v>45351.5</c:v>
                </c:pt>
                <c:pt idx="1429">
                  <c:v>45351.541666666664</c:v>
                </c:pt>
                <c:pt idx="1430">
                  <c:v>45351.583333333336</c:v>
                </c:pt>
                <c:pt idx="1431">
                  <c:v>45351.625</c:v>
                </c:pt>
                <c:pt idx="1432">
                  <c:v>45351.666666666664</c:v>
                </c:pt>
                <c:pt idx="1433">
                  <c:v>45351.708333333336</c:v>
                </c:pt>
                <c:pt idx="1434">
                  <c:v>45351.75</c:v>
                </c:pt>
                <c:pt idx="1435">
                  <c:v>45351.791666666664</c:v>
                </c:pt>
                <c:pt idx="1436">
                  <c:v>45351.833333333336</c:v>
                </c:pt>
                <c:pt idx="1437">
                  <c:v>45351.875</c:v>
                </c:pt>
                <c:pt idx="1438">
                  <c:v>45351.916666666664</c:v>
                </c:pt>
                <c:pt idx="1439">
                  <c:v>45351.958333333336</c:v>
                </c:pt>
                <c:pt idx="1440">
                  <c:v>45352</c:v>
                </c:pt>
                <c:pt idx="1441">
                  <c:v>45352.041666666664</c:v>
                </c:pt>
                <c:pt idx="1442">
                  <c:v>45352.083333333336</c:v>
                </c:pt>
                <c:pt idx="1443">
                  <c:v>45352.125</c:v>
                </c:pt>
                <c:pt idx="1444">
                  <c:v>45352.166666666664</c:v>
                </c:pt>
                <c:pt idx="1445">
                  <c:v>45352.208333333336</c:v>
                </c:pt>
                <c:pt idx="1446">
                  <c:v>45352.25</c:v>
                </c:pt>
                <c:pt idx="1447">
                  <c:v>45352.291666666664</c:v>
                </c:pt>
                <c:pt idx="1448">
                  <c:v>45352.333333333336</c:v>
                </c:pt>
                <c:pt idx="1449">
                  <c:v>45352.375</c:v>
                </c:pt>
                <c:pt idx="1450">
                  <c:v>45352.416666666664</c:v>
                </c:pt>
                <c:pt idx="1451">
                  <c:v>45352.458333333336</c:v>
                </c:pt>
                <c:pt idx="1452">
                  <c:v>45352.5</c:v>
                </c:pt>
                <c:pt idx="1453">
                  <c:v>45352.541666666664</c:v>
                </c:pt>
                <c:pt idx="1454">
                  <c:v>45352.583333333336</c:v>
                </c:pt>
                <c:pt idx="1455">
                  <c:v>45352.625</c:v>
                </c:pt>
                <c:pt idx="1456">
                  <c:v>45352.666666666664</c:v>
                </c:pt>
                <c:pt idx="1457">
                  <c:v>45352.708333333336</c:v>
                </c:pt>
                <c:pt idx="1458">
                  <c:v>45352.75</c:v>
                </c:pt>
                <c:pt idx="1459">
                  <c:v>45352.791666666664</c:v>
                </c:pt>
                <c:pt idx="1460">
                  <c:v>45352.833333333336</c:v>
                </c:pt>
                <c:pt idx="1461">
                  <c:v>45352.875</c:v>
                </c:pt>
                <c:pt idx="1462">
                  <c:v>45352.916666666664</c:v>
                </c:pt>
                <c:pt idx="1463">
                  <c:v>45352.958333333336</c:v>
                </c:pt>
                <c:pt idx="1464">
                  <c:v>45353</c:v>
                </c:pt>
                <c:pt idx="1465">
                  <c:v>45353.041666666664</c:v>
                </c:pt>
                <c:pt idx="1466">
                  <c:v>45353.083333333336</c:v>
                </c:pt>
                <c:pt idx="1467">
                  <c:v>45353.125</c:v>
                </c:pt>
                <c:pt idx="1468">
                  <c:v>45353.166666666664</c:v>
                </c:pt>
                <c:pt idx="1469">
                  <c:v>45353.208333333336</c:v>
                </c:pt>
                <c:pt idx="1470">
                  <c:v>45353.25</c:v>
                </c:pt>
                <c:pt idx="1471">
                  <c:v>45353.291666666664</c:v>
                </c:pt>
                <c:pt idx="1472">
                  <c:v>45353.333333333336</c:v>
                </c:pt>
                <c:pt idx="1473">
                  <c:v>45353.375</c:v>
                </c:pt>
                <c:pt idx="1474">
                  <c:v>45353.416666666664</c:v>
                </c:pt>
                <c:pt idx="1475">
                  <c:v>45353.458333333336</c:v>
                </c:pt>
                <c:pt idx="1476">
                  <c:v>45353.5</c:v>
                </c:pt>
                <c:pt idx="1477">
                  <c:v>45353.541666666664</c:v>
                </c:pt>
                <c:pt idx="1478">
                  <c:v>45353.583333333336</c:v>
                </c:pt>
                <c:pt idx="1479">
                  <c:v>45353.625</c:v>
                </c:pt>
                <c:pt idx="1480">
                  <c:v>45353.666666666664</c:v>
                </c:pt>
                <c:pt idx="1481">
                  <c:v>45353.708333333336</c:v>
                </c:pt>
                <c:pt idx="1482">
                  <c:v>45353.75</c:v>
                </c:pt>
                <c:pt idx="1483">
                  <c:v>45353.791666666664</c:v>
                </c:pt>
                <c:pt idx="1484">
                  <c:v>45353.833333333336</c:v>
                </c:pt>
                <c:pt idx="1485">
                  <c:v>45353.875</c:v>
                </c:pt>
                <c:pt idx="1486">
                  <c:v>45353.916666666664</c:v>
                </c:pt>
                <c:pt idx="1487">
                  <c:v>45353.958333333336</c:v>
                </c:pt>
                <c:pt idx="1488">
                  <c:v>45354</c:v>
                </c:pt>
                <c:pt idx="1489">
                  <c:v>45354.041666666664</c:v>
                </c:pt>
                <c:pt idx="1490">
                  <c:v>45354.083333333336</c:v>
                </c:pt>
                <c:pt idx="1491">
                  <c:v>45354.125</c:v>
                </c:pt>
                <c:pt idx="1492">
                  <c:v>45354.166666666664</c:v>
                </c:pt>
                <c:pt idx="1493">
                  <c:v>45354.208333333336</c:v>
                </c:pt>
                <c:pt idx="1494">
                  <c:v>45354.25</c:v>
                </c:pt>
                <c:pt idx="1495">
                  <c:v>45354.291666666664</c:v>
                </c:pt>
                <c:pt idx="1496">
                  <c:v>45354.333333333336</c:v>
                </c:pt>
                <c:pt idx="1497">
                  <c:v>45354.375</c:v>
                </c:pt>
                <c:pt idx="1498">
                  <c:v>45354.416666666664</c:v>
                </c:pt>
                <c:pt idx="1499">
                  <c:v>45354.458333333336</c:v>
                </c:pt>
                <c:pt idx="1500">
                  <c:v>45354.5</c:v>
                </c:pt>
                <c:pt idx="1501">
                  <c:v>45354.541666666664</c:v>
                </c:pt>
                <c:pt idx="1502">
                  <c:v>45354.583333333336</c:v>
                </c:pt>
                <c:pt idx="1503">
                  <c:v>45354.625</c:v>
                </c:pt>
                <c:pt idx="1504">
                  <c:v>45354.666666666664</c:v>
                </c:pt>
                <c:pt idx="1505">
                  <c:v>45354.708333333336</c:v>
                </c:pt>
                <c:pt idx="1506">
                  <c:v>45354.75</c:v>
                </c:pt>
                <c:pt idx="1507">
                  <c:v>45354.791666666664</c:v>
                </c:pt>
                <c:pt idx="1508">
                  <c:v>45354.833333333336</c:v>
                </c:pt>
                <c:pt idx="1509">
                  <c:v>45354.875</c:v>
                </c:pt>
                <c:pt idx="1510">
                  <c:v>45354.916666666664</c:v>
                </c:pt>
                <c:pt idx="1511">
                  <c:v>45354.958333333336</c:v>
                </c:pt>
                <c:pt idx="1512">
                  <c:v>45355</c:v>
                </c:pt>
                <c:pt idx="1513">
                  <c:v>45355.041666666664</c:v>
                </c:pt>
                <c:pt idx="1514">
                  <c:v>45355.083333333336</c:v>
                </c:pt>
                <c:pt idx="1515">
                  <c:v>45355.125</c:v>
                </c:pt>
                <c:pt idx="1516">
                  <c:v>45355.166666666664</c:v>
                </c:pt>
                <c:pt idx="1517">
                  <c:v>45355.208333333336</c:v>
                </c:pt>
                <c:pt idx="1518">
                  <c:v>45355.25</c:v>
                </c:pt>
                <c:pt idx="1519">
                  <c:v>45355.291666666664</c:v>
                </c:pt>
                <c:pt idx="1520">
                  <c:v>45355.333333333336</c:v>
                </c:pt>
                <c:pt idx="1521">
                  <c:v>45355.375</c:v>
                </c:pt>
                <c:pt idx="1522">
                  <c:v>45355.416666666664</c:v>
                </c:pt>
                <c:pt idx="1523">
                  <c:v>45355.458333333336</c:v>
                </c:pt>
                <c:pt idx="1524">
                  <c:v>45355.5</c:v>
                </c:pt>
                <c:pt idx="1525">
                  <c:v>45355.541666666664</c:v>
                </c:pt>
                <c:pt idx="1526">
                  <c:v>45355.583333333336</c:v>
                </c:pt>
                <c:pt idx="1527">
                  <c:v>45355.625</c:v>
                </c:pt>
                <c:pt idx="1528">
                  <c:v>45355.666666666664</c:v>
                </c:pt>
                <c:pt idx="1529">
                  <c:v>45355.708333333336</c:v>
                </c:pt>
                <c:pt idx="1530">
                  <c:v>45355.75</c:v>
                </c:pt>
                <c:pt idx="1531">
                  <c:v>45355.791666666664</c:v>
                </c:pt>
                <c:pt idx="1532">
                  <c:v>45355.833333333336</c:v>
                </c:pt>
                <c:pt idx="1533">
                  <c:v>45355.875</c:v>
                </c:pt>
                <c:pt idx="1534">
                  <c:v>45355.916666666664</c:v>
                </c:pt>
                <c:pt idx="1535">
                  <c:v>45355.958333333336</c:v>
                </c:pt>
                <c:pt idx="1536">
                  <c:v>45356</c:v>
                </c:pt>
                <c:pt idx="1537">
                  <c:v>45356.041666666664</c:v>
                </c:pt>
                <c:pt idx="1538">
                  <c:v>45356.083333333336</c:v>
                </c:pt>
                <c:pt idx="1539">
                  <c:v>45356.125</c:v>
                </c:pt>
                <c:pt idx="1540">
                  <c:v>45356.166666666664</c:v>
                </c:pt>
                <c:pt idx="1541">
                  <c:v>45356.208333333336</c:v>
                </c:pt>
                <c:pt idx="1542">
                  <c:v>45356.25</c:v>
                </c:pt>
                <c:pt idx="1543">
                  <c:v>45356.291666666664</c:v>
                </c:pt>
                <c:pt idx="1544">
                  <c:v>45356.333333333336</c:v>
                </c:pt>
                <c:pt idx="1545">
                  <c:v>45356.375</c:v>
                </c:pt>
                <c:pt idx="1546">
                  <c:v>45356.416666666664</c:v>
                </c:pt>
                <c:pt idx="1547">
                  <c:v>45356.458333333336</c:v>
                </c:pt>
                <c:pt idx="1548">
                  <c:v>45356.5</c:v>
                </c:pt>
                <c:pt idx="1549">
                  <c:v>45356.541666666664</c:v>
                </c:pt>
                <c:pt idx="1550">
                  <c:v>45356.583333333336</c:v>
                </c:pt>
                <c:pt idx="1551">
                  <c:v>45356.625</c:v>
                </c:pt>
                <c:pt idx="1552">
                  <c:v>45356.666666666664</c:v>
                </c:pt>
                <c:pt idx="1553">
                  <c:v>45356.708333333336</c:v>
                </c:pt>
                <c:pt idx="1554">
                  <c:v>45356.75</c:v>
                </c:pt>
                <c:pt idx="1555">
                  <c:v>45356.791666666664</c:v>
                </c:pt>
                <c:pt idx="1556">
                  <c:v>45356.833333333336</c:v>
                </c:pt>
                <c:pt idx="1557">
                  <c:v>45356.875</c:v>
                </c:pt>
                <c:pt idx="1558">
                  <c:v>45356.916666666664</c:v>
                </c:pt>
                <c:pt idx="1559">
                  <c:v>45356.958333333336</c:v>
                </c:pt>
                <c:pt idx="1560">
                  <c:v>45357</c:v>
                </c:pt>
                <c:pt idx="1561">
                  <c:v>45357.041666666664</c:v>
                </c:pt>
                <c:pt idx="1562">
                  <c:v>45357.083333333336</c:v>
                </c:pt>
                <c:pt idx="1563">
                  <c:v>45357.125</c:v>
                </c:pt>
                <c:pt idx="1564">
                  <c:v>45357.166666666664</c:v>
                </c:pt>
                <c:pt idx="1565">
                  <c:v>45357.208333333336</c:v>
                </c:pt>
                <c:pt idx="1566">
                  <c:v>45357.25</c:v>
                </c:pt>
                <c:pt idx="1567">
                  <c:v>45357.291666666664</c:v>
                </c:pt>
                <c:pt idx="1568">
                  <c:v>45357.333333333336</c:v>
                </c:pt>
                <c:pt idx="1569">
                  <c:v>45357.375</c:v>
                </c:pt>
                <c:pt idx="1570">
                  <c:v>45357.416666666664</c:v>
                </c:pt>
                <c:pt idx="1571">
                  <c:v>45357.458333333336</c:v>
                </c:pt>
                <c:pt idx="1572">
                  <c:v>45357.5</c:v>
                </c:pt>
                <c:pt idx="1573">
                  <c:v>45357.541666666664</c:v>
                </c:pt>
                <c:pt idx="1574">
                  <c:v>45357.583333333336</c:v>
                </c:pt>
                <c:pt idx="1575">
                  <c:v>45357.625</c:v>
                </c:pt>
                <c:pt idx="1576">
                  <c:v>45357.666666666664</c:v>
                </c:pt>
                <c:pt idx="1577">
                  <c:v>45357.708333333336</c:v>
                </c:pt>
                <c:pt idx="1578">
                  <c:v>45357.75</c:v>
                </c:pt>
                <c:pt idx="1579">
                  <c:v>45357.791666666664</c:v>
                </c:pt>
                <c:pt idx="1580">
                  <c:v>45357.833333333336</c:v>
                </c:pt>
                <c:pt idx="1581">
                  <c:v>45357.875</c:v>
                </c:pt>
                <c:pt idx="1582">
                  <c:v>45357.916666666664</c:v>
                </c:pt>
                <c:pt idx="1583">
                  <c:v>45357.958333333336</c:v>
                </c:pt>
                <c:pt idx="1584">
                  <c:v>45358</c:v>
                </c:pt>
                <c:pt idx="1585">
                  <c:v>45358.041666666664</c:v>
                </c:pt>
                <c:pt idx="1586">
                  <c:v>45358.083333333336</c:v>
                </c:pt>
                <c:pt idx="1587">
                  <c:v>45358.125</c:v>
                </c:pt>
                <c:pt idx="1588">
                  <c:v>45358.166666666664</c:v>
                </c:pt>
                <c:pt idx="1589">
                  <c:v>45358.208333333336</c:v>
                </c:pt>
                <c:pt idx="1590">
                  <c:v>45358.25</c:v>
                </c:pt>
                <c:pt idx="1591">
                  <c:v>45358.291666666664</c:v>
                </c:pt>
                <c:pt idx="1592">
                  <c:v>45358.333333333336</c:v>
                </c:pt>
                <c:pt idx="1593">
                  <c:v>45358.375</c:v>
                </c:pt>
                <c:pt idx="1594">
                  <c:v>45358.416666666664</c:v>
                </c:pt>
                <c:pt idx="1595">
                  <c:v>45358.458333333336</c:v>
                </c:pt>
                <c:pt idx="1596">
                  <c:v>45358.5</c:v>
                </c:pt>
                <c:pt idx="1597">
                  <c:v>45358.541666666664</c:v>
                </c:pt>
                <c:pt idx="1598">
                  <c:v>45358.583333333336</c:v>
                </c:pt>
                <c:pt idx="1599">
                  <c:v>45358.625</c:v>
                </c:pt>
                <c:pt idx="1600">
                  <c:v>45358.666666666664</c:v>
                </c:pt>
                <c:pt idx="1601">
                  <c:v>45358.708333333336</c:v>
                </c:pt>
                <c:pt idx="1602">
                  <c:v>45358.75</c:v>
                </c:pt>
                <c:pt idx="1603">
                  <c:v>45358.791666666664</c:v>
                </c:pt>
                <c:pt idx="1604">
                  <c:v>45358.833333333336</c:v>
                </c:pt>
                <c:pt idx="1605">
                  <c:v>45358.875</c:v>
                </c:pt>
                <c:pt idx="1606">
                  <c:v>45358.916666666664</c:v>
                </c:pt>
                <c:pt idx="1607">
                  <c:v>45358.958333333336</c:v>
                </c:pt>
                <c:pt idx="1608">
                  <c:v>45359</c:v>
                </c:pt>
                <c:pt idx="1609">
                  <c:v>45359.041666666664</c:v>
                </c:pt>
                <c:pt idx="1610">
                  <c:v>45359.083333333336</c:v>
                </c:pt>
                <c:pt idx="1611">
                  <c:v>45359.125</c:v>
                </c:pt>
                <c:pt idx="1612">
                  <c:v>45359.166666666664</c:v>
                </c:pt>
                <c:pt idx="1613">
                  <c:v>45359.208333333336</c:v>
                </c:pt>
                <c:pt idx="1614">
                  <c:v>45359.25</c:v>
                </c:pt>
                <c:pt idx="1615">
                  <c:v>45359.291666666664</c:v>
                </c:pt>
                <c:pt idx="1616">
                  <c:v>45359.333333333336</c:v>
                </c:pt>
                <c:pt idx="1617">
                  <c:v>45359.375</c:v>
                </c:pt>
                <c:pt idx="1618">
                  <c:v>45359.416666666664</c:v>
                </c:pt>
                <c:pt idx="1619">
                  <c:v>45359.458333333336</c:v>
                </c:pt>
                <c:pt idx="1620">
                  <c:v>45359.5</c:v>
                </c:pt>
                <c:pt idx="1621">
                  <c:v>45359.541666666664</c:v>
                </c:pt>
                <c:pt idx="1622">
                  <c:v>45359.583333333336</c:v>
                </c:pt>
                <c:pt idx="1623">
                  <c:v>45359.625</c:v>
                </c:pt>
                <c:pt idx="1624">
                  <c:v>45359.666666666664</c:v>
                </c:pt>
                <c:pt idx="1625">
                  <c:v>45359.708333333336</c:v>
                </c:pt>
                <c:pt idx="1626">
                  <c:v>45359.75</c:v>
                </c:pt>
                <c:pt idx="1627">
                  <c:v>45359.791666666664</c:v>
                </c:pt>
                <c:pt idx="1628">
                  <c:v>45359.833333333336</c:v>
                </c:pt>
                <c:pt idx="1629">
                  <c:v>45359.875</c:v>
                </c:pt>
                <c:pt idx="1630">
                  <c:v>45359.916666666664</c:v>
                </c:pt>
                <c:pt idx="1631">
                  <c:v>45359.958333333336</c:v>
                </c:pt>
                <c:pt idx="1632">
                  <c:v>45360</c:v>
                </c:pt>
                <c:pt idx="1633">
                  <c:v>45360.041666666664</c:v>
                </c:pt>
                <c:pt idx="1634">
                  <c:v>45360.083333333336</c:v>
                </c:pt>
                <c:pt idx="1635">
                  <c:v>45360.125</c:v>
                </c:pt>
                <c:pt idx="1636">
                  <c:v>45360.166666666664</c:v>
                </c:pt>
                <c:pt idx="1637">
                  <c:v>45360.208333333336</c:v>
                </c:pt>
                <c:pt idx="1638">
                  <c:v>45360.25</c:v>
                </c:pt>
                <c:pt idx="1639">
                  <c:v>45360.291666666664</c:v>
                </c:pt>
                <c:pt idx="1640">
                  <c:v>45360.333333333336</c:v>
                </c:pt>
                <c:pt idx="1641">
                  <c:v>45360.375</c:v>
                </c:pt>
                <c:pt idx="1642">
                  <c:v>45360.416666666664</c:v>
                </c:pt>
                <c:pt idx="1643">
                  <c:v>45360.458333333336</c:v>
                </c:pt>
                <c:pt idx="1644">
                  <c:v>45360.5</c:v>
                </c:pt>
                <c:pt idx="1645">
                  <c:v>45360.541666666664</c:v>
                </c:pt>
                <c:pt idx="1646">
                  <c:v>45360.583333333336</c:v>
                </c:pt>
                <c:pt idx="1647">
                  <c:v>45360.625</c:v>
                </c:pt>
                <c:pt idx="1648">
                  <c:v>45360.666666666664</c:v>
                </c:pt>
                <c:pt idx="1649">
                  <c:v>45360.708333333336</c:v>
                </c:pt>
                <c:pt idx="1650">
                  <c:v>45360.75</c:v>
                </c:pt>
                <c:pt idx="1651">
                  <c:v>45360.791666666664</c:v>
                </c:pt>
                <c:pt idx="1652">
                  <c:v>45360.833333333336</c:v>
                </c:pt>
                <c:pt idx="1653">
                  <c:v>45360.875</c:v>
                </c:pt>
                <c:pt idx="1654">
                  <c:v>45360.916666666664</c:v>
                </c:pt>
                <c:pt idx="1655">
                  <c:v>45360.958333333336</c:v>
                </c:pt>
                <c:pt idx="1656">
                  <c:v>45361</c:v>
                </c:pt>
                <c:pt idx="1657">
                  <c:v>45361.041666666664</c:v>
                </c:pt>
                <c:pt idx="1658">
                  <c:v>45361.083333333336</c:v>
                </c:pt>
                <c:pt idx="1659">
                  <c:v>45361.125</c:v>
                </c:pt>
                <c:pt idx="1660">
                  <c:v>45361.166666666664</c:v>
                </c:pt>
                <c:pt idx="1661">
                  <c:v>45361.208333333336</c:v>
                </c:pt>
                <c:pt idx="1662">
                  <c:v>45361.25</c:v>
                </c:pt>
                <c:pt idx="1663">
                  <c:v>45361.291666666664</c:v>
                </c:pt>
                <c:pt idx="1664">
                  <c:v>45361.333333333336</c:v>
                </c:pt>
                <c:pt idx="1665">
                  <c:v>45361.375</c:v>
                </c:pt>
                <c:pt idx="1666">
                  <c:v>45361.416666666664</c:v>
                </c:pt>
                <c:pt idx="1667">
                  <c:v>45361.458333333336</c:v>
                </c:pt>
                <c:pt idx="1668">
                  <c:v>45361.5</c:v>
                </c:pt>
                <c:pt idx="1669">
                  <c:v>45361.541666666664</c:v>
                </c:pt>
                <c:pt idx="1670">
                  <c:v>45361.583333333336</c:v>
                </c:pt>
                <c:pt idx="1671">
                  <c:v>45361.625</c:v>
                </c:pt>
                <c:pt idx="1672">
                  <c:v>45361.666666666664</c:v>
                </c:pt>
                <c:pt idx="1673">
                  <c:v>45361.708333333336</c:v>
                </c:pt>
                <c:pt idx="1674">
                  <c:v>45361.75</c:v>
                </c:pt>
                <c:pt idx="1675">
                  <c:v>45361.791666666664</c:v>
                </c:pt>
                <c:pt idx="1676">
                  <c:v>45361.833333333336</c:v>
                </c:pt>
                <c:pt idx="1677">
                  <c:v>45361.875</c:v>
                </c:pt>
                <c:pt idx="1678">
                  <c:v>45361.916666666664</c:v>
                </c:pt>
                <c:pt idx="1679">
                  <c:v>45361.958333333336</c:v>
                </c:pt>
                <c:pt idx="1680">
                  <c:v>45362</c:v>
                </c:pt>
                <c:pt idx="1681">
                  <c:v>45362.041666666664</c:v>
                </c:pt>
                <c:pt idx="1682">
                  <c:v>45362.083333333336</c:v>
                </c:pt>
                <c:pt idx="1683">
                  <c:v>45362.125</c:v>
                </c:pt>
                <c:pt idx="1684">
                  <c:v>45362.166666666664</c:v>
                </c:pt>
                <c:pt idx="1685">
                  <c:v>45362.208333333336</c:v>
                </c:pt>
                <c:pt idx="1686">
                  <c:v>45362.25</c:v>
                </c:pt>
                <c:pt idx="1687">
                  <c:v>45362.291666666664</c:v>
                </c:pt>
                <c:pt idx="1688">
                  <c:v>45362.333333333336</c:v>
                </c:pt>
                <c:pt idx="1689">
                  <c:v>45362.375</c:v>
                </c:pt>
                <c:pt idx="1690">
                  <c:v>45362.416666666664</c:v>
                </c:pt>
                <c:pt idx="1691">
                  <c:v>45362.458333333336</c:v>
                </c:pt>
                <c:pt idx="1692">
                  <c:v>45362.5</c:v>
                </c:pt>
                <c:pt idx="1693">
                  <c:v>45362.541666666664</c:v>
                </c:pt>
                <c:pt idx="1694">
                  <c:v>45362.583333333336</c:v>
                </c:pt>
                <c:pt idx="1695">
                  <c:v>45362.625</c:v>
                </c:pt>
                <c:pt idx="1696">
                  <c:v>45362.666666666664</c:v>
                </c:pt>
                <c:pt idx="1697">
                  <c:v>45362.708333333336</c:v>
                </c:pt>
                <c:pt idx="1698">
                  <c:v>45362.75</c:v>
                </c:pt>
                <c:pt idx="1699">
                  <c:v>45362.791666666664</c:v>
                </c:pt>
                <c:pt idx="1700">
                  <c:v>45362.833333333336</c:v>
                </c:pt>
                <c:pt idx="1701">
                  <c:v>45362.875</c:v>
                </c:pt>
                <c:pt idx="1702">
                  <c:v>45362.916666666664</c:v>
                </c:pt>
                <c:pt idx="1703">
                  <c:v>45362.958333333336</c:v>
                </c:pt>
                <c:pt idx="1704">
                  <c:v>45363</c:v>
                </c:pt>
                <c:pt idx="1705">
                  <c:v>45363.041666666664</c:v>
                </c:pt>
                <c:pt idx="1706">
                  <c:v>45363.083333333336</c:v>
                </c:pt>
                <c:pt idx="1707">
                  <c:v>45363.125</c:v>
                </c:pt>
                <c:pt idx="1708">
                  <c:v>45363.166666666664</c:v>
                </c:pt>
                <c:pt idx="1709">
                  <c:v>45363.208333333336</c:v>
                </c:pt>
                <c:pt idx="1710">
                  <c:v>45363.25</c:v>
                </c:pt>
                <c:pt idx="1711">
                  <c:v>45363.291666666664</c:v>
                </c:pt>
                <c:pt idx="1712">
                  <c:v>45363.333333333336</c:v>
                </c:pt>
                <c:pt idx="1713">
                  <c:v>45363.375</c:v>
                </c:pt>
                <c:pt idx="1714">
                  <c:v>45363.416666666664</c:v>
                </c:pt>
                <c:pt idx="1715">
                  <c:v>45363.458333333336</c:v>
                </c:pt>
                <c:pt idx="1716">
                  <c:v>45363.5</c:v>
                </c:pt>
                <c:pt idx="1717">
                  <c:v>45363.541666666664</c:v>
                </c:pt>
                <c:pt idx="1718">
                  <c:v>45363.583333333336</c:v>
                </c:pt>
                <c:pt idx="1719">
                  <c:v>45363.625</c:v>
                </c:pt>
                <c:pt idx="1720">
                  <c:v>45363.666666666664</c:v>
                </c:pt>
                <c:pt idx="1721">
                  <c:v>45363.708333333336</c:v>
                </c:pt>
                <c:pt idx="1722">
                  <c:v>45363.75</c:v>
                </c:pt>
                <c:pt idx="1723">
                  <c:v>45363.791666666664</c:v>
                </c:pt>
                <c:pt idx="1724">
                  <c:v>45363.833333333336</c:v>
                </c:pt>
                <c:pt idx="1725">
                  <c:v>45363.875</c:v>
                </c:pt>
                <c:pt idx="1726">
                  <c:v>45363.916666666664</c:v>
                </c:pt>
                <c:pt idx="1727">
                  <c:v>45363.958333333336</c:v>
                </c:pt>
                <c:pt idx="1728">
                  <c:v>45364</c:v>
                </c:pt>
                <c:pt idx="1729">
                  <c:v>45364.041666666664</c:v>
                </c:pt>
                <c:pt idx="1730">
                  <c:v>45364.083333333336</c:v>
                </c:pt>
                <c:pt idx="1731">
                  <c:v>45364.125</c:v>
                </c:pt>
                <c:pt idx="1732">
                  <c:v>45364.166666666664</c:v>
                </c:pt>
                <c:pt idx="1733">
                  <c:v>45364.208333333336</c:v>
                </c:pt>
                <c:pt idx="1734">
                  <c:v>45364.25</c:v>
                </c:pt>
                <c:pt idx="1735">
                  <c:v>45364.291666666664</c:v>
                </c:pt>
                <c:pt idx="1736">
                  <c:v>45364.333333333336</c:v>
                </c:pt>
                <c:pt idx="1737">
                  <c:v>45364.375</c:v>
                </c:pt>
                <c:pt idx="1738">
                  <c:v>45364.416666666664</c:v>
                </c:pt>
                <c:pt idx="1739">
                  <c:v>45364.458333333336</c:v>
                </c:pt>
                <c:pt idx="1740">
                  <c:v>45364.5</c:v>
                </c:pt>
                <c:pt idx="1741">
                  <c:v>45364.541666666664</c:v>
                </c:pt>
                <c:pt idx="1742">
                  <c:v>45364.583333333336</c:v>
                </c:pt>
                <c:pt idx="1743">
                  <c:v>45364.625</c:v>
                </c:pt>
                <c:pt idx="1744">
                  <c:v>45364.666666666664</c:v>
                </c:pt>
                <c:pt idx="1745">
                  <c:v>45364.708333333336</c:v>
                </c:pt>
                <c:pt idx="1746">
                  <c:v>45364.75</c:v>
                </c:pt>
                <c:pt idx="1747">
                  <c:v>45364.791666666664</c:v>
                </c:pt>
                <c:pt idx="1748">
                  <c:v>45364.833333333336</c:v>
                </c:pt>
                <c:pt idx="1749">
                  <c:v>45364.875</c:v>
                </c:pt>
                <c:pt idx="1750">
                  <c:v>45364.916666666664</c:v>
                </c:pt>
                <c:pt idx="1751">
                  <c:v>45364.958333333336</c:v>
                </c:pt>
                <c:pt idx="1752">
                  <c:v>45365</c:v>
                </c:pt>
                <c:pt idx="1753">
                  <c:v>45365.041666666664</c:v>
                </c:pt>
                <c:pt idx="1754">
                  <c:v>45365.083333333336</c:v>
                </c:pt>
                <c:pt idx="1755">
                  <c:v>45365.125</c:v>
                </c:pt>
                <c:pt idx="1756">
                  <c:v>45365.166666666664</c:v>
                </c:pt>
                <c:pt idx="1757">
                  <c:v>45365.208333333336</c:v>
                </c:pt>
                <c:pt idx="1758">
                  <c:v>45365.25</c:v>
                </c:pt>
                <c:pt idx="1759">
                  <c:v>45365.291666666664</c:v>
                </c:pt>
                <c:pt idx="1760">
                  <c:v>45365.333333333336</c:v>
                </c:pt>
                <c:pt idx="1761">
                  <c:v>45365.375</c:v>
                </c:pt>
                <c:pt idx="1762">
                  <c:v>45365.416666666664</c:v>
                </c:pt>
                <c:pt idx="1763">
                  <c:v>45365.458333333336</c:v>
                </c:pt>
                <c:pt idx="1764">
                  <c:v>45365.5</c:v>
                </c:pt>
                <c:pt idx="1765">
                  <c:v>45365.541666666664</c:v>
                </c:pt>
                <c:pt idx="1766">
                  <c:v>45365.583333333336</c:v>
                </c:pt>
                <c:pt idx="1767">
                  <c:v>45365.625</c:v>
                </c:pt>
                <c:pt idx="1768">
                  <c:v>45365.666666666664</c:v>
                </c:pt>
                <c:pt idx="1769">
                  <c:v>45365.708333333336</c:v>
                </c:pt>
                <c:pt idx="1770">
                  <c:v>45365.75</c:v>
                </c:pt>
                <c:pt idx="1771">
                  <c:v>45365.791666666664</c:v>
                </c:pt>
                <c:pt idx="1772">
                  <c:v>45365.833333333336</c:v>
                </c:pt>
                <c:pt idx="1773">
                  <c:v>45365.875</c:v>
                </c:pt>
                <c:pt idx="1774">
                  <c:v>45365.916666666664</c:v>
                </c:pt>
                <c:pt idx="1775">
                  <c:v>45365.958333333336</c:v>
                </c:pt>
                <c:pt idx="1776">
                  <c:v>45366</c:v>
                </c:pt>
                <c:pt idx="1777">
                  <c:v>45366.041666666664</c:v>
                </c:pt>
                <c:pt idx="1778">
                  <c:v>45366.083333333336</c:v>
                </c:pt>
                <c:pt idx="1779">
                  <c:v>45366.125</c:v>
                </c:pt>
                <c:pt idx="1780">
                  <c:v>45366.166666666664</c:v>
                </c:pt>
                <c:pt idx="1781">
                  <c:v>45366.208333333336</c:v>
                </c:pt>
                <c:pt idx="1782">
                  <c:v>45366.25</c:v>
                </c:pt>
                <c:pt idx="1783">
                  <c:v>45366.291666666664</c:v>
                </c:pt>
                <c:pt idx="1784">
                  <c:v>45366.333333333336</c:v>
                </c:pt>
                <c:pt idx="1785">
                  <c:v>45366.375</c:v>
                </c:pt>
                <c:pt idx="1786">
                  <c:v>45366.416666666664</c:v>
                </c:pt>
                <c:pt idx="1787">
                  <c:v>45366.458333333336</c:v>
                </c:pt>
                <c:pt idx="1788">
                  <c:v>45366.5</c:v>
                </c:pt>
                <c:pt idx="1789">
                  <c:v>45366.541666666664</c:v>
                </c:pt>
                <c:pt idx="1790">
                  <c:v>45366.583333333336</c:v>
                </c:pt>
                <c:pt idx="1791">
                  <c:v>45366.625</c:v>
                </c:pt>
                <c:pt idx="1792">
                  <c:v>45366.666666666664</c:v>
                </c:pt>
                <c:pt idx="1793">
                  <c:v>45366.708333333336</c:v>
                </c:pt>
                <c:pt idx="1794">
                  <c:v>45366.75</c:v>
                </c:pt>
                <c:pt idx="1795">
                  <c:v>45366.791666666664</c:v>
                </c:pt>
                <c:pt idx="1796">
                  <c:v>45366.833333333336</c:v>
                </c:pt>
                <c:pt idx="1797">
                  <c:v>45366.875</c:v>
                </c:pt>
                <c:pt idx="1798">
                  <c:v>45366.916666666664</c:v>
                </c:pt>
                <c:pt idx="1799">
                  <c:v>45366.958333333336</c:v>
                </c:pt>
                <c:pt idx="1800">
                  <c:v>45367</c:v>
                </c:pt>
                <c:pt idx="1801">
                  <c:v>45367.041666666664</c:v>
                </c:pt>
                <c:pt idx="1802">
                  <c:v>45367.083333333336</c:v>
                </c:pt>
                <c:pt idx="1803">
                  <c:v>45367.125</c:v>
                </c:pt>
                <c:pt idx="1804">
                  <c:v>45367.166666666664</c:v>
                </c:pt>
                <c:pt idx="1805">
                  <c:v>45367.208333333336</c:v>
                </c:pt>
                <c:pt idx="1806">
                  <c:v>45367.25</c:v>
                </c:pt>
                <c:pt idx="1807">
                  <c:v>45367.291666666664</c:v>
                </c:pt>
                <c:pt idx="1808">
                  <c:v>45367.333333333336</c:v>
                </c:pt>
                <c:pt idx="1809">
                  <c:v>45367.375</c:v>
                </c:pt>
                <c:pt idx="1810">
                  <c:v>45367.416666666664</c:v>
                </c:pt>
                <c:pt idx="1811">
                  <c:v>45367.458333333336</c:v>
                </c:pt>
                <c:pt idx="1812">
                  <c:v>45367.5</c:v>
                </c:pt>
                <c:pt idx="1813">
                  <c:v>45367.541666666664</c:v>
                </c:pt>
                <c:pt idx="1814">
                  <c:v>45367.583333333336</c:v>
                </c:pt>
                <c:pt idx="1815">
                  <c:v>45367.625</c:v>
                </c:pt>
                <c:pt idx="1816">
                  <c:v>45367.666666666664</c:v>
                </c:pt>
                <c:pt idx="1817">
                  <c:v>45367.708333333336</c:v>
                </c:pt>
                <c:pt idx="1818">
                  <c:v>45367.75</c:v>
                </c:pt>
                <c:pt idx="1819">
                  <c:v>45367.791666666664</c:v>
                </c:pt>
                <c:pt idx="1820">
                  <c:v>45367.833333333336</c:v>
                </c:pt>
                <c:pt idx="1821">
                  <c:v>45367.875</c:v>
                </c:pt>
                <c:pt idx="1822">
                  <c:v>45367.916666666664</c:v>
                </c:pt>
                <c:pt idx="1823">
                  <c:v>45367.958333333336</c:v>
                </c:pt>
                <c:pt idx="1824">
                  <c:v>45368</c:v>
                </c:pt>
                <c:pt idx="1825">
                  <c:v>45368.041666666664</c:v>
                </c:pt>
                <c:pt idx="1826">
                  <c:v>45368.083333333336</c:v>
                </c:pt>
                <c:pt idx="1827">
                  <c:v>45368.125</c:v>
                </c:pt>
                <c:pt idx="1828">
                  <c:v>45368.166666666664</c:v>
                </c:pt>
                <c:pt idx="1829">
                  <c:v>45368.208333333336</c:v>
                </c:pt>
                <c:pt idx="1830">
                  <c:v>45368.25</c:v>
                </c:pt>
                <c:pt idx="1831">
                  <c:v>45368.291666666664</c:v>
                </c:pt>
                <c:pt idx="1832">
                  <c:v>45368.333333333336</c:v>
                </c:pt>
                <c:pt idx="1833">
                  <c:v>45368.375</c:v>
                </c:pt>
                <c:pt idx="1834">
                  <c:v>45368.416666666664</c:v>
                </c:pt>
                <c:pt idx="1835">
                  <c:v>45368.458333333336</c:v>
                </c:pt>
                <c:pt idx="1836">
                  <c:v>45368.5</c:v>
                </c:pt>
                <c:pt idx="1837">
                  <c:v>45368.541666666664</c:v>
                </c:pt>
                <c:pt idx="1838">
                  <c:v>45368.583333333336</c:v>
                </c:pt>
                <c:pt idx="1839">
                  <c:v>45368.625</c:v>
                </c:pt>
                <c:pt idx="1840">
                  <c:v>45368.666666666664</c:v>
                </c:pt>
                <c:pt idx="1841">
                  <c:v>45368.708333333336</c:v>
                </c:pt>
                <c:pt idx="1842">
                  <c:v>45368.75</c:v>
                </c:pt>
                <c:pt idx="1843">
                  <c:v>45368.791666666664</c:v>
                </c:pt>
                <c:pt idx="1844">
                  <c:v>45368.833333333336</c:v>
                </c:pt>
                <c:pt idx="1845">
                  <c:v>45368.875</c:v>
                </c:pt>
                <c:pt idx="1846">
                  <c:v>45368.916666666664</c:v>
                </c:pt>
                <c:pt idx="1847">
                  <c:v>45368.958333333336</c:v>
                </c:pt>
                <c:pt idx="1848">
                  <c:v>45369</c:v>
                </c:pt>
                <c:pt idx="1849">
                  <c:v>45369.041666666664</c:v>
                </c:pt>
                <c:pt idx="1850">
                  <c:v>45369.083333333336</c:v>
                </c:pt>
                <c:pt idx="1851">
                  <c:v>45369.125</c:v>
                </c:pt>
                <c:pt idx="1852">
                  <c:v>45369.166666666664</c:v>
                </c:pt>
                <c:pt idx="1853">
                  <c:v>45369.208333333336</c:v>
                </c:pt>
                <c:pt idx="1854">
                  <c:v>45369.25</c:v>
                </c:pt>
                <c:pt idx="1855">
                  <c:v>45369.291666666664</c:v>
                </c:pt>
                <c:pt idx="1856">
                  <c:v>45369.333333333336</c:v>
                </c:pt>
                <c:pt idx="1857">
                  <c:v>45369.375</c:v>
                </c:pt>
                <c:pt idx="1858">
                  <c:v>45369.416666666664</c:v>
                </c:pt>
                <c:pt idx="1859">
                  <c:v>45369.458333333336</c:v>
                </c:pt>
                <c:pt idx="1860">
                  <c:v>45369.5</c:v>
                </c:pt>
                <c:pt idx="1861">
                  <c:v>45369.541666666664</c:v>
                </c:pt>
                <c:pt idx="1862">
                  <c:v>45369.583333333336</c:v>
                </c:pt>
                <c:pt idx="1863">
                  <c:v>45369.625</c:v>
                </c:pt>
                <c:pt idx="1864">
                  <c:v>45369.666666666664</c:v>
                </c:pt>
                <c:pt idx="1865">
                  <c:v>45369.708333333336</c:v>
                </c:pt>
                <c:pt idx="1866">
                  <c:v>45369.75</c:v>
                </c:pt>
                <c:pt idx="1867">
                  <c:v>45369.791666666664</c:v>
                </c:pt>
                <c:pt idx="1868">
                  <c:v>45369.833333333336</c:v>
                </c:pt>
                <c:pt idx="1869">
                  <c:v>45369.875</c:v>
                </c:pt>
                <c:pt idx="1870">
                  <c:v>45369.916666666664</c:v>
                </c:pt>
                <c:pt idx="1871">
                  <c:v>45369.958333333336</c:v>
                </c:pt>
                <c:pt idx="1872">
                  <c:v>45370</c:v>
                </c:pt>
                <c:pt idx="1873">
                  <c:v>45370.041666666664</c:v>
                </c:pt>
                <c:pt idx="1874">
                  <c:v>45370.083333333336</c:v>
                </c:pt>
                <c:pt idx="1875">
                  <c:v>45370.125</c:v>
                </c:pt>
                <c:pt idx="1876">
                  <c:v>45370.166666666664</c:v>
                </c:pt>
                <c:pt idx="1877">
                  <c:v>45370.208333333336</c:v>
                </c:pt>
                <c:pt idx="1878">
                  <c:v>45370.25</c:v>
                </c:pt>
                <c:pt idx="1879">
                  <c:v>45370.291666666664</c:v>
                </c:pt>
                <c:pt idx="1880">
                  <c:v>45370.333333333336</c:v>
                </c:pt>
                <c:pt idx="1881">
                  <c:v>45370.375</c:v>
                </c:pt>
                <c:pt idx="1882">
                  <c:v>45370.416666666664</c:v>
                </c:pt>
                <c:pt idx="1883">
                  <c:v>45370.458333333336</c:v>
                </c:pt>
                <c:pt idx="1884">
                  <c:v>45370.5</c:v>
                </c:pt>
                <c:pt idx="1885">
                  <c:v>45370.541666666664</c:v>
                </c:pt>
                <c:pt idx="1886">
                  <c:v>45370.583333333336</c:v>
                </c:pt>
                <c:pt idx="1887">
                  <c:v>45370.625</c:v>
                </c:pt>
                <c:pt idx="1888">
                  <c:v>45370.666666666664</c:v>
                </c:pt>
                <c:pt idx="1889">
                  <c:v>45370.708333333336</c:v>
                </c:pt>
                <c:pt idx="1890">
                  <c:v>45370.75</c:v>
                </c:pt>
                <c:pt idx="1891">
                  <c:v>45370.791666666664</c:v>
                </c:pt>
                <c:pt idx="1892">
                  <c:v>45370.833333333336</c:v>
                </c:pt>
                <c:pt idx="1893">
                  <c:v>45370.875</c:v>
                </c:pt>
                <c:pt idx="1894">
                  <c:v>45370.916666666664</c:v>
                </c:pt>
                <c:pt idx="1895">
                  <c:v>45370.958333333336</c:v>
                </c:pt>
                <c:pt idx="1896">
                  <c:v>45371</c:v>
                </c:pt>
                <c:pt idx="1897">
                  <c:v>45371.041666666664</c:v>
                </c:pt>
                <c:pt idx="1898">
                  <c:v>45371.083333333336</c:v>
                </c:pt>
                <c:pt idx="1899">
                  <c:v>45371.125</c:v>
                </c:pt>
                <c:pt idx="1900">
                  <c:v>45371.166666666664</c:v>
                </c:pt>
                <c:pt idx="1901">
                  <c:v>45371.208333333336</c:v>
                </c:pt>
                <c:pt idx="1902">
                  <c:v>45371.25</c:v>
                </c:pt>
                <c:pt idx="1903">
                  <c:v>45371.291666666664</c:v>
                </c:pt>
                <c:pt idx="1904">
                  <c:v>45371.333333333336</c:v>
                </c:pt>
                <c:pt idx="1905">
                  <c:v>45371.375</c:v>
                </c:pt>
                <c:pt idx="1906">
                  <c:v>45371.416666666664</c:v>
                </c:pt>
                <c:pt idx="1907">
                  <c:v>45371.458333333336</c:v>
                </c:pt>
                <c:pt idx="1908">
                  <c:v>45371.5</c:v>
                </c:pt>
                <c:pt idx="1909">
                  <c:v>45371.541666666664</c:v>
                </c:pt>
                <c:pt idx="1910">
                  <c:v>45371.583333333336</c:v>
                </c:pt>
                <c:pt idx="1911">
                  <c:v>45371.625</c:v>
                </c:pt>
                <c:pt idx="1912">
                  <c:v>45371.666666666664</c:v>
                </c:pt>
                <c:pt idx="1913">
                  <c:v>45371.708333333336</c:v>
                </c:pt>
                <c:pt idx="1914">
                  <c:v>45371.75</c:v>
                </c:pt>
                <c:pt idx="1915">
                  <c:v>45371.791666666664</c:v>
                </c:pt>
                <c:pt idx="1916">
                  <c:v>45371.833333333336</c:v>
                </c:pt>
                <c:pt idx="1917">
                  <c:v>45371.875</c:v>
                </c:pt>
                <c:pt idx="1918">
                  <c:v>45371.916666666664</c:v>
                </c:pt>
                <c:pt idx="1919">
                  <c:v>45371.958333333336</c:v>
                </c:pt>
                <c:pt idx="1920">
                  <c:v>45372</c:v>
                </c:pt>
                <c:pt idx="1921">
                  <c:v>45372.041666666664</c:v>
                </c:pt>
                <c:pt idx="1922">
                  <c:v>45372.083333333336</c:v>
                </c:pt>
                <c:pt idx="1923">
                  <c:v>45372.125</c:v>
                </c:pt>
                <c:pt idx="1924">
                  <c:v>45372.166666666664</c:v>
                </c:pt>
                <c:pt idx="1925">
                  <c:v>45372.208333333336</c:v>
                </c:pt>
                <c:pt idx="1926">
                  <c:v>45372.25</c:v>
                </c:pt>
                <c:pt idx="1927">
                  <c:v>45372.291666666664</c:v>
                </c:pt>
                <c:pt idx="1928">
                  <c:v>45372.333333333336</c:v>
                </c:pt>
                <c:pt idx="1929">
                  <c:v>45372.375</c:v>
                </c:pt>
                <c:pt idx="1930">
                  <c:v>45372.416666666664</c:v>
                </c:pt>
                <c:pt idx="1931">
                  <c:v>45372.458333333336</c:v>
                </c:pt>
                <c:pt idx="1932">
                  <c:v>45372.5</c:v>
                </c:pt>
                <c:pt idx="1933">
                  <c:v>45372.541666666664</c:v>
                </c:pt>
                <c:pt idx="1934">
                  <c:v>45372.583333333336</c:v>
                </c:pt>
                <c:pt idx="1935">
                  <c:v>45372.625</c:v>
                </c:pt>
                <c:pt idx="1936">
                  <c:v>45372.666666666664</c:v>
                </c:pt>
                <c:pt idx="1937">
                  <c:v>45372.708333333336</c:v>
                </c:pt>
                <c:pt idx="1938">
                  <c:v>45372.75</c:v>
                </c:pt>
                <c:pt idx="1939">
                  <c:v>45372.791666666664</c:v>
                </c:pt>
                <c:pt idx="1940">
                  <c:v>45372.833333333336</c:v>
                </c:pt>
                <c:pt idx="1941">
                  <c:v>45372.875</c:v>
                </c:pt>
                <c:pt idx="1942">
                  <c:v>45372.916666666664</c:v>
                </c:pt>
                <c:pt idx="1943">
                  <c:v>45372.958333333336</c:v>
                </c:pt>
                <c:pt idx="1944">
                  <c:v>45373</c:v>
                </c:pt>
                <c:pt idx="1945">
                  <c:v>45373.041666666664</c:v>
                </c:pt>
                <c:pt idx="1946">
                  <c:v>45373.083333333336</c:v>
                </c:pt>
                <c:pt idx="1947">
                  <c:v>45373.125</c:v>
                </c:pt>
                <c:pt idx="1948">
                  <c:v>45373.166666666664</c:v>
                </c:pt>
                <c:pt idx="1949">
                  <c:v>45373.208333333336</c:v>
                </c:pt>
                <c:pt idx="1950">
                  <c:v>45373.25</c:v>
                </c:pt>
                <c:pt idx="1951">
                  <c:v>45373.291666666664</c:v>
                </c:pt>
                <c:pt idx="1952">
                  <c:v>45373.333333333336</c:v>
                </c:pt>
                <c:pt idx="1953">
                  <c:v>45373.375</c:v>
                </c:pt>
                <c:pt idx="1954">
                  <c:v>45373.416666666664</c:v>
                </c:pt>
                <c:pt idx="1955">
                  <c:v>45373.458333333336</c:v>
                </c:pt>
                <c:pt idx="1956">
                  <c:v>45373.5</c:v>
                </c:pt>
                <c:pt idx="1957">
                  <c:v>45373.541666666664</c:v>
                </c:pt>
                <c:pt idx="1958">
                  <c:v>45373.583333333336</c:v>
                </c:pt>
                <c:pt idx="1959">
                  <c:v>45373.625</c:v>
                </c:pt>
                <c:pt idx="1960">
                  <c:v>45373.666666666664</c:v>
                </c:pt>
                <c:pt idx="1961">
                  <c:v>45373.708333333336</c:v>
                </c:pt>
                <c:pt idx="1962">
                  <c:v>45373.75</c:v>
                </c:pt>
                <c:pt idx="1963">
                  <c:v>45373.791666666664</c:v>
                </c:pt>
                <c:pt idx="1964">
                  <c:v>45373.833333333336</c:v>
                </c:pt>
                <c:pt idx="1965">
                  <c:v>45373.875</c:v>
                </c:pt>
                <c:pt idx="1966">
                  <c:v>45373.916666666664</c:v>
                </c:pt>
                <c:pt idx="1967">
                  <c:v>45373.958333333336</c:v>
                </c:pt>
                <c:pt idx="1968">
                  <c:v>45374</c:v>
                </c:pt>
                <c:pt idx="1969">
                  <c:v>45374.041666666664</c:v>
                </c:pt>
                <c:pt idx="1970">
                  <c:v>45374.083333333336</c:v>
                </c:pt>
                <c:pt idx="1971">
                  <c:v>45374.125</c:v>
                </c:pt>
                <c:pt idx="1972">
                  <c:v>45374.166666666664</c:v>
                </c:pt>
                <c:pt idx="1973">
                  <c:v>45374.208333333336</c:v>
                </c:pt>
                <c:pt idx="1974">
                  <c:v>45374.25</c:v>
                </c:pt>
                <c:pt idx="1975">
                  <c:v>45374.291666666664</c:v>
                </c:pt>
                <c:pt idx="1976">
                  <c:v>45374.333333333336</c:v>
                </c:pt>
                <c:pt idx="1977">
                  <c:v>45374.375</c:v>
                </c:pt>
                <c:pt idx="1978">
                  <c:v>45374.416666666664</c:v>
                </c:pt>
                <c:pt idx="1979">
                  <c:v>45374.458333333336</c:v>
                </c:pt>
                <c:pt idx="1980">
                  <c:v>45374.5</c:v>
                </c:pt>
                <c:pt idx="1981">
                  <c:v>45374.541666666664</c:v>
                </c:pt>
                <c:pt idx="1982">
                  <c:v>45374.583333333336</c:v>
                </c:pt>
                <c:pt idx="1983">
                  <c:v>45374.625</c:v>
                </c:pt>
                <c:pt idx="1984">
                  <c:v>45374.666666666664</c:v>
                </c:pt>
                <c:pt idx="1985">
                  <c:v>45374.708333333336</c:v>
                </c:pt>
                <c:pt idx="1986">
                  <c:v>45374.75</c:v>
                </c:pt>
                <c:pt idx="1987">
                  <c:v>45374.791666666664</c:v>
                </c:pt>
                <c:pt idx="1988">
                  <c:v>45374.833333333336</c:v>
                </c:pt>
                <c:pt idx="1989">
                  <c:v>45374.875</c:v>
                </c:pt>
                <c:pt idx="1990">
                  <c:v>45374.916666666664</c:v>
                </c:pt>
                <c:pt idx="1991">
                  <c:v>45374.958333333336</c:v>
                </c:pt>
                <c:pt idx="1992">
                  <c:v>45375</c:v>
                </c:pt>
                <c:pt idx="1993">
                  <c:v>45375.041666666664</c:v>
                </c:pt>
                <c:pt idx="1994">
                  <c:v>45375.083333333336</c:v>
                </c:pt>
                <c:pt idx="1995">
                  <c:v>45375.125</c:v>
                </c:pt>
                <c:pt idx="1996">
                  <c:v>45375.166666666664</c:v>
                </c:pt>
                <c:pt idx="1997">
                  <c:v>45375.208333333336</c:v>
                </c:pt>
                <c:pt idx="1998">
                  <c:v>45375.25</c:v>
                </c:pt>
                <c:pt idx="1999">
                  <c:v>45375.291666666664</c:v>
                </c:pt>
                <c:pt idx="2000">
                  <c:v>45375.333333333336</c:v>
                </c:pt>
                <c:pt idx="2001">
                  <c:v>45375.375</c:v>
                </c:pt>
                <c:pt idx="2002">
                  <c:v>45375.416666666664</c:v>
                </c:pt>
                <c:pt idx="2003">
                  <c:v>45375.458333333336</c:v>
                </c:pt>
                <c:pt idx="2004">
                  <c:v>45375.5</c:v>
                </c:pt>
                <c:pt idx="2005">
                  <c:v>45375.541666666664</c:v>
                </c:pt>
                <c:pt idx="2006">
                  <c:v>45375.583333333336</c:v>
                </c:pt>
                <c:pt idx="2007">
                  <c:v>45375.625</c:v>
                </c:pt>
                <c:pt idx="2008">
                  <c:v>45375.666666666664</c:v>
                </c:pt>
                <c:pt idx="2009">
                  <c:v>45375.708333333336</c:v>
                </c:pt>
                <c:pt idx="2010">
                  <c:v>45375.75</c:v>
                </c:pt>
                <c:pt idx="2011">
                  <c:v>45375.791666666664</c:v>
                </c:pt>
                <c:pt idx="2012">
                  <c:v>45375.833333333336</c:v>
                </c:pt>
                <c:pt idx="2013">
                  <c:v>45375.875</c:v>
                </c:pt>
                <c:pt idx="2014">
                  <c:v>45375.916666666664</c:v>
                </c:pt>
                <c:pt idx="2015">
                  <c:v>45375.958333333336</c:v>
                </c:pt>
                <c:pt idx="2016">
                  <c:v>45376</c:v>
                </c:pt>
                <c:pt idx="2017">
                  <c:v>45376.041666666664</c:v>
                </c:pt>
                <c:pt idx="2018">
                  <c:v>45376.083333333336</c:v>
                </c:pt>
                <c:pt idx="2019">
                  <c:v>45376.125</c:v>
                </c:pt>
                <c:pt idx="2020">
                  <c:v>45376.166666666664</c:v>
                </c:pt>
                <c:pt idx="2021">
                  <c:v>45376.208333333336</c:v>
                </c:pt>
                <c:pt idx="2022">
                  <c:v>45376.25</c:v>
                </c:pt>
                <c:pt idx="2023">
                  <c:v>45376.291666666664</c:v>
                </c:pt>
                <c:pt idx="2024">
                  <c:v>45376.333333333336</c:v>
                </c:pt>
                <c:pt idx="2025">
                  <c:v>45376.375</c:v>
                </c:pt>
                <c:pt idx="2026">
                  <c:v>45376.416666666664</c:v>
                </c:pt>
                <c:pt idx="2027">
                  <c:v>45376.458333333336</c:v>
                </c:pt>
                <c:pt idx="2028">
                  <c:v>45376.5</c:v>
                </c:pt>
                <c:pt idx="2029">
                  <c:v>45376.541666666664</c:v>
                </c:pt>
                <c:pt idx="2030">
                  <c:v>45376.583333333336</c:v>
                </c:pt>
                <c:pt idx="2031">
                  <c:v>45376.625</c:v>
                </c:pt>
                <c:pt idx="2032">
                  <c:v>45376.666666666664</c:v>
                </c:pt>
                <c:pt idx="2033">
                  <c:v>45376.708333333336</c:v>
                </c:pt>
                <c:pt idx="2034">
                  <c:v>45376.75</c:v>
                </c:pt>
                <c:pt idx="2035">
                  <c:v>45376.791666666664</c:v>
                </c:pt>
                <c:pt idx="2036">
                  <c:v>45376.833333333336</c:v>
                </c:pt>
                <c:pt idx="2037">
                  <c:v>45376.875</c:v>
                </c:pt>
                <c:pt idx="2038">
                  <c:v>45376.916666666664</c:v>
                </c:pt>
                <c:pt idx="2039">
                  <c:v>45376.958333333336</c:v>
                </c:pt>
                <c:pt idx="2040">
                  <c:v>45377</c:v>
                </c:pt>
                <c:pt idx="2041">
                  <c:v>45377.041666666664</c:v>
                </c:pt>
                <c:pt idx="2042">
                  <c:v>45377.083333333336</c:v>
                </c:pt>
                <c:pt idx="2043">
                  <c:v>45377.125</c:v>
                </c:pt>
                <c:pt idx="2044">
                  <c:v>45377.166666666664</c:v>
                </c:pt>
                <c:pt idx="2045">
                  <c:v>45377.208333333336</c:v>
                </c:pt>
                <c:pt idx="2046">
                  <c:v>45377.25</c:v>
                </c:pt>
                <c:pt idx="2047">
                  <c:v>45377.291666666664</c:v>
                </c:pt>
                <c:pt idx="2048">
                  <c:v>45377.333333333336</c:v>
                </c:pt>
                <c:pt idx="2049">
                  <c:v>45377.375</c:v>
                </c:pt>
                <c:pt idx="2050">
                  <c:v>45377.416666666664</c:v>
                </c:pt>
                <c:pt idx="2051">
                  <c:v>45377.458333333336</c:v>
                </c:pt>
                <c:pt idx="2052">
                  <c:v>45377.5</c:v>
                </c:pt>
                <c:pt idx="2053">
                  <c:v>45377.541666666664</c:v>
                </c:pt>
                <c:pt idx="2054">
                  <c:v>45377.583333333336</c:v>
                </c:pt>
                <c:pt idx="2055">
                  <c:v>45377.625</c:v>
                </c:pt>
                <c:pt idx="2056">
                  <c:v>45377.666666666664</c:v>
                </c:pt>
                <c:pt idx="2057">
                  <c:v>45377.708333333336</c:v>
                </c:pt>
                <c:pt idx="2058">
                  <c:v>45377.75</c:v>
                </c:pt>
                <c:pt idx="2059">
                  <c:v>45377.791666666664</c:v>
                </c:pt>
                <c:pt idx="2060">
                  <c:v>45377.833333333336</c:v>
                </c:pt>
                <c:pt idx="2061">
                  <c:v>45377.875</c:v>
                </c:pt>
                <c:pt idx="2062">
                  <c:v>45377.916666666664</c:v>
                </c:pt>
                <c:pt idx="2063">
                  <c:v>45377.958333333336</c:v>
                </c:pt>
                <c:pt idx="2064">
                  <c:v>45378</c:v>
                </c:pt>
                <c:pt idx="2065">
                  <c:v>45378.041666666664</c:v>
                </c:pt>
                <c:pt idx="2066">
                  <c:v>45378.083333333336</c:v>
                </c:pt>
                <c:pt idx="2067">
                  <c:v>45378.125</c:v>
                </c:pt>
                <c:pt idx="2068">
                  <c:v>45378.166666666664</c:v>
                </c:pt>
                <c:pt idx="2069">
                  <c:v>45378.208333333336</c:v>
                </c:pt>
                <c:pt idx="2070">
                  <c:v>45378.25</c:v>
                </c:pt>
                <c:pt idx="2071">
                  <c:v>45378.291666666664</c:v>
                </c:pt>
                <c:pt idx="2072">
                  <c:v>45378.333333333336</c:v>
                </c:pt>
                <c:pt idx="2073">
                  <c:v>45378.375</c:v>
                </c:pt>
                <c:pt idx="2074">
                  <c:v>45378.416666666664</c:v>
                </c:pt>
                <c:pt idx="2075">
                  <c:v>45378.458333333336</c:v>
                </c:pt>
                <c:pt idx="2076">
                  <c:v>45378.5</c:v>
                </c:pt>
                <c:pt idx="2077">
                  <c:v>45378.541666666664</c:v>
                </c:pt>
                <c:pt idx="2078">
                  <c:v>45378.583333333336</c:v>
                </c:pt>
                <c:pt idx="2079">
                  <c:v>45378.625</c:v>
                </c:pt>
                <c:pt idx="2080">
                  <c:v>45378.666666666664</c:v>
                </c:pt>
                <c:pt idx="2081">
                  <c:v>45378.708333333336</c:v>
                </c:pt>
                <c:pt idx="2082">
                  <c:v>45378.75</c:v>
                </c:pt>
                <c:pt idx="2083">
                  <c:v>45378.791666666664</c:v>
                </c:pt>
                <c:pt idx="2084">
                  <c:v>45378.833333333336</c:v>
                </c:pt>
                <c:pt idx="2085">
                  <c:v>45378.875</c:v>
                </c:pt>
                <c:pt idx="2086">
                  <c:v>45378.916666666664</c:v>
                </c:pt>
                <c:pt idx="2087">
                  <c:v>45378.958333333336</c:v>
                </c:pt>
                <c:pt idx="2088">
                  <c:v>45379</c:v>
                </c:pt>
                <c:pt idx="2089">
                  <c:v>45379.041666666664</c:v>
                </c:pt>
                <c:pt idx="2090">
                  <c:v>45379.083333333336</c:v>
                </c:pt>
                <c:pt idx="2091">
                  <c:v>45379.125</c:v>
                </c:pt>
                <c:pt idx="2092">
                  <c:v>45379.166666666664</c:v>
                </c:pt>
                <c:pt idx="2093">
                  <c:v>45379.208333333336</c:v>
                </c:pt>
                <c:pt idx="2094">
                  <c:v>45379.25</c:v>
                </c:pt>
                <c:pt idx="2095">
                  <c:v>45379.291666666664</c:v>
                </c:pt>
                <c:pt idx="2096">
                  <c:v>45379.333333333336</c:v>
                </c:pt>
                <c:pt idx="2097">
                  <c:v>45379.375</c:v>
                </c:pt>
                <c:pt idx="2098">
                  <c:v>45379.416666666664</c:v>
                </c:pt>
                <c:pt idx="2099">
                  <c:v>45379.458333333336</c:v>
                </c:pt>
                <c:pt idx="2100">
                  <c:v>45379.5</c:v>
                </c:pt>
                <c:pt idx="2101">
                  <c:v>45379.541666666664</c:v>
                </c:pt>
                <c:pt idx="2102">
                  <c:v>45379.583333333336</c:v>
                </c:pt>
                <c:pt idx="2103">
                  <c:v>45379.625</c:v>
                </c:pt>
                <c:pt idx="2104">
                  <c:v>45379.666666666664</c:v>
                </c:pt>
                <c:pt idx="2105">
                  <c:v>45379.708333333336</c:v>
                </c:pt>
                <c:pt idx="2106">
                  <c:v>45379.75</c:v>
                </c:pt>
                <c:pt idx="2107">
                  <c:v>45379.791666666664</c:v>
                </c:pt>
                <c:pt idx="2108">
                  <c:v>45379.833333333336</c:v>
                </c:pt>
                <c:pt idx="2109">
                  <c:v>45379.875</c:v>
                </c:pt>
                <c:pt idx="2110">
                  <c:v>45379.916666666664</c:v>
                </c:pt>
                <c:pt idx="2111">
                  <c:v>45379.958333333336</c:v>
                </c:pt>
                <c:pt idx="2112">
                  <c:v>45380</c:v>
                </c:pt>
                <c:pt idx="2113">
                  <c:v>45380.041666666664</c:v>
                </c:pt>
                <c:pt idx="2114">
                  <c:v>45380.083333333336</c:v>
                </c:pt>
                <c:pt idx="2115">
                  <c:v>45380.125</c:v>
                </c:pt>
                <c:pt idx="2116">
                  <c:v>45380.166666666664</c:v>
                </c:pt>
                <c:pt idx="2117">
                  <c:v>45380.208333333336</c:v>
                </c:pt>
                <c:pt idx="2118">
                  <c:v>45380.25</c:v>
                </c:pt>
                <c:pt idx="2119">
                  <c:v>45380.291666666664</c:v>
                </c:pt>
                <c:pt idx="2120">
                  <c:v>45380.333333333336</c:v>
                </c:pt>
                <c:pt idx="2121">
                  <c:v>45380.375</c:v>
                </c:pt>
                <c:pt idx="2122">
                  <c:v>45380.416666666664</c:v>
                </c:pt>
                <c:pt idx="2123">
                  <c:v>45380.458333333336</c:v>
                </c:pt>
                <c:pt idx="2124">
                  <c:v>45380.5</c:v>
                </c:pt>
                <c:pt idx="2125">
                  <c:v>45380.541666666664</c:v>
                </c:pt>
                <c:pt idx="2126">
                  <c:v>45380.583333333336</c:v>
                </c:pt>
                <c:pt idx="2127">
                  <c:v>45380.625</c:v>
                </c:pt>
                <c:pt idx="2128">
                  <c:v>45380.666666666664</c:v>
                </c:pt>
                <c:pt idx="2129">
                  <c:v>45380.708333333336</c:v>
                </c:pt>
                <c:pt idx="2130">
                  <c:v>45380.75</c:v>
                </c:pt>
                <c:pt idx="2131">
                  <c:v>45380.791666666664</c:v>
                </c:pt>
                <c:pt idx="2132">
                  <c:v>45380.833333333336</c:v>
                </c:pt>
                <c:pt idx="2133">
                  <c:v>45380.875</c:v>
                </c:pt>
                <c:pt idx="2134">
                  <c:v>45380.916666666664</c:v>
                </c:pt>
                <c:pt idx="2135">
                  <c:v>45380.958333333336</c:v>
                </c:pt>
                <c:pt idx="2136">
                  <c:v>45381</c:v>
                </c:pt>
                <c:pt idx="2137">
                  <c:v>45381.041666666664</c:v>
                </c:pt>
                <c:pt idx="2138">
                  <c:v>45381.083333333336</c:v>
                </c:pt>
                <c:pt idx="2139">
                  <c:v>45381.125</c:v>
                </c:pt>
                <c:pt idx="2140">
                  <c:v>45381.166666666664</c:v>
                </c:pt>
                <c:pt idx="2141">
                  <c:v>45381.208333333336</c:v>
                </c:pt>
                <c:pt idx="2142">
                  <c:v>45381.25</c:v>
                </c:pt>
                <c:pt idx="2143">
                  <c:v>45381.291666666664</c:v>
                </c:pt>
                <c:pt idx="2144">
                  <c:v>45381.333333333336</c:v>
                </c:pt>
                <c:pt idx="2145">
                  <c:v>45381.375</c:v>
                </c:pt>
                <c:pt idx="2146">
                  <c:v>45381.416666666664</c:v>
                </c:pt>
                <c:pt idx="2147">
                  <c:v>45381.458333333336</c:v>
                </c:pt>
                <c:pt idx="2148">
                  <c:v>45381.5</c:v>
                </c:pt>
                <c:pt idx="2149">
                  <c:v>45381.541666666664</c:v>
                </c:pt>
                <c:pt idx="2150">
                  <c:v>45381.583333333336</c:v>
                </c:pt>
                <c:pt idx="2151">
                  <c:v>45381.625</c:v>
                </c:pt>
                <c:pt idx="2152">
                  <c:v>45381.666666666664</c:v>
                </c:pt>
                <c:pt idx="2153">
                  <c:v>45381.708333333336</c:v>
                </c:pt>
                <c:pt idx="2154">
                  <c:v>45381.75</c:v>
                </c:pt>
                <c:pt idx="2155">
                  <c:v>45381.791666666664</c:v>
                </c:pt>
                <c:pt idx="2156">
                  <c:v>45381.833333333336</c:v>
                </c:pt>
                <c:pt idx="2157">
                  <c:v>45381.875</c:v>
                </c:pt>
                <c:pt idx="2158">
                  <c:v>45381.916666666664</c:v>
                </c:pt>
                <c:pt idx="2159">
                  <c:v>45381.958333333336</c:v>
                </c:pt>
                <c:pt idx="2160">
                  <c:v>45382</c:v>
                </c:pt>
                <c:pt idx="2161">
                  <c:v>45382.041666666664</c:v>
                </c:pt>
                <c:pt idx="2162">
                  <c:v>45382.083333333336</c:v>
                </c:pt>
                <c:pt idx="2163">
                  <c:v>45382.125</c:v>
                </c:pt>
                <c:pt idx="2164">
                  <c:v>45382.166666666664</c:v>
                </c:pt>
                <c:pt idx="2165">
                  <c:v>45382.208333333336</c:v>
                </c:pt>
                <c:pt idx="2166">
                  <c:v>45382.25</c:v>
                </c:pt>
                <c:pt idx="2167">
                  <c:v>45382.291666666664</c:v>
                </c:pt>
                <c:pt idx="2168">
                  <c:v>45382.333333333336</c:v>
                </c:pt>
                <c:pt idx="2169">
                  <c:v>45382.375</c:v>
                </c:pt>
                <c:pt idx="2170">
                  <c:v>45382.416666666664</c:v>
                </c:pt>
                <c:pt idx="2171">
                  <c:v>45382.458333333336</c:v>
                </c:pt>
                <c:pt idx="2172">
                  <c:v>45382.5</c:v>
                </c:pt>
                <c:pt idx="2173">
                  <c:v>45382.541666666664</c:v>
                </c:pt>
                <c:pt idx="2174">
                  <c:v>45382.583333333336</c:v>
                </c:pt>
                <c:pt idx="2175">
                  <c:v>45382.625</c:v>
                </c:pt>
                <c:pt idx="2176">
                  <c:v>45382.666666666664</c:v>
                </c:pt>
                <c:pt idx="2177">
                  <c:v>45382.708333333336</c:v>
                </c:pt>
                <c:pt idx="2178">
                  <c:v>45382.75</c:v>
                </c:pt>
                <c:pt idx="2179">
                  <c:v>45382.791666666664</c:v>
                </c:pt>
                <c:pt idx="2180">
                  <c:v>45382.833333333336</c:v>
                </c:pt>
                <c:pt idx="2181">
                  <c:v>45382.875</c:v>
                </c:pt>
                <c:pt idx="2182">
                  <c:v>45382.916666666664</c:v>
                </c:pt>
                <c:pt idx="2183">
                  <c:v>45382.958333333336</c:v>
                </c:pt>
                <c:pt idx="2184">
                  <c:v>45383</c:v>
                </c:pt>
                <c:pt idx="2185">
                  <c:v>45383.041666666664</c:v>
                </c:pt>
                <c:pt idx="2186">
                  <c:v>45383.083333333336</c:v>
                </c:pt>
                <c:pt idx="2187">
                  <c:v>45383.125</c:v>
                </c:pt>
                <c:pt idx="2188">
                  <c:v>45383.166666666664</c:v>
                </c:pt>
                <c:pt idx="2189">
                  <c:v>45383.208333333336</c:v>
                </c:pt>
                <c:pt idx="2190">
                  <c:v>45383.25</c:v>
                </c:pt>
                <c:pt idx="2191">
                  <c:v>45383.291666666664</c:v>
                </c:pt>
                <c:pt idx="2192">
                  <c:v>45383.333333333336</c:v>
                </c:pt>
                <c:pt idx="2193">
                  <c:v>45383.375</c:v>
                </c:pt>
                <c:pt idx="2194">
                  <c:v>45383.416666666664</c:v>
                </c:pt>
                <c:pt idx="2195">
                  <c:v>45383.458333333336</c:v>
                </c:pt>
                <c:pt idx="2196">
                  <c:v>45383.5</c:v>
                </c:pt>
                <c:pt idx="2197">
                  <c:v>45383.541666666664</c:v>
                </c:pt>
                <c:pt idx="2198">
                  <c:v>45383.583333333336</c:v>
                </c:pt>
                <c:pt idx="2199">
                  <c:v>45383.625</c:v>
                </c:pt>
                <c:pt idx="2200">
                  <c:v>45383.666666666664</c:v>
                </c:pt>
                <c:pt idx="2201">
                  <c:v>45383.708333333336</c:v>
                </c:pt>
                <c:pt idx="2202">
                  <c:v>45383.75</c:v>
                </c:pt>
                <c:pt idx="2203">
                  <c:v>45383.791666666664</c:v>
                </c:pt>
                <c:pt idx="2204">
                  <c:v>45383.833333333336</c:v>
                </c:pt>
                <c:pt idx="2205">
                  <c:v>45383.875</c:v>
                </c:pt>
                <c:pt idx="2206">
                  <c:v>45383.916666666664</c:v>
                </c:pt>
                <c:pt idx="2207">
                  <c:v>45383.958333333336</c:v>
                </c:pt>
                <c:pt idx="2208">
                  <c:v>45384</c:v>
                </c:pt>
                <c:pt idx="2209">
                  <c:v>45384.041666666664</c:v>
                </c:pt>
                <c:pt idx="2210">
                  <c:v>45384.083333333336</c:v>
                </c:pt>
                <c:pt idx="2211">
                  <c:v>45384.125</c:v>
                </c:pt>
                <c:pt idx="2212">
                  <c:v>45384.166666666664</c:v>
                </c:pt>
                <c:pt idx="2213">
                  <c:v>45384.208333333336</c:v>
                </c:pt>
                <c:pt idx="2214">
                  <c:v>45384.25</c:v>
                </c:pt>
                <c:pt idx="2215">
                  <c:v>45384.291666666664</c:v>
                </c:pt>
                <c:pt idx="2216">
                  <c:v>45384.333333333336</c:v>
                </c:pt>
                <c:pt idx="2217">
                  <c:v>45384.375</c:v>
                </c:pt>
                <c:pt idx="2218">
                  <c:v>45384.416666666664</c:v>
                </c:pt>
                <c:pt idx="2219">
                  <c:v>45384.458333333336</c:v>
                </c:pt>
                <c:pt idx="2220">
                  <c:v>45384.5</c:v>
                </c:pt>
                <c:pt idx="2221">
                  <c:v>45384.541666666664</c:v>
                </c:pt>
                <c:pt idx="2222">
                  <c:v>45384.583333333336</c:v>
                </c:pt>
                <c:pt idx="2223">
                  <c:v>45384.625</c:v>
                </c:pt>
                <c:pt idx="2224">
                  <c:v>45384.666666666664</c:v>
                </c:pt>
                <c:pt idx="2225">
                  <c:v>45384.708333333336</c:v>
                </c:pt>
                <c:pt idx="2226">
                  <c:v>45384.75</c:v>
                </c:pt>
                <c:pt idx="2227">
                  <c:v>45384.791666666664</c:v>
                </c:pt>
                <c:pt idx="2228">
                  <c:v>45384.833333333336</c:v>
                </c:pt>
                <c:pt idx="2229">
                  <c:v>45384.875</c:v>
                </c:pt>
                <c:pt idx="2230">
                  <c:v>45384.916666666664</c:v>
                </c:pt>
                <c:pt idx="2231">
                  <c:v>45384.958333333336</c:v>
                </c:pt>
                <c:pt idx="2232">
                  <c:v>45385</c:v>
                </c:pt>
                <c:pt idx="2233">
                  <c:v>45385.041666666664</c:v>
                </c:pt>
                <c:pt idx="2234">
                  <c:v>45385.083333333336</c:v>
                </c:pt>
                <c:pt idx="2235">
                  <c:v>45385.125</c:v>
                </c:pt>
                <c:pt idx="2236">
                  <c:v>45385.166666666664</c:v>
                </c:pt>
                <c:pt idx="2237">
                  <c:v>45385.208333333336</c:v>
                </c:pt>
                <c:pt idx="2238">
                  <c:v>45385.25</c:v>
                </c:pt>
                <c:pt idx="2239">
                  <c:v>45385.291666666664</c:v>
                </c:pt>
                <c:pt idx="2240">
                  <c:v>45385.333333333336</c:v>
                </c:pt>
                <c:pt idx="2241">
                  <c:v>45385.375</c:v>
                </c:pt>
                <c:pt idx="2242">
                  <c:v>45385.416666666664</c:v>
                </c:pt>
                <c:pt idx="2243">
                  <c:v>45385.458333333336</c:v>
                </c:pt>
                <c:pt idx="2244">
                  <c:v>45385.5</c:v>
                </c:pt>
                <c:pt idx="2245">
                  <c:v>45385.541666666664</c:v>
                </c:pt>
                <c:pt idx="2246">
                  <c:v>45385.583333333336</c:v>
                </c:pt>
                <c:pt idx="2247">
                  <c:v>45385.625</c:v>
                </c:pt>
                <c:pt idx="2248">
                  <c:v>45385.666666666664</c:v>
                </c:pt>
                <c:pt idx="2249">
                  <c:v>45385.708333333336</c:v>
                </c:pt>
                <c:pt idx="2250">
                  <c:v>45385.75</c:v>
                </c:pt>
                <c:pt idx="2251">
                  <c:v>45385.791666666664</c:v>
                </c:pt>
                <c:pt idx="2252">
                  <c:v>45385.833333333336</c:v>
                </c:pt>
                <c:pt idx="2253">
                  <c:v>45385.875</c:v>
                </c:pt>
                <c:pt idx="2254">
                  <c:v>45385.916666666664</c:v>
                </c:pt>
                <c:pt idx="2255">
                  <c:v>45385.958333333336</c:v>
                </c:pt>
                <c:pt idx="2256">
                  <c:v>45386</c:v>
                </c:pt>
                <c:pt idx="2257">
                  <c:v>45386.041666666664</c:v>
                </c:pt>
                <c:pt idx="2258">
                  <c:v>45386.083333333336</c:v>
                </c:pt>
                <c:pt idx="2259">
                  <c:v>45386.125</c:v>
                </c:pt>
                <c:pt idx="2260">
                  <c:v>45386.166666666664</c:v>
                </c:pt>
                <c:pt idx="2261">
                  <c:v>45386.208333333336</c:v>
                </c:pt>
                <c:pt idx="2262">
                  <c:v>45386.25</c:v>
                </c:pt>
                <c:pt idx="2263">
                  <c:v>45386.291666666664</c:v>
                </c:pt>
                <c:pt idx="2264">
                  <c:v>45386.333333333336</c:v>
                </c:pt>
                <c:pt idx="2265">
                  <c:v>45386.375</c:v>
                </c:pt>
                <c:pt idx="2266">
                  <c:v>45386.416666666664</c:v>
                </c:pt>
                <c:pt idx="2267">
                  <c:v>45386.458333333336</c:v>
                </c:pt>
                <c:pt idx="2268">
                  <c:v>45386.5</c:v>
                </c:pt>
                <c:pt idx="2269">
                  <c:v>45386.541666666664</c:v>
                </c:pt>
                <c:pt idx="2270">
                  <c:v>45386.583333333336</c:v>
                </c:pt>
                <c:pt idx="2271">
                  <c:v>45386.625</c:v>
                </c:pt>
                <c:pt idx="2272">
                  <c:v>45386.666666666664</c:v>
                </c:pt>
                <c:pt idx="2273">
                  <c:v>45386.708333333336</c:v>
                </c:pt>
                <c:pt idx="2274">
                  <c:v>45386.75</c:v>
                </c:pt>
                <c:pt idx="2275">
                  <c:v>45386.791666666664</c:v>
                </c:pt>
                <c:pt idx="2276">
                  <c:v>45386.833333333336</c:v>
                </c:pt>
                <c:pt idx="2277">
                  <c:v>45386.875</c:v>
                </c:pt>
                <c:pt idx="2278">
                  <c:v>45386.916666666664</c:v>
                </c:pt>
                <c:pt idx="2279">
                  <c:v>45386.958333333336</c:v>
                </c:pt>
                <c:pt idx="2280">
                  <c:v>45387</c:v>
                </c:pt>
                <c:pt idx="2281">
                  <c:v>45387.041666666664</c:v>
                </c:pt>
                <c:pt idx="2282">
                  <c:v>45387.083333333336</c:v>
                </c:pt>
                <c:pt idx="2283">
                  <c:v>45387.125</c:v>
                </c:pt>
                <c:pt idx="2284">
                  <c:v>45387.166666666664</c:v>
                </c:pt>
                <c:pt idx="2285">
                  <c:v>45387.208333333336</c:v>
                </c:pt>
                <c:pt idx="2286">
                  <c:v>45387.25</c:v>
                </c:pt>
                <c:pt idx="2287">
                  <c:v>45387.291666666664</c:v>
                </c:pt>
                <c:pt idx="2288">
                  <c:v>45387.333333333336</c:v>
                </c:pt>
                <c:pt idx="2289">
                  <c:v>45387.375</c:v>
                </c:pt>
                <c:pt idx="2290">
                  <c:v>45387.416666666664</c:v>
                </c:pt>
                <c:pt idx="2291">
                  <c:v>45387.458333333336</c:v>
                </c:pt>
                <c:pt idx="2292">
                  <c:v>45387.5</c:v>
                </c:pt>
                <c:pt idx="2293">
                  <c:v>45387.541666666664</c:v>
                </c:pt>
                <c:pt idx="2294">
                  <c:v>45387.583333333336</c:v>
                </c:pt>
                <c:pt idx="2295">
                  <c:v>45387.625</c:v>
                </c:pt>
                <c:pt idx="2296">
                  <c:v>45387.666666666664</c:v>
                </c:pt>
                <c:pt idx="2297">
                  <c:v>45387.708333333336</c:v>
                </c:pt>
                <c:pt idx="2298">
                  <c:v>45387.75</c:v>
                </c:pt>
                <c:pt idx="2299">
                  <c:v>45387.791666666664</c:v>
                </c:pt>
                <c:pt idx="2300">
                  <c:v>45387.833333333336</c:v>
                </c:pt>
                <c:pt idx="2301">
                  <c:v>45387.875</c:v>
                </c:pt>
                <c:pt idx="2302">
                  <c:v>45387.916666666664</c:v>
                </c:pt>
                <c:pt idx="2303">
                  <c:v>45387.958333333336</c:v>
                </c:pt>
                <c:pt idx="2304">
                  <c:v>45388</c:v>
                </c:pt>
                <c:pt idx="2305">
                  <c:v>45388.041666666664</c:v>
                </c:pt>
                <c:pt idx="2306">
                  <c:v>45388.083333333336</c:v>
                </c:pt>
                <c:pt idx="2307">
                  <c:v>45388.125</c:v>
                </c:pt>
                <c:pt idx="2308">
                  <c:v>45388.166666666664</c:v>
                </c:pt>
                <c:pt idx="2309">
                  <c:v>45388.208333333336</c:v>
                </c:pt>
                <c:pt idx="2310">
                  <c:v>45388.25</c:v>
                </c:pt>
                <c:pt idx="2311">
                  <c:v>45388.291666666664</c:v>
                </c:pt>
                <c:pt idx="2312">
                  <c:v>45388.333333333336</c:v>
                </c:pt>
                <c:pt idx="2313">
                  <c:v>45388.375</c:v>
                </c:pt>
                <c:pt idx="2314">
                  <c:v>45388.416666666664</c:v>
                </c:pt>
                <c:pt idx="2315">
                  <c:v>45388.458333333336</c:v>
                </c:pt>
                <c:pt idx="2316">
                  <c:v>45388.5</c:v>
                </c:pt>
                <c:pt idx="2317">
                  <c:v>45388.541666666664</c:v>
                </c:pt>
                <c:pt idx="2318">
                  <c:v>45388.583333333336</c:v>
                </c:pt>
                <c:pt idx="2319">
                  <c:v>45388.625</c:v>
                </c:pt>
                <c:pt idx="2320">
                  <c:v>45388.666666666664</c:v>
                </c:pt>
                <c:pt idx="2321">
                  <c:v>45388.708333333336</c:v>
                </c:pt>
                <c:pt idx="2322">
                  <c:v>45388.75</c:v>
                </c:pt>
                <c:pt idx="2323">
                  <c:v>45388.791666666664</c:v>
                </c:pt>
                <c:pt idx="2324">
                  <c:v>45388.833333333336</c:v>
                </c:pt>
                <c:pt idx="2325">
                  <c:v>45388.875</c:v>
                </c:pt>
                <c:pt idx="2326">
                  <c:v>45388.916666666664</c:v>
                </c:pt>
                <c:pt idx="2327">
                  <c:v>45388.958333333336</c:v>
                </c:pt>
                <c:pt idx="2328">
                  <c:v>45389</c:v>
                </c:pt>
                <c:pt idx="2329">
                  <c:v>45389.041666666664</c:v>
                </c:pt>
                <c:pt idx="2330">
                  <c:v>45389.083333333336</c:v>
                </c:pt>
                <c:pt idx="2331">
                  <c:v>45389.125</c:v>
                </c:pt>
                <c:pt idx="2332">
                  <c:v>45389.166666666664</c:v>
                </c:pt>
                <c:pt idx="2333">
                  <c:v>45389.208333333336</c:v>
                </c:pt>
                <c:pt idx="2334">
                  <c:v>45389.25</c:v>
                </c:pt>
                <c:pt idx="2335">
                  <c:v>45389.291666666664</c:v>
                </c:pt>
                <c:pt idx="2336">
                  <c:v>45389.333333333336</c:v>
                </c:pt>
                <c:pt idx="2337">
                  <c:v>45389.375</c:v>
                </c:pt>
                <c:pt idx="2338">
                  <c:v>45389.416666666664</c:v>
                </c:pt>
                <c:pt idx="2339">
                  <c:v>45389.458333333336</c:v>
                </c:pt>
                <c:pt idx="2340">
                  <c:v>45389.5</c:v>
                </c:pt>
                <c:pt idx="2341">
                  <c:v>45389.541666666664</c:v>
                </c:pt>
                <c:pt idx="2342">
                  <c:v>45389.583333333336</c:v>
                </c:pt>
                <c:pt idx="2343">
                  <c:v>45389.625</c:v>
                </c:pt>
                <c:pt idx="2344">
                  <c:v>45389.666666666664</c:v>
                </c:pt>
                <c:pt idx="2345">
                  <c:v>45389.708333333336</c:v>
                </c:pt>
                <c:pt idx="2346">
                  <c:v>45389.75</c:v>
                </c:pt>
                <c:pt idx="2347">
                  <c:v>45389.791666666664</c:v>
                </c:pt>
                <c:pt idx="2348">
                  <c:v>45389.833333333336</c:v>
                </c:pt>
                <c:pt idx="2349">
                  <c:v>45389.875</c:v>
                </c:pt>
                <c:pt idx="2350">
                  <c:v>45389.916666666664</c:v>
                </c:pt>
                <c:pt idx="2351">
                  <c:v>45389.958333333336</c:v>
                </c:pt>
                <c:pt idx="2352">
                  <c:v>45390</c:v>
                </c:pt>
                <c:pt idx="2353">
                  <c:v>45390.041666666664</c:v>
                </c:pt>
                <c:pt idx="2354">
                  <c:v>45390.083333333336</c:v>
                </c:pt>
                <c:pt idx="2355">
                  <c:v>45390.125</c:v>
                </c:pt>
                <c:pt idx="2356">
                  <c:v>45390.166666666664</c:v>
                </c:pt>
                <c:pt idx="2357">
                  <c:v>45390.208333333336</c:v>
                </c:pt>
                <c:pt idx="2358">
                  <c:v>45390.25</c:v>
                </c:pt>
                <c:pt idx="2359">
                  <c:v>45390.291666666664</c:v>
                </c:pt>
                <c:pt idx="2360">
                  <c:v>45390.333333333336</c:v>
                </c:pt>
                <c:pt idx="2361">
                  <c:v>45390.375</c:v>
                </c:pt>
                <c:pt idx="2362">
                  <c:v>45390.416666666664</c:v>
                </c:pt>
                <c:pt idx="2363">
                  <c:v>45390.458333333336</c:v>
                </c:pt>
                <c:pt idx="2364">
                  <c:v>45390.5</c:v>
                </c:pt>
                <c:pt idx="2365">
                  <c:v>45390.541666666664</c:v>
                </c:pt>
                <c:pt idx="2366">
                  <c:v>45390.583333333336</c:v>
                </c:pt>
                <c:pt idx="2367">
                  <c:v>45390.625</c:v>
                </c:pt>
                <c:pt idx="2368">
                  <c:v>45390.666666666664</c:v>
                </c:pt>
                <c:pt idx="2369">
                  <c:v>45390.708333333336</c:v>
                </c:pt>
                <c:pt idx="2370">
                  <c:v>45390.75</c:v>
                </c:pt>
                <c:pt idx="2371">
                  <c:v>45390.791666666664</c:v>
                </c:pt>
                <c:pt idx="2372">
                  <c:v>45390.833333333336</c:v>
                </c:pt>
                <c:pt idx="2373">
                  <c:v>45390.875</c:v>
                </c:pt>
                <c:pt idx="2374">
                  <c:v>45390.916666666664</c:v>
                </c:pt>
                <c:pt idx="2375">
                  <c:v>45390.958333333336</c:v>
                </c:pt>
                <c:pt idx="2376">
                  <c:v>45391</c:v>
                </c:pt>
                <c:pt idx="2377">
                  <c:v>45391.041666666664</c:v>
                </c:pt>
                <c:pt idx="2378">
                  <c:v>45391.083333333336</c:v>
                </c:pt>
                <c:pt idx="2379">
                  <c:v>45391.125</c:v>
                </c:pt>
                <c:pt idx="2380">
                  <c:v>45391.166666666664</c:v>
                </c:pt>
                <c:pt idx="2381">
                  <c:v>45391.208333333336</c:v>
                </c:pt>
                <c:pt idx="2382">
                  <c:v>45391.25</c:v>
                </c:pt>
                <c:pt idx="2383">
                  <c:v>45391.291666666664</c:v>
                </c:pt>
                <c:pt idx="2384">
                  <c:v>45391.333333333336</c:v>
                </c:pt>
                <c:pt idx="2385">
                  <c:v>45391.375</c:v>
                </c:pt>
                <c:pt idx="2386">
                  <c:v>45391.416666666664</c:v>
                </c:pt>
                <c:pt idx="2387">
                  <c:v>45391.458333333336</c:v>
                </c:pt>
                <c:pt idx="2388">
                  <c:v>45391.5</c:v>
                </c:pt>
                <c:pt idx="2389">
                  <c:v>45391.541666666664</c:v>
                </c:pt>
                <c:pt idx="2390">
                  <c:v>45391.583333333336</c:v>
                </c:pt>
                <c:pt idx="2391">
                  <c:v>45391.625</c:v>
                </c:pt>
                <c:pt idx="2392">
                  <c:v>45391.666666666664</c:v>
                </c:pt>
                <c:pt idx="2393">
                  <c:v>45391.708333333336</c:v>
                </c:pt>
                <c:pt idx="2394">
                  <c:v>45391.75</c:v>
                </c:pt>
                <c:pt idx="2395">
                  <c:v>45391.791666666664</c:v>
                </c:pt>
                <c:pt idx="2396">
                  <c:v>45391.833333333336</c:v>
                </c:pt>
                <c:pt idx="2397">
                  <c:v>45391.875</c:v>
                </c:pt>
                <c:pt idx="2398">
                  <c:v>45391.916666666664</c:v>
                </c:pt>
                <c:pt idx="2399">
                  <c:v>45391.958333333336</c:v>
                </c:pt>
                <c:pt idx="2400">
                  <c:v>45392</c:v>
                </c:pt>
                <c:pt idx="2401">
                  <c:v>45392.041666666664</c:v>
                </c:pt>
                <c:pt idx="2402">
                  <c:v>45392.083333333336</c:v>
                </c:pt>
                <c:pt idx="2403">
                  <c:v>45392.125</c:v>
                </c:pt>
                <c:pt idx="2404">
                  <c:v>45392.166666666664</c:v>
                </c:pt>
                <c:pt idx="2405">
                  <c:v>45392.208333333336</c:v>
                </c:pt>
                <c:pt idx="2406">
                  <c:v>45392.25</c:v>
                </c:pt>
                <c:pt idx="2407">
                  <c:v>45392.291666666664</c:v>
                </c:pt>
                <c:pt idx="2408">
                  <c:v>45392.333333333336</c:v>
                </c:pt>
                <c:pt idx="2409">
                  <c:v>45392.375</c:v>
                </c:pt>
                <c:pt idx="2410">
                  <c:v>45392.416666666664</c:v>
                </c:pt>
                <c:pt idx="2411">
                  <c:v>45392.458333333336</c:v>
                </c:pt>
                <c:pt idx="2412">
                  <c:v>45392.5</c:v>
                </c:pt>
                <c:pt idx="2413">
                  <c:v>45392.541666666664</c:v>
                </c:pt>
                <c:pt idx="2414">
                  <c:v>45392.583333333336</c:v>
                </c:pt>
                <c:pt idx="2415">
                  <c:v>45392.625</c:v>
                </c:pt>
                <c:pt idx="2416">
                  <c:v>45392.666666666664</c:v>
                </c:pt>
                <c:pt idx="2417">
                  <c:v>45392.708333333336</c:v>
                </c:pt>
                <c:pt idx="2418">
                  <c:v>45392.75</c:v>
                </c:pt>
                <c:pt idx="2419">
                  <c:v>45392.791666666664</c:v>
                </c:pt>
                <c:pt idx="2420">
                  <c:v>45392.833333333336</c:v>
                </c:pt>
                <c:pt idx="2421">
                  <c:v>45392.875</c:v>
                </c:pt>
                <c:pt idx="2422">
                  <c:v>45392.916666666664</c:v>
                </c:pt>
                <c:pt idx="2423">
                  <c:v>45392.958333333336</c:v>
                </c:pt>
                <c:pt idx="2424">
                  <c:v>45393</c:v>
                </c:pt>
                <c:pt idx="2425">
                  <c:v>45393.041666666664</c:v>
                </c:pt>
                <c:pt idx="2426">
                  <c:v>45393.083333333336</c:v>
                </c:pt>
                <c:pt idx="2427">
                  <c:v>45393.125</c:v>
                </c:pt>
                <c:pt idx="2428">
                  <c:v>45393.166666666664</c:v>
                </c:pt>
                <c:pt idx="2429">
                  <c:v>45393.208333333336</c:v>
                </c:pt>
                <c:pt idx="2430">
                  <c:v>45393.25</c:v>
                </c:pt>
                <c:pt idx="2431">
                  <c:v>45393.291666666664</c:v>
                </c:pt>
                <c:pt idx="2432">
                  <c:v>45393.333333333336</c:v>
                </c:pt>
                <c:pt idx="2433">
                  <c:v>45393.375</c:v>
                </c:pt>
                <c:pt idx="2434">
                  <c:v>45393.416666666664</c:v>
                </c:pt>
                <c:pt idx="2435">
                  <c:v>45393.458333333336</c:v>
                </c:pt>
                <c:pt idx="2436">
                  <c:v>45393.5</c:v>
                </c:pt>
                <c:pt idx="2437">
                  <c:v>45393.541666666664</c:v>
                </c:pt>
                <c:pt idx="2438">
                  <c:v>45393.583333333336</c:v>
                </c:pt>
                <c:pt idx="2439">
                  <c:v>45393.625</c:v>
                </c:pt>
                <c:pt idx="2440">
                  <c:v>45393.666666666664</c:v>
                </c:pt>
                <c:pt idx="2441">
                  <c:v>45393.708333333336</c:v>
                </c:pt>
                <c:pt idx="2442">
                  <c:v>45393.75</c:v>
                </c:pt>
                <c:pt idx="2443">
                  <c:v>45393.791666666664</c:v>
                </c:pt>
                <c:pt idx="2444">
                  <c:v>45393.833333333336</c:v>
                </c:pt>
                <c:pt idx="2445">
                  <c:v>45393.875</c:v>
                </c:pt>
                <c:pt idx="2446">
                  <c:v>45393.916666666664</c:v>
                </c:pt>
                <c:pt idx="2447">
                  <c:v>45393.958333333336</c:v>
                </c:pt>
                <c:pt idx="2448">
                  <c:v>45394</c:v>
                </c:pt>
                <c:pt idx="2449">
                  <c:v>45394.041666666664</c:v>
                </c:pt>
                <c:pt idx="2450">
                  <c:v>45394.083333333336</c:v>
                </c:pt>
                <c:pt idx="2451">
                  <c:v>45394.125</c:v>
                </c:pt>
                <c:pt idx="2452">
                  <c:v>45394.166666666664</c:v>
                </c:pt>
                <c:pt idx="2453">
                  <c:v>45394.208333333336</c:v>
                </c:pt>
                <c:pt idx="2454">
                  <c:v>45394.25</c:v>
                </c:pt>
                <c:pt idx="2455">
                  <c:v>45394.291666666664</c:v>
                </c:pt>
                <c:pt idx="2456">
                  <c:v>45394.333333333336</c:v>
                </c:pt>
                <c:pt idx="2457">
                  <c:v>45394.375</c:v>
                </c:pt>
                <c:pt idx="2458">
                  <c:v>45394.416666666664</c:v>
                </c:pt>
                <c:pt idx="2459">
                  <c:v>45394.458333333336</c:v>
                </c:pt>
                <c:pt idx="2460">
                  <c:v>45394.5</c:v>
                </c:pt>
                <c:pt idx="2461">
                  <c:v>45394.541666666664</c:v>
                </c:pt>
                <c:pt idx="2462">
                  <c:v>45394.583333333336</c:v>
                </c:pt>
                <c:pt idx="2463">
                  <c:v>45394.625</c:v>
                </c:pt>
                <c:pt idx="2464">
                  <c:v>45394.666666666664</c:v>
                </c:pt>
                <c:pt idx="2465">
                  <c:v>45394.708333333336</c:v>
                </c:pt>
                <c:pt idx="2466">
                  <c:v>45394.75</c:v>
                </c:pt>
                <c:pt idx="2467">
                  <c:v>45394.791666666664</c:v>
                </c:pt>
                <c:pt idx="2468">
                  <c:v>45394.833333333336</c:v>
                </c:pt>
                <c:pt idx="2469">
                  <c:v>45394.875</c:v>
                </c:pt>
                <c:pt idx="2470">
                  <c:v>45394.916666666664</c:v>
                </c:pt>
                <c:pt idx="2471">
                  <c:v>45394.958333333336</c:v>
                </c:pt>
                <c:pt idx="2472">
                  <c:v>45395</c:v>
                </c:pt>
                <c:pt idx="2473">
                  <c:v>45395.041666666664</c:v>
                </c:pt>
                <c:pt idx="2474">
                  <c:v>45395.083333333336</c:v>
                </c:pt>
                <c:pt idx="2475">
                  <c:v>45395.125</c:v>
                </c:pt>
                <c:pt idx="2476">
                  <c:v>45395.166666666664</c:v>
                </c:pt>
                <c:pt idx="2477">
                  <c:v>45395.208333333336</c:v>
                </c:pt>
                <c:pt idx="2478">
                  <c:v>45395.25</c:v>
                </c:pt>
                <c:pt idx="2479">
                  <c:v>45395.291666666664</c:v>
                </c:pt>
                <c:pt idx="2480">
                  <c:v>45395.333333333336</c:v>
                </c:pt>
                <c:pt idx="2481">
                  <c:v>45395.375</c:v>
                </c:pt>
                <c:pt idx="2482">
                  <c:v>45395.416666666664</c:v>
                </c:pt>
                <c:pt idx="2483">
                  <c:v>45395.458333333336</c:v>
                </c:pt>
                <c:pt idx="2484">
                  <c:v>45395.5</c:v>
                </c:pt>
                <c:pt idx="2485">
                  <c:v>45395.541666666664</c:v>
                </c:pt>
                <c:pt idx="2486">
                  <c:v>45395.583333333336</c:v>
                </c:pt>
                <c:pt idx="2487">
                  <c:v>45395.625</c:v>
                </c:pt>
                <c:pt idx="2488">
                  <c:v>45395.666666666664</c:v>
                </c:pt>
                <c:pt idx="2489">
                  <c:v>45395.708333333336</c:v>
                </c:pt>
                <c:pt idx="2490">
                  <c:v>45395.75</c:v>
                </c:pt>
                <c:pt idx="2491">
                  <c:v>45395.791666666664</c:v>
                </c:pt>
                <c:pt idx="2492">
                  <c:v>45395.833333333336</c:v>
                </c:pt>
                <c:pt idx="2493">
                  <c:v>45395.875</c:v>
                </c:pt>
                <c:pt idx="2494">
                  <c:v>45395.916666666664</c:v>
                </c:pt>
                <c:pt idx="2495">
                  <c:v>45395.958333333336</c:v>
                </c:pt>
                <c:pt idx="2496">
                  <c:v>45396</c:v>
                </c:pt>
                <c:pt idx="2497">
                  <c:v>45396.041666666664</c:v>
                </c:pt>
                <c:pt idx="2498">
                  <c:v>45396.083333333336</c:v>
                </c:pt>
                <c:pt idx="2499">
                  <c:v>45396.125</c:v>
                </c:pt>
                <c:pt idx="2500">
                  <c:v>45396.166666666664</c:v>
                </c:pt>
                <c:pt idx="2501">
                  <c:v>45396.208333333336</c:v>
                </c:pt>
                <c:pt idx="2502">
                  <c:v>45396.25</c:v>
                </c:pt>
                <c:pt idx="2503">
                  <c:v>45396.291666666664</c:v>
                </c:pt>
                <c:pt idx="2504">
                  <c:v>45396.333333333336</c:v>
                </c:pt>
                <c:pt idx="2505">
                  <c:v>45396.375</c:v>
                </c:pt>
                <c:pt idx="2506">
                  <c:v>45396.416666666664</c:v>
                </c:pt>
                <c:pt idx="2507">
                  <c:v>45396.458333333336</c:v>
                </c:pt>
                <c:pt idx="2508">
                  <c:v>45396.5</c:v>
                </c:pt>
                <c:pt idx="2509">
                  <c:v>45396.541666666664</c:v>
                </c:pt>
                <c:pt idx="2510">
                  <c:v>45396.583333333336</c:v>
                </c:pt>
                <c:pt idx="2511">
                  <c:v>45396.625</c:v>
                </c:pt>
                <c:pt idx="2512">
                  <c:v>45396.666666666664</c:v>
                </c:pt>
                <c:pt idx="2513">
                  <c:v>45396.708333333336</c:v>
                </c:pt>
                <c:pt idx="2514">
                  <c:v>45396.75</c:v>
                </c:pt>
                <c:pt idx="2515">
                  <c:v>45396.791666666664</c:v>
                </c:pt>
                <c:pt idx="2516">
                  <c:v>45396.833333333336</c:v>
                </c:pt>
                <c:pt idx="2517">
                  <c:v>45396.875</c:v>
                </c:pt>
                <c:pt idx="2518">
                  <c:v>45396.916666666664</c:v>
                </c:pt>
                <c:pt idx="2519">
                  <c:v>45396.958333333336</c:v>
                </c:pt>
                <c:pt idx="2520">
                  <c:v>45397</c:v>
                </c:pt>
                <c:pt idx="2521">
                  <c:v>45397.041666666664</c:v>
                </c:pt>
                <c:pt idx="2522">
                  <c:v>45397.083333333336</c:v>
                </c:pt>
                <c:pt idx="2523">
                  <c:v>45397.125</c:v>
                </c:pt>
                <c:pt idx="2524">
                  <c:v>45397.166666666664</c:v>
                </c:pt>
                <c:pt idx="2525">
                  <c:v>45397.208333333336</c:v>
                </c:pt>
                <c:pt idx="2526">
                  <c:v>45397.25</c:v>
                </c:pt>
                <c:pt idx="2527">
                  <c:v>45397.291666666664</c:v>
                </c:pt>
                <c:pt idx="2528">
                  <c:v>45397.333333333336</c:v>
                </c:pt>
                <c:pt idx="2529">
                  <c:v>45397.375</c:v>
                </c:pt>
                <c:pt idx="2530">
                  <c:v>45397.416666666664</c:v>
                </c:pt>
                <c:pt idx="2531">
                  <c:v>45397.458333333336</c:v>
                </c:pt>
                <c:pt idx="2532">
                  <c:v>45397.5</c:v>
                </c:pt>
                <c:pt idx="2533">
                  <c:v>45397.541666666664</c:v>
                </c:pt>
                <c:pt idx="2534">
                  <c:v>45397.583333333336</c:v>
                </c:pt>
                <c:pt idx="2535">
                  <c:v>45397.625</c:v>
                </c:pt>
                <c:pt idx="2536">
                  <c:v>45397.666666666664</c:v>
                </c:pt>
                <c:pt idx="2537">
                  <c:v>45397.708333333336</c:v>
                </c:pt>
                <c:pt idx="2538">
                  <c:v>45397.75</c:v>
                </c:pt>
                <c:pt idx="2539">
                  <c:v>45397.791666666664</c:v>
                </c:pt>
                <c:pt idx="2540">
                  <c:v>45397.833333333336</c:v>
                </c:pt>
                <c:pt idx="2541">
                  <c:v>45397.875</c:v>
                </c:pt>
                <c:pt idx="2542">
                  <c:v>45397.916666666664</c:v>
                </c:pt>
                <c:pt idx="2543">
                  <c:v>45397.958333333336</c:v>
                </c:pt>
                <c:pt idx="2544">
                  <c:v>45398</c:v>
                </c:pt>
                <c:pt idx="2545">
                  <c:v>45398.041666666664</c:v>
                </c:pt>
                <c:pt idx="2546">
                  <c:v>45398.083333333336</c:v>
                </c:pt>
                <c:pt idx="2547">
                  <c:v>45398.125</c:v>
                </c:pt>
                <c:pt idx="2548">
                  <c:v>45398.166666666664</c:v>
                </c:pt>
                <c:pt idx="2549">
                  <c:v>45398.208333333336</c:v>
                </c:pt>
                <c:pt idx="2550">
                  <c:v>45398.25</c:v>
                </c:pt>
                <c:pt idx="2551">
                  <c:v>45398.291666666664</c:v>
                </c:pt>
                <c:pt idx="2552">
                  <c:v>45398.333333333336</c:v>
                </c:pt>
                <c:pt idx="2553">
                  <c:v>45398.375</c:v>
                </c:pt>
                <c:pt idx="2554">
                  <c:v>45398.416666666664</c:v>
                </c:pt>
                <c:pt idx="2555">
                  <c:v>45398.458333333336</c:v>
                </c:pt>
                <c:pt idx="2556">
                  <c:v>45398.5</c:v>
                </c:pt>
                <c:pt idx="2557">
                  <c:v>45398.541666666664</c:v>
                </c:pt>
                <c:pt idx="2558">
                  <c:v>45398.583333333336</c:v>
                </c:pt>
                <c:pt idx="2559">
                  <c:v>45398.625</c:v>
                </c:pt>
                <c:pt idx="2560">
                  <c:v>45398.666666666664</c:v>
                </c:pt>
                <c:pt idx="2561">
                  <c:v>45398.708333333336</c:v>
                </c:pt>
                <c:pt idx="2562">
                  <c:v>45398.75</c:v>
                </c:pt>
                <c:pt idx="2563">
                  <c:v>45398.791666666664</c:v>
                </c:pt>
                <c:pt idx="2564">
                  <c:v>45398.833333333336</c:v>
                </c:pt>
                <c:pt idx="2565">
                  <c:v>45398.875</c:v>
                </c:pt>
                <c:pt idx="2566">
                  <c:v>45398.916666666664</c:v>
                </c:pt>
                <c:pt idx="2567">
                  <c:v>45398.958333333336</c:v>
                </c:pt>
                <c:pt idx="2568">
                  <c:v>45399</c:v>
                </c:pt>
                <c:pt idx="2569">
                  <c:v>45399.041666666664</c:v>
                </c:pt>
                <c:pt idx="2570">
                  <c:v>45399.083333333336</c:v>
                </c:pt>
                <c:pt idx="2571">
                  <c:v>45399.125</c:v>
                </c:pt>
                <c:pt idx="2572">
                  <c:v>45399.166666666664</c:v>
                </c:pt>
                <c:pt idx="2573">
                  <c:v>45399.208333333336</c:v>
                </c:pt>
                <c:pt idx="2574">
                  <c:v>45399.25</c:v>
                </c:pt>
                <c:pt idx="2575">
                  <c:v>45399.291666666664</c:v>
                </c:pt>
                <c:pt idx="2576">
                  <c:v>45399.333333333336</c:v>
                </c:pt>
                <c:pt idx="2577">
                  <c:v>45399.375</c:v>
                </c:pt>
                <c:pt idx="2578">
                  <c:v>45399.416666666664</c:v>
                </c:pt>
                <c:pt idx="2579">
                  <c:v>45399.458333333336</c:v>
                </c:pt>
                <c:pt idx="2580">
                  <c:v>45399.5</c:v>
                </c:pt>
                <c:pt idx="2581">
                  <c:v>45399.541666666664</c:v>
                </c:pt>
                <c:pt idx="2582">
                  <c:v>45399.583333333336</c:v>
                </c:pt>
                <c:pt idx="2583">
                  <c:v>45399.625</c:v>
                </c:pt>
                <c:pt idx="2584">
                  <c:v>45399.666666666664</c:v>
                </c:pt>
                <c:pt idx="2585">
                  <c:v>45399.708333333336</c:v>
                </c:pt>
                <c:pt idx="2586">
                  <c:v>45399.75</c:v>
                </c:pt>
                <c:pt idx="2587">
                  <c:v>45399.791666666664</c:v>
                </c:pt>
                <c:pt idx="2588">
                  <c:v>45399.833333333336</c:v>
                </c:pt>
                <c:pt idx="2589">
                  <c:v>45399.875</c:v>
                </c:pt>
                <c:pt idx="2590">
                  <c:v>45399.916666666664</c:v>
                </c:pt>
                <c:pt idx="2591">
                  <c:v>45399.958333333336</c:v>
                </c:pt>
                <c:pt idx="2592">
                  <c:v>45400</c:v>
                </c:pt>
                <c:pt idx="2593">
                  <c:v>45400.041666666664</c:v>
                </c:pt>
                <c:pt idx="2594">
                  <c:v>45400.083333333336</c:v>
                </c:pt>
                <c:pt idx="2595">
                  <c:v>45400.125</c:v>
                </c:pt>
                <c:pt idx="2596">
                  <c:v>45400.166666666664</c:v>
                </c:pt>
                <c:pt idx="2597">
                  <c:v>45400.208333333336</c:v>
                </c:pt>
                <c:pt idx="2598">
                  <c:v>45400.25</c:v>
                </c:pt>
                <c:pt idx="2599">
                  <c:v>45400.291666666664</c:v>
                </c:pt>
                <c:pt idx="2600">
                  <c:v>45400.333333333336</c:v>
                </c:pt>
                <c:pt idx="2601">
                  <c:v>45400.375</c:v>
                </c:pt>
                <c:pt idx="2602">
                  <c:v>45400.416666666664</c:v>
                </c:pt>
                <c:pt idx="2603">
                  <c:v>45400.458333333336</c:v>
                </c:pt>
                <c:pt idx="2604">
                  <c:v>45400.5</c:v>
                </c:pt>
                <c:pt idx="2605">
                  <c:v>45400.541666666664</c:v>
                </c:pt>
                <c:pt idx="2606">
                  <c:v>45400.583333333336</c:v>
                </c:pt>
                <c:pt idx="2607">
                  <c:v>45400.625</c:v>
                </c:pt>
                <c:pt idx="2608">
                  <c:v>45400.666666666664</c:v>
                </c:pt>
                <c:pt idx="2609">
                  <c:v>45400.708333333336</c:v>
                </c:pt>
                <c:pt idx="2610">
                  <c:v>45400.75</c:v>
                </c:pt>
                <c:pt idx="2611">
                  <c:v>45400.791666666664</c:v>
                </c:pt>
                <c:pt idx="2612">
                  <c:v>45400.833333333336</c:v>
                </c:pt>
                <c:pt idx="2613">
                  <c:v>45400.875</c:v>
                </c:pt>
                <c:pt idx="2614">
                  <c:v>45400.916666666664</c:v>
                </c:pt>
                <c:pt idx="2615">
                  <c:v>45400.958333333336</c:v>
                </c:pt>
                <c:pt idx="2616">
                  <c:v>45401</c:v>
                </c:pt>
                <c:pt idx="2617">
                  <c:v>45401.041666666664</c:v>
                </c:pt>
                <c:pt idx="2618">
                  <c:v>45401.083333333336</c:v>
                </c:pt>
                <c:pt idx="2619">
                  <c:v>45401.125</c:v>
                </c:pt>
                <c:pt idx="2620">
                  <c:v>45401.166666666664</c:v>
                </c:pt>
                <c:pt idx="2621">
                  <c:v>45401.208333333336</c:v>
                </c:pt>
                <c:pt idx="2622">
                  <c:v>45401.25</c:v>
                </c:pt>
                <c:pt idx="2623">
                  <c:v>45401.291666666664</c:v>
                </c:pt>
                <c:pt idx="2624">
                  <c:v>45401.333333333336</c:v>
                </c:pt>
                <c:pt idx="2625">
                  <c:v>45401.375</c:v>
                </c:pt>
                <c:pt idx="2626">
                  <c:v>45401.416666666664</c:v>
                </c:pt>
                <c:pt idx="2627">
                  <c:v>45401.458333333336</c:v>
                </c:pt>
                <c:pt idx="2628">
                  <c:v>45401.5</c:v>
                </c:pt>
                <c:pt idx="2629">
                  <c:v>45401.541666666664</c:v>
                </c:pt>
                <c:pt idx="2630">
                  <c:v>45401.583333333336</c:v>
                </c:pt>
                <c:pt idx="2631">
                  <c:v>45401.625</c:v>
                </c:pt>
                <c:pt idx="2632">
                  <c:v>45401.666666666664</c:v>
                </c:pt>
                <c:pt idx="2633">
                  <c:v>45401.708333333336</c:v>
                </c:pt>
                <c:pt idx="2634">
                  <c:v>45401.75</c:v>
                </c:pt>
                <c:pt idx="2635">
                  <c:v>45401.791666666664</c:v>
                </c:pt>
                <c:pt idx="2636">
                  <c:v>45401.833333333336</c:v>
                </c:pt>
                <c:pt idx="2637">
                  <c:v>45401.875</c:v>
                </c:pt>
                <c:pt idx="2638">
                  <c:v>45401.916666666664</c:v>
                </c:pt>
                <c:pt idx="2639">
                  <c:v>45401.958333333336</c:v>
                </c:pt>
                <c:pt idx="2640">
                  <c:v>45402</c:v>
                </c:pt>
                <c:pt idx="2641">
                  <c:v>45402.041666666664</c:v>
                </c:pt>
                <c:pt idx="2642">
                  <c:v>45402.083333333336</c:v>
                </c:pt>
                <c:pt idx="2643">
                  <c:v>45402.125</c:v>
                </c:pt>
                <c:pt idx="2644">
                  <c:v>45402.166666666664</c:v>
                </c:pt>
                <c:pt idx="2645">
                  <c:v>45402.208333333336</c:v>
                </c:pt>
                <c:pt idx="2646">
                  <c:v>45402.25</c:v>
                </c:pt>
                <c:pt idx="2647">
                  <c:v>45402.291666666664</c:v>
                </c:pt>
                <c:pt idx="2648">
                  <c:v>45402.333333333336</c:v>
                </c:pt>
                <c:pt idx="2649">
                  <c:v>45402.375</c:v>
                </c:pt>
                <c:pt idx="2650">
                  <c:v>45402.416666666664</c:v>
                </c:pt>
                <c:pt idx="2651">
                  <c:v>45402.458333333336</c:v>
                </c:pt>
                <c:pt idx="2652">
                  <c:v>45402.5</c:v>
                </c:pt>
                <c:pt idx="2653">
                  <c:v>45402.541666666664</c:v>
                </c:pt>
                <c:pt idx="2654">
                  <c:v>45402.583333333336</c:v>
                </c:pt>
                <c:pt idx="2655">
                  <c:v>45402.625</c:v>
                </c:pt>
                <c:pt idx="2656">
                  <c:v>45402.666666666664</c:v>
                </c:pt>
                <c:pt idx="2657">
                  <c:v>45402.708333333336</c:v>
                </c:pt>
                <c:pt idx="2658">
                  <c:v>45402.75</c:v>
                </c:pt>
                <c:pt idx="2659">
                  <c:v>45402.791666666664</c:v>
                </c:pt>
                <c:pt idx="2660">
                  <c:v>45402.833333333336</c:v>
                </c:pt>
                <c:pt idx="2661">
                  <c:v>45402.875</c:v>
                </c:pt>
                <c:pt idx="2662">
                  <c:v>45402.916666666664</c:v>
                </c:pt>
                <c:pt idx="2663">
                  <c:v>45402.958333333336</c:v>
                </c:pt>
                <c:pt idx="2664">
                  <c:v>45403</c:v>
                </c:pt>
                <c:pt idx="2665">
                  <c:v>45403.041666666664</c:v>
                </c:pt>
                <c:pt idx="2666">
                  <c:v>45403.083333333336</c:v>
                </c:pt>
                <c:pt idx="2667">
                  <c:v>45403.125</c:v>
                </c:pt>
                <c:pt idx="2668">
                  <c:v>45403.166666666664</c:v>
                </c:pt>
                <c:pt idx="2669">
                  <c:v>45403.208333333336</c:v>
                </c:pt>
                <c:pt idx="2670">
                  <c:v>45403.25</c:v>
                </c:pt>
                <c:pt idx="2671">
                  <c:v>45403.291666666664</c:v>
                </c:pt>
                <c:pt idx="2672">
                  <c:v>45403.333333333336</c:v>
                </c:pt>
                <c:pt idx="2673">
                  <c:v>45403.375</c:v>
                </c:pt>
                <c:pt idx="2674">
                  <c:v>45403.416666666664</c:v>
                </c:pt>
                <c:pt idx="2675">
                  <c:v>45403.458333333336</c:v>
                </c:pt>
                <c:pt idx="2676">
                  <c:v>45403.5</c:v>
                </c:pt>
                <c:pt idx="2677">
                  <c:v>45403.541666666664</c:v>
                </c:pt>
                <c:pt idx="2678">
                  <c:v>45403.583333333336</c:v>
                </c:pt>
                <c:pt idx="2679">
                  <c:v>45403.625</c:v>
                </c:pt>
                <c:pt idx="2680">
                  <c:v>45403.666666666664</c:v>
                </c:pt>
                <c:pt idx="2681">
                  <c:v>45403.708333333336</c:v>
                </c:pt>
                <c:pt idx="2682">
                  <c:v>45403.75</c:v>
                </c:pt>
                <c:pt idx="2683">
                  <c:v>45403.791666666664</c:v>
                </c:pt>
                <c:pt idx="2684">
                  <c:v>45403.833333333336</c:v>
                </c:pt>
                <c:pt idx="2685">
                  <c:v>45403.875</c:v>
                </c:pt>
                <c:pt idx="2686">
                  <c:v>45403.916666666664</c:v>
                </c:pt>
                <c:pt idx="2687">
                  <c:v>45403.958333333336</c:v>
                </c:pt>
                <c:pt idx="2688">
                  <c:v>45404</c:v>
                </c:pt>
                <c:pt idx="2689">
                  <c:v>45404.041666666664</c:v>
                </c:pt>
                <c:pt idx="2690">
                  <c:v>45404.083333333336</c:v>
                </c:pt>
                <c:pt idx="2691">
                  <c:v>45404.125</c:v>
                </c:pt>
                <c:pt idx="2692">
                  <c:v>45404.166666666664</c:v>
                </c:pt>
                <c:pt idx="2693">
                  <c:v>45404.208333333336</c:v>
                </c:pt>
                <c:pt idx="2694">
                  <c:v>45404.25</c:v>
                </c:pt>
                <c:pt idx="2695">
                  <c:v>45404.291666666664</c:v>
                </c:pt>
                <c:pt idx="2696">
                  <c:v>45404.333333333336</c:v>
                </c:pt>
                <c:pt idx="2697">
                  <c:v>45404.375</c:v>
                </c:pt>
                <c:pt idx="2698">
                  <c:v>45404.416666666664</c:v>
                </c:pt>
                <c:pt idx="2699">
                  <c:v>45404.458333333336</c:v>
                </c:pt>
                <c:pt idx="2700">
                  <c:v>45404.5</c:v>
                </c:pt>
                <c:pt idx="2701">
                  <c:v>45404.541666666664</c:v>
                </c:pt>
                <c:pt idx="2702">
                  <c:v>45404.583333333336</c:v>
                </c:pt>
                <c:pt idx="2703">
                  <c:v>45404.625</c:v>
                </c:pt>
                <c:pt idx="2704">
                  <c:v>45404.666666666664</c:v>
                </c:pt>
                <c:pt idx="2705">
                  <c:v>45404.708333333336</c:v>
                </c:pt>
                <c:pt idx="2706">
                  <c:v>45404.75</c:v>
                </c:pt>
                <c:pt idx="2707">
                  <c:v>45404.791666666664</c:v>
                </c:pt>
                <c:pt idx="2708">
                  <c:v>45404.833333333336</c:v>
                </c:pt>
                <c:pt idx="2709">
                  <c:v>45404.875</c:v>
                </c:pt>
                <c:pt idx="2710">
                  <c:v>45404.916666666664</c:v>
                </c:pt>
                <c:pt idx="2711">
                  <c:v>45404.958333333336</c:v>
                </c:pt>
                <c:pt idx="2712">
                  <c:v>45405</c:v>
                </c:pt>
                <c:pt idx="2713">
                  <c:v>45405.041666666664</c:v>
                </c:pt>
                <c:pt idx="2714">
                  <c:v>45405.083333333336</c:v>
                </c:pt>
                <c:pt idx="2715">
                  <c:v>45405.125</c:v>
                </c:pt>
                <c:pt idx="2716">
                  <c:v>45405.166666666664</c:v>
                </c:pt>
                <c:pt idx="2717">
                  <c:v>45405.208333333336</c:v>
                </c:pt>
                <c:pt idx="2718">
                  <c:v>45405.25</c:v>
                </c:pt>
                <c:pt idx="2719">
                  <c:v>45405.291666666664</c:v>
                </c:pt>
                <c:pt idx="2720">
                  <c:v>45405.333333333336</c:v>
                </c:pt>
                <c:pt idx="2721">
                  <c:v>45405.375</c:v>
                </c:pt>
                <c:pt idx="2722">
                  <c:v>45405.416666666664</c:v>
                </c:pt>
                <c:pt idx="2723">
                  <c:v>45405.458333333336</c:v>
                </c:pt>
                <c:pt idx="2724">
                  <c:v>45405.5</c:v>
                </c:pt>
                <c:pt idx="2725">
                  <c:v>45405.541666666664</c:v>
                </c:pt>
                <c:pt idx="2726">
                  <c:v>45405.583333333336</c:v>
                </c:pt>
                <c:pt idx="2727">
                  <c:v>45405.625</c:v>
                </c:pt>
                <c:pt idx="2728">
                  <c:v>45405.666666666664</c:v>
                </c:pt>
                <c:pt idx="2729">
                  <c:v>45405.708333333336</c:v>
                </c:pt>
                <c:pt idx="2730">
                  <c:v>45405.75</c:v>
                </c:pt>
                <c:pt idx="2731">
                  <c:v>45405.791666666664</c:v>
                </c:pt>
                <c:pt idx="2732">
                  <c:v>45405.833333333336</c:v>
                </c:pt>
                <c:pt idx="2733">
                  <c:v>45405.875</c:v>
                </c:pt>
                <c:pt idx="2734">
                  <c:v>45405.916666666664</c:v>
                </c:pt>
                <c:pt idx="2735">
                  <c:v>45405.958333333336</c:v>
                </c:pt>
                <c:pt idx="2736">
                  <c:v>45406</c:v>
                </c:pt>
                <c:pt idx="2737">
                  <c:v>45406.041666666664</c:v>
                </c:pt>
                <c:pt idx="2738">
                  <c:v>45406.083333333336</c:v>
                </c:pt>
                <c:pt idx="2739">
                  <c:v>45406.125</c:v>
                </c:pt>
                <c:pt idx="2740">
                  <c:v>45406.166666666664</c:v>
                </c:pt>
                <c:pt idx="2741">
                  <c:v>45406.208333333336</c:v>
                </c:pt>
                <c:pt idx="2742">
                  <c:v>45406.25</c:v>
                </c:pt>
                <c:pt idx="2743">
                  <c:v>45406.291666666664</c:v>
                </c:pt>
                <c:pt idx="2744">
                  <c:v>45406.333333333336</c:v>
                </c:pt>
                <c:pt idx="2745">
                  <c:v>45406.375</c:v>
                </c:pt>
                <c:pt idx="2746">
                  <c:v>45406.416666666664</c:v>
                </c:pt>
                <c:pt idx="2747">
                  <c:v>45406.458333333336</c:v>
                </c:pt>
                <c:pt idx="2748">
                  <c:v>45406.5</c:v>
                </c:pt>
                <c:pt idx="2749">
                  <c:v>45406.541666666664</c:v>
                </c:pt>
                <c:pt idx="2750">
                  <c:v>45406.583333333336</c:v>
                </c:pt>
                <c:pt idx="2751">
                  <c:v>45406.625</c:v>
                </c:pt>
                <c:pt idx="2752">
                  <c:v>45406.666666666664</c:v>
                </c:pt>
                <c:pt idx="2753">
                  <c:v>45406.708333333336</c:v>
                </c:pt>
                <c:pt idx="2754">
                  <c:v>45406.75</c:v>
                </c:pt>
                <c:pt idx="2755">
                  <c:v>45406.791666666664</c:v>
                </c:pt>
                <c:pt idx="2756">
                  <c:v>45406.833333333336</c:v>
                </c:pt>
                <c:pt idx="2757">
                  <c:v>45406.875</c:v>
                </c:pt>
                <c:pt idx="2758">
                  <c:v>45406.916666666664</c:v>
                </c:pt>
                <c:pt idx="2759">
                  <c:v>45406.958333333336</c:v>
                </c:pt>
                <c:pt idx="2760">
                  <c:v>45407</c:v>
                </c:pt>
                <c:pt idx="2761">
                  <c:v>45407.041666666664</c:v>
                </c:pt>
                <c:pt idx="2762">
                  <c:v>45407.083333333336</c:v>
                </c:pt>
                <c:pt idx="2763">
                  <c:v>45407.125</c:v>
                </c:pt>
                <c:pt idx="2764">
                  <c:v>45407.166666666664</c:v>
                </c:pt>
                <c:pt idx="2765">
                  <c:v>45407.208333333336</c:v>
                </c:pt>
                <c:pt idx="2766">
                  <c:v>45407.25</c:v>
                </c:pt>
                <c:pt idx="2767">
                  <c:v>45407.291666666664</c:v>
                </c:pt>
                <c:pt idx="2768">
                  <c:v>45407.333333333336</c:v>
                </c:pt>
                <c:pt idx="2769">
                  <c:v>45407.375</c:v>
                </c:pt>
                <c:pt idx="2770">
                  <c:v>45407.416666666664</c:v>
                </c:pt>
                <c:pt idx="2771">
                  <c:v>45407.458333333336</c:v>
                </c:pt>
                <c:pt idx="2772">
                  <c:v>45407.5</c:v>
                </c:pt>
                <c:pt idx="2773">
                  <c:v>45407.541666666664</c:v>
                </c:pt>
                <c:pt idx="2774">
                  <c:v>45407.583333333336</c:v>
                </c:pt>
                <c:pt idx="2775">
                  <c:v>45407.625</c:v>
                </c:pt>
                <c:pt idx="2776">
                  <c:v>45407.666666666664</c:v>
                </c:pt>
                <c:pt idx="2777">
                  <c:v>45407.708333333336</c:v>
                </c:pt>
                <c:pt idx="2778">
                  <c:v>45407.75</c:v>
                </c:pt>
                <c:pt idx="2779">
                  <c:v>45407.791666666664</c:v>
                </c:pt>
                <c:pt idx="2780">
                  <c:v>45407.833333333336</c:v>
                </c:pt>
                <c:pt idx="2781">
                  <c:v>45407.875</c:v>
                </c:pt>
                <c:pt idx="2782">
                  <c:v>45407.916666666664</c:v>
                </c:pt>
                <c:pt idx="2783">
                  <c:v>45407.958333333336</c:v>
                </c:pt>
                <c:pt idx="2784">
                  <c:v>45408</c:v>
                </c:pt>
                <c:pt idx="2785">
                  <c:v>45408.041666666664</c:v>
                </c:pt>
                <c:pt idx="2786">
                  <c:v>45408.083333333336</c:v>
                </c:pt>
                <c:pt idx="2787">
                  <c:v>45408.125</c:v>
                </c:pt>
                <c:pt idx="2788">
                  <c:v>45408.166666666664</c:v>
                </c:pt>
                <c:pt idx="2789">
                  <c:v>45408.208333333336</c:v>
                </c:pt>
                <c:pt idx="2790">
                  <c:v>45408.25</c:v>
                </c:pt>
                <c:pt idx="2791">
                  <c:v>45408.291666666664</c:v>
                </c:pt>
                <c:pt idx="2792">
                  <c:v>45408.333333333336</c:v>
                </c:pt>
                <c:pt idx="2793">
                  <c:v>45408.375</c:v>
                </c:pt>
                <c:pt idx="2794">
                  <c:v>45408.416666666664</c:v>
                </c:pt>
                <c:pt idx="2795">
                  <c:v>45408.458333333336</c:v>
                </c:pt>
                <c:pt idx="2796">
                  <c:v>45408.5</c:v>
                </c:pt>
                <c:pt idx="2797">
                  <c:v>45408.541666666664</c:v>
                </c:pt>
                <c:pt idx="2798">
                  <c:v>45408.583333333336</c:v>
                </c:pt>
                <c:pt idx="2799">
                  <c:v>45408.625</c:v>
                </c:pt>
                <c:pt idx="2800">
                  <c:v>45408.666666666664</c:v>
                </c:pt>
                <c:pt idx="2801">
                  <c:v>45408.708333333336</c:v>
                </c:pt>
                <c:pt idx="2802">
                  <c:v>45408.75</c:v>
                </c:pt>
                <c:pt idx="2803">
                  <c:v>45408.791666666664</c:v>
                </c:pt>
                <c:pt idx="2804">
                  <c:v>45408.833333333336</c:v>
                </c:pt>
                <c:pt idx="2805">
                  <c:v>45408.875</c:v>
                </c:pt>
                <c:pt idx="2806">
                  <c:v>45408.916666666664</c:v>
                </c:pt>
                <c:pt idx="2807">
                  <c:v>45408.958333333336</c:v>
                </c:pt>
                <c:pt idx="2808">
                  <c:v>45409</c:v>
                </c:pt>
                <c:pt idx="2809">
                  <c:v>45409.041666666664</c:v>
                </c:pt>
                <c:pt idx="2810">
                  <c:v>45409.083333333336</c:v>
                </c:pt>
                <c:pt idx="2811">
                  <c:v>45409.125</c:v>
                </c:pt>
                <c:pt idx="2812">
                  <c:v>45409.166666666664</c:v>
                </c:pt>
                <c:pt idx="2813">
                  <c:v>45409.208333333336</c:v>
                </c:pt>
                <c:pt idx="2814">
                  <c:v>45409.25</c:v>
                </c:pt>
                <c:pt idx="2815">
                  <c:v>45409.291666666664</c:v>
                </c:pt>
                <c:pt idx="2816">
                  <c:v>45409.333333333336</c:v>
                </c:pt>
                <c:pt idx="2817">
                  <c:v>45409.375</c:v>
                </c:pt>
                <c:pt idx="2818">
                  <c:v>45409.416666666664</c:v>
                </c:pt>
                <c:pt idx="2819">
                  <c:v>45409.458333333336</c:v>
                </c:pt>
                <c:pt idx="2820">
                  <c:v>45409.5</c:v>
                </c:pt>
                <c:pt idx="2821">
                  <c:v>45409.541666666664</c:v>
                </c:pt>
                <c:pt idx="2822">
                  <c:v>45409.583333333336</c:v>
                </c:pt>
                <c:pt idx="2823">
                  <c:v>45409.625</c:v>
                </c:pt>
                <c:pt idx="2824">
                  <c:v>45409.666666666664</c:v>
                </c:pt>
                <c:pt idx="2825">
                  <c:v>45409.708333333336</c:v>
                </c:pt>
                <c:pt idx="2826">
                  <c:v>45409.75</c:v>
                </c:pt>
                <c:pt idx="2827">
                  <c:v>45409.791666666664</c:v>
                </c:pt>
                <c:pt idx="2828">
                  <c:v>45409.833333333336</c:v>
                </c:pt>
                <c:pt idx="2829">
                  <c:v>45409.875</c:v>
                </c:pt>
                <c:pt idx="2830">
                  <c:v>45409.916666666664</c:v>
                </c:pt>
                <c:pt idx="2831">
                  <c:v>45409.958333333336</c:v>
                </c:pt>
                <c:pt idx="2832">
                  <c:v>45410</c:v>
                </c:pt>
                <c:pt idx="2833">
                  <c:v>45410.041666666664</c:v>
                </c:pt>
                <c:pt idx="2834">
                  <c:v>45410.083333333336</c:v>
                </c:pt>
                <c:pt idx="2835">
                  <c:v>45410.125</c:v>
                </c:pt>
                <c:pt idx="2836">
                  <c:v>45410.166666666664</c:v>
                </c:pt>
                <c:pt idx="2837">
                  <c:v>45410.208333333336</c:v>
                </c:pt>
                <c:pt idx="2838">
                  <c:v>45410.25</c:v>
                </c:pt>
                <c:pt idx="2839">
                  <c:v>45410.291666666664</c:v>
                </c:pt>
                <c:pt idx="2840">
                  <c:v>45410.333333333336</c:v>
                </c:pt>
                <c:pt idx="2841">
                  <c:v>45410.375</c:v>
                </c:pt>
                <c:pt idx="2842">
                  <c:v>45410.416666666664</c:v>
                </c:pt>
                <c:pt idx="2843">
                  <c:v>45410.458333333336</c:v>
                </c:pt>
                <c:pt idx="2844">
                  <c:v>45410.5</c:v>
                </c:pt>
                <c:pt idx="2845">
                  <c:v>45410.541666666664</c:v>
                </c:pt>
                <c:pt idx="2846">
                  <c:v>45410.583333333336</c:v>
                </c:pt>
                <c:pt idx="2847">
                  <c:v>45410.625</c:v>
                </c:pt>
                <c:pt idx="2848">
                  <c:v>45410.666666666664</c:v>
                </c:pt>
                <c:pt idx="2849">
                  <c:v>45410.708333333336</c:v>
                </c:pt>
                <c:pt idx="2850">
                  <c:v>45410.75</c:v>
                </c:pt>
                <c:pt idx="2851">
                  <c:v>45410.791666666664</c:v>
                </c:pt>
                <c:pt idx="2852">
                  <c:v>45410.833333333336</c:v>
                </c:pt>
                <c:pt idx="2853">
                  <c:v>45410.875</c:v>
                </c:pt>
                <c:pt idx="2854">
                  <c:v>45410.916666666664</c:v>
                </c:pt>
                <c:pt idx="2855">
                  <c:v>45410.958333333336</c:v>
                </c:pt>
                <c:pt idx="2856">
                  <c:v>45411</c:v>
                </c:pt>
                <c:pt idx="2857">
                  <c:v>45411.041666666664</c:v>
                </c:pt>
                <c:pt idx="2858">
                  <c:v>45411.083333333336</c:v>
                </c:pt>
                <c:pt idx="2859">
                  <c:v>45411.125</c:v>
                </c:pt>
                <c:pt idx="2860">
                  <c:v>45411.166666666664</c:v>
                </c:pt>
                <c:pt idx="2861">
                  <c:v>45411.208333333336</c:v>
                </c:pt>
                <c:pt idx="2862">
                  <c:v>45411.25</c:v>
                </c:pt>
                <c:pt idx="2863">
                  <c:v>45411.291666666664</c:v>
                </c:pt>
                <c:pt idx="2864">
                  <c:v>45411.333333333336</c:v>
                </c:pt>
                <c:pt idx="2865">
                  <c:v>45411.375</c:v>
                </c:pt>
                <c:pt idx="2866">
                  <c:v>45411.416666666664</c:v>
                </c:pt>
                <c:pt idx="2867">
                  <c:v>45411.458333333336</c:v>
                </c:pt>
                <c:pt idx="2868">
                  <c:v>45411.5</c:v>
                </c:pt>
                <c:pt idx="2869">
                  <c:v>45411.541666666664</c:v>
                </c:pt>
                <c:pt idx="2870">
                  <c:v>45411.583333333336</c:v>
                </c:pt>
                <c:pt idx="2871">
                  <c:v>45411.625</c:v>
                </c:pt>
                <c:pt idx="2872">
                  <c:v>45411.666666666664</c:v>
                </c:pt>
                <c:pt idx="2873">
                  <c:v>45411.708333333336</c:v>
                </c:pt>
                <c:pt idx="2874">
                  <c:v>45411.75</c:v>
                </c:pt>
                <c:pt idx="2875">
                  <c:v>45411.791666666664</c:v>
                </c:pt>
                <c:pt idx="2876">
                  <c:v>45411.833333333336</c:v>
                </c:pt>
                <c:pt idx="2877">
                  <c:v>45411.875</c:v>
                </c:pt>
                <c:pt idx="2878">
                  <c:v>45411.916666666664</c:v>
                </c:pt>
                <c:pt idx="2879">
                  <c:v>45411.958333333336</c:v>
                </c:pt>
                <c:pt idx="2880">
                  <c:v>45412</c:v>
                </c:pt>
                <c:pt idx="2881">
                  <c:v>45412.041666666664</c:v>
                </c:pt>
                <c:pt idx="2882">
                  <c:v>45412.083333333336</c:v>
                </c:pt>
                <c:pt idx="2883">
                  <c:v>45412.125</c:v>
                </c:pt>
                <c:pt idx="2884">
                  <c:v>45412.166666666664</c:v>
                </c:pt>
                <c:pt idx="2885">
                  <c:v>45412.208333333336</c:v>
                </c:pt>
                <c:pt idx="2886">
                  <c:v>45412.25</c:v>
                </c:pt>
                <c:pt idx="2887">
                  <c:v>45412.291666666664</c:v>
                </c:pt>
                <c:pt idx="2888">
                  <c:v>45412.333333333336</c:v>
                </c:pt>
                <c:pt idx="2889">
                  <c:v>45412.375</c:v>
                </c:pt>
                <c:pt idx="2890">
                  <c:v>45412.416666666664</c:v>
                </c:pt>
                <c:pt idx="2891">
                  <c:v>45412.458333333336</c:v>
                </c:pt>
                <c:pt idx="2892">
                  <c:v>45412.5</c:v>
                </c:pt>
                <c:pt idx="2893">
                  <c:v>45412.541666666664</c:v>
                </c:pt>
                <c:pt idx="2894">
                  <c:v>45412.583333333336</c:v>
                </c:pt>
                <c:pt idx="2895">
                  <c:v>45412.625</c:v>
                </c:pt>
                <c:pt idx="2896">
                  <c:v>45412.666666666664</c:v>
                </c:pt>
                <c:pt idx="2897">
                  <c:v>45412.708333333336</c:v>
                </c:pt>
                <c:pt idx="2898">
                  <c:v>45412.75</c:v>
                </c:pt>
                <c:pt idx="2899">
                  <c:v>45412.791666666664</c:v>
                </c:pt>
                <c:pt idx="2900">
                  <c:v>45412.833333333336</c:v>
                </c:pt>
                <c:pt idx="2901">
                  <c:v>45412.875</c:v>
                </c:pt>
                <c:pt idx="2902">
                  <c:v>45412.916666666664</c:v>
                </c:pt>
                <c:pt idx="2903">
                  <c:v>45412.958333333336</c:v>
                </c:pt>
                <c:pt idx="2904">
                  <c:v>45413</c:v>
                </c:pt>
                <c:pt idx="2905">
                  <c:v>45413.041666666664</c:v>
                </c:pt>
                <c:pt idx="2906">
                  <c:v>45413.083333333336</c:v>
                </c:pt>
                <c:pt idx="2907">
                  <c:v>45413.125</c:v>
                </c:pt>
                <c:pt idx="2908">
                  <c:v>45413.166666666664</c:v>
                </c:pt>
                <c:pt idx="2909">
                  <c:v>45413.208333333336</c:v>
                </c:pt>
                <c:pt idx="2910">
                  <c:v>45413.25</c:v>
                </c:pt>
                <c:pt idx="2911">
                  <c:v>45413.291666666664</c:v>
                </c:pt>
                <c:pt idx="2912">
                  <c:v>45413.333333333336</c:v>
                </c:pt>
                <c:pt idx="2913">
                  <c:v>45413.375</c:v>
                </c:pt>
                <c:pt idx="2914">
                  <c:v>45413.416666666664</c:v>
                </c:pt>
                <c:pt idx="2915">
                  <c:v>45413.458333333336</c:v>
                </c:pt>
                <c:pt idx="2916">
                  <c:v>45413.5</c:v>
                </c:pt>
                <c:pt idx="2917">
                  <c:v>45413.541666666664</c:v>
                </c:pt>
                <c:pt idx="2918">
                  <c:v>45413.583333333336</c:v>
                </c:pt>
                <c:pt idx="2919">
                  <c:v>45413.625</c:v>
                </c:pt>
                <c:pt idx="2920">
                  <c:v>45413.666666666664</c:v>
                </c:pt>
                <c:pt idx="2921">
                  <c:v>45413.708333333336</c:v>
                </c:pt>
                <c:pt idx="2922">
                  <c:v>45413.75</c:v>
                </c:pt>
                <c:pt idx="2923">
                  <c:v>45413.791666666664</c:v>
                </c:pt>
                <c:pt idx="2924">
                  <c:v>45413.833333333336</c:v>
                </c:pt>
                <c:pt idx="2925">
                  <c:v>45413.875</c:v>
                </c:pt>
                <c:pt idx="2926">
                  <c:v>45413.916666666664</c:v>
                </c:pt>
                <c:pt idx="2927">
                  <c:v>45413.958333333336</c:v>
                </c:pt>
                <c:pt idx="2928">
                  <c:v>45414</c:v>
                </c:pt>
                <c:pt idx="2929">
                  <c:v>45414.041666666664</c:v>
                </c:pt>
                <c:pt idx="2930">
                  <c:v>45414.083333333336</c:v>
                </c:pt>
                <c:pt idx="2931">
                  <c:v>45414.125</c:v>
                </c:pt>
                <c:pt idx="2932">
                  <c:v>45414.166666666664</c:v>
                </c:pt>
                <c:pt idx="2933">
                  <c:v>45414.208333333336</c:v>
                </c:pt>
                <c:pt idx="2934">
                  <c:v>45414.25</c:v>
                </c:pt>
                <c:pt idx="2935">
                  <c:v>45414.291666666664</c:v>
                </c:pt>
                <c:pt idx="2936">
                  <c:v>45414.333333333336</c:v>
                </c:pt>
                <c:pt idx="2937">
                  <c:v>45414.375</c:v>
                </c:pt>
                <c:pt idx="2938">
                  <c:v>45414.416666666664</c:v>
                </c:pt>
                <c:pt idx="2939">
                  <c:v>45414.458333333336</c:v>
                </c:pt>
                <c:pt idx="2940">
                  <c:v>45414.5</c:v>
                </c:pt>
                <c:pt idx="2941">
                  <c:v>45414.541666666664</c:v>
                </c:pt>
                <c:pt idx="2942">
                  <c:v>45414.583333333336</c:v>
                </c:pt>
                <c:pt idx="2943">
                  <c:v>45414.625</c:v>
                </c:pt>
                <c:pt idx="2944">
                  <c:v>45414.666666666664</c:v>
                </c:pt>
                <c:pt idx="2945">
                  <c:v>45414.708333333336</c:v>
                </c:pt>
                <c:pt idx="2946">
                  <c:v>45414.75</c:v>
                </c:pt>
                <c:pt idx="2947">
                  <c:v>45414.791666666664</c:v>
                </c:pt>
                <c:pt idx="2948">
                  <c:v>45414.833333333336</c:v>
                </c:pt>
                <c:pt idx="2949">
                  <c:v>45414.875</c:v>
                </c:pt>
                <c:pt idx="2950">
                  <c:v>45414.916666666664</c:v>
                </c:pt>
                <c:pt idx="2951">
                  <c:v>45414.958333333336</c:v>
                </c:pt>
                <c:pt idx="2952">
                  <c:v>45415</c:v>
                </c:pt>
                <c:pt idx="2953">
                  <c:v>45415.041666666664</c:v>
                </c:pt>
                <c:pt idx="2954">
                  <c:v>45415.083333333336</c:v>
                </c:pt>
                <c:pt idx="2955">
                  <c:v>45415.125</c:v>
                </c:pt>
                <c:pt idx="2956">
                  <c:v>45415.166666666664</c:v>
                </c:pt>
                <c:pt idx="2957">
                  <c:v>45415.208333333336</c:v>
                </c:pt>
                <c:pt idx="2958">
                  <c:v>45415.25</c:v>
                </c:pt>
                <c:pt idx="2959">
                  <c:v>45415.291666666664</c:v>
                </c:pt>
                <c:pt idx="2960">
                  <c:v>45415.333333333336</c:v>
                </c:pt>
                <c:pt idx="2961">
                  <c:v>45415.375</c:v>
                </c:pt>
                <c:pt idx="2962">
                  <c:v>45415.416666666664</c:v>
                </c:pt>
                <c:pt idx="2963">
                  <c:v>45415.458333333336</c:v>
                </c:pt>
                <c:pt idx="2964">
                  <c:v>45415.5</c:v>
                </c:pt>
                <c:pt idx="2965">
                  <c:v>45415.541666666664</c:v>
                </c:pt>
                <c:pt idx="2966">
                  <c:v>45415.583333333336</c:v>
                </c:pt>
                <c:pt idx="2967">
                  <c:v>45415.625</c:v>
                </c:pt>
                <c:pt idx="2968">
                  <c:v>45415.666666666664</c:v>
                </c:pt>
                <c:pt idx="2969">
                  <c:v>45415.708333333336</c:v>
                </c:pt>
                <c:pt idx="2970">
                  <c:v>45415.75</c:v>
                </c:pt>
                <c:pt idx="2971">
                  <c:v>45415.791666666664</c:v>
                </c:pt>
                <c:pt idx="2972">
                  <c:v>45415.833333333336</c:v>
                </c:pt>
                <c:pt idx="2973">
                  <c:v>45415.875</c:v>
                </c:pt>
                <c:pt idx="2974">
                  <c:v>45415.916666666664</c:v>
                </c:pt>
                <c:pt idx="2975">
                  <c:v>45415.958333333336</c:v>
                </c:pt>
                <c:pt idx="2976">
                  <c:v>45416</c:v>
                </c:pt>
                <c:pt idx="2977">
                  <c:v>45416.041666666664</c:v>
                </c:pt>
                <c:pt idx="2978">
                  <c:v>45416.083333333336</c:v>
                </c:pt>
                <c:pt idx="2979">
                  <c:v>45416.125</c:v>
                </c:pt>
                <c:pt idx="2980">
                  <c:v>45416.166666666664</c:v>
                </c:pt>
                <c:pt idx="2981">
                  <c:v>45416.208333333336</c:v>
                </c:pt>
                <c:pt idx="2982">
                  <c:v>45416.25</c:v>
                </c:pt>
                <c:pt idx="2983">
                  <c:v>45416.291666666664</c:v>
                </c:pt>
                <c:pt idx="2984">
                  <c:v>45416.333333333336</c:v>
                </c:pt>
                <c:pt idx="2985">
                  <c:v>45416.375</c:v>
                </c:pt>
                <c:pt idx="2986">
                  <c:v>45416.416666666664</c:v>
                </c:pt>
                <c:pt idx="2987">
                  <c:v>45416.458333333336</c:v>
                </c:pt>
                <c:pt idx="2988">
                  <c:v>45416.5</c:v>
                </c:pt>
                <c:pt idx="2989">
                  <c:v>45416.541666666664</c:v>
                </c:pt>
                <c:pt idx="2990">
                  <c:v>45416.583333333336</c:v>
                </c:pt>
                <c:pt idx="2991">
                  <c:v>45416.625</c:v>
                </c:pt>
                <c:pt idx="2992">
                  <c:v>45416.666666666664</c:v>
                </c:pt>
                <c:pt idx="2993">
                  <c:v>45416.708333333336</c:v>
                </c:pt>
                <c:pt idx="2994">
                  <c:v>45416.75</c:v>
                </c:pt>
                <c:pt idx="2995">
                  <c:v>45416.791666666664</c:v>
                </c:pt>
                <c:pt idx="2996">
                  <c:v>45416.833333333336</c:v>
                </c:pt>
                <c:pt idx="2997">
                  <c:v>45416.875</c:v>
                </c:pt>
                <c:pt idx="2998">
                  <c:v>45416.916666666664</c:v>
                </c:pt>
                <c:pt idx="2999">
                  <c:v>45416.958333333336</c:v>
                </c:pt>
                <c:pt idx="3000">
                  <c:v>45417</c:v>
                </c:pt>
                <c:pt idx="3001">
                  <c:v>45417.041666666664</c:v>
                </c:pt>
                <c:pt idx="3002">
                  <c:v>45417.083333333336</c:v>
                </c:pt>
                <c:pt idx="3003">
                  <c:v>45417.125</c:v>
                </c:pt>
                <c:pt idx="3004">
                  <c:v>45417.166666666664</c:v>
                </c:pt>
                <c:pt idx="3005">
                  <c:v>45417.208333333336</c:v>
                </c:pt>
                <c:pt idx="3006">
                  <c:v>45417.25</c:v>
                </c:pt>
                <c:pt idx="3007">
                  <c:v>45417.291666666664</c:v>
                </c:pt>
                <c:pt idx="3008">
                  <c:v>45417.333333333336</c:v>
                </c:pt>
                <c:pt idx="3009">
                  <c:v>45417.375</c:v>
                </c:pt>
                <c:pt idx="3010">
                  <c:v>45417.416666666664</c:v>
                </c:pt>
                <c:pt idx="3011">
                  <c:v>45417.458333333336</c:v>
                </c:pt>
                <c:pt idx="3012">
                  <c:v>45417.5</c:v>
                </c:pt>
                <c:pt idx="3013">
                  <c:v>45417.541666666664</c:v>
                </c:pt>
                <c:pt idx="3014">
                  <c:v>45417.583333333336</c:v>
                </c:pt>
                <c:pt idx="3015">
                  <c:v>45417.625</c:v>
                </c:pt>
                <c:pt idx="3016">
                  <c:v>45417.666666666664</c:v>
                </c:pt>
                <c:pt idx="3017">
                  <c:v>45417.708333333336</c:v>
                </c:pt>
                <c:pt idx="3018">
                  <c:v>45417.75</c:v>
                </c:pt>
                <c:pt idx="3019">
                  <c:v>45417.791666666664</c:v>
                </c:pt>
                <c:pt idx="3020">
                  <c:v>45417.833333333336</c:v>
                </c:pt>
                <c:pt idx="3021">
                  <c:v>45417.875</c:v>
                </c:pt>
                <c:pt idx="3022">
                  <c:v>45417.916666666664</c:v>
                </c:pt>
                <c:pt idx="3023">
                  <c:v>45417.958333333336</c:v>
                </c:pt>
                <c:pt idx="3024">
                  <c:v>45418</c:v>
                </c:pt>
                <c:pt idx="3025">
                  <c:v>45418.041666666664</c:v>
                </c:pt>
                <c:pt idx="3026">
                  <c:v>45418.083333333336</c:v>
                </c:pt>
                <c:pt idx="3027">
                  <c:v>45418.125</c:v>
                </c:pt>
                <c:pt idx="3028">
                  <c:v>45418.166666666664</c:v>
                </c:pt>
                <c:pt idx="3029">
                  <c:v>45418.208333333336</c:v>
                </c:pt>
                <c:pt idx="3030">
                  <c:v>45418.25</c:v>
                </c:pt>
                <c:pt idx="3031">
                  <c:v>45418.291666666664</c:v>
                </c:pt>
                <c:pt idx="3032">
                  <c:v>45418.333333333336</c:v>
                </c:pt>
                <c:pt idx="3033">
                  <c:v>45418.375</c:v>
                </c:pt>
                <c:pt idx="3034">
                  <c:v>45418.416666666664</c:v>
                </c:pt>
                <c:pt idx="3035">
                  <c:v>45418.458333333336</c:v>
                </c:pt>
                <c:pt idx="3036">
                  <c:v>45418.5</c:v>
                </c:pt>
                <c:pt idx="3037">
                  <c:v>45418.541666666664</c:v>
                </c:pt>
                <c:pt idx="3038">
                  <c:v>45418.583333333336</c:v>
                </c:pt>
                <c:pt idx="3039">
                  <c:v>45418.625</c:v>
                </c:pt>
                <c:pt idx="3040">
                  <c:v>45418.666666666664</c:v>
                </c:pt>
                <c:pt idx="3041">
                  <c:v>45418.708333333336</c:v>
                </c:pt>
                <c:pt idx="3042">
                  <c:v>45418.75</c:v>
                </c:pt>
                <c:pt idx="3043">
                  <c:v>45418.791666666664</c:v>
                </c:pt>
                <c:pt idx="3044">
                  <c:v>45418.833333333336</c:v>
                </c:pt>
                <c:pt idx="3045">
                  <c:v>45418.875</c:v>
                </c:pt>
                <c:pt idx="3046">
                  <c:v>45418.916666666664</c:v>
                </c:pt>
                <c:pt idx="3047">
                  <c:v>45418.958333333336</c:v>
                </c:pt>
                <c:pt idx="3048">
                  <c:v>45419</c:v>
                </c:pt>
                <c:pt idx="3049">
                  <c:v>45419.041666666664</c:v>
                </c:pt>
                <c:pt idx="3050">
                  <c:v>45419.083333333336</c:v>
                </c:pt>
                <c:pt idx="3051">
                  <c:v>45419.125</c:v>
                </c:pt>
                <c:pt idx="3052">
                  <c:v>45419.166666666664</c:v>
                </c:pt>
                <c:pt idx="3053">
                  <c:v>45419.208333333336</c:v>
                </c:pt>
                <c:pt idx="3054">
                  <c:v>45419.25</c:v>
                </c:pt>
                <c:pt idx="3055">
                  <c:v>45419.291666666664</c:v>
                </c:pt>
                <c:pt idx="3056">
                  <c:v>45419.333333333336</c:v>
                </c:pt>
                <c:pt idx="3057">
                  <c:v>45419.375</c:v>
                </c:pt>
                <c:pt idx="3058">
                  <c:v>45419.416666666664</c:v>
                </c:pt>
                <c:pt idx="3059">
                  <c:v>45419.458333333336</c:v>
                </c:pt>
                <c:pt idx="3060">
                  <c:v>45419.5</c:v>
                </c:pt>
                <c:pt idx="3061">
                  <c:v>45419.541666666664</c:v>
                </c:pt>
                <c:pt idx="3062">
                  <c:v>45419.583333333336</c:v>
                </c:pt>
                <c:pt idx="3063">
                  <c:v>45419.625</c:v>
                </c:pt>
                <c:pt idx="3064">
                  <c:v>45419.666666666664</c:v>
                </c:pt>
                <c:pt idx="3065">
                  <c:v>45419.708333333336</c:v>
                </c:pt>
                <c:pt idx="3066">
                  <c:v>45419.75</c:v>
                </c:pt>
                <c:pt idx="3067">
                  <c:v>45419.791666666664</c:v>
                </c:pt>
                <c:pt idx="3068">
                  <c:v>45419.833333333336</c:v>
                </c:pt>
                <c:pt idx="3069">
                  <c:v>45419.875</c:v>
                </c:pt>
                <c:pt idx="3070">
                  <c:v>45419.916666666664</c:v>
                </c:pt>
                <c:pt idx="3071">
                  <c:v>45419.958333333336</c:v>
                </c:pt>
                <c:pt idx="3072">
                  <c:v>45420</c:v>
                </c:pt>
                <c:pt idx="3073">
                  <c:v>45420.041666666664</c:v>
                </c:pt>
                <c:pt idx="3074">
                  <c:v>45420.083333333336</c:v>
                </c:pt>
                <c:pt idx="3075">
                  <c:v>45420.125</c:v>
                </c:pt>
                <c:pt idx="3076">
                  <c:v>45420.166666666664</c:v>
                </c:pt>
                <c:pt idx="3077">
                  <c:v>45420.208333333336</c:v>
                </c:pt>
                <c:pt idx="3078">
                  <c:v>45420.25</c:v>
                </c:pt>
                <c:pt idx="3079">
                  <c:v>45420.291666666664</c:v>
                </c:pt>
                <c:pt idx="3080">
                  <c:v>45420.333333333336</c:v>
                </c:pt>
                <c:pt idx="3081">
                  <c:v>45420.375</c:v>
                </c:pt>
                <c:pt idx="3082">
                  <c:v>45420.416666666664</c:v>
                </c:pt>
                <c:pt idx="3083">
                  <c:v>45420.458333333336</c:v>
                </c:pt>
                <c:pt idx="3084">
                  <c:v>45420.5</c:v>
                </c:pt>
                <c:pt idx="3085">
                  <c:v>45420.541666666664</c:v>
                </c:pt>
                <c:pt idx="3086">
                  <c:v>45420.583333333336</c:v>
                </c:pt>
                <c:pt idx="3087">
                  <c:v>45420.625</c:v>
                </c:pt>
                <c:pt idx="3088">
                  <c:v>45420.666666666664</c:v>
                </c:pt>
                <c:pt idx="3089">
                  <c:v>45420.708333333336</c:v>
                </c:pt>
                <c:pt idx="3090">
                  <c:v>45420.75</c:v>
                </c:pt>
                <c:pt idx="3091">
                  <c:v>45420.791666666664</c:v>
                </c:pt>
                <c:pt idx="3092">
                  <c:v>45420.833333333336</c:v>
                </c:pt>
                <c:pt idx="3093">
                  <c:v>45420.875</c:v>
                </c:pt>
                <c:pt idx="3094">
                  <c:v>45420.916666666664</c:v>
                </c:pt>
                <c:pt idx="3095">
                  <c:v>45420.958333333336</c:v>
                </c:pt>
                <c:pt idx="3096">
                  <c:v>45421</c:v>
                </c:pt>
                <c:pt idx="3097">
                  <c:v>45421.041666666664</c:v>
                </c:pt>
                <c:pt idx="3098">
                  <c:v>45421.083333333336</c:v>
                </c:pt>
                <c:pt idx="3099">
                  <c:v>45421.125</c:v>
                </c:pt>
                <c:pt idx="3100">
                  <c:v>45421.166666666664</c:v>
                </c:pt>
                <c:pt idx="3101">
                  <c:v>45421.208333333336</c:v>
                </c:pt>
                <c:pt idx="3102">
                  <c:v>45421.25</c:v>
                </c:pt>
                <c:pt idx="3103">
                  <c:v>45421.291666666664</c:v>
                </c:pt>
                <c:pt idx="3104">
                  <c:v>45421.333333333336</c:v>
                </c:pt>
                <c:pt idx="3105">
                  <c:v>45421.375</c:v>
                </c:pt>
                <c:pt idx="3106">
                  <c:v>45421.416666666664</c:v>
                </c:pt>
                <c:pt idx="3107">
                  <c:v>45421.458333333336</c:v>
                </c:pt>
                <c:pt idx="3108">
                  <c:v>45421.5</c:v>
                </c:pt>
                <c:pt idx="3109">
                  <c:v>45421.541666666664</c:v>
                </c:pt>
                <c:pt idx="3110">
                  <c:v>45421.583333333336</c:v>
                </c:pt>
                <c:pt idx="3111">
                  <c:v>45421.625</c:v>
                </c:pt>
                <c:pt idx="3112">
                  <c:v>45421.666666666664</c:v>
                </c:pt>
                <c:pt idx="3113">
                  <c:v>45421.708333333336</c:v>
                </c:pt>
                <c:pt idx="3114">
                  <c:v>45421.75</c:v>
                </c:pt>
                <c:pt idx="3115">
                  <c:v>45421.791666666664</c:v>
                </c:pt>
                <c:pt idx="3116">
                  <c:v>45421.833333333336</c:v>
                </c:pt>
                <c:pt idx="3117">
                  <c:v>45421.875</c:v>
                </c:pt>
                <c:pt idx="3118">
                  <c:v>45421.916666666664</c:v>
                </c:pt>
                <c:pt idx="3119">
                  <c:v>45421.958333333336</c:v>
                </c:pt>
                <c:pt idx="3120">
                  <c:v>45422</c:v>
                </c:pt>
                <c:pt idx="3121">
                  <c:v>45422.041666666664</c:v>
                </c:pt>
                <c:pt idx="3122">
                  <c:v>45422.083333333336</c:v>
                </c:pt>
                <c:pt idx="3123">
                  <c:v>45422.125</c:v>
                </c:pt>
                <c:pt idx="3124">
                  <c:v>45422.166666666664</c:v>
                </c:pt>
                <c:pt idx="3125">
                  <c:v>45422.208333333336</c:v>
                </c:pt>
                <c:pt idx="3126">
                  <c:v>45422.25</c:v>
                </c:pt>
                <c:pt idx="3127">
                  <c:v>45422.291666666664</c:v>
                </c:pt>
                <c:pt idx="3128">
                  <c:v>45422.333333333336</c:v>
                </c:pt>
                <c:pt idx="3129">
                  <c:v>45422.375</c:v>
                </c:pt>
                <c:pt idx="3130">
                  <c:v>45422.416666666664</c:v>
                </c:pt>
                <c:pt idx="3131">
                  <c:v>45422.458333333336</c:v>
                </c:pt>
                <c:pt idx="3132">
                  <c:v>45422.5</c:v>
                </c:pt>
                <c:pt idx="3133">
                  <c:v>45422.541666666664</c:v>
                </c:pt>
                <c:pt idx="3134">
                  <c:v>45422.583333333336</c:v>
                </c:pt>
                <c:pt idx="3135">
                  <c:v>45422.625</c:v>
                </c:pt>
                <c:pt idx="3136">
                  <c:v>45422.666666666664</c:v>
                </c:pt>
                <c:pt idx="3137">
                  <c:v>45422.708333333336</c:v>
                </c:pt>
                <c:pt idx="3138">
                  <c:v>45422.75</c:v>
                </c:pt>
                <c:pt idx="3139">
                  <c:v>45422.791666666664</c:v>
                </c:pt>
                <c:pt idx="3140">
                  <c:v>45422.833333333336</c:v>
                </c:pt>
                <c:pt idx="3141">
                  <c:v>45422.875</c:v>
                </c:pt>
                <c:pt idx="3142">
                  <c:v>45422.916666666664</c:v>
                </c:pt>
                <c:pt idx="3143">
                  <c:v>45422.958333333336</c:v>
                </c:pt>
                <c:pt idx="3144">
                  <c:v>45423</c:v>
                </c:pt>
                <c:pt idx="3145">
                  <c:v>45423.041666666664</c:v>
                </c:pt>
                <c:pt idx="3146">
                  <c:v>45423.083333333336</c:v>
                </c:pt>
                <c:pt idx="3147">
                  <c:v>45423.125</c:v>
                </c:pt>
                <c:pt idx="3148">
                  <c:v>45423.166666666664</c:v>
                </c:pt>
                <c:pt idx="3149">
                  <c:v>45423.208333333336</c:v>
                </c:pt>
                <c:pt idx="3150">
                  <c:v>45423.25</c:v>
                </c:pt>
                <c:pt idx="3151">
                  <c:v>45423.291666666664</c:v>
                </c:pt>
                <c:pt idx="3152">
                  <c:v>45423.333333333336</c:v>
                </c:pt>
                <c:pt idx="3153">
                  <c:v>45423.375</c:v>
                </c:pt>
                <c:pt idx="3154">
                  <c:v>45423.416666666664</c:v>
                </c:pt>
                <c:pt idx="3155">
                  <c:v>45423.458333333336</c:v>
                </c:pt>
                <c:pt idx="3156">
                  <c:v>45423.5</c:v>
                </c:pt>
                <c:pt idx="3157">
                  <c:v>45423.541666666664</c:v>
                </c:pt>
                <c:pt idx="3158">
                  <c:v>45423.583333333336</c:v>
                </c:pt>
                <c:pt idx="3159">
                  <c:v>45423.625</c:v>
                </c:pt>
                <c:pt idx="3160">
                  <c:v>45423.666666666664</c:v>
                </c:pt>
                <c:pt idx="3161">
                  <c:v>45423.708333333336</c:v>
                </c:pt>
                <c:pt idx="3162">
                  <c:v>45423.75</c:v>
                </c:pt>
                <c:pt idx="3163">
                  <c:v>45423.791666666664</c:v>
                </c:pt>
                <c:pt idx="3164">
                  <c:v>45423.833333333336</c:v>
                </c:pt>
                <c:pt idx="3165">
                  <c:v>45423.875</c:v>
                </c:pt>
                <c:pt idx="3166">
                  <c:v>45423.916666666664</c:v>
                </c:pt>
                <c:pt idx="3167">
                  <c:v>45423.958333333336</c:v>
                </c:pt>
                <c:pt idx="3168">
                  <c:v>45424</c:v>
                </c:pt>
                <c:pt idx="3169">
                  <c:v>45424.041666666664</c:v>
                </c:pt>
                <c:pt idx="3170">
                  <c:v>45424.083333333336</c:v>
                </c:pt>
                <c:pt idx="3171">
                  <c:v>45424.125</c:v>
                </c:pt>
                <c:pt idx="3172">
                  <c:v>45424.166666666664</c:v>
                </c:pt>
                <c:pt idx="3173">
                  <c:v>45424.208333333336</c:v>
                </c:pt>
                <c:pt idx="3174">
                  <c:v>45424.25</c:v>
                </c:pt>
                <c:pt idx="3175">
                  <c:v>45424.291666666664</c:v>
                </c:pt>
                <c:pt idx="3176">
                  <c:v>45424.333333333336</c:v>
                </c:pt>
                <c:pt idx="3177">
                  <c:v>45424.375</c:v>
                </c:pt>
                <c:pt idx="3178">
                  <c:v>45424.416666666664</c:v>
                </c:pt>
                <c:pt idx="3179">
                  <c:v>45424.458333333336</c:v>
                </c:pt>
                <c:pt idx="3180">
                  <c:v>45424.5</c:v>
                </c:pt>
                <c:pt idx="3181">
                  <c:v>45424.541666666664</c:v>
                </c:pt>
                <c:pt idx="3182">
                  <c:v>45424.583333333336</c:v>
                </c:pt>
                <c:pt idx="3183">
                  <c:v>45424.625</c:v>
                </c:pt>
                <c:pt idx="3184">
                  <c:v>45424.666666666664</c:v>
                </c:pt>
                <c:pt idx="3185">
                  <c:v>45424.708333333336</c:v>
                </c:pt>
                <c:pt idx="3186">
                  <c:v>45424.75</c:v>
                </c:pt>
                <c:pt idx="3187">
                  <c:v>45424.791666666664</c:v>
                </c:pt>
                <c:pt idx="3188">
                  <c:v>45424.833333333336</c:v>
                </c:pt>
                <c:pt idx="3189">
                  <c:v>45424.875</c:v>
                </c:pt>
                <c:pt idx="3190">
                  <c:v>45424.916666666664</c:v>
                </c:pt>
                <c:pt idx="3191">
                  <c:v>45424.958333333336</c:v>
                </c:pt>
                <c:pt idx="3192">
                  <c:v>45425</c:v>
                </c:pt>
                <c:pt idx="3193">
                  <c:v>45425.041666666664</c:v>
                </c:pt>
                <c:pt idx="3194">
                  <c:v>45425.083333333336</c:v>
                </c:pt>
                <c:pt idx="3195">
                  <c:v>45425.125</c:v>
                </c:pt>
                <c:pt idx="3196">
                  <c:v>45425.166666666664</c:v>
                </c:pt>
                <c:pt idx="3197">
                  <c:v>45425.208333333336</c:v>
                </c:pt>
                <c:pt idx="3198">
                  <c:v>45425.25</c:v>
                </c:pt>
                <c:pt idx="3199">
                  <c:v>45425.291666666664</c:v>
                </c:pt>
                <c:pt idx="3200">
                  <c:v>45425.333333333336</c:v>
                </c:pt>
                <c:pt idx="3201">
                  <c:v>45425.375</c:v>
                </c:pt>
                <c:pt idx="3202">
                  <c:v>45425.416666666664</c:v>
                </c:pt>
                <c:pt idx="3203">
                  <c:v>45425.458333333336</c:v>
                </c:pt>
                <c:pt idx="3204">
                  <c:v>45425.5</c:v>
                </c:pt>
                <c:pt idx="3205">
                  <c:v>45425.541666666664</c:v>
                </c:pt>
                <c:pt idx="3206">
                  <c:v>45425.583333333336</c:v>
                </c:pt>
                <c:pt idx="3207">
                  <c:v>45425.625</c:v>
                </c:pt>
                <c:pt idx="3208">
                  <c:v>45425.666666666664</c:v>
                </c:pt>
                <c:pt idx="3209">
                  <c:v>45425.708333333336</c:v>
                </c:pt>
                <c:pt idx="3210">
                  <c:v>45425.75</c:v>
                </c:pt>
                <c:pt idx="3211">
                  <c:v>45425.791666666664</c:v>
                </c:pt>
                <c:pt idx="3212">
                  <c:v>45425.833333333336</c:v>
                </c:pt>
                <c:pt idx="3213">
                  <c:v>45425.875</c:v>
                </c:pt>
                <c:pt idx="3214">
                  <c:v>45425.916666666664</c:v>
                </c:pt>
                <c:pt idx="3215">
                  <c:v>45425.958333333336</c:v>
                </c:pt>
                <c:pt idx="3216">
                  <c:v>45426</c:v>
                </c:pt>
                <c:pt idx="3217">
                  <c:v>45426.041666666664</c:v>
                </c:pt>
                <c:pt idx="3218">
                  <c:v>45426.083333333336</c:v>
                </c:pt>
                <c:pt idx="3219">
                  <c:v>45426.125</c:v>
                </c:pt>
                <c:pt idx="3220">
                  <c:v>45426.166666666664</c:v>
                </c:pt>
                <c:pt idx="3221">
                  <c:v>45426.208333333336</c:v>
                </c:pt>
                <c:pt idx="3222">
                  <c:v>45426.25</c:v>
                </c:pt>
                <c:pt idx="3223">
                  <c:v>45426.291666666664</c:v>
                </c:pt>
                <c:pt idx="3224">
                  <c:v>45426.333333333336</c:v>
                </c:pt>
                <c:pt idx="3225">
                  <c:v>45426.375</c:v>
                </c:pt>
                <c:pt idx="3226">
                  <c:v>45426.416666666664</c:v>
                </c:pt>
                <c:pt idx="3227">
                  <c:v>45426.458333333336</c:v>
                </c:pt>
                <c:pt idx="3228">
                  <c:v>45426.5</c:v>
                </c:pt>
                <c:pt idx="3229">
                  <c:v>45426.541666666664</c:v>
                </c:pt>
                <c:pt idx="3230">
                  <c:v>45426.583333333336</c:v>
                </c:pt>
                <c:pt idx="3231">
                  <c:v>45426.625</c:v>
                </c:pt>
                <c:pt idx="3232">
                  <c:v>45426.666666666664</c:v>
                </c:pt>
                <c:pt idx="3233">
                  <c:v>45426.708333333336</c:v>
                </c:pt>
                <c:pt idx="3234">
                  <c:v>45426.75</c:v>
                </c:pt>
                <c:pt idx="3235">
                  <c:v>45426.791666666664</c:v>
                </c:pt>
                <c:pt idx="3236">
                  <c:v>45426.833333333336</c:v>
                </c:pt>
                <c:pt idx="3237">
                  <c:v>45426.875</c:v>
                </c:pt>
                <c:pt idx="3238">
                  <c:v>45426.916666666664</c:v>
                </c:pt>
                <c:pt idx="3239">
                  <c:v>45426.958333333336</c:v>
                </c:pt>
                <c:pt idx="3240">
                  <c:v>45427</c:v>
                </c:pt>
                <c:pt idx="3241">
                  <c:v>45427.041666666664</c:v>
                </c:pt>
                <c:pt idx="3242">
                  <c:v>45427.083333333336</c:v>
                </c:pt>
                <c:pt idx="3243">
                  <c:v>45427.125</c:v>
                </c:pt>
                <c:pt idx="3244">
                  <c:v>45427.166666666664</c:v>
                </c:pt>
                <c:pt idx="3245">
                  <c:v>45427.208333333336</c:v>
                </c:pt>
                <c:pt idx="3246">
                  <c:v>45427.25</c:v>
                </c:pt>
                <c:pt idx="3247">
                  <c:v>45427.291666666664</c:v>
                </c:pt>
                <c:pt idx="3248">
                  <c:v>45427.333333333336</c:v>
                </c:pt>
                <c:pt idx="3249">
                  <c:v>45427.375</c:v>
                </c:pt>
                <c:pt idx="3250">
                  <c:v>45427.416666666664</c:v>
                </c:pt>
                <c:pt idx="3251">
                  <c:v>45427.458333333336</c:v>
                </c:pt>
                <c:pt idx="3252">
                  <c:v>45427.5</c:v>
                </c:pt>
                <c:pt idx="3253">
                  <c:v>45427.541666666664</c:v>
                </c:pt>
                <c:pt idx="3254">
                  <c:v>45427.583333333336</c:v>
                </c:pt>
                <c:pt idx="3255">
                  <c:v>45427.625</c:v>
                </c:pt>
                <c:pt idx="3256">
                  <c:v>45427.666666666664</c:v>
                </c:pt>
                <c:pt idx="3257">
                  <c:v>45427.708333333336</c:v>
                </c:pt>
                <c:pt idx="3258">
                  <c:v>45427.75</c:v>
                </c:pt>
                <c:pt idx="3259">
                  <c:v>45427.791666666664</c:v>
                </c:pt>
                <c:pt idx="3260">
                  <c:v>45427.833333333336</c:v>
                </c:pt>
                <c:pt idx="3261">
                  <c:v>45427.875</c:v>
                </c:pt>
                <c:pt idx="3262">
                  <c:v>45427.916666666664</c:v>
                </c:pt>
                <c:pt idx="3263">
                  <c:v>45427.958333333336</c:v>
                </c:pt>
                <c:pt idx="3264">
                  <c:v>45428</c:v>
                </c:pt>
                <c:pt idx="3265">
                  <c:v>45428.041666666664</c:v>
                </c:pt>
                <c:pt idx="3266">
                  <c:v>45428.083333333336</c:v>
                </c:pt>
                <c:pt idx="3267">
                  <c:v>45428.125</c:v>
                </c:pt>
                <c:pt idx="3268">
                  <c:v>45428.166666666664</c:v>
                </c:pt>
                <c:pt idx="3269">
                  <c:v>45428.208333333336</c:v>
                </c:pt>
                <c:pt idx="3270">
                  <c:v>45428.25</c:v>
                </c:pt>
                <c:pt idx="3271">
                  <c:v>45428.291666666664</c:v>
                </c:pt>
                <c:pt idx="3272">
                  <c:v>45428.333333333336</c:v>
                </c:pt>
                <c:pt idx="3273">
                  <c:v>45428.375</c:v>
                </c:pt>
                <c:pt idx="3274">
                  <c:v>45428.416666666664</c:v>
                </c:pt>
                <c:pt idx="3275">
                  <c:v>45428.458333333336</c:v>
                </c:pt>
                <c:pt idx="3276">
                  <c:v>45428.5</c:v>
                </c:pt>
                <c:pt idx="3277">
                  <c:v>45428.541666666664</c:v>
                </c:pt>
                <c:pt idx="3278">
                  <c:v>45428.583333333336</c:v>
                </c:pt>
                <c:pt idx="3279">
                  <c:v>45428.625</c:v>
                </c:pt>
                <c:pt idx="3280">
                  <c:v>45428.666666666664</c:v>
                </c:pt>
                <c:pt idx="3281">
                  <c:v>45428.708333333336</c:v>
                </c:pt>
                <c:pt idx="3282">
                  <c:v>45428.75</c:v>
                </c:pt>
                <c:pt idx="3283">
                  <c:v>45428.791666666664</c:v>
                </c:pt>
                <c:pt idx="3284">
                  <c:v>45428.833333333336</c:v>
                </c:pt>
                <c:pt idx="3285">
                  <c:v>45428.875</c:v>
                </c:pt>
                <c:pt idx="3286">
                  <c:v>45428.916666666664</c:v>
                </c:pt>
                <c:pt idx="3287">
                  <c:v>45428.958333333336</c:v>
                </c:pt>
                <c:pt idx="3288">
                  <c:v>45429</c:v>
                </c:pt>
                <c:pt idx="3289">
                  <c:v>45429.041666666664</c:v>
                </c:pt>
                <c:pt idx="3290">
                  <c:v>45429.083333333336</c:v>
                </c:pt>
                <c:pt idx="3291">
                  <c:v>45429.125</c:v>
                </c:pt>
                <c:pt idx="3292">
                  <c:v>45429.166666666664</c:v>
                </c:pt>
                <c:pt idx="3293">
                  <c:v>45429.208333333336</c:v>
                </c:pt>
                <c:pt idx="3294">
                  <c:v>45429.25</c:v>
                </c:pt>
                <c:pt idx="3295">
                  <c:v>45429.291666666664</c:v>
                </c:pt>
                <c:pt idx="3296">
                  <c:v>45429.333333333336</c:v>
                </c:pt>
                <c:pt idx="3297">
                  <c:v>45429.375</c:v>
                </c:pt>
                <c:pt idx="3298">
                  <c:v>45429.416666666664</c:v>
                </c:pt>
                <c:pt idx="3299">
                  <c:v>45429.458333333336</c:v>
                </c:pt>
                <c:pt idx="3300">
                  <c:v>45429.5</c:v>
                </c:pt>
                <c:pt idx="3301">
                  <c:v>45429.541666666664</c:v>
                </c:pt>
                <c:pt idx="3302">
                  <c:v>45429.583333333336</c:v>
                </c:pt>
                <c:pt idx="3303">
                  <c:v>45429.625</c:v>
                </c:pt>
                <c:pt idx="3304">
                  <c:v>45429.666666666664</c:v>
                </c:pt>
                <c:pt idx="3305">
                  <c:v>45429.708333333336</c:v>
                </c:pt>
                <c:pt idx="3306">
                  <c:v>45429.75</c:v>
                </c:pt>
                <c:pt idx="3307">
                  <c:v>45429.791666666664</c:v>
                </c:pt>
                <c:pt idx="3308">
                  <c:v>45429.833333333336</c:v>
                </c:pt>
                <c:pt idx="3309">
                  <c:v>45429.875</c:v>
                </c:pt>
                <c:pt idx="3310">
                  <c:v>45429.916666666664</c:v>
                </c:pt>
                <c:pt idx="3311">
                  <c:v>45429.958333333336</c:v>
                </c:pt>
                <c:pt idx="3312">
                  <c:v>45430</c:v>
                </c:pt>
                <c:pt idx="3313">
                  <c:v>45430.041666666664</c:v>
                </c:pt>
                <c:pt idx="3314">
                  <c:v>45430.083333333336</c:v>
                </c:pt>
                <c:pt idx="3315">
                  <c:v>45430.125</c:v>
                </c:pt>
                <c:pt idx="3316">
                  <c:v>45430.166666666664</c:v>
                </c:pt>
                <c:pt idx="3317">
                  <c:v>45430.208333333336</c:v>
                </c:pt>
                <c:pt idx="3318">
                  <c:v>45430.25</c:v>
                </c:pt>
                <c:pt idx="3319">
                  <c:v>45430.291666666664</c:v>
                </c:pt>
                <c:pt idx="3320">
                  <c:v>45430.333333333336</c:v>
                </c:pt>
                <c:pt idx="3321">
                  <c:v>45430.375</c:v>
                </c:pt>
                <c:pt idx="3322">
                  <c:v>45430.416666666664</c:v>
                </c:pt>
                <c:pt idx="3323">
                  <c:v>45430.458333333336</c:v>
                </c:pt>
                <c:pt idx="3324">
                  <c:v>45430.5</c:v>
                </c:pt>
                <c:pt idx="3325">
                  <c:v>45430.541666666664</c:v>
                </c:pt>
                <c:pt idx="3326">
                  <c:v>45430.583333333336</c:v>
                </c:pt>
                <c:pt idx="3327">
                  <c:v>45430.625</c:v>
                </c:pt>
                <c:pt idx="3328">
                  <c:v>45430.666666666664</c:v>
                </c:pt>
                <c:pt idx="3329">
                  <c:v>45430.708333333336</c:v>
                </c:pt>
                <c:pt idx="3330">
                  <c:v>45430.75</c:v>
                </c:pt>
                <c:pt idx="3331">
                  <c:v>45430.791666666664</c:v>
                </c:pt>
                <c:pt idx="3332">
                  <c:v>45430.833333333336</c:v>
                </c:pt>
                <c:pt idx="3333">
                  <c:v>45430.875</c:v>
                </c:pt>
                <c:pt idx="3334">
                  <c:v>45430.916666666664</c:v>
                </c:pt>
                <c:pt idx="3335">
                  <c:v>45430.958333333336</c:v>
                </c:pt>
                <c:pt idx="3336">
                  <c:v>45431</c:v>
                </c:pt>
                <c:pt idx="3337">
                  <c:v>45431.041666666664</c:v>
                </c:pt>
                <c:pt idx="3338">
                  <c:v>45431.083333333336</c:v>
                </c:pt>
                <c:pt idx="3339">
                  <c:v>45431.125</c:v>
                </c:pt>
                <c:pt idx="3340">
                  <c:v>45431.166666666664</c:v>
                </c:pt>
                <c:pt idx="3341">
                  <c:v>45431.208333333336</c:v>
                </c:pt>
                <c:pt idx="3342">
                  <c:v>45431.25</c:v>
                </c:pt>
                <c:pt idx="3343">
                  <c:v>45431.291666666664</c:v>
                </c:pt>
                <c:pt idx="3344">
                  <c:v>45431.333333333336</c:v>
                </c:pt>
                <c:pt idx="3345">
                  <c:v>45431.375</c:v>
                </c:pt>
                <c:pt idx="3346">
                  <c:v>45431.416666666664</c:v>
                </c:pt>
                <c:pt idx="3347">
                  <c:v>45431.458333333336</c:v>
                </c:pt>
                <c:pt idx="3348">
                  <c:v>45431.5</c:v>
                </c:pt>
                <c:pt idx="3349">
                  <c:v>45431.541666666664</c:v>
                </c:pt>
                <c:pt idx="3350">
                  <c:v>45431.583333333336</c:v>
                </c:pt>
                <c:pt idx="3351">
                  <c:v>45431.625</c:v>
                </c:pt>
                <c:pt idx="3352">
                  <c:v>45431.666666666664</c:v>
                </c:pt>
                <c:pt idx="3353">
                  <c:v>45431.708333333336</c:v>
                </c:pt>
                <c:pt idx="3354">
                  <c:v>45431.75</c:v>
                </c:pt>
                <c:pt idx="3355">
                  <c:v>45431.791666666664</c:v>
                </c:pt>
                <c:pt idx="3356">
                  <c:v>45431.833333333336</c:v>
                </c:pt>
                <c:pt idx="3357">
                  <c:v>45431.875</c:v>
                </c:pt>
                <c:pt idx="3358">
                  <c:v>45431.916666666664</c:v>
                </c:pt>
                <c:pt idx="3359">
                  <c:v>45431.958333333336</c:v>
                </c:pt>
                <c:pt idx="3360">
                  <c:v>45432</c:v>
                </c:pt>
                <c:pt idx="3361">
                  <c:v>45432.041666666664</c:v>
                </c:pt>
                <c:pt idx="3362">
                  <c:v>45432.083333333336</c:v>
                </c:pt>
                <c:pt idx="3363">
                  <c:v>45432.125</c:v>
                </c:pt>
                <c:pt idx="3364">
                  <c:v>45432.166666666664</c:v>
                </c:pt>
                <c:pt idx="3365">
                  <c:v>45432.208333333336</c:v>
                </c:pt>
                <c:pt idx="3366">
                  <c:v>45432.25</c:v>
                </c:pt>
                <c:pt idx="3367">
                  <c:v>45432.291666666664</c:v>
                </c:pt>
                <c:pt idx="3368">
                  <c:v>45432.333333333336</c:v>
                </c:pt>
                <c:pt idx="3369">
                  <c:v>45432.375</c:v>
                </c:pt>
                <c:pt idx="3370">
                  <c:v>45432.416666666664</c:v>
                </c:pt>
                <c:pt idx="3371">
                  <c:v>45432.458333333336</c:v>
                </c:pt>
                <c:pt idx="3372">
                  <c:v>45432.5</c:v>
                </c:pt>
                <c:pt idx="3373">
                  <c:v>45432.541666666664</c:v>
                </c:pt>
                <c:pt idx="3374">
                  <c:v>45432.583333333336</c:v>
                </c:pt>
                <c:pt idx="3375">
                  <c:v>45432.625</c:v>
                </c:pt>
                <c:pt idx="3376">
                  <c:v>45432.666666666664</c:v>
                </c:pt>
                <c:pt idx="3377">
                  <c:v>45432.708333333336</c:v>
                </c:pt>
                <c:pt idx="3378">
                  <c:v>45432.75</c:v>
                </c:pt>
                <c:pt idx="3379">
                  <c:v>45432.791666666664</c:v>
                </c:pt>
                <c:pt idx="3380">
                  <c:v>45432.833333333336</c:v>
                </c:pt>
                <c:pt idx="3381">
                  <c:v>45432.875</c:v>
                </c:pt>
                <c:pt idx="3382">
                  <c:v>45432.916666666664</c:v>
                </c:pt>
                <c:pt idx="3383">
                  <c:v>45432.958333333336</c:v>
                </c:pt>
                <c:pt idx="3384">
                  <c:v>45433</c:v>
                </c:pt>
                <c:pt idx="3385">
                  <c:v>45433.041666666664</c:v>
                </c:pt>
                <c:pt idx="3386">
                  <c:v>45433.083333333336</c:v>
                </c:pt>
                <c:pt idx="3387">
                  <c:v>45433.125</c:v>
                </c:pt>
                <c:pt idx="3388">
                  <c:v>45433.166666666664</c:v>
                </c:pt>
                <c:pt idx="3389">
                  <c:v>45433.208333333336</c:v>
                </c:pt>
                <c:pt idx="3390">
                  <c:v>45433.25</c:v>
                </c:pt>
                <c:pt idx="3391">
                  <c:v>45433.291666666664</c:v>
                </c:pt>
                <c:pt idx="3392">
                  <c:v>45433.333333333336</c:v>
                </c:pt>
                <c:pt idx="3393">
                  <c:v>45433.375</c:v>
                </c:pt>
                <c:pt idx="3394">
                  <c:v>45433.416666666664</c:v>
                </c:pt>
                <c:pt idx="3395">
                  <c:v>45433.458333333336</c:v>
                </c:pt>
                <c:pt idx="3396">
                  <c:v>45433.5</c:v>
                </c:pt>
                <c:pt idx="3397">
                  <c:v>45433.541666666664</c:v>
                </c:pt>
                <c:pt idx="3398">
                  <c:v>45433.583333333336</c:v>
                </c:pt>
                <c:pt idx="3399">
                  <c:v>45433.625</c:v>
                </c:pt>
                <c:pt idx="3400">
                  <c:v>45433.666666666664</c:v>
                </c:pt>
                <c:pt idx="3401">
                  <c:v>45433.708333333336</c:v>
                </c:pt>
                <c:pt idx="3402">
                  <c:v>45433.75</c:v>
                </c:pt>
                <c:pt idx="3403">
                  <c:v>45433.791666666664</c:v>
                </c:pt>
                <c:pt idx="3404">
                  <c:v>45433.833333333336</c:v>
                </c:pt>
                <c:pt idx="3405">
                  <c:v>45433.875</c:v>
                </c:pt>
                <c:pt idx="3406">
                  <c:v>45433.916666666664</c:v>
                </c:pt>
                <c:pt idx="3407">
                  <c:v>45433.958333333336</c:v>
                </c:pt>
                <c:pt idx="3408">
                  <c:v>45434</c:v>
                </c:pt>
                <c:pt idx="3409">
                  <c:v>45434.041666666664</c:v>
                </c:pt>
                <c:pt idx="3410">
                  <c:v>45434.083333333336</c:v>
                </c:pt>
                <c:pt idx="3411">
                  <c:v>45434.125</c:v>
                </c:pt>
                <c:pt idx="3412">
                  <c:v>45434.166666666664</c:v>
                </c:pt>
                <c:pt idx="3413">
                  <c:v>45434.208333333336</c:v>
                </c:pt>
                <c:pt idx="3414">
                  <c:v>45434.25</c:v>
                </c:pt>
                <c:pt idx="3415">
                  <c:v>45434.291666666664</c:v>
                </c:pt>
                <c:pt idx="3416">
                  <c:v>45434.333333333336</c:v>
                </c:pt>
                <c:pt idx="3417">
                  <c:v>45434.375</c:v>
                </c:pt>
                <c:pt idx="3418">
                  <c:v>45434.416666666664</c:v>
                </c:pt>
                <c:pt idx="3419">
                  <c:v>45434.458333333336</c:v>
                </c:pt>
                <c:pt idx="3420">
                  <c:v>45434.5</c:v>
                </c:pt>
                <c:pt idx="3421">
                  <c:v>45434.541666666664</c:v>
                </c:pt>
                <c:pt idx="3422">
                  <c:v>45434.583333333336</c:v>
                </c:pt>
                <c:pt idx="3423">
                  <c:v>45434.625</c:v>
                </c:pt>
                <c:pt idx="3424">
                  <c:v>45434.666666666664</c:v>
                </c:pt>
                <c:pt idx="3425">
                  <c:v>45434.708333333336</c:v>
                </c:pt>
                <c:pt idx="3426">
                  <c:v>45434.75</c:v>
                </c:pt>
                <c:pt idx="3427">
                  <c:v>45434.791666666664</c:v>
                </c:pt>
                <c:pt idx="3428">
                  <c:v>45434.833333333336</c:v>
                </c:pt>
                <c:pt idx="3429">
                  <c:v>45434.875</c:v>
                </c:pt>
                <c:pt idx="3430">
                  <c:v>45434.916666666664</c:v>
                </c:pt>
                <c:pt idx="3431">
                  <c:v>45434.958333333336</c:v>
                </c:pt>
                <c:pt idx="3432">
                  <c:v>45435</c:v>
                </c:pt>
                <c:pt idx="3433">
                  <c:v>45435.041666666664</c:v>
                </c:pt>
                <c:pt idx="3434">
                  <c:v>45435.083333333336</c:v>
                </c:pt>
                <c:pt idx="3435">
                  <c:v>45435.125</c:v>
                </c:pt>
                <c:pt idx="3436">
                  <c:v>45435.166666666664</c:v>
                </c:pt>
                <c:pt idx="3437">
                  <c:v>45435.208333333336</c:v>
                </c:pt>
                <c:pt idx="3438">
                  <c:v>45435.25</c:v>
                </c:pt>
                <c:pt idx="3439">
                  <c:v>45435.291666666664</c:v>
                </c:pt>
                <c:pt idx="3440">
                  <c:v>45435.333333333336</c:v>
                </c:pt>
                <c:pt idx="3441">
                  <c:v>45435.375</c:v>
                </c:pt>
                <c:pt idx="3442">
                  <c:v>45435.416666666664</c:v>
                </c:pt>
                <c:pt idx="3443">
                  <c:v>45435.458333333336</c:v>
                </c:pt>
                <c:pt idx="3444">
                  <c:v>45435.5</c:v>
                </c:pt>
                <c:pt idx="3445">
                  <c:v>45435.541666666664</c:v>
                </c:pt>
                <c:pt idx="3446">
                  <c:v>45435.583333333336</c:v>
                </c:pt>
                <c:pt idx="3447">
                  <c:v>45435.625</c:v>
                </c:pt>
                <c:pt idx="3448">
                  <c:v>45435.666666666664</c:v>
                </c:pt>
                <c:pt idx="3449">
                  <c:v>45435.708333333336</c:v>
                </c:pt>
                <c:pt idx="3450">
                  <c:v>45435.75</c:v>
                </c:pt>
                <c:pt idx="3451">
                  <c:v>45435.791666666664</c:v>
                </c:pt>
                <c:pt idx="3452">
                  <c:v>45435.833333333336</c:v>
                </c:pt>
                <c:pt idx="3453">
                  <c:v>45435.875</c:v>
                </c:pt>
                <c:pt idx="3454">
                  <c:v>45435.916666666664</c:v>
                </c:pt>
                <c:pt idx="3455">
                  <c:v>45435.958333333336</c:v>
                </c:pt>
                <c:pt idx="3456">
                  <c:v>45436</c:v>
                </c:pt>
                <c:pt idx="3457">
                  <c:v>45436.041666666664</c:v>
                </c:pt>
                <c:pt idx="3458">
                  <c:v>45436.083333333336</c:v>
                </c:pt>
                <c:pt idx="3459">
                  <c:v>45436.125</c:v>
                </c:pt>
                <c:pt idx="3460">
                  <c:v>45436.166666666664</c:v>
                </c:pt>
                <c:pt idx="3461">
                  <c:v>45436.208333333336</c:v>
                </c:pt>
                <c:pt idx="3462">
                  <c:v>45436.25</c:v>
                </c:pt>
                <c:pt idx="3463">
                  <c:v>45436.291666666664</c:v>
                </c:pt>
                <c:pt idx="3464">
                  <c:v>45436.333333333336</c:v>
                </c:pt>
                <c:pt idx="3465">
                  <c:v>45436.375</c:v>
                </c:pt>
                <c:pt idx="3466">
                  <c:v>45436.416666666664</c:v>
                </c:pt>
                <c:pt idx="3467">
                  <c:v>45436.458333333336</c:v>
                </c:pt>
                <c:pt idx="3468">
                  <c:v>45436.5</c:v>
                </c:pt>
                <c:pt idx="3469">
                  <c:v>45436.541666666664</c:v>
                </c:pt>
                <c:pt idx="3470">
                  <c:v>45436.583333333336</c:v>
                </c:pt>
                <c:pt idx="3471">
                  <c:v>45436.625</c:v>
                </c:pt>
                <c:pt idx="3472">
                  <c:v>45436.666666666664</c:v>
                </c:pt>
                <c:pt idx="3473">
                  <c:v>45436.708333333336</c:v>
                </c:pt>
                <c:pt idx="3474">
                  <c:v>45436.75</c:v>
                </c:pt>
                <c:pt idx="3475">
                  <c:v>45436.791666666664</c:v>
                </c:pt>
                <c:pt idx="3476">
                  <c:v>45436.833333333336</c:v>
                </c:pt>
                <c:pt idx="3477">
                  <c:v>45436.875</c:v>
                </c:pt>
                <c:pt idx="3478">
                  <c:v>45436.916666666664</c:v>
                </c:pt>
                <c:pt idx="3479">
                  <c:v>45436.958333333336</c:v>
                </c:pt>
                <c:pt idx="3480">
                  <c:v>45437</c:v>
                </c:pt>
                <c:pt idx="3481">
                  <c:v>45437.041666666664</c:v>
                </c:pt>
                <c:pt idx="3482">
                  <c:v>45437.083333333336</c:v>
                </c:pt>
                <c:pt idx="3483">
                  <c:v>45437.125</c:v>
                </c:pt>
                <c:pt idx="3484">
                  <c:v>45437.166666666664</c:v>
                </c:pt>
                <c:pt idx="3485">
                  <c:v>45437.208333333336</c:v>
                </c:pt>
                <c:pt idx="3486">
                  <c:v>45437.25</c:v>
                </c:pt>
                <c:pt idx="3487">
                  <c:v>45437.291666666664</c:v>
                </c:pt>
                <c:pt idx="3488">
                  <c:v>45437.333333333336</c:v>
                </c:pt>
                <c:pt idx="3489">
                  <c:v>45437.375</c:v>
                </c:pt>
                <c:pt idx="3490">
                  <c:v>45437.416666666664</c:v>
                </c:pt>
                <c:pt idx="3491">
                  <c:v>45437.458333333336</c:v>
                </c:pt>
                <c:pt idx="3492">
                  <c:v>45437.5</c:v>
                </c:pt>
                <c:pt idx="3493">
                  <c:v>45437.541666666664</c:v>
                </c:pt>
                <c:pt idx="3494">
                  <c:v>45437.583333333336</c:v>
                </c:pt>
                <c:pt idx="3495">
                  <c:v>45437.625</c:v>
                </c:pt>
                <c:pt idx="3496">
                  <c:v>45437.666666666664</c:v>
                </c:pt>
                <c:pt idx="3497">
                  <c:v>45437.708333333336</c:v>
                </c:pt>
                <c:pt idx="3498">
                  <c:v>45437.75</c:v>
                </c:pt>
                <c:pt idx="3499">
                  <c:v>45437.791666666664</c:v>
                </c:pt>
                <c:pt idx="3500">
                  <c:v>45437.833333333336</c:v>
                </c:pt>
                <c:pt idx="3501">
                  <c:v>45437.875</c:v>
                </c:pt>
                <c:pt idx="3502">
                  <c:v>45437.916666666664</c:v>
                </c:pt>
                <c:pt idx="3503">
                  <c:v>45437.958333333336</c:v>
                </c:pt>
                <c:pt idx="3504">
                  <c:v>45438</c:v>
                </c:pt>
                <c:pt idx="3505">
                  <c:v>45438.041666666664</c:v>
                </c:pt>
                <c:pt idx="3506">
                  <c:v>45438.083333333336</c:v>
                </c:pt>
                <c:pt idx="3507">
                  <c:v>45438.125</c:v>
                </c:pt>
                <c:pt idx="3508">
                  <c:v>45438.166666666664</c:v>
                </c:pt>
                <c:pt idx="3509">
                  <c:v>45438.208333333336</c:v>
                </c:pt>
                <c:pt idx="3510">
                  <c:v>45438.25</c:v>
                </c:pt>
                <c:pt idx="3511">
                  <c:v>45438.291666666664</c:v>
                </c:pt>
                <c:pt idx="3512">
                  <c:v>45438.333333333336</c:v>
                </c:pt>
                <c:pt idx="3513">
                  <c:v>45438.375</c:v>
                </c:pt>
                <c:pt idx="3514">
                  <c:v>45438.416666666664</c:v>
                </c:pt>
                <c:pt idx="3515">
                  <c:v>45438.458333333336</c:v>
                </c:pt>
                <c:pt idx="3516">
                  <c:v>45438.5</c:v>
                </c:pt>
                <c:pt idx="3517">
                  <c:v>45438.541666666664</c:v>
                </c:pt>
                <c:pt idx="3518">
                  <c:v>45438.583333333336</c:v>
                </c:pt>
                <c:pt idx="3519">
                  <c:v>45438.625</c:v>
                </c:pt>
                <c:pt idx="3520">
                  <c:v>45438.666666666664</c:v>
                </c:pt>
                <c:pt idx="3521">
                  <c:v>45438.708333333336</c:v>
                </c:pt>
                <c:pt idx="3522">
                  <c:v>45438.75</c:v>
                </c:pt>
                <c:pt idx="3523">
                  <c:v>45438.791666666664</c:v>
                </c:pt>
                <c:pt idx="3524">
                  <c:v>45438.833333333336</c:v>
                </c:pt>
                <c:pt idx="3525">
                  <c:v>45438.875</c:v>
                </c:pt>
                <c:pt idx="3526">
                  <c:v>45438.916666666664</c:v>
                </c:pt>
                <c:pt idx="3527">
                  <c:v>45438.958333333336</c:v>
                </c:pt>
                <c:pt idx="3528">
                  <c:v>45439</c:v>
                </c:pt>
                <c:pt idx="3529">
                  <c:v>45439.041666666664</c:v>
                </c:pt>
                <c:pt idx="3530">
                  <c:v>45439.083333333336</c:v>
                </c:pt>
                <c:pt idx="3531">
                  <c:v>45439.125</c:v>
                </c:pt>
                <c:pt idx="3532">
                  <c:v>45439.166666666664</c:v>
                </c:pt>
                <c:pt idx="3533">
                  <c:v>45439.208333333336</c:v>
                </c:pt>
                <c:pt idx="3534">
                  <c:v>45439.25</c:v>
                </c:pt>
                <c:pt idx="3535">
                  <c:v>45439.291666666664</c:v>
                </c:pt>
                <c:pt idx="3536">
                  <c:v>45439.333333333336</c:v>
                </c:pt>
                <c:pt idx="3537">
                  <c:v>45439.375</c:v>
                </c:pt>
                <c:pt idx="3538">
                  <c:v>45439.416666666664</c:v>
                </c:pt>
                <c:pt idx="3539">
                  <c:v>45439.458333333336</c:v>
                </c:pt>
                <c:pt idx="3540">
                  <c:v>45439.5</c:v>
                </c:pt>
                <c:pt idx="3541">
                  <c:v>45439.541666666664</c:v>
                </c:pt>
                <c:pt idx="3542">
                  <c:v>45439.583333333336</c:v>
                </c:pt>
                <c:pt idx="3543">
                  <c:v>45439.625</c:v>
                </c:pt>
                <c:pt idx="3544">
                  <c:v>45439.666666666664</c:v>
                </c:pt>
                <c:pt idx="3545">
                  <c:v>45439.708333333336</c:v>
                </c:pt>
                <c:pt idx="3546">
                  <c:v>45439.75</c:v>
                </c:pt>
                <c:pt idx="3547">
                  <c:v>45439.791666666664</c:v>
                </c:pt>
                <c:pt idx="3548">
                  <c:v>45439.833333333336</c:v>
                </c:pt>
                <c:pt idx="3549">
                  <c:v>45439.875</c:v>
                </c:pt>
                <c:pt idx="3550">
                  <c:v>45439.916666666664</c:v>
                </c:pt>
                <c:pt idx="3551">
                  <c:v>45439.958333333336</c:v>
                </c:pt>
                <c:pt idx="3552">
                  <c:v>45440</c:v>
                </c:pt>
                <c:pt idx="3553">
                  <c:v>45440.041666666664</c:v>
                </c:pt>
                <c:pt idx="3554">
                  <c:v>45440.083333333336</c:v>
                </c:pt>
                <c:pt idx="3555">
                  <c:v>45440.125</c:v>
                </c:pt>
                <c:pt idx="3556">
                  <c:v>45440.166666666664</c:v>
                </c:pt>
                <c:pt idx="3557">
                  <c:v>45440.208333333336</c:v>
                </c:pt>
                <c:pt idx="3558">
                  <c:v>45440.25</c:v>
                </c:pt>
                <c:pt idx="3559">
                  <c:v>45440.291666666664</c:v>
                </c:pt>
                <c:pt idx="3560">
                  <c:v>45440.333333333336</c:v>
                </c:pt>
                <c:pt idx="3561">
                  <c:v>45440.375</c:v>
                </c:pt>
                <c:pt idx="3562">
                  <c:v>45440.416666666664</c:v>
                </c:pt>
                <c:pt idx="3563">
                  <c:v>45440.458333333336</c:v>
                </c:pt>
                <c:pt idx="3564">
                  <c:v>45440.5</c:v>
                </c:pt>
                <c:pt idx="3565">
                  <c:v>45440.541666666664</c:v>
                </c:pt>
                <c:pt idx="3566">
                  <c:v>45440.583333333336</c:v>
                </c:pt>
                <c:pt idx="3567">
                  <c:v>45440.625</c:v>
                </c:pt>
                <c:pt idx="3568">
                  <c:v>45440.666666666664</c:v>
                </c:pt>
                <c:pt idx="3569">
                  <c:v>45440.708333333336</c:v>
                </c:pt>
                <c:pt idx="3570">
                  <c:v>45440.75</c:v>
                </c:pt>
                <c:pt idx="3571">
                  <c:v>45440.791666666664</c:v>
                </c:pt>
                <c:pt idx="3572">
                  <c:v>45440.833333333336</c:v>
                </c:pt>
                <c:pt idx="3573">
                  <c:v>45440.875</c:v>
                </c:pt>
                <c:pt idx="3574">
                  <c:v>45440.916666666664</c:v>
                </c:pt>
                <c:pt idx="3575">
                  <c:v>45440.958333333336</c:v>
                </c:pt>
                <c:pt idx="3576">
                  <c:v>45441</c:v>
                </c:pt>
                <c:pt idx="3577">
                  <c:v>45441.041666666664</c:v>
                </c:pt>
                <c:pt idx="3578">
                  <c:v>45441.083333333336</c:v>
                </c:pt>
                <c:pt idx="3579">
                  <c:v>45441.125</c:v>
                </c:pt>
                <c:pt idx="3580">
                  <c:v>45441.166666666664</c:v>
                </c:pt>
                <c:pt idx="3581">
                  <c:v>45441.208333333336</c:v>
                </c:pt>
                <c:pt idx="3582">
                  <c:v>45441.25</c:v>
                </c:pt>
                <c:pt idx="3583">
                  <c:v>45441.291666666664</c:v>
                </c:pt>
                <c:pt idx="3584">
                  <c:v>45441.333333333336</c:v>
                </c:pt>
                <c:pt idx="3585">
                  <c:v>45441.375</c:v>
                </c:pt>
                <c:pt idx="3586">
                  <c:v>45441.416666666664</c:v>
                </c:pt>
                <c:pt idx="3587">
                  <c:v>45441.458333333336</c:v>
                </c:pt>
                <c:pt idx="3588">
                  <c:v>45441.5</c:v>
                </c:pt>
                <c:pt idx="3589">
                  <c:v>45441.541666666664</c:v>
                </c:pt>
                <c:pt idx="3590">
                  <c:v>45441.583333333336</c:v>
                </c:pt>
                <c:pt idx="3591">
                  <c:v>45441.625</c:v>
                </c:pt>
                <c:pt idx="3592">
                  <c:v>45441.666666666664</c:v>
                </c:pt>
                <c:pt idx="3593">
                  <c:v>45441.708333333336</c:v>
                </c:pt>
                <c:pt idx="3594">
                  <c:v>45441.75</c:v>
                </c:pt>
                <c:pt idx="3595">
                  <c:v>45441.791666666664</c:v>
                </c:pt>
                <c:pt idx="3596">
                  <c:v>45441.833333333336</c:v>
                </c:pt>
                <c:pt idx="3597">
                  <c:v>45441.875</c:v>
                </c:pt>
                <c:pt idx="3598">
                  <c:v>45441.916666666664</c:v>
                </c:pt>
                <c:pt idx="3599">
                  <c:v>45441.958333333336</c:v>
                </c:pt>
                <c:pt idx="3600">
                  <c:v>45442</c:v>
                </c:pt>
                <c:pt idx="3601">
                  <c:v>45442.041666666664</c:v>
                </c:pt>
                <c:pt idx="3602">
                  <c:v>45442.083333333336</c:v>
                </c:pt>
                <c:pt idx="3603">
                  <c:v>45442.125</c:v>
                </c:pt>
                <c:pt idx="3604">
                  <c:v>45442.166666666664</c:v>
                </c:pt>
                <c:pt idx="3605">
                  <c:v>45442.208333333336</c:v>
                </c:pt>
                <c:pt idx="3606">
                  <c:v>45442.25</c:v>
                </c:pt>
                <c:pt idx="3607">
                  <c:v>45442.291666666664</c:v>
                </c:pt>
                <c:pt idx="3608">
                  <c:v>45442.333333333336</c:v>
                </c:pt>
                <c:pt idx="3609">
                  <c:v>45442.375</c:v>
                </c:pt>
                <c:pt idx="3610">
                  <c:v>45442.416666666664</c:v>
                </c:pt>
                <c:pt idx="3611">
                  <c:v>45442.458333333336</c:v>
                </c:pt>
                <c:pt idx="3612">
                  <c:v>45442.5</c:v>
                </c:pt>
                <c:pt idx="3613">
                  <c:v>45442.541666666664</c:v>
                </c:pt>
                <c:pt idx="3614">
                  <c:v>45442.583333333336</c:v>
                </c:pt>
                <c:pt idx="3615">
                  <c:v>45442.625</c:v>
                </c:pt>
                <c:pt idx="3616">
                  <c:v>45442.666666666664</c:v>
                </c:pt>
                <c:pt idx="3617">
                  <c:v>45442.708333333336</c:v>
                </c:pt>
                <c:pt idx="3618">
                  <c:v>45442.75</c:v>
                </c:pt>
                <c:pt idx="3619">
                  <c:v>45442.791666666664</c:v>
                </c:pt>
                <c:pt idx="3620">
                  <c:v>45442.833333333336</c:v>
                </c:pt>
                <c:pt idx="3621">
                  <c:v>45442.875</c:v>
                </c:pt>
                <c:pt idx="3622">
                  <c:v>45442.916666666664</c:v>
                </c:pt>
                <c:pt idx="3623">
                  <c:v>45442.958333333336</c:v>
                </c:pt>
                <c:pt idx="3624">
                  <c:v>45443</c:v>
                </c:pt>
                <c:pt idx="3625">
                  <c:v>45443.041666666664</c:v>
                </c:pt>
                <c:pt idx="3626">
                  <c:v>45443.083333333336</c:v>
                </c:pt>
                <c:pt idx="3627">
                  <c:v>45443.125</c:v>
                </c:pt>
                <c:pt idx="3628">
                  <c:v>45443.166666666664</c:v>
                </c:pt>
                <c:pt idx="3629">
                  <c:v>45443.208333333336</c:v>
                </c:pt>
                <c:pt idx="3630">
                  <c:v>45443.25</c:v>
                </c:pt>
                <c:pt idx="3631">
                  <c:v>45443.291666666664</c:v>
                </c:pt>
                <c:pt idx="3632">
                  <c:v>45443.333333333336</c:v>
                </c:pt>
                <c:pt idx="3633">
                  <c:v>45443.375</c:v>
                </c:pt>
                <c:pt idx="3634">
                  <c:v>45443.416666666664</c:v>
                </c:pt>
                <c:pt idx="3635">
                  <c:v>45443.458333333336</c:v>
                </c:pt>
                <c:pt idx="3636">
                  <c:v>45443.5</c:v>
                </c:pt>
                <c:pt idx="3637">
                  <c:v>45443.541666666664</c:v>
                </c:pt>
                <c:pt idx="3638">
                  <c:v>45443.583333333336</c:v>
                </c:pt>
                <c:pt idx="3639">
                  <c:v>45443.625</c:v>
                </c:pt>
                <c:pt idx="3640">
                  <c:v>45443.666666666664</c:v>
                </c:pt>
                <c:pt idx="3641">
                  <c:v>45443.708333333336</c:v>
                </c:pt>
                <c:pt idx="3642">
                  <c:v>45443.75</c:v>
                </c:pt>
                <c:pt idx="3643">
                  <c:v>45443.791666666664</c:v>
                </c:pt>
                <c:pt idx="3644">
                  <c:v>45443.833333333336</c:v>
                </c:pt>
                <c:pt idx="3645">
                  <c:v>45443.875</c:v>
                </c:pt>
                <c:pt idx="3646">
                  <c:v>45443.916666666664</c:v>
                </c:pt>
                <c:pt idx="3647">
                  <c:v>45443.958333333336</c:v>
                </c:pt>
                <c:pt idx="3648">
                  <c:v>45444</c:v>
                </c:pt>
                <c:pt idx="3649">
                  <c:v>45444.041666666664</c:v>
                </c:pt>
                <c:pt idx="3650">
                  <c:v>45444.083333333336</c:v>
                </c:pt>
                <c:pt idx="3651">
                  <c:v>45444.125</c:v>
                </c:pt>
                <c:pt idx="3652">
                  <c:v>45444.166666666664</c:v>
                </c:pt>
                <c:pt idx="3653">
                  <c:v>45444.208333333336</c:v>
                </c:pt>
                <c:pt idx="3654">
                  <c:v>45444.25</c:v>
                </c:pt>
                <c:pt idx="3655">
                  <c:v>45444.291666666664</c:v>
                </c:pt>
                <c:pt idx="3656">
                  <c:v>45444.333333333336</c:v>
                </c:pt>
                <c:pt idx="3657">
                  <c:v>45444.375</c:v>
                </c:pt>
                <c:pt idx="3658">
                  <c:v>45444.416666666664</c:v>
                </c:pt>
                <c:pt idx="3659">
                  <c:v>45444.458333333336</c:v>
                </c:pt>
                <c:pt idx="3660">
                  <c:v>45444.5</c:v>
                </c:pt>
                <c:pt idx="3661">
                  <c:v>45444.541666666664</c:v>
                </c:pt>
                <c:pt idx="3662">
                  <c:v>45444.583333333336</c:v>
                </c:pt>
                <c:pt idx="3663">
                  <c:v>45444.625</c:v>
                </c:pt>
                <c:pt idx="3664">
                  <c:v>45444.666666666664</c:v>
                </c:pt>
                <c:pt idx="3665">
                  <c:v>45444.708333333336</c:v>
                </c:pt>
                <c:pt idx="3666">
                  <c:v>45444.75</c:v>
                </c:pt>
                <c:pt idx="3667">
                  <c:v>45444.791666666664</c:v>
                </c:pt>
                <c:pt idx="3668">
                  <c:v>45444.833333333336</c:v>
                </c:pt>
                <c:pt idx="3669">
                  <c:v>45444.875</c:v>
                </c:pt>
                <c:pt idx="3670">
                  <c:v>45444.916666666664</c:v>
                </c:pt>
                <c:pt idx="3671">
                  <c:v>45444.958333333336</c:v>
                </c:pt>
                <c:pt idx="3672">
                  <c:v>45445</c:v>
                </c:pt>
                <c:pt idx="3673">
                  <c:v>45445.041666666664</c:v>
                </c:pt>
                <c:pt idx="3674">
                  <c:v>45445.083333333336</c:v>
                </c:pt>
                <c:pt idx="3675">
                  <c:v>45445.125</c:v>
                </c:pt>
                <c:pt idx="3676">
                  <c:v>45445.166666666664</c:v>
                </c:pt>
                <c:pt idx="3677">
                  <c:v>45445.208333333336</c:v>
                </c:pt>
                <c:pt idx="3678">
                  <c:v>45445.25</c:v>
                </c:pt>
                <c:pt idx="3679">
                  <c:v>45445.291666666664</c:v>
                </c:pt>
                <c:pt idx="3680">
                  <c:v>45445.333333333336</c:v>
                </c:pt>
                <c:pt idx="3681">
                  <c:v>45445.375</c:v>
                </c:pt>
                <c:pt idx="3682">
                  <c:v>45445.416666666664</c:v>
                </c:pt>
                <c:pt idx="3683">
                  <c:v>45445.458333333336</c:v>
                </c:pt>
                <c:pt idx="3684">
                  <c:v>45445.5</c:v>
                </c:pt>
                <c:pt idx="3685">
                  <c:v>45445.541666666664</c:v>
                </c:pt>
                <c:pt idx="3686">
                  <c:v>45445.583333333336</c:v>
                </c:pt>
                <c:pt idx="3687">
                  <c:v>45445.625</c:v>
                </c:pt>
                <c:pt idx="3688">
                  <c:v>45445.666666666664</c:v>
                </c:pt>
                <c:pt idx="3689">
                  <c:v>45445.708333333336</c:v>
                </c:pt>
                <c:pt idx="3690">
                  <c:v>45445.75</c:v>
                </c:pt>
                <c:pt idx="3691">
                  <c:v>45445.791666666664</c:v>
                </c:pt>
                <c:pt idx="3692">
                  <c:v>45445.833333333336</c:v>
                </c:pt>
                <c:pt idx="3693">
                  <c:v>45445.875</c:v>
                </c:pt>
                <c:pt idx="3694">
                  <c:v>45445.916666666664</c:v>
                </c:pt>
                <c:pt idx="3695">
                  <c:v>45445.958333333336</c:v>
                </c:pt>
                <c:pt idx="3696">
                  <c:v>45446</c:v>
                </c:pt>
                <c:pt idx="3697">
                  <c:v>45446.041666666664</c:v>
                </c:pt>
                <c:pt idx="3698">
                  <c:v>45446.083333333336</c:v>
                </c:pt>
                <c:pt idx="3699">
                  <c:v>45446.125</c:v>
                </c:pt>
                <c:pt idx="3700">
                  <c:v>45446.166666666664</c:v>
                </c:pt>
                <c:pt idx="3701">
                  <c:v>45446.208333333336</c:v>
                </c:pt>
                <c:pt idx="3702">
                  <c:v>45446.25</c:v>
                </c:pt>
                <c:pt idx="3703">
                  <c:v>45446.291666666664</c:v>
                </c:pt>
                <c:pt idx="3704">
                  <c:v>45446.333333333336</c:v>
                </c:pt>
                <c:pt idx="3705">
                  <c:v>45446.375</c:v>
                </c:pt>
                <c:pt idx="3706">
                  <c:v>45446.416666666664</c:v>
                </c:pt>
                <c:pt idx="3707">
                  <c:v>45446.458333333336</c:v>
                </c:pt>
                <c:pt idx="3708">
                  <c:v>45446.5</c:v>
                </c:pt>
                <c:pt idx="3709">
                  <c:v>45446.541666666664</c:v>
                </c:pt>
                <c:pt idx="3710">
                  <c:v>45446.583333333336</c:v>
                </c:pt>
                <c:pt idx="3711">
                  <c:v>45446.625</c:v>
                </c:pt>
                <c:pt idx="3712">
                  <c:v>45446.666666666664</c:v>
                </c:pt>
                <c:pt idx="3713">
                  <c:v>45446.708333333336</c:v>
                </c:pt>
                <c:pt idx="3714">
                  <c:v>45446.75</c:v>
                </c:pt>
                <c:pt idx="3715">
                  <c:v>45446.791666666664</c:v>
                </c:pt>
                <c:pt idx="3716">
                  <c:v>45446.833333333336</c:v>
                </c:pt>
                <c:pt idx="3717">
                  <c:v>45446.875</c:v>
                </c:pt>
                <c:pt idx="3718">
                  <c:v>45446.916666666664</c:v>
                </c:pt>
                <c:pt idx="3719">
                  <c:v>45446.958333333336</c:v>
                </c:pt>
                <c:pt idx="3720">
                  <c:v>45447</c:v>
                </c:pt>
                <c:pt idx="3721">
                  <c:v>45447.041666666664</c:v>
                </c:pt>
                <c:pt idx="3722">
                  <c:v>45447.083333333336</c:v>
                </c:pt>
                <c:pt idx="3723">
                  <c:v>45447.125</c:v>
                </c:pt>
                <c:pt idx="3724">
                  <c:v>45447.166666666664</c:v>
                </c:pt>
                <c:pt idx="3725">
                  <c:v>45447.208333333336</c:v>
                </c:pt>
                <c:pt idx="3726">
                  <c:v>45447.25</c:v>
                </c:pt>
                <c:pt idx="3727">
                  <c:v>45447.291666666664</c:v>
                </c:pt>
                <c:pt idx="3728">
                  <c:v>45447.333333333336</c:v>
                </c:pt>
                <c:pt idx="3729">
                  <c:v>45447.375</c:v>
                </c:pt>
                <c:pt idx="3730">
                  <c:v>45447.416666666664</c:v>
                </c:pt>
                <c:pt idx="3731">
                  <c:v>45447.458333333336</c:v>
                </c:pt>
                <c:pt idx="3732">
                  <c:v>45447.5</c:v>
                </c:pt>
                <c:pt idx="3733">
                  <c:v>45447.541666666664</c:v>
                </c:pt>
                <c:pt idx="3734">
                  <c:v>45447.583333333336</c:v>
                </c:pt>
                <c:pt idx="3735">
                  <c:v>45447.625</c:v>
                </c:pt>
                <c:pt idx="3736">
                  <c:v>45447.666666666664</c:v>
                </c:pt>
                <c:pt idx="3737">
                  <c:v>45447.708333333336</c:v>
                </c:pt>
                <c:pt idx="3738">
                  <c:v>45447.75</c:v>
                </c:pt>
                <c:pt idx="3739">
                  <c:v>45447.791666666664</c:v>
                </c:pt>
                <c:pt idx="3740">
                  <c:v>45447.833333333336</c:v>
                </c:pt>
                <c:pt idx="3741">
                  <c:v>45447.875</c:v>
                </c:pt>
                <c:pt idx="3742">
                  <c:v>45447.916666666664</c:v>
                </c:pt>
                <c:pt idx="3743">
                  <c:v>45447.958333333336</c:v>
                </c:pt>
                <c:pt idx="3744">
                  <c:v>45448</c:v>
                </c:pt>
                <c:pt idx="3745">
                  <c:v>45448.041666666664</c:v>
                </c:pt>
                <c:pt idx="3746">
                  <c:v>45448.083333333336</c:v>
                </c:pt>
                <c:pt idx="3747">
                  <c:v>45448.125</c:v>
                </c:pt>
                <c:pt idx="3748">
                  <c:v>45448.166666666664</c:v>
                </c:pt>
                <c:pt idx="3749">
                  <c:v>45448.208333333336</c:v>
                </c:pt>
                <c:pt idx="3750">
                  <c:v>45448.25</c:v>
                </c:pt>
                <c:pt idx="3751">
                  <c:v>45448.291666666664</c:v>
                </c:pt>
                <c:pt idx="3752">
                  <c:v>45448.333333333336</c:v>
                </c:pt>
                <c:pt idx="3753">
                  <c:v>45448.375</c:v>
                </c:pt>
                <c:pt idx="3754">
                  <c:v>45448.416666666664</c:v>
                </c:pt>
                <c:pt idx="3755">
                  <c:v>45448.458333333336</c:v>
                </c:pt>
                <c:pt idx="3756">
                  <c:v>45448.5</c:v>
                </c:pt>
                <c:pt idx="3757">
                  <c:v>45448.541666666664</c:v>
                </c:pt>
                <c:pt idx="3758">
                  <c:v>45448.583333333336</c:v>
                </c:pt>
                <c:pt idx="3759">
                  <c:v>45448.625</c:v>
                </c:pt>
                <c:pt idx="3760">
                  <c:v>45448.666666666664</c:v>
                </c:pt>
                <c:pt idx="3761">
                  <c:v>45448.708333333336</c:v>
                </c:pt>
                <c:pt idx="3762">
                  <c:v>45448.75</c:v>
                </c:pt>
                <c:pt idx="3763">
                  <c:v>45448.791666666664</c:v>
                </c:pt>
                <c:pt idx="3764">
                  <c:v>45448.833333333336</c:v>
                </c:pt>
                <c:pt idx="3765">
                  <c:v>45448.875</c:v>
                </c:pt>
                <c:pt idx="3766">
                  <c:v>45448.916666666664</c:v>
                </c:pt>
                <c:pt idx="3767">
                  <c:v>45448.958333333336</c:v>
                </c:pt>
                <c:pt idx="3768">
                  <c:v>45449</c:v>
                </c:pt>
                <c:pt idx="3769">
                  <c:v>45449.041666666664</c:v>
                </c:pt>
                <c:pt idx="3770">
                  <c:v>45449.083333333336</c:v>
                </c:pt>
                <c:pt idx="3771">
                  <c:v>45449.125</c:v>
                </c:pt>
                <c:pt idx="3772">
                  <c:v>45449.166666666664</c:v>
                </c:pt>
                <c:pt idx="3773">
                  <c:v>45449.208333333336</c:v>
                </c:pt>
                <c:pt idx="3774">
                  <c:v>45449.25</c:v>
                </c:pt>
                <c:pt idx="3775">
                  <c:v>45449.291666666664</c:v>
                </c:pt>
                <c:pt idx="3776">
                  <c:v>45449.333333333336</c:v>
                </c:pt>
                <c:pt idx="3777">
                  <c:v>45449.375</c:v>
                </c:pt>
                <c:pt idx="3778">
                  <c:v>45449.416666666664</c:v>
                </c:pt>
                <c:pt idx="3779">
                  <c:v>45449.458333333336</c:v>
                </c:pt>
                <c:pt idx="3780">
                  <c:v>45449.5</c:v>
                </c:pt>
                <c:pt idx="3781">
                  <c:v>45449.541666666664</c:v>
                </c:pt>
                <c:pt idx="3782">
                  <c:v>45449.583333333336</c:v>
                </c:pt>
                <c:pt idx="3783">
                  <c:v>45449.625</c:v>
                </c:pt>
                <c:pt idx="3784">
                  <c:v>45449.666666666664</c:v>
                </c:pt>
                <c:pt idx="3785">
                  <c:v>45449.708333333336</c:v>
                </c:pt>
                <c:pt idx="3786">
                  <c:v>45449.75</c:v>
                </c:pt>
                <c:pt idx="3787">
                  <c:v>45449.791666666664</c:v>
                </c:pt>
                <c:pt idx="3788">
                  <c:v>45449.833333333336</c:v>
                </c:pt>
                <c:pt idx="3789">
                  <c:v>45449.875</c:v>
                </c:pt>
                <c:pt idx="3790">
                  <c:v>45449.916666666664</c:v>
                </c:pt>
                <c:pt idx="3791">
                  <c:v>45449.958333333336</c:v>
                </c:pt>
                <c:pt idx="3792">
                  <c:v>45450</c:v>
                </c:pt>
                <c:pt idx="3793">
                  <c:v>45450.041666666664</c:v>
                </c:pt>
                <c:pt idx="3794">
                  <c:v>45450.083333333336</c:v>
                </c:pt>
                <c:pt idx="3795">
                  <c:v>45450.125</c:v>
                </c:pt>
                <c:pt idx="3796">
                  <c:v>45450.166666666664</c:v>
                </c:pt>
                <c:pt idx="3797">
                  <c:v>45450.208333333336</c:v>
                </c:pt>
                <c:pt idx="3798">
                  <c:v>45450.25</c:v>
                </c:pt>
                <c:pt idx="3799">
                  <c:v>45450.291666666664</c:v>
                </c:pt>
                <c:pt idx="3800">
                  <c:v>45450.333333333336</c:v>
                </c:pt>
                <c:pt idx="3801">
                  <c:v>45450.375</c:v>
                </c:pt>
                <c:pt idx="3802">
                  <c:v>45450.416666666664</c:v>
                </c:pt>
                <c:pt idx="3803">
                  <c:v>45450.458333333336</c:v>
                </c:pt>
                <c:pt idx="3804">
                  <c:v>45450.5</c:v>
                </c:pt>
                <c:pt idx="3805">
                  <c:v>45450.541666666664</c:v>
                </c:pt>
                <c:pt idx="3806">
                  <c:v>45450.583333333336</c:v>
                </c:pt>
                <c:pt idx="3807">
                  <c:v>45450.625</c:v>
                </c:pt>
                <c:pt idx="3808">
                  <c:v>45450.666666666664</c:v>
                </c:pt>
                <c:pt idx="3809">
                  <c:v>45450.708333333336</c:v>
                </c:pt>
                <c:pt idx="3810">
                  <c:v>45450.75</c:v>
                </c:pt>
                <c:pt idx="3811">
                  <c:v>45450.791666666664</c:v>
                </c:pt>
                <c:pt idx="3812">
                  <c:v>45450.833333333336</c:v>
                </c:pt>
                <c:pt idx="3813">
                  <c:v>45450.875</c:v>
                </c:pt>
                <c:pt idx="3814">
                  <c:v>45450.916666666664</c:v>
                </c:pt>
                <c:pt idx="3815">
                  <c:v>45450.958333333336</c:v>
                </c:pt>
                <c:pt idx="3816">
                  <c:v>45451</c:v>
                </c:pt>
                <c:pt idx="3817">
                  <c:v>45451.041666666664</c:v>
                </c:pt>
                <c:pt idx="3818">
                  <c:v>45451.083333333336</c:v>
                </c:pt>
                <c:pt idx="3819">
                  <c:v>45451.125</c:v>
                </c:pt>
                <c:pt idx="3820">
                  <c:v>45451.166666666664</c:v>
                </c:pt>
                <c:pt idx="3821">
                  <c:v>45451.208333333336</c:v>
                </c:pt>
                <c:pt idx="3822">
                  <c:v>45451.25</c:v>
                </c:pt>
                <c:pt idx="3823">
                  <c:v>45451.291666666664</c:v>
                </c:pt>
                <c:pt idx="3824">
                  <c:v>45451.333333333336</c:v>
                </c:pt>
                <c:pt idx="3825">
                  <c:v>45451.375</c:v>
                </c:pt>
                <c:pt idx="3826">
                  <c:v>45451.416666666664</c:v>
                </c:pt>
                <c:pt idx="3827">
                  <c:v>45451.458333333336</c:v>
                </c:pt>
                <c:pt idx="3828">
                  <c:v>45451.5</c:v>
                </c:pt>
                <c:pt idx="3829">
                  <c:v>45451.541666666664</c:v>
                </c:pt>
                <c:pt idx="3830">
                  <c:v>45451.583333333336</c:v>
                </c:pt>
                <c:pt idx="3831">
                  <c:v>45451.625</c:v>
                </c:pt>
                <c:pt idx="3832">
                  <c:v>45451.666666666664</c:v>
                </c:pt>
                <c:pt idx="3833">
                  <c:v>45451.708333333336</c:v>
                </c:pt>
                <c:pt idx="3834">
                  <c:v>45451.75</c:v>
                </c:pt>
                <c:pt idx="3835">
                  <c:v>45451.791666666664</c:v>
                </c:pt>
                <c:pt idx="3836">
                  <c:v>45451.833333333336</c:v>
                </c:pt>
                <c:pt idx="3837">
                  <c:v>45451.875</c:v>
                </c:pt>
                <c:pt idx="3838">
                  <c:v>45451.916666666664</c:v>
                </c:pt>
                <c:pt idx="3839">
                  <c:v>45451.958333333336</c:v>
                </c:pt>
                <c:pt idx="3840">
                  <c:v>45452</c:v>
                </c:pt>
                <c:pt idx="3841">
                  <c:v>45452.041666666664</c:v>
                </c:pt>
                <c:pt idx="3842">
                  <c:v>45452.083333333336</c:v>
                </c:pt>
                <c:pt idx="3843">
                  <c:v>45452.125</c:v>
                </c:pt>
                <c:pt idx="3844">
                  <c:v>45452.166666666664</c:v>
                </c:pt>
                <c:pt idx="3845">
                  <c:v>45452.208333333336</c:v>
                </c:pt>
                <c:pt idx="3846">
                  <c:v>45452.25</c:v>
                </c:pt>
                <c:pt idx="3847">
                  <c:v>45452.291666666664</c:v>
                </c:pt>
                <c:pt idx="3848">
                  <c:v>45452.333333333336</c:v>
                </c:pt>
                <c:pt idx="3849">
                  <c:v>45452.375</c:v>
                </c:pt>
                <c:pt idx="3850">
                  <c:v>45452.416666666664</c:v>
                </c:pt>
                <c:pt idx="3851">
                  <c:v>45452.458333333336</c:v>
                </c:pt>
                <c:pt idx="3852">
                  <c:v>45452.5</c:v>
                </c:pt>
                <c:pt idx="3853">
                  <c:v>45452.541666666664</c:v>
                </c:pt>
                <c:pt idx="3854">
                  <c:v>45452.583333333336</c:v>
                </c:pt>
                <c:pt idx="3855">
                  <c:v>45452.625</c:v>
                </c:pt>
                <c:pt idx="3856">
                  <c:v>45452.666666666664</c:v>
                </c:pt>
                <c:pt idx="3857">
                  <c:v>45452.708333333336</c:v>
                </c:pt>
                <c:pt idx="3858">
                  <c:v>45452.75</c:v>
                </c:pt>
                <c:pt idx="3859">
                  <c:v>45452.791666666664</c:v>
                </c:pt>
                <c:pt idx="3860">
                  <c:v>45452.833333333336</c:v>
                </c:pt>
                <c:pt idx="3861">
                  <c:v>45452.875</c:v>
                </c:pt>
                <c:pt idx="3862">
                  <c:v>45452.916666666664</c:v>
                </c:pt>
                <c:pt idx="3863">
                  <c:v>45452.958333333336</c:v>
                </c:pt>
                <c:pt idx="3864">
                  <c:v>45453</c:v>
                </c:pt>
                <c:pt idx="3865">
                  <c:v>45453.041666666664</c:v>
                </c:pt>
                <c:pt idx="3866">
                  <c:v>45453.083333333336</c:v>
                </c:pt>
                <c:pt idx="3867">
                  <c:v>45453.125</c:v>
                </c:pt>
                <c:pt idx="3868">
                  <c:v>45453.166666666664</c:v>
                </c:pt>
                <c:pt idx="3869">
                  <c:v>45453.208333333336</c:v>
                </c:pt>
                <c:pt idx="3870">
                  <c:v>45453.25</c:v>
                </c:pt>
                <c:pt idx="3871">
                  <c:v>45453.291666666664</c:v>
                </c:pt>
                <c:pt idx="3872">
                  <c:v>45453.333333333336</c:v>
                </c:pt>
                <c:pt idx="3873">
                  <c:v>45453.375</c:v>
                </c:pt>
                <c:pt idx="3874">
                  <c:v>45453.416666666664</c:v>
                </c:pt>
                <c:pt idx="3875">
                  <c:v>45453.458333333336</c:v>
                </c:pt>
                <c:pt idx="3876">
                  <c:v>45453.5</c:v>
                </c:pt>
                <c:pt idx="3877">
                  <c:v>45453.541666666664</c:v>
                </c:pt>
                <c:pt idx="3878">
                  <c:v>45453.583333333336</c:v>
                </c:pt>
                <c:pt idx="3879">
                  <c:v>45453.625</c:v>
                </c:pt>
                <c:pt idx="3880">
                  <c:v>45453.666666666664</c:v>
                </c:pt>
                <c:pt idx="3881">
                  <c:v>45453.708333333336</c:v>
                </c:pt>
                <c:pt idx="3882">
                  <c:v>45453.75</c:v>
                </c:pt>
                <c:pt idx="3883">
                  <c:v>45453.791666666664</c:v>
                </c:pt>
                <c:pt idx="3884">
                  <c:v>45453.833333333336</c:v>
                </c:pt>
                <c:pt idx="3885">
                  <c:v>45453.875</c:v>
                </c:pt>
                <c:pt idx="3886">
                  <c:v>45453.916666666664</c:v>
                </c:pt>
                <c:pt idx="3887">
                  <c:v>45453.958333333336</c:v>
                </c:pt>
                <c:pt idx="3888">
                  <c:v>45454</c:v>
                </c:pt>
                <c:pt idx="3889">
                  <c:v>45454.041666666664</c:v>
                </c:pt>
                <c:pt idx="3890">
                  <c:v>45454.083333333336</c:v>
                </c:pt>
                <c:pt idx="3891">
                  <c:v>45454.125</c:v>
                </c:pt>
                <c:pt idx="3892">
                  <c:v>45454.166666666664</c:v>
                </c:pt>
                <c:pt idx="3893">
                  <c:v>45454.208333333336</c:v>
                </c:pt>
                <c:pt idx="3894">
                  <c:v>45454.25</c:v>
                </c:pt>
                <c:pt idx="3895">
                  <c:v>45454.291666666664</c:v>
                </c:pt>
                <c:pt idx="3896">
                  <c:v>45454.333333333336</c:v>
                </c:pt>
                <c:pt idx="3897">
                  <c:v>45454.375</c:v>
                </c:pt>
                <c:pt idx="3898">
                  <c:v>45454.416666666664</c:v>
                </c:pt>
                <c:pt idx="3899">
                  <c:v>45454.458333333336</c:v>
                </c:pt>
                <c:pt idx="3900">
                  <c:v>45454.5</c:v>
                </c:pt>
                <c:pt idx="3901">
                  <c:v>45454.541666666664</c:v>
                </c:pt>
                <c:pt idx="3902">
                  <c:v>45454.583333333336</c:v>
                </c:pt>
                <c:pt idx="3903">
                  <c:v>45454.625</c:v>
                </c:pt>
                <c:pt idx="3904">
                  <c:v>45454.666666666664</c:v>
                </c:pt>
                <c:pt idx="3905">
                  <c:v>45454.708333333336</c:v>
                </c:pt>
                <c:pt idx="3906">
                  <c:v>45454.75</c:v>
                </c:pt>
                <c:pt idx="3907">
                  <c:v>45454.791666666664</c:v>
                </c:pt>
                <c:pt idx="3908">
                  <c:v>45454.833333333336</c:v>
                </c:pt>
                <c:pt idx="3909">
                  <c:v>45454.875</c:v>
                </c:pt>
                <c:pt idx="3910">
                  <c:v>45454.916666666664</c:v>
                </c:pt>
                <c:pt idx="3911">
                  <c:v>45454.958333333336</c:v>
                </c:pt>
                <c:pt idx="3912">
                  <c:v>45455</c:v>
                </c:pt>
                <c:pt idx="3913">
                  <c:v>45455.041666666664</c:v>
                </c:pt>
                <c:pt idx="3914">
                  <c:v>45455.083333333336</c:v>
                </c:pt>
                <c:pt idx="3915">
                  <c:v>45455.125</c:v>
                </c:pt>
                <c:pt idx="3916">
                  <c:v>45455.166666666664</c:v>
                </c:pt>
                <c:pt idx="3917">
                  <c:v>45455.208333333336</c:v>
                </c:pt>
                <c:pt idx="3918">
                  <c:v>45455.25</c:v>
                </c:pt>
                <c:pt idx="3919">
                  <c:v>45455.291666666664</c:v>
                </c:pt>
                <c:pt idx="3920">
                  <c:v>45455.333333333336</c:v>
                </c:pt>
                <c:pt idx="3921">
                  <c:v>45455.375</c:v>
                </c:pt>
                <c:pt idx="3922">
                  <c:v>45455.416666666664</c:v>
                </c:pt>
                <c:pt idx="3923">
                  <c:v>45455.458333333336</c:v>
                </c:pt>
                <c:pt idx="3924">
                  <c:v>45455.5</c:v>
                </c:pt>
                <c:pt idx="3925">
                  <c:v>45455.541666666664</c:v>
                </c:pt>
                <c:pt idx="3926">
                  <c:v>45455.583333333336</c:v>
                </c:pt>
                <c:pt idx="3927">
                  <c:v>45455.625</c:v>
                </c:pt>
                <c:pt idx="3928">
                  <c:v>45455.666666666664</c:v>
                </c:pt>
                <c:pt idx="3929">
                  <c:v>45455.708333333336</c:v>
                </c:pt>
                <c:pt idx="3930">
                  <c:v>45455.75</c:v>
                </c:pt>
                <c:pt idx="3931">
                  <c:v>45455.791666666664</c:v>
                </c:pt>
                <c:pt idx="3932">
                  <c:v>45455.833333333336</c:v>
                </c:pt>
                <c:pt idx="3933">
                  <c:v>45455.875</c:v>
                </c:pt>
                <c:pt idx="3934">
                  <c:v>45455.916666666664</c:v>
                </c:pt>
                <c:pt idx="3935">
                  <c:v>45455.958333333336</c:v>
                </c:pt>
                <c:pt idx="3936">
                  <c:v>45456</c:v>
                </c:pt>
                <c:pt idx="3937">
                  <c:v>45456.041666666664</c:v>
                </c:pt>
                <c:pt idx="3938">
                  <c:v>45456.083333333336</c:v>
                </c:pt>
                <c:pt idx="3939">
                  <c:v>45456.125</c:v>
                </c:pt>
                <c:pt idx="3940">
                  <c:v>45456.166666666664</c:v>
                </c:pt>
                <c:pt idx="3941">
                  <c:v>45456.208333333336</c:v>
                </c:pt>
                <c:pt idx="3942">
                  <c:v>45456.25</c:v>
                </c:pt>
                <c:pt idx="3943">
                  <c:v>45456.291666666664</c:v>
                </c:pt>
                <c:pt idx="3944">
                  <c:v>45456.333333333336</c:v>
                </c:pt>
                <c:pt idx="3945">
                  <c:v>45456.375</c:v>
                </c:pt>
                <c:pt idx="3946">
                  <c:v>45456.416666666664</c:v>
                </c:pt>
                <c:pt idx="3947">
                  <c:v>45456.458333333336</c:v>
                </c:pt>
                <c:pt idx="3948">
                  <c:v>45456.5</c:v>
                </c:pt>
                <c:pt idx="3949">
                  <c:v>45456.541666666664</c:v>
                </c:pt>
                <c:pt idx="3950">
                  <c:v>45456.583333333336</c:v>
                </c:pt>
                <c:pt idx="3951">
                  <c:v>45456.625</c:v>
                </c:pt>
                <c:pt idx="3952">
                  <c:v>45456.666666666664</c:v>
                </c:pt>
                <c:pt idx="3953">
                  <c:v>45456.708333333336</c:v>
                </c:pt>
                <c:pt idx="3954">
                  <c:v>45456.75</c:v>
                </c:pt>
                <c:pt idx="3955">
                  <c:v>45456.791666666664</c:v>
                </c:pt>
                <c:pt idx="3956">
                  <c:v>45456.833333333336</c:v>
                </c:pt>
                <c:pt idx="3957">
                  <c:v>45456.875</c:v>
                </c:pt>
                <c:pt idx="3958">
                  <c:v>45456.916666666664</c:v>
                </c:pt>
                <c:pt idx="3959">
                  <c:v>45456.958333333336</c:v>
                </c:pt>
                <c:pt idx="3960">
                  <c:v>45457</c:v>
                </c:pt>
                <c:pt idx="3961">
                  <c:v>45457.041666666664</c:v>
                </c:pt>
                <c:pt idx="3962">
                  <c:v>45457.083333333336</c:v>
                </c:pt>
                <c:pt idx="3963">
                  <c:v>45457.125</c:v>
                </c:pt>
                <c:pt idx="3964">
                  <c:v>45457.166666666664</c:v>
                </c:pt>
                <c:pt idx="3965">
                  <c:v>45457.208333333336</c:v>
                </c:pt>
                <c:pt idx="3966">
                  <c:v>45457.25</c:v>
                </c:pt>
                <c:pt idx="3967">
                  <c:v>45457.291666666664</c:v>
                </c:pt>
                <c:pt idx="3968">
                  <c:v>45457.333333333336</c:v>
                </c:pt>
                <c:pt idx="3969">
                  <c:v>45457.375</c:v>
                </c:pt>
                <c:pt idx="3970">
                  <c:v>45457.416666666664</c:v>
                </c:pt>
                <c:pt idx="3971">
                  <c:v>45457.458333333336</c:v>
                </c:pt>
                <c:pt idx="3972">
                  <c:v>45457.5</c:v>
                </c:pt>
                <c:pt idx="3973">
                  <c:v>45457.541666666664</c:v>
                </c:pt>
                <c:pt idx="3974">
                  <c:v>45457.583333333336</c:v>
                </c:pt>
                <c:pt idx="3975">
                  <c:v>45457.625</c:v>
                </c:pt>
                <c:pt idx="3976">
                  <c:v>45457.666666666664</c:v>
                </c:pt>
                <c:pt idx="3977">
                  <c:v>45457.708333333336</c:v>
                </c:pt>
                <c:pt idx="3978">
                  <c:v>45457.75</c:v>
                </c:pt>
                <c:pt idx="3979">
                  <c:v>45457.791666666664</c:v>
                </c:pt>
                <c:pt idx="3980">
                  <c:v>45457.833333333336</c:v>
                </c:pt>
                <c:pt idx="3981">
                  <c:v>45457.875</c:v>
                </c:pt>
                <c:pt idx="3982">
                  <c:v>45457.916666666664</c:v>
                </c:pt>
                <c:pt idx="3983">
                  <c:v>45457.958333333336</c:v>
                </c:pt>
                <c:pt idx="3984">
                  <c:v>45458</c:v>
                </c:pt>
                <c:pt idx="3985">
                  <c:v>45458.041666666664</c:v>
                </c:pt>
                <c:pt idx="3986">
                  <c:v>45458.083333333336</c:v>
                </c:pt>
                <c:pt idx="3987">
                  <c:v>45458.125</c:v>
                </c:pt>
                <c:pt idx="3988">
                  <c:v>45458.166666666664</c:v>
                </c:pt>
                <c:pt idx="3989">
                  <c:v>45458.208333333336</c:v>
                </c:pt>
                <c:pt idx="3990">
                  <c:v>45458.25</c:v>
                </c:pt>
                <c:pt idx="3991">
                  <c:v>45458.291666666664</c:v>
                </c:pt>
                <c:pt idx="3992">
                  <c:v>45458.333333333336</c:v>
                </c:pt>
                <c:pt idx="3993">
                  <c:v>45458.375</c:v>
                </c:pt>
                <c:pt idx="3994">
                  <c:v>45458.416666666664</c:v>
                </c:pt>
                <c:pt idx="3995">
                  <c:v>45458.458333333336</c:v>
                </c:pt>
                <c:pt idx="3996">
                  <c:v>45458.5</c:v>
                </c:pt>
                <c:pt idx="3997">
                  <c:v>45458.541666666664</c:v>
                </c:pt>
                <c:pt idx="3998">
                  <c:v>45458.583333333336</c:v>
                </c:pt>
                <c:pt idx="3999">
                  <c:v>45458.625</c:v>
                </c:pt>
                <c:pt idx="4000">
                  <c:v>45458.666666666664</c:v>
                </c:pt>
                <c:pt idx="4001">
                  <c:v>45458.708333333336</c:v>
                </c:pt>
                <c:pt idx="4002">
                  <c:v>45458.75</c:v>
                </c:pt>
                <c:pt idx="4003">
                  <c:v>45458.791666666664</c:v>
                </c:pt>
                <c:pt idx="4004">
                  <c:v>45458.833333333336</c:v>
                </c:pt>
                <c:pt idx="4005">
                  <c:v>45458.875</c:v>
                </c:pt>
                <c:pt idx="4006">
                  <c:v>45458.916666666664</c:v>
                </c:pt>
                <c:pt idx="4007">
                  <c:v>45458.958333333336</c:v>
                </c:pt>
                <c:pt idx="4008">
                  <c:v>45459</c:v>
                </c:pt>
                <c:pt idx="4009">
                  <c:v>45459.041666666664</c:v>
                </c:pt>
                <c:pt idx="4010">
                  <c:v>45459.083333333336</c:v>
                </c:pt>
                <c:pt idx="4011">
                  <c:v>45459.125</c:v>
                </c:pt>
                <c:pt idx="4012">
                  <c:v>45459.166666666664</c:v>
                </c:pt>
                <c:pt idx="4013">
                  <c:v>45459.208333333336</c:v>
                </c:pt>
                <c:pt idx="4014">
                  <c:v>45459.25</c:v>
                </c:pt>
                <c:pt idx="4015">
                  <c:v>45459.291666666664</c:v>
                </c:pt>
                <c:pt idx="4016">
                  <c:v>45459.333333333336</c:v>
                </c:pt>
                <c:pt idx="4017">
                  <c:v>45459.375</c:v>
                </c:pt>
                <c:pt idx="4018">
                  <c:v>45459.416666666664</c:v>
                </c:pt>
                <c:pt idx="4019">
                  <c:v>45459.458333333336</c:v>
                </c:pt>
                <c:pt idx="4020">
                  <c:v>45459.5</c:v>
                </c:pt>
                <c:pt idx="4021">
                  <c:v>45459.541666666664</c:v>
                </c:pt>
                <c:pt idx="4022">
                  <c:v>45459.583333333336</c:v>
                </c:pt>
                <c:pt idx="4023">
                  <c:v>45459.625</c:v>
                </c:pt>
                <c:pt idx="4024">
                  <c:v>45459.666666666664</c:v>
                </c:pt>
                <c:pt idx="4025">
                  <c:v>45459.708333333336</c:v>
                </c:pt>
                <c:pt idx="4026">
                  <c:v>45459.75</c:v>
                </c:pt>
                <c:pt idx="4027">
                  <c:v>45459.791666666664</c:v>
                </c:pt>
                <c:pt idx="4028">
                  <c:v>45459.833333333336</c:v>
                </c:pt>
                <c:pt idx="4029">
                  <c:v>45459.875</c:v>
                </c:pt>
                <c:pt idx="4030">
                  <c:v>45459.916666666664</c:v>
                </c:pt>
                <c:pt idx="4031">
                  <c:v>45459.958333333336</c:v>
                </c:pt>
                <c:pt idx="4032">
                  <c:v>45460</c:v>
                </c:pt>
                <c:pt idx="4033">
                  <c:v>45460.041666666664</c:v>
                </c:pt>
                <c:pt idx="4034">
                  <c:v>45460.083333333336</c:v>
                </c:pt>
                <c:pt idx="4035">
                  <c:v>45460.125</c:v>
                </c:pt>
                <c:pt idx="4036">
                  <c:v>45460.166666666664</c:v>
                </c:pt>
                <c:pt idx="4037">
                  <c:v>45460.208333333336</c:v>
                </c:pt>
                <c:pt idx="4038">
                  <c:v>45460.25</c:v>
                </c:pt>
                <c:pt idx="4039">
                  <c:v>45460.291666666664</c:v>
                </c:pt>
                <c:pt idx="4040">
                  <c:v>45460.333333333336</c:v>
                </c:pt>
                <c:pt idx="4041">
                  <c:v>45460.375</c:v>
                </c:pt>
                <c:pt idx="4042">
                  <c:v>45460.416666666664</c:v>
                </c:pt>
                <c:pt idx="4043">
                  <c:v>45460.458333333336</c:v>
                </c:pt>
                <c:pt idx="4044">
                  <c:v>45460.5</c:v>
                </c:pt>
                <c:pt idx="4045">
                  <c:v>45460.541666666664</c:v>
                </c:pt>
                <c:pt idx="4046">
                  <c:v>45460.583333333336</c:v>
                </c:pt>
                <c:pt idx="4047">
                  <c:v>45460.625</c:v>
                </c:pt>
                <c:pt idx="4048">
                  <c:v>45460.666666666664</c:v>
                </c:pt>
                <c:pt idx="4049">
                  <c:v>45460.708333333336</c:v>
                </c:pt>
                <c:pt idx="4050">
                  <c:v>45460.75</c:v>
                </c:pt>
                <c:pt idx="4051">
                  <c:v>45460.791666666664</c:v>
                </c:pt>
                <c:pt idx="4052">
                  <c:v>45460.833333333336</c:v>
                </c:pt>
                <c:pt idx="4053">
                  <c:v>45460.875</c:v>
                </c:pt>
                <c:pt idx="4054">
                  <c:v>45460.916666666664</c:v>
                </c:pt>
                <c:pt idx="4055">
                  <c:v>45460.958333333336</c:v>
                </c:pt>
                <c:pt idx="4056">
                  <c:v>45461</c:v>
                </c:pt>
                <c:pt idx="4057">
                  <c:v>45461.041666666664</c:v>
                </c:pt>
                <c:pt idx="4058">
                  <c:v>45461.083333333336</c:v>
                </c:pt>
                <c:pt idx="4059">
                  <c:v>45461.125</c:v>
                </c:pt>
                <c:pt idx="4060">
                  <c:v>45461.166666666664</c:v>
                </c:pt>
                <c:pt idx="4061">
                  <c:v>45461.208333333336</c:v>
                </c:pt>
                <c:pt idx="4062">
                  <c:v>45461.25</c:v>
                </c:pt>
                <c:pt idx="4063">
                  <c:v>45461.291666666664</c:v>
                </c:pt>
                <c:pt idx="4064">
                  <c:v>45461.333333333336</c:v>
                </c:pt>
                <c:pt idx="4065">
                  <c:v>45461.375</c:v>
                </c:pt>
                <c:pt idx="4066">
                  <c:v>45461.416666666664</c:v>
                </c:pt>
                <c:pt idx="4067">
                  <c:v>45461.458333333336</c:v>
                </c:pt>
                <c:pt idx="4068">
                  <c:v>45461.5</c:v>
                </c:pt>
                <c:pt idx="4069">
                  <c:v>45461.541666666664</c:v>
                </c:pt>
                <c:pt idx="4070">
                  <c:v>45461.583333333336</c:v>
                </c:pt>
                <c:pt idx="4071">
                  <c:v>45461.625</c:v>
                </c:pt>
                <c:pt idx="4072">
                  <c:v>45461.666666666664</c:v>
                </c:pt>
                <c:pt idx="4073">
                  <c:v>45461.708333333336</c:v>
                </c:pt>
                <c:pt idx="4074">
                  <c:v>45461.75</c:v>
                </c:pt>
                <c:pt idx="4075">
                  <c:v>45461.791666666664</c:v>
                </c:pt>
                <c:pt idx="4076">
                  <c:v>45461.833333333336</c:v>
                </c:pt>
                <c:pt idx="4077">
                  <c:v>45461.875</c:v>
                </c:pt>
                <c:pt idx="4078">
                  <c:v>45461.916666666664</c:v>
                </c:pt>
                <c:pt idx="4079">
                  <c:v>45461.958333333336</c:v>
                </c:pt>
                <c:pt idx="4080">
                  <c:v>45462</c:v>
                </c:pt>
                <c:pt idx="4081">
                  <c:v>45462.041666666664</c:v>
                </c:pt>
                <c:pt idx="4082">
                  <c:v>45462.083333333336</c:v>
                </c:pt>
                <c:pt idx="4083">
                  <c:v>45462.125</c:v>
                </c:pt>
                <c:pt idx="4084">
                  <c:v>45462.166666666664</c:v>
                </c:pt>
                <c:pt idx="4085">
                  <c:v>45462.208333333336</c:v>
                </c:pt>
                <c:pt idx="4086">
                  <c:v>45462.25</c:v>
                </c:pt>
                <c:pt idx="4087">
                  <c:v>45462.291666666664</c:v>
                </c:pt>
                <c:pt idx="4088">
                  <c:v>45462.333333333336</c:v>
                </c:pt>
                <c:pt idx="4089">
                  <c:v>45462.375</c:v>
                </c:pt>
                <c:pt idx="4090">
                  <c:v>45462.416666666664</c:v>
                </c:pt>
                <c:pt idx="4091">
                  <c:v>45462.458333333336</c:v>
                </c:pt>
                <c:pt idx="4092">
                  <c:v>45462.5</c:v>
                </c:pt>
                <c:pt idx="4093">
                  <c:v>45462.541666666664</c:v>
                </c:pt>
                <c:pt idx="4094">
                  <c:v>45462.583333333336</c:v>
                </c:pt>
                <c:pt idx="4095">
                  <c:v>45462.625</c:v>
                </c:pt>
                <c:pt idx="4096">
                  <c:v>45462.666666666664</c:v>
                </c:pt>
                <c:pt idx="4097">
                  <c:v>45462.708333333336</c:v>
                </c:pt>
                <c:pt idx="4098">
                  <c:v>45462.75</c:v>
                </c:pt>
                <c:pt idx="4099">
                  <c:v>45462.791666666664</c:v>
                </c:pt>
                <c:pt idx="4100">
                  <c:v>45462.833333333336</c:v>
                </c:pt>
                <c:pt idx="4101">
                  <c:v>45462.875</c:v>
                </c:pt>
                <c:pt idx="4102">
                  <c:v>45462.916666666664</c:v>
                </c:pt>
                <c:pt idx="4103">
                  <c:v>45462.958333333336</c:v>
                </c:pt>
                <c:pt idx="4104">
                  <c:v>45463</c:v>
                </c:pt>
                <c:pt idx="4105">
                  <c:v>45463.041666666664</c:v>
                </c:pt>
                <c:pt idx="4106">
                  <c:v>45463.083333333336</c:v>
                </c:pt>
                <c:pt idx="4107">
                  <c:v>45463.125</c:v>
                </c:pt>
                <c:pt idx="4108">
                  <c:v>45463.166666666664</c:v>
                </c:pt>
                <c:pt idx="4109">
                  <c:v>45463.208333333336</c:v>
                </c:pt>
                <c:pt idx="4110">
                  <c:v>45463.25</c:v>
                </c:pt>
                <c:pt idx="4111">
                  <c:v>45463.291666666664</c:v>
                </c:pt>
                <c:pt idx="4112">
                  <c:v>45463.333333333336</c:v>
                </c:pt>
                <c:pt idx="4113">
                  <c:v>45463.375</c:v>
                </c:pt>
                <c:pt idx="4114">
                  <c:v>45463.416666666664</c:v>
                </c:pt>
                <c:pt idx="4115">
                  <c:v>45463.458333333336</c:v>
                </c:pt>
                <c:pt idx="4116">
                  <c:v>45463.5</c:v>
                </c:pt>
                <c:pt idx="4117">
                  <c:v>45463.541666666664</c:v>
                </c:pt>
                <c:pt idx="4118">
                  <c:v>45463.583333333336</c:v>
                </c:pt>
                <c:pt idx="4119">
                  <c:v>45463.625</c:v>
                </c:pt>
                <c:pt idx="4120">
                  <c:v>45463.666666666664</c:v>
                </c:pt>
                <c:pt idx="4121">
                  <c:v>45463.708333333336</c:v>
                </c:pt>
                <c:pt idx="4122">
                  <c:v>45463.75</c:v>
                </c:pt>
                <c:pt idx="4123">
                  <c:v>45463.791666666664</c:v>
                </c:pt>
                <c:pt idx="4124">
                  <c:v>45463.833333333336</c:v>
                </c:pt>
                <c:pt idx="4125">
                  <c:v>45463.875</c:v>
                </c:pt>
                <c:pt idx="4126">
                  <c:v>45463.916666666664</c:v>
                </c:pt>
                <c:pt idx="4127">
                  <c:v>45463.958333333336</c:v>
                </c:pt>
                <c:pt idx="4128">
                  <c:v>45464</c:v>
                </c:pt>
                <c:pt idx="4129">
                  <c:v>45464.041666666664</c:v>
                </c:pt>
                <c:pt idx="4130">
                  <c:v>45464.083333333336</c:v>
                </c:pt>
                <c:pt idx="4131">
                  <c:v>45464.125</c:v>
                </c:pt>
                <c:pt idx="4132">
                  <c:v>45464.166666666664</c:v>
                </c:pt>
                <c:pt idx="4133">
                  <c:v>45464.208333333336</c:v>
                </c:pt>
                <c:pt idx="4134">
                  <c:v>45464.25</c:v>
                </c:pt>
                <c:pt idx="4135">
                  <c:v>45464.291666666664</c:v>
                </c:pt>
                <c:pt idx="4136">
                  <c:v>45464.333333333336</c:v>
                </c:pt>
                <c:pt idx="4137">
                  <c:v>45464.375</c:v>
                </c:pt>
                <c:pt idx="4138">
                  <c:v>45464.416666666664</c:v>
                </c:pt>
                <c:pt idx="4139">
                  <c:v>45464.458333333336</c:v>
                </c:pt>
                <c:pt idx="4140">
                  <c:v>45464.5</c:v>
                </c:pt>
                <c:pt idx="4141">
                  <c:v>45464.541666666664</c:v>
                </c:pt>
                <c:pt idx="4142">
                  <c:v>45464.583333333336</c:v>
                </c:pt>
                <c:pt idx="4143">
                  <c:v>45464.625</c:v>
                </c:pt>
                <c:pt idx="4144">
                  <c:v>45464.666666666664</c:v>
                </c:pt>
                <c:pt idx="4145">
                  <c:v>45464.708333333336</c:v>
                </c:pt>
                <c:pt idx="4146">
                  <c:v>45464.75</c:v>
                </c:pt>
                <c:pt idx="4147">
                  <c:v>45464.791666666664</c:v>
                </c:pt>
                <c:pt idx="4148">
                  <c:v>45464.833333333336</c:v>
                </c:pt>
                <c:pt idx="4149">
                  <c:v>45464.875</c:v>
                </c:pt>
                <c:pt idx="4150">
                  <c:v>45464.916666666664</c:v>
                </c:pt>
                <c:pt idx="4151">
                  <c:v>45464.958333333336</c:v>
                </c:pt>
                <c:pt idx="4152">
                  <c:v>45465</c:v>
                </c:pt>
                <c:pt idx="4153">
                  <c:v>45465.041666666664</c:v>
                </c:pt>
                <c:pt idx="4154">
                  <c:v>45465.083333333336</c:v>
                </c:pt>
                <c:pt idx="4155">
                  <c:v>45465.125</c:v>
                </c:pt>
                <c:pt idx="4156">
                  <c:v>45465.166666666664</c:v>
                </c:pt>
                <c:pt idx="4157">
                  <c:v>45465.208333333336</c:v>
                </c:pt>
                <c:pt idx="4158">
                  <c:v>45465.25</c:v>
                </c:pt>
                <c:pt idx="4159">
                  <c:v>45465.291666666664</c:v>
                </c:pt>
                <c:pt idx="4160">
                  <c:v>45465.333333333336</c:v>
                </c:pt>
                <c:pt idx="4161">
                  <c:v>45465.375</c:v>
                </c:pt>
                <c:pt idx="4162">
                  <c:v>45465.416666666664</c:v>
                </c:pt>
                <c:pt idx="4163">
                  <c:v>45465.458333333336</c:v>
                </c:pt>
                <c:pt idx="4164">
                  <c:v>45465.5</c:v>
                </c:pt>
                <c:pt idx="4165">
                  <c:v>45465.541666666664</c:v>
                </c:pt>
                <c:pt idx="4166">
                  <c:v>45465.583333333336</c:v>
                </c:pt>
                <c:pt idx="4167">
                  <c:v>45465.625</c:v>
                </c:pt>
                <c:pt idx="4168">
                  <c:v>45465.666666666664</c:v>
                </c:pt>
                <c:pt idx="4169">
                  <c:v>45465.708333333336</c:v>
                </c:pt>
                <c:pt idx="4170">
                  <c:v>45465.75</c:v>
                </c:pt>
                <c:pt idx="4171">
                  <c:v>45465.791666666664</c:v>
                </c:pt>
                <c:pt idx="4172">
                  <c:v>45465.833333333336</c:v>
                </c:pt>
                <c:pt idx="4173">
                  <c:v>45465.875</c:v>
                </c:pt>
                <c:pt idx="4174">
                  <c:v>45465.916666666664</c:v>
                </c:pt>
                <c:pt idx="4175">
                  <c:v>45465.958333333336</c:v>
                </c:pt>
                <c:pt idx="4176">
                  <c:v>45466</c:v>
                </c:pt>
                <c:pt idx="4177">
                  <c:v>45466.041666666664</c:v>
                </c:pt>
                <c:pt idx="4178">
                  <c:v>45466.083333333336</c:v>
                </c:pt>
                <c:pt idx="4179">
                  <c:v>45466.125</c:v>
                </c:pt>
                <c:pt idx="4180">
                  <c:v>45466.166666666664</c:v>
                </c:pt>
                <c:pt idx="4181">
                  <c:v>45466.208333333336</c:v>
                </c:pt>
                <c:pt idx="4182">
                  <c:v>45466.25</c:v>
                </c:pt>
                <c:pt idx="4183">
                  <c:v>45466.291666666664</c:v>
                </c:pt>
                <c:pt idx="4184">
                  <c:v>45466.333333333336</c:v>
                </c:pt>
                <c:pt idx="4185">
                  <c:v>45466.375</c:v>
                </c:pt>
                <c:pt idx="4186">
                  <c:v>45466.416666666664</c:v>
                </c:pt>
                <c:pt idx="4187">
                  <c:v>45466.458333333336</c:v>
                </c:pt>
                <c:pt idx="4188">
                  <c:v>45466.5</c:v>
                </c:pt>
                <c:pt idx="4189">
                  <c:v>45466.541666666664</c:v>
                </c:pt>
                <c:pt idx="4190">
                  <c:v>45466.583333333336</c:v>
                </c:pt>
                <c:pt idx="4191">
                  <c:v>45466.625</c:v>
                </c:pt>
                <c:pt idx="4192">
                  <c:v>45466.666666666664</c:v>
                </c:pt>
                <c:pt idx="4193">
                  <c:v>45466.708333333336</c:v>
                </c:pt>
                <c:pt idx="4194">
                  <c:v>45466.75</c:v>
                </c:pt>
                <c:pt idx="4195">
                  <c:v>45466.791666666664</c:v>
                </c:pt>
                <c:pt idx="4196">
                  <c:v>45466.833333333336</c:v>
                </c:pt>
                <c:pt idx="4197">
                  <c:v>45466.875</c:v>
                </c:pt>
                <c:pt idx="4198">
                  <c:v>45466.916666666664</c:v>
                </c:pt>
                <c:pt idx="4199">
                  <c:v>45466.958333333336</c:v>
                </c:pt>
                <c:pt idx="4200">
                  <c:v>45467</c:v>
                </c:pt>
                <c:pt idx="4201">
                  <c:v>45467.041666666664</c:v>
                </c:pt>
                <c:pt idx="4202">
                  <c:v>45467.083333333336</c:v>
                </c:pt>
                <c:pt idx="4203">
                  <c:v>45467.125</c:v>
                </c:pt>
                <c:pt idx="4204">
                  <c:v>45467.166666666664</c:v>
                </c:pt>
                <c:pt idx="4205">
                  <c:v>45467.208333333336</c:v>
                </c:pt>
                <c:pt idx="4206">
                  <c:v>45467.25</c:v>
                </c:pt>
                <c:pt idx="4207">
                  <c:v>45467.291666666664</c:v>
                </c:pt>
                <c:pt idx="4208">
                  <c:v>45467.333333333336</c:v>
                </c:pt>
                <c:pt idx="4209">
                  <c:v>45467.375</c:v>
                </c:pt>
                <c:pt idx="4210">
                  <c:v>45467.416666666664</c:v>
                </c:pt>
                <c:pt idx="4211">
                  <c:v>45467.458333333336</c:v>
                </c:pt>
                <c:pt idx="4212">
                  <c:v>45467.5</c:v>
                </c:pt>
                <c:pt idx="4213">
                  <c:v>45467.541666666664</c:v>
                </c:pt>
                <c:pt idx="4214">
                  <c:v>45467.583333333336</c:v>
                </c:pt>
                <c:pt idx="4215">
                  <c:v>45467.625</c:v>
                </c:pt>
                <c:pt idx="4216">
                  <c:v>45467.666666666664</c:v>
                </c:pt>
                <c:pt idx="4217">
                  <c:v>45467.708333333336</c:v>
                </c:pt>
                <c:pt idx="4218">
                  <c:v>45467.75</c:v>
                </c:pt>
                <c:pt idx="4219">
                  <c:v>45467.791666666664</c:v>
                </c:pt>
                <c:pt idx="4220">
                  <c:v>45467.833333333336</c:v>
                </c:pt>
                <c:pt idx="4221">
                  <c:v>45467.875</c:v>
                </c:pt>
                <c:pt idx="4222">
                  <c:v>45467.916666666664</c:v>
                </c:pt>
                <c:pt idx="4223">
                  <c:v>45467.958333333336</c:v>
                </c:pt>
                <c:pt idx="4224">
                  <c:v>45468</c:v>
                </c:pt>
                <c:pt idx="4225">
                  <c:v>45468.041666666664</c:v>
                </c:pt>
                <c:pt idx="4226">
                  <c:v>45468.083333333336</c:v>
                </c:pt>
                <c:pt idx="4227">
                  <c:v>45468.125</c:v>
                </c:pt>
                <c:pt idx="4228">
                  <c:v>45468.166666666664</c:v>
                </c:pt>
                <c:pt idx="4229">
                  <c:v>45468.208333333336</c:v>
                </c:pt>
                <c:pt idx="4230">
                  <c:v>45468.25</c:v>
                </c:pt>
                <c:pt idx="4231">
                  <c:v>45468.291666666664</c:v>
                </c:pt>
                <c:pt idx="4232">
                  <c:v>45468.333333333336</c:v>
                </c:pt>
                <c:pt idx="4233">
                  <c:v>45468.375</c:v>
                </c:pt>
                <c:pt idx="4234">
                  <c:v>45468.416666666664</c:v>
                </c:pt>
                <c:pt idx="4235">
                  <c:v>45468.458333333336</c:v>
                </c:pt>
                <c:pt idx="4236">
                  <c:v>45468.5</c:v>
                </c:pt>
                <c:pt idx="4237">
                  <c:v>45468.541666666664</c:v>
                </c:pt>
                <c:pt idx="4238">
                  <c:v>45468.583333333336</c:v>
                </c:pt>
                <c:pt idx="4239">
                  <c:v>45468.625</c:v>
                </c:pt>
                <c:pt idx="4240">
                  <c:v>45468.666666666664</c:v>
                </c:pt>
                <c:pt idx="4241">
                  <c:v>45468.708333333336</c:v>
                </c:pt>
                <c:pt idx="4242">
                  <c:v>45468.75</c:v>
                </c:pt>
                <c:pt idx="4243">
                  <c:v>45468.791666666664</c:v>
                </c:pt>
                <c:pt idx="4244">
                  <c:v>45468.833333333336</c:v>
                </c:pt>
                <c:pt idx="4245">
                  <c:v>45468.875</c:v>
                </c:pt>
                <c:pt idx="4246">
                  <c:v>45468.916666666664</c:v>
                </c:pt>
                <c:pt idx="4247">
                  <c:v>45468.958333333336</c:v>
                </c:pt>
                <c:pt idx="4248">
                  <c:v>45469</c:v>
                </c:pt>
                <c:pt idx="4249">
                  <c:v>45469.041666666664</c:v>
                </c:pt>
                <c:pt idx="4250">
                  <c:v>45469.083333333336</c:v>
                </c:pt>
                <c:pt idx="4251">
                  <c:v>45469.125</c:v>
                </c:pt>
                <c:pt idx="4252">
                  <c:v>45469.166666666664</c:v>
                </c:pt>
                <c:pt idx="4253">
                  <c:v>45469.208333333336</c:v>
                </c:pt>
                <c:pt idx="4254">
                  <c:v>45469.25</c:v>
                </c:pt>
                <c:pt idx="4255">
                  <c:v>45469.291666666664</c:v>
                </c:pt>
                <c:pt idx="4256">
                  <c:v>45469.333333333336</c:v>
                </c:pt>
                <c:pt idx="4257">
                  <c:v>45469.375</c:v>
                </c:pt>
                <c:pt idx="4258">
                  <c:v>45469.416666666664</c:v>
                </c:pt>
                <c:pt idx="4259">
                  <c:v>45469.458333333336</c:v>
                </c:pt>
                <c:pt idx="4260">
                  <c:v>45469.5</c:v>
                </c:pt>
                <c:pt idx="4261">
                  <c:v>45469.541666666664</c:v>
                </c:pt>
                <c:pt idx="4262">
                  <c:v>45469.583333333336</c:v>
                </c:pt>
                <c:pt idx="4263">
                  <c:v>45469.625</c:v>
                </c:pt>
                <c:pt idx="4264">
                  <c:v>45469.666666666664</c:v>
                </c:pt>
                <c:pt idx="4265">
                  <c:v>45469.708333333336</c:v>
                </c:pt>
                <c:pt idx="4266">
                  <c:v>45469.75</c:v>
                </c:pt>
                <c:pt idx="4267">
                  <c:v>45469.791666666664</c:v>
                </c:pt>
                <c:pt idx="4268">
                  <c:v>45469.833333333336</c:v>
                </c:pt>
                <c:pt idx="4269">
                  <c:v>45469.875</c:v>
                </c:pt>
                <c:pt idx="4270">
                  <c:v>45469.916666666664</c:v>
                </c:pt>
                <c:pt idx="4271">
                  <c:v>45469.958333333336</c:v>
                </c:pt>
                <c:pt idx="4272">
                  <c:v>45470</c:v>
                </c:pt>
                <c:pt idx="4273">
                  <c:v>45470.041666666664</c:v>
                </c:pt>
                <c:pt idx="4274">
                  <c:v>45470.083333333336</c:v>
                </c:pt>
                <c:pt idx="4275">
                  <c:v>45470.125</c:v>
                </c:pt>
                <c:pt idx="4276">
                  <c:v>45470.166666666664</c:v>
                </c:pt>
                <c:pt idx="4277">
                  <c:v>45470.208333333336</c:v>
                </c:pt>
                <c:pt idx="4278">
                  <c:v>45470.25</c:v>
                </c:pt>
                <c:pt idx="4279">
                  <c:v>45470.291666666664</c:v>
                </c:pt>
                <c:pt idx="4280">
                  <c:v>45470.333333333336</c:v>
                </c:pt>
                <c:pt idx="4281">
                  <c:v>45470.375</c:v>
                </c:pt>
                <c:pt idx="4282">
                  <c:v>45470.416666666664</c:v>
                </c:pt>
                <c:pt idx="4283">
                  <c:v>45470.458333333336</c:v>
                </c:pt>
                <c:pt idx="4284">
                  <c:v>45470.5</c:v>
                </c:pt>
                <c:pt idx="4285">
                  <c:v>45470.541666666664</c:v>
                </c:pt>
                <c:pt idx="4286">
                  <c:v>45470.583333333336</c:v>
                </c:pt>
                <c:pt idx="4287">
                  <c:v>45470.625</c:v>
                </c:pt>
                <c:pt idx="4288">
                  <c:v>45470.666666666664</c:v>
                </c:pt>
                <c:pt idx="4289">
                  <c:v>45470.708333333336</c:v>
                </c:pt>
                <c:pt idx="4290">
                  <c:v>45470.75</c:v>
                </c:pt>
                <c:pt idx="4291">
                  <c:v>45470.791666666664</c:v>
                </c:pt>
                <c:pt idx="4292">
                  <c:v>45470.833333333336</c:v>
                </c:pt>
                <c:pt idx="4293">
                  <c:v>45470.875</c:v>
                </c:pt>
                <c:pt idx="4294">
                  <c:v>45470.916666666664</c:v>
                </c:pt>
                <c:pt idx="4295">
                  <c:v>45470.958333333336</c:v>
                </c:pt>
                <c:pt idx="4296">
                  <c:v>45471</c:v>
                </c:pt>
                <c:pt idx="4297">
                  <c:v>45471.041666666664</c:v>
                </c:pt>
                <c:pt idx="4298">
                  <c:v>45471.083333333336</c:v>
                </c:pt>
                <c:pt idx="4299">
                  <c:v>45471.125</c:v>
                </c:pt>
                <c:pt idx="4300">
                  <c:v>45471.166666666664</c:v>
                </c:pt>
                <c:pt idx="4301">
                  <c:v>45471.208333333336</c:v>
                </c:pt>
                <c:pt idx="4302">
                  <c:v>45471.25</c:v>
                </c:pt>
                <c:pt idx="4303">
                  <c:v>45471.291666666664</c:v>
                </c:pt>
                <c:pt idx="4304">
                  <c:v>45471.333333333336</c:v>
                </c:pt>
                <c:pt idx="4305">
                  <c:v>45471.375</c:v>
                </c:pt>
                <c:pt idx="4306">
                  <c:v>45471.416666666664</c:v>
                </c:pt>
                <c:pt idx="4307">
                  <c:v>45471.458333333336</c:v>
                </c:pt>
                <c:pt idx="4308">
                  <c:v>45471.5</c:v>
                </c:pt>
                <c:pt idx="4309">
                  <c:v>45471.541666666664</c:v>
                </c:pt>
                <c:pt idx="4310">
                  <c:v>45471.583333333336</c:v>
                </c:pt>
                <c:pt idx="4311">
                  <c:v>45471.625</c:v>
                </c:pt>
                <c:pt idx="4312">
                  <c:v>45471.666666666664</c:v>
                </c:pt>
                <c:pt idx="4313">
                  <c:v>45471.708333333336</c:v>
                </c:pt>
                <c:pt idx="4314">
                  <c:v>45471.75</c:v>
                </c:pt>
                <c:pt idx="4315">
                  <c:v>45471.791666666664</c:v>
                </c:pt>
                <c:pt idx="4316">
                  <c:v>45471.833333333336</c:v>
                </c:pt>
                <c:pt idx="4317">
                  <c:v>45471.875</c:v>
                </c:pt>
                <c:pt idx="4318">
                  <c:v>45471.916666666664</c:v>
                </c:pt>
                <c:pt idx="4319">
                  <c:v>45471.958333333336</c:v>
                </c:pt>
                <c:pt idx="4320">
                  <c:v>45472</c:v>
                </c:pt>
                <c:pt idx="4321">
                  <c:v>45472.041666666664</c:v>
                </c:pt>
                <c:pt idx="4322">
                  <c:v>45472.083333333336</c:v>
                </c:pt>
                <c:pt idx="4323">
                  <c:v>45472.125</c:v>
                </c:pt>
                <c:pt idx="4324">
                  <c:v>45472.166666666664</c:v>
                </c:pt>
                <c:pt idx="4325">
                  <c:v>45472.208333333336</c:v>
                </c:pt>
                <c:pt idx="4326">
                  <c:v>45472.25</c:v>
                </c:pt>
                <c:pt idx="4327">
                  <c:v>45472.291666666664</c:v>
                </c:pt>
                <c:pt idx="4328">
                  <c:v>45472.333333333336</c:v>
                </c:pt>
                <c:pt idx="4329">
                  <c:v>45472.375</c:v>
                </c:pt>
                <c:pt idx="4330">
                  <c:v>45472.416666666664</c:v>
                </c:pt>
                <c:pt idx="4331">
                  <c:v>45472.458333333336</c:v>
                </c:pt>
                <c:pt idx="4332">
                  <c:v>45472.5</c:v>
                </c:pt>
                <c:pt idx="4333">
                  <c:v>45472.541666666664</c:v>
                </c:pt>
                <c:pt idx="4334">
                  <c:v>45472.583333333336</c:v>
                </c:pt>
                <c:pt idx="4335">
                  <c:v>45472.625</c:v>
                </c:pt>
                <c:pt idx="4336">
                  <c:v>45472.666666666664</c:v>
                </c:pt>
                <c:pt idx="4337">
                  <c:v>45472.708333333336</c:v>
                </c:pt>
                <c:pt idx="4338">
                  <c:v>45472.75</c:v>
                </c:pt>
                <c:pt idx="4339">
                  <c:v>45472.791666666664</c:v>
                </c:pt>
                <c:pt idx="4340">
                  <c:v>45472.833333333336</c:v>
                </c:pt>
                <c:pt idx="4341">
                  <c:v>45472.875</c:v>
                </c:pt>
                <c:pt idx="4342">
                  <c:v>45472.916666666664</c:v>
                </c:pt>
                <c:pt idx="4343">
                  <c:v>45472.958333333336</c:v>
                </c:pt>
                <c:pt idx="4344">
                  <c:v>45473</c:v>
                </c:pt>
                <c:pt idx="4345">
                  <c:v>45473.041666666664</c:v>
                </c:pt>
                <c:pt idx="4346">
                  <c:v>45473.083333333336</c:v>
                </c:pt>
                <c:pt idx="4347">
                  <c:v>45473.125</c:v>
                </c:pt>
                <c:pt idx="4348">
                  <c:v>45473.166666666664</c:v>
                </c:pt>
                <c:pt idx="4349">
                  <c:v>45473.208333333336</c:v>
                </c:pt>
                <c:pt idx="4350">
                  <c:v>45473.25</c:v>
                </c:pt>
                <c:pt idx="4351">
                  <c:v>45473.291666666664</c:v>
                </c:pt>
                <c:pt idx="4352">
                  <c:v>45473.333333333336</c:v>
                </c:pt>
                <c:pt idx="4353">
                  <c:v>45473.375</c:v>
                </c:pt>
                <c:pt idx="4354">
                  <c:v>45473.416666666664</c:v>
                </c:pt>
                <c:pt idx="4355">
                  <c:v>45473.458333333336</c:v>
                </c:pt>
                <c:pt idx="4356">
                  <c:v>45473.5</c:v>
                </c:pt>
                <c:pt idx="4357">
                  <c:v>45473.541666666664</c:v>
                </c:pt>
                <c:pt idx="4358">
                  <c:v>45473.583333333336</c:v>
                </c:pt>
                <c:pt idx="4359">
                  <c:v>45473.625</c:v>
                </c:pt>
                <c:pt idx="4360">
                  <c:v>45473.666666666664</c:v>
                </c:pt>
                <c:pt idx="4361">
                  <c:v>45473.708333333336</c:v>
                </c:pt>
                <c:pt idx="4362">
                  <c:v>45473.75</c:v>
                </c:pt>
                <c:pt idx="4363">
                  <c:v>45473.791666666664</c:v>
                </c:pt>
                <c:pt idx="4364">
                  <c:v>45473.833333333336</c:v>
                </c:pt>
                <c:pt idx="4365">
                  <c:v>45473.875</c:v>
                </c:pt>
                <c:pt idx="4366">
                  <c:v>45473.916666666664</c:v>
                </c:pt>
                <c:pt idx="4367">
                  <c:v>45473.958333333336</c:v>
                </c:pt>
                <c:pt idx="4368">
                  <c:v>45474</c:v>
                </c:pt>
                <c:pt idx="4369">
                  <c:v>45474.041666666664</c:v>
                </c:pt>
                <c:pt idx="4370">
                  <c:v>45474.083333333336</c:v>
                </c:pt>
                <c:pt idx="4371">
                  <c:v>45474.125</c:v>
                </c:pt>
                <c:pt idx="4372">
                  <c:v>45474.166666666664</c:v>
                </c:pt>
                <c:pt idx="4373">
                  <c:v>45474.208333333336</c:v>
                </c:pt>
                <c:pt idx="4374">
                  <c:v>45474.25</c:v>
                </c:pt>
                <c:pt idx="4375">
                  <c:v>45474.291666666664</c:v>
                </c:pt>
                <c:pt idx="4376">
                  <c:v>45474.333333333336</c:v>
                </c:pt>
                <c:pt idx="4377">
                  <c:v>45474.375</c:v>
                </c:pt>
                <c:pt idx="4378">
                  <c:v>45474.416666666664</c:v>
                </c:pt>
                <c:pt idx="4379">
                  <c:v>45474.458333333336</c:v>
                </c:pt>
                <c:pt idx="4380">
                  <c:v>45474.5</c:v>
                </c:pt>
                <c:pt idx="4381">
                  <c:v>45474.541666666664</c:v>
                </c:pt>
                <c:pt idx="4382">
                  <c:v>45474.583333333336</c:v>
                </c:pt>
                <c:pt idx="4383">
                  <c:v>45474.625</c:v>
                </c:pt>
                <c:pt idx="4384">
                  <c:v>45474.666666666664</c:v>
                </c:pt>
                <c:pt idx="4385">
                  <c:v>45474.708333333336</c:v>
                </c:pt>
                <c:pt idx="4386">
                  <c:v>45474.75</c:v>
                </c:pt>
                <c:pt idx="4387">
                  <c:v>45474.791666666664</c:v>
                </c:pt>
                <c:pt idx="4388">
                  <c:v>45474.833333333336</c:v>
                </c:pt>
                <c:pt idx="4389">
                  <c:v>45474.875</c:v>
                </c:pt>
                <c:pt idx="4390">
                  <c:v>45474.916666666664</c:v>
                </c:pt>
                <c:pt idx="4391">
                  <c:v>45474.958333333336</c:v>
                </c:pt>
                <c:pt idx="4392">
                  <c:v>45475</c:v>
                </c:pt>
                <c:pt idx="4393">
                  <c:v>45475.041666666664</c:v>
                </c:pt>
                <c:pt idx="4394">
                  <c:v>45475.083333333336</c:v>
                </c:pt>
                <c:pt idx="4395">
                  <c:v>45475.125</c:v>
                </c:pt>
                <c:pt idx="4396">
                  <c:v>45475.166666666664</c:v>
                </c:pt>
                <c:pt idx="4397">
                  <c:v>45475.208333333336</c:v>
                </c:pt>
                <c:pt idx="4398">
                  <c:v>45475.25</c:v>
                </c:pt>
                <c:pt idx="4399">
                  <c:v>45475.291666666664</c:v>
                </c:pt>
                <c:pt idx="4400">
                  <c:v>45475.333333333336</c:v>
                </c:pt>
                <c:pt idx="4401">
                  <c:v>45475.375</c:v>
                </c:pt>
                <c:pt idx="4402">
                  <c:v>45475.416666666664</c:v>
                </c:pt>
                <c:pt idx="4403">
                  <c:v>45475.458333333336</c:v>
                </c:pt>
                <c:pt idx="4404">
                  <c:v>45475.5</c:v>
                </c:pt>
                <c:pt idx="4405">
                  <c:v>45475.541666666664</c:v>
                </c:pt>
                <c:pt idx="4406">
                  <c:v>45475.583333333336</c:v>
                </c:pt>
                <c:pt idx="4407">
                  <c:v>45475.625</c:v>
                </c:pt>
                <c:pt idx="4408">
                  <c:v>45475.666666666664</c:v>
                </c:pt>
                <c:pt idx="4409">
                  <c:v>45475.708333333336</c:v>
                </c:pt>
                <c:pt idx="4410">
                  <c:v>45475.75</c:v>
                </c:pt>
                <c:pt idx="4411">
                  <c:v>45475.791666666664</c:v>
                </c:pt>
                <c:pt idx="4412">
                  <c:v>45475.833333333336</c:v>
                </c:pt>
                <c:pt idx="4413">
                  <c:v>45475.875</c:v>
                </c:pt>
                <c:pt idx="4414">
                  <c:v>45475.916666666664</c:v>
                </c:pt>
                <c:pt idx="4415">
                  <c:v>45475.958333333336</c:v>
                </c:pt>
                <c:pt idx="4416">
                  <c:v>45476</c:v>
                </c:pt>
                <c:pt idx="4417">
                  <c:v>45476.041666666664</c:v>
                </c:pt>
                <c:pt idx="4418">
                  <c:v>45476.083333333336</c:v>
                </c:pt>
                <c:pt idx="4419">
                  <c:v>45476.125</c:v>
                </c:pt>
                <c:pt idx="4420">
                  <c:v>45476.166666666664</c:v>
                </c:pt>
                <c:pt idx="4421">
                  <c:v>45476.208333333336</c:v>
                </c:pt>
                <c:pt idx="4422">
                  <c:v>45476.25</c:v>
                </c:pt>
                <c:pt idx="4423">
                  <c:v>45476.291666666664</c:v>
                </c:pt>
                <c:pt idx="4424">
                  <c:v>45476.333333333336</c:v>
                </c:pt>
                <c:pt idx="4425">
                  <c:v>45476.375</c:v>
                </c:pt>
                <c:pt idx="4426">
                  <c:v>45476.416666666664</c:v>
                </c:pt>
                <c:pt idx="4427">
                  <c:v>45476.458333333336</c:v>
                </c:pt>
                <c:pt idx="4428">
                  <c:v>45476.5</c:v>
                </c:pt>
                <c:pt idx="4429">
                  <c:v>45476.541666666664</c:v>
                </c:pt>
                <c:pt idx="4430">
                  <c:v>45476.583333333336</c:v>
                </c:pt>
                <c:pt idx="4431">
                  <c:v>45476.625</c:v>
                </c:pt>
                <c:pt idx="4432">
                  <c:v>45476.666666666664</c:v>
                </c:pt>
                <c:pt idx="4433">
                  <c:v>45476.708333333336</c:v>
                </c:pt>
                <c:pt idx="4434">
                  <c:v>45476.75</c:v>
                </c:pt>
                <c:pt idx="4435">
                  <c:v>45476.791666666664</c:v>
                </c:pt>
                <c:pt idx="4436">
                  <c:v>45476.833333333336</c:v>
                </c:pt>
                <c:pt idx="4437">
                  <c:v>45476.875</c:v>
                </c:pt>
                <c:pt idx="4438">
                  <c:v>45476.916666666664</c:v>
                </c:pt>
                <c:pt idx="4439">
                  <c:v>45476.958333333336</c:v>
                </c:pt>
                <c:pt idx="4440">
                  <c:v>45477</c:v>
                </c:pt>
                <c:pt idx="4441">
                  <c:v>45477.041666666664</c:v>
                </c:pt>
                <c:pt idx="4442">
                  <c:v>45477.083333333336</c:v>
                </c:pt>
                <c:pt idx="4443">
                  <c:v>45477.125</c:v>
                </c:pt>
                <c:pt idx="4444">
                  <c:v>45477.166666666664</c:v>
                </c:pt>
                <c:pt idx="4445">
                  <c:v>45477.208333333336</c:v>
                </c:pt>
                <c:pt idx="4446">
                  <c:v>45477.25</c:v>
                </c:pt>
                <c:pt idx="4447">
                  <c:v>45477.291666666664</c:v>
                </c:pt>
                <c:pt idx="4448">
                  <c:v>45477.333333333336</c:v>
                </c:pt>
                <c:pt idx="4449">
                  <c:v>45477.375</c:v>
                </c:pt>
                <c:pt idx="4450">
                  <c:v>45477.416666666664</c:v>
                </c:pt>
                <c:pt idx="4451">
                  <c:v>45477.458333333336</c:v>
                </c:pt>
                <c:pt idx="4452">
                  <c:v>45477.5</c:v>
                </c:pt>
                <c:pt idx="4453">
                  <c:v>45477.541666666664</c:v>
                </c:pt>
                <c:pt idx="4454">
                  <c:v>45477.583333333336</c:v>
                </c:pt>
                <c:pt idx="4455">
                  <c:v>45477.625</c:v>
                </c:pt>
                <c:pt idx="4456">
                  <c:v>45477.666666666664</c:v>
                </c:pt>
                <c:pt idx="4457">
                  <c:v>45477.708333333336</c:v>
                </c:pt>
                <c:pt idx="4458">
                  <c:v>45477.75</c:v>
                </c:pt>
                <c:pt idx="4459">
                  <c:v>45477.791666666664</c:v>
                </c:pt>
                <c:pt idx="4460">
                  <c:v>45477.833333333336</c:v>
                </c:pt>
                <c:pt idx="4461">
                  <c:v>45477.875</c:v>
                </c:pt>
                <c:pt idx="4462">
                  <c:v>45477.916666666664</c:v>
                </c:pt>
                <c:pt idx="4463">
                  <c:v>45477.958333333336</c:v>
                </c:pt>
                <c:pt idx="4464">
                  <c:v>45478</c:v>
                </c:pt>
                <c:pt idx="4465">
                  <c:v>45478.041666666664</c:v>
                </c:pt>
                <c:pt idx="4466">
                  <c:v>45478.083333333336</c:v>
                </c:pt>
                <c:pt idx="4467">
                  <c:v>45478.125</c:v>
                </c:pt>
                <c:pt idx="4468">
                  <c:v>45478.166666666664</c:v>
                </c:pt>
                <c:pt idx="4469">
                  <c:v>45478.208333333336</c:v>
                </c:pt>
                <c:pt idx="4470">
                  <c:v>45478.25</c:v>
                </c:pt>
                <c:pt idx="4471">
                  <c:v>45478.291666666664</c:v>
                </c:pt>
                <c:pt idx="4472">
                  <c:v>45478.333333333336</c:v>
                </c:pt>
                <c:pt idx="4473">
                  <c:v>45478.375</c:v>
                </c:pt>
                <c:pt idx="4474">
                  <c:v>45478.416666666664</c:v>
                </c:pt>
                <c:pt idx="4475">
                  <c:v>45478.458333333336</c:v>
                </c:pt>
                <c:pt idx="4476">
                  <c:v>45478.5</c:v>
                </c:pt>
                <c:pt idx="4477">
                  <c:v>45478.541666666664</c:v>
                </c:pt>
                <c:pt idx="4478">
                  <c:v>45478.583333333336</c:v>
                </c:pt>
                <c:pt idx="4479">
                  <c:v>45478.625</c:v>
                </c:pt>
                <c:pt idx="4480">
                  <c:v>45478.666666666664</c:v>
                </c:pt>
                <c:pt idx="4481">
                  <c:v>45478.708333333336</c:v>
                </c:pt>
                <c:pt idx="4482">
                  <c:v>45478.75</c:v>
                </c:pt>
                <c:pt idx="4483">
                  <c:v>45478.791666666664</c:v>
                </c:pt>
                <c:pt idx="4484">
                  <c:v>45478.833333333336</c:v>
                </c:pt>
                <c:pt idx="4485">
                  <c:v>45478.875</c:v>
                </c:pt>
                <c:pt idx="4486">
                  <c:v>45478.916666666664</c:v>
                </c:pt>
                <c:pt idx="4487">
                  <c:v>45478.958333333336</c:v>
                </c:pt>
                <c:pt idx="4488">
                  <c:v>45479</c:v>
                </c:pt>
                <c:pt idx="4489">
                  <c:v>45479.041666666664</c:v>
                </c:pt>
                <c:pt idx="4490">
                  <c:v>45479.083333333336</c:v>
                </c:pt>
                <c:pt idx="4491">
                  <c:v>45479.125</c:v>
                </c:pt>
                <c:pt idx="4492">
                  <c:v>45479.166666666664</c:v>
                </c:pt>
                <c:pt idx="4493">
                  <c:v>45479.208333333336</c:v>
                </c:pt>
                <c:pt idx="4494">
                  <c:v>45479.25</c:v>
                </c:pt>
                <c:pt idx="4495">
                  <c:v>45479.291666666664</c:v>
                </c:pt>
                <c:pt idx="4496">
                  <c:v>45479.333333333336</c:v>
                </c:pt>
                <c:pt idx="4497">
                  <c:v>45479.375</c:v>
                </c:pt>
                <c:pt idx="4498">
                  <c:v>45479.416666666664</c:v>
                </c:pt>
                <c:pt idx="4499">
                  <c:v>45479.458333333336</c:v>
                </c:pt>
                <c:pt idx="4500">
                  <c:v>45479.5</c:v>
                </c:pt>
                <c:pt idx="4501">
                  <c:v>45479.541666666664</c:v>
                </c:pt>
                <c:pt idx="4502">
                  <c:v>45479.583333333336</c:v>
                </c:pt>
                <c:pt idx="4503">
                  <c:v>45479.625</c:v>
                </c:pt>
                <c:pt idx="4504">
                  <c:v>45479.666666666664</c:v>
                </c:pt>
                <c:pt idx="4505">
                  <c:v>45479.708333333336</c:v>
                </c:pt>
                <c:pt idx="4506">
                  <c:v>45479.75</c:v>
                </c:pt>
                <c:pt idx="4507">
                  <c:v>45479.791666666664</c:v>
                </c:pt>
                <c:pt idx="4508">
                  <c:v>45479.833333333336</c:v>
                </c:pt>
                <c:pt idx="4509">
                  <c:v>45479.875</c:v>
                </c:pt>
                <c:pt idx="4510">
                  <c:v>45479.916666666664</c:v>
                </c:pt>
                <c:pt idx="4511">
                  <c:v>45479.958333333336</c:v>
                </c:pt>
                <c:pt idx="4512">
                  <c:v>45480</c:v>
                </c:pt>
                <c:pt idx="4513">
                  <c:v>45480.041666666664</c:v>
                </c:pt>
                <c:pt idx="4514">
                  <c:v>45480.083333333336</c:v>
                </c:pt>
                <c:pt idx="4515">
                  <c:v>45480.125</c:v>
                </c:pt>
                <c:pt idx="4516">
                  <c:v>45480.166666666664</c:v>
                </c:pt>
                <c:pt idx="4517">
                  <c:v>45480.208333333336</c:v>
                </c:pt>
                <c:pt idx="4518">
                  <c:v>45480.25</c:v>
                </c:pt>
                <c:pt idx="4519">
                  <c:v>45480.291666666664</c:v>
                </c:pt>
                <c:pt idx="4520">
                  <c:v>45480.333333333336</c:v>
                </c:pt>
                <c:pt idx="4521">
                  <c:v>45480.375</c:v>
                </c:pt>
                <c:pt idx="4522">
                  <c:v>45480.416666666664</c:v>
                </c:pt>
                <c:pt idx="4523">
                  <c:v>45480.458333333336</c:v>
                </c:pt>
                <c:pt idx="4524">
                  <c:v>45480.5</c:v>
                </c:pt>
                <c:pt idx="4525">
                  <c:v>45480.541666666664</c:v>
                </c:pt>
                <c:pt idx="4526">
                  <c:v>45480.583333333336</c:v>
                </c:pt>
                <c:pt idx="4527">
                  <c:v>45480.625</c:v>
                </c:pt>
                <c:pt idx="4528">
                  <c:v>45480.666666666664</c:v>
                </c:pt>
                <c:pt idx="4529">
                  <c:v>45480.708333333336</c:v>
                </c:pt>
                <c:pt idx="4530">
                  <c:v>45480.75</c:v>
                </c:pt>
                <c:pt idx="4531">
                  <c:v>45480.791666666664</c:v>
                </c:pt>
                <c:pt idx="4532">
                  <c:v>45480.833333333336</c:v>
                </c:pt>
                <c:pt idx="4533">
                  <c:v>45480.875</c:v>
                </c:pt>
                <c:pt idx="4534">
                  <c:v>45480.916666666664</c:v>
                </c:pt>
                <c:pt idx="4535">
                  <c:v>45480.958333333336</c:v>
                </c:pt>
                <c:pt idx="4536">
                  <c:v>45481</c:v>
                </c:pt>
                <c:pt idx="4537">
                  <c:v>45481.041666666664</c:v>
                </c:pt>
                <c:pt idx="4538">
                  <c:v>45481.083333333336</c:v>
                </c:pt>
                <c:pt idx="4539">
                  <c:v>45481.125</c:v>
                </c:pt>
                <c:pt idx="4540">
                  <c:v>45481.166666666664</c:v>
                </c:pt>
                <c:pt idx="4541">
                  <c:v>45481.208333333336</c:v>
                </c:pt>
                <c:pt idx="4542">
                  <c:v>45481.25</c:v>
                </c:pt>
                <c:pt idx="4543">
                  <c:v>45481.291666666664</c:v>
                </c:pt>
                <c:pt idx="4544">
                  <c:v>45481.333333333336</c:v>
                </c:pt>
                <c:pt idx="4545">
                  <c:v>45481.375</c:v>
                </c:pt>
                <c:pt idx="4546">
                  <c:v>45481.416666666664</c:v>
                </c:pt>
                <c:pt idx="4547">
                  <c:v>45481.458333333336</c:v>
                </c:pt>
                <c:pt idx="4548">
                  <c:v>45481.5</c:v>
                </c:pt>
                <c:pt idx="4549">
                  <c:v>45481.541666666664</c:v>
                </c:pt>
                <c:pt idx="4550">
                  <c:v>45481.583333333336</c:v>
                </c:pt>
                <c:pt idx="4551">
                  <c:v>45481.625</c:v>
                </c:pt>
                <c:pt idx="4552">
                  <c:v>45481.666666666664</c:v>
                </c:pt>
                <c:pt idx="4553">
                  <c:v>45481.708333333336</c:v>
                </c:pt>
                <c:pt idx="4554">
                  <c:v>45481.75</c:v>
                </c:pt>
                <c:pt idx="4555">
                  <c:v>45481.791666666664</c:v>
                </c:pt>
                <c:pt idx="4556">
                  <c:v>45481.833333333336</c:v>
                </c:pt>
                <c:pt idx="4557">
                  <c:v>45481.875</c:v>
                </c:pt>
                <c:pt idx="4558">
                  <c:v>45481.916666666664</c:v>
                </c:pt>
                <c:pt idx="4559">
                  <c:v>45481.958333333336</c:v>
                </c:pt>
                <c:pt idx="4560">
                  <c:v>45482</c:v>
                </c:pt>
                <c:pt idx="4561">
                  <c:v>45482.041666666664</c:v>
                </c:pt>
                <c:pt idx="4562">
                  <c:v>45482.083333333336</c:v>
                </c:pt>
                <c:pt idx="4563">
                  <c:v>45482.125</c:v>
                </c:pt>
                <c:pt idx="4564">
                  <c:v>45482.166666666664</c:v>
                </c:pt>
                <c:pt idx="4565">
                  <c:v>45482.208333333336</c:v>
                </c:pt>
                <c:pt idx="4566">
                  <c:v>45482.25</c:v>
                </c:pt>
                <c:pt idx="4567">
                  <c:v>45482.291666666664</c:v>
                </c:pt>
                <c:pt idx="4568">
                  <c:v>45482.333333333336</c:v>
                </c:pt>
                <c:pt idx="4569">
                  <c:v>45482.375</c:v>
                </c:pt>
                <c:pt idx="4570">
                  <c:v>45482.416666666664</c:v>
                </c:pt>
                <c:pt idx="4571">
                  <c:v>45482.458333333336</c:v>
                </c:pt>
                <c:pt idx="4572">
                  <c:v>45482.5</c:v>
                </c:pt>
                <c:pt idx="4573">
                  <c:v>45482.541666666664</c:v>
                </c:pt>
                <c:pt idx="4574">
                  <c:v>45482.583333333336</c:v>
                </c:pt>
                <c:pt idx="4575">
                  <c:v>45482.625</c:v>
                </c:pt>
                <c:pt idx="4576">
                  <c:v>45482.666666666664</c:v>
                </c:pt>
                <c:pt idx="4577">
                  <c:v>45482.708333333336</c:v>
                </c:pt>
                <c:pt idx="4578">
                  <c:v>45482.75</c:v>
                </c:pt>
                <c:pt idx="4579">
                  <c:v>45482.791666666664</c:v>
                </c:pt>
                <c:pt idx="4580">
                  <c:v>45482.833333333336</c:v>
                </c:pt>
                <c:pt idx="4581">
                  <c:v>45482.875</c:v>
                </c:pt>
                <c:pt idx="4582">
                  <c:v>45482.916666666664</c:v>
                </c:pt>
                <c:pt idx="4583">
                  <c:v>45482.958333333336</c:v>
                </c:pt>
                <c:pt idx="4584">
                  <c:v>45483</c:v>
                </c:pt>
                <c:pt idx="4585">
                  <c:v>45483.041666666664</c:v>
                </c:pt>
                <c:pt idx="4586">
                  <c:v>45483.083333333336</c:v>
                </c:pt>
                <c:pt idx="4587">
                  <c:v>45483.125</c:v>
                </c:pt>
                <c:pt idx="4588">
                  <c:v>45483.166666666664</c:v>
                </c:pt>
                <c:pt idx="4589">
                  <c:v>45483.208333333336</c:v>
                </c:pt>
                <c:pt idx="4590">
                  <c:v>45483.25</c:v>
                </c:pt>
                <c:pt idx="4591">
                  <c:v>45483.291666666664</c:v>
                </c:pt>
                <c:pt idx="4592">
                  <c:v>45483.333333333336</c:v>
                </c:pt>
                <c:pt idx="4593">
                  <c:v>45483.375</c:v>
                </c:pt>
                <c:pt idx="4594">
                  <c:v>45483.416666666664</c:v>
                </c:pt>
                <c:pt idx="4595">
                  <c:v>45483.458333333336</c:v>
                </c:pt>
                <c:pt idx="4596">
                  <c:v>45483.5</c:v>
                </c:pt>
                <c:pt idx="4597">
                  <c:v>45483.541666666664</c:v>
                </c:pt>
                <c:pt idx="4598">
                  <c:v>45483.583333333336</c:v>
                </c:pt>
                <c:pt idx="4599">
                  <c:v>45483.625</c:v>
                </c:pt>
                <c:pt idx="4600">
                  <c:v>45483.666666666664</c:v>
                </c:pt>
                <c:pt idx="4601">
                  <c:v>45483.708333333336</c:v>
                </c:pt>
                <c:pt idx="4602">
                  <c:v>45483.75</c:v>
                </c:pt>
                <c:pt idx="4603">
                  <c:v>45483.791666666664</c:v>
                </c:pt>
                <c:pt idx="4604">
                  <c:v>45483.833333333336</c:v>
                </c:pt>
                <c:pt idx="4605">
                  <c:v>45483.875</c:v>
                </c:pt>
                <c:pt idx="4606">
                  <c:v>45483.916666666664</c:v>
                </c:pt>
                <c:pt idx="4607">
                  <c:v>45483.958333333336</c:v>
                </c:pt>
                <c:pt idx="4608">
                  <c:v>45484</c:v>
                </c:pt>
                <c:pt idx="4609">
                  <c:v>45484.041666666664</c:v>
                </c:pt>
                <c:pt idx="4610">
                  <c:v>45484.083333333336</c:v>
                </c:pt>
                <c:pt idx="4611">
                  <c:v>45484.125</c:v>
                </c:pt>
                <c:pt idx="4612">
                  <c:v>45484.166666666664</c:v>
                </c:pt>
                <c:pt idx="4613">
                  <c:v>45484.208333333336</c:v>
                </c:pt>
                <c:pt idx="4614">
                  <c:v>45484.25</c:v>
                </c:pt>
                <c:pt idx="4615">
                  <c:v>45484.291666666664</c:v>
                </c:pt>
                <c:pt idx="4616">
                  <c:v>45484.333333333336</c:v>
                </c:pt>
                <c:pt idx="4617">
                  <c:v>45484.375</c:v>
                </c:pt>
                <c:pt idx="4618">
                  <c:v>45484.416666666664</c:v>
                </c:pt>
                <c:pt idx="4619">
                  <c:v>45484.458333333336</c:v>
                </c:pt>
                <c:pt idx="4620">
                  <c:v>45484.5</c:v>
                </c:pt>
                <c:pt idx="4621">
                  <c:v>45484.541666666664</c:v>
                </c:pt>
                <c:pt idx="4622">
                  <c:v>45484.583333333336</c:v>
                </c:pt>
                <c:pt idx="4623">
                  <c:v>45484.625</c:v>
                </c:pt>
                <c:pt idx="4624">
                  <c:v>45484.666666666664</c:v>
                </c:pt>
                <c:pt idx="4625">
                  <c:v>45484.708333333336</c:v>
                </c:pt>
                <c:pt idx="4626">
                  <c:v>45484.75</c:v>
                </c:pt>
                <c:pt idx="4627">
                  <c:v>45484.791666666664</c:v>
                </c:pt>
                <c:pt idx="4628">
                  <c:v>45484.833333333336</c:v>
                </c:pt>
                <c:pt idx="4629">
                  <c:v>45484.875</c:v>
                </c:pt>
                <c:pt idx="4630">
                  <c:v>45484.916666666664</c:v>
                </c:pt>
                <c:pt idx="4631">
                  <c:v>45484.958333333336</c:v>
                </c:pt>
                <c:pt idx="4632">
                  <c:v>45485</c:v>
                </c:pt>
                <c:pt idx="4633">
                  <c:v>45485.041666666664</c:v>
                </c:pt>
                <c:pt idx="4634">
                  <c:v>45485.083333333336</c:v>
                </c:pt>
                <c:pt idx="4635">
                  <c:v>45485.125</c:v>
                </c:pt>
                <c:pt idx="4636">
                  <c:v>45485.166666666664</c:v>
                </c:pt>
                <c:pt idx="4637">
                  <c:v>45485.208333333336</c:v>
                </c:pt>
                <c:pt idx="4638">
                  <c:v>45485.25</c:v>
                </c:pt>
                <c:pt idx="4639">
                  <c:v>45485.291666666664</c:v>
                </c:pt>
                <c:pt idx="4640">
                  <c:v>45485.333333333336</c:v>
                </c:pt>
                <c:pt idx="4641">
                  <c:v>45485.375</c:v>
                </c:pt>
                <c:pt idx="4642">
                  <c:v>45485.416666666664</c:v>
                </c:pt>
                <c:pt idx="4643">
                  <c:v>45485.458333333336</c:v>
                </c:pt>
                <c:pt idx="4644">
                  <c:v>45485.5</c:v>
                </c:pt>
                <c:pt idx="4645">
                  <c:v>45485.541666666664</c:v>
                </c:pt>
                <c:pt idx="4646">
                  <c:v>45485.583333333336</c:v>
                </c:pt>
                <c:pt idx="4647">
                  <c:v>45485.625</c:v>
                </c:pt>
                <c:pt idx="4648">
                  <c:v>45485.666666666664</c:v>
                </c:pt>
                <c:pt idx="4649">
                  <c:v>45485.708333333336</c:v>
                </c:pt>
                <c:pt idx="4650">
                  <c:v>45485.75</c:v>
                </c:pt>
                <c:pt idx="4651">
                  <c:v>45485.791666666664</c:v>
                </c:pt>
                <c:pt idx="4652">
                  <c:v>45485.833333333336</c:v>
                </c:pt>
                <c:pt idx="4653">
                  <c:v>45485.875</c:v>
                </c:pt>
                <c:pt idx="4654">
                  <c:v>45485.916666666664</c:v>
                </c:pt>
                <c:pt idx="4655">
                  <c:v>45485.958333333336</c:v>
                </c:pt>
                <c:pt idx="4656">
                  <c:v>45486</c:v>
                </c:pt>
                <c:pt idx="4657">
                  <c:v>45486.041666666664</c:v>
                </c:pt>
                <c:pt idx="4658">
                  <c:v>45486.083333333336</c:v>
                </c:pt>
                <c:pt idx="4659">
                  <c:v>45486.125</c:v>
                </c:pt>
                <c:pt idx="4660">
                  <c:v>45486.166666666664</c:v>
                </c:pt>
                <c:pt idx="4661">
                  <c:v>45486.208333333336</c:v>
                </c:pt>
                <c:pt idx="4662">
                  <c:v>45486.25</c:v>
                </c:pt>
                <c:pt idx="4663">
                  <c:v>45486.291666666664</c:v>
                </c:pt>
                <c:pt idx="4664">
                  <c:v>45486.333333333336</c:v>
                </c:pt>
                <c:pt idx="4665">
                  <c:v>45486.375</c:v>
                </c:pt>
                <c:pt idx="4666">
                  <c:v>45486.416666666664</c:v>
                </c:pt>
                <c:pt idx="4667">
                  <c:v>45486.458333333336</c:v>
                </c:pt>
                <c:pt idx="4668">
                  <c:v>45486.5</c:v>
                </c:pt>
                <c:pt idx="4669">
                  <c:v>45486.541666666664</c:v>
                </c:pt>
                <c:pt idx="4670">
                  <c:v>45486.583333333336</c:v>
                </c:pt>
                <c:pt idx="4671">
                  <c:v>45486.625</c:v>
                </c:pt>
                <c:pt idx="4672">
                  <c:v>45486.666666666664</c:v>
                </c:pt>
                <c:pt idx="4673">
                  <c:v>45486.708333333336</c:v>
                </c:pt>
                <c:pt idx="4674">
                  <c:v>45486.75</c:v>
                </c:pt>
                <c:pt idx="4675">
                  <c:v>45486.791666666664</c:v>
                </c:pt>
                <c:pt idx="4676">
                  <c:v>45486.833333333336</c:v>
                </c:pt>
                <c:pt idx="4677">
                  <c:v>45486.875</c:v>
                </c:pt>
                <c:pt idx="4678">
                  <c:v>45486.916666666664</c:v>
                </c:pt>
                <c:pt idx="4679">
                  <c:v>45486.958333333336</c:v>
                </c:pt>
                <c:pt idx="4680">
                  <c:v>45487</c:v>
                </c:pt>
                <c:pt idx="4681">
                  <c:v>45487.041666666664</c:v>
                </c:pt>
                <c:pt idx="4682">
                  <c:v>45487.083333333336</c:v>
                </c:pt>
                <c:pt idx="4683">
                  <c:v>45487.125</c:v>
                </c:pt>
                <c:pt idx="4684">
                  <c:v>45487.166666666664</c:v>
                </c:pt>
                <c:pt idx="4685">
                  <c:v>45487.208333333336</c:v>
                </c:pt>
                <c:pt idx="4686">
                  <c:v>45487.25</c:v>
                </c:pt>
                <c:pt idx="4687">
                  <c:v>45487.291666666664</c:v>
                </c:pt>
                <c:pt idx="4688">
                  <c:v>45487.333333333336</c:v>
                </c:pt>
                <c:pt idx="4689">
                  <c:v>45487.375</c:v>
                </c:pt>
                <c:pt idx="4690">
                  <c:v>45487.416666666664</c:v>
                </c:pt>
                <c:pt idx="4691">
                  <c:v>45487.458333333336</c:v>
                </c:pt>
                <c:pt idx="4692">
                  <c:v>45487.5</c:v>
                </c:pt>
                <c:pt idx="4693">
                  <c:v>45487.541666666664</c:v>
                </c:pt>
                <c:pt idx="4694">
                  <c:v>45487.583333333336</c:v>
                </c:pt>
                <c:pt idx="4695">
                  <c:v>45487.625</c:v>
                </c:pt>
                <c:pt idx="4696">
                  <c:v>45487.666666666664</c:v>
                </c:pt>
                <c:pt idx="4697">
                  <c:v>45487.708333333336</c:v>
                </c:pt>
                <c:pt idx="4698">
                  <c:v>45487.75</c:v>
                </c:pt>
                <c:pt idx="4699">
                  <c:v>45487.791666666664</c:v>
                </c:pt>
                <c:pt idx="4700">
                  <c:v>45487.833333333336</c:v>
                </c:pt>
                <c:pt idx="4701">
                  <c:v>45487.875</c:v>
                </c:pt>
                <c:pt idx="4702">
                  <c:v>45487.916666666664</c:v>
                </c:pt>
                <c:pt idx="4703">
                  <c:v>45487.958333333336</c:v>
                </c:pt>
                <c:pt idx="4704">
                  <c:v>45488</c:v>
                </c:pt>
                <c:pt idx="4705">
                  <c:v>45488.041666666664</c:v>
                </c:pt>
                <c:pt idx="4706">
                  <c:v>45488.083333333336</c:v>
                </c:pt>
                <c:pt idx="4707">
                  <c:v>45488.125</c:v>
                </c:pt>
                <c:pt idx="4708">
                  <c:v>45488.166666666664</c:v>
                </c:pt>
                <c:pt idx="4709">
                  <c:v>45488.208333333336</c:v>
                </c:pt>
                <c:pt idx="4710">
                  <c:v>45488.25</c:v>
                </c:pt>
                <c:pt idx="4711">
                  <c:v>45488.291666666664</c:v>
                </c:pt>
                <c:pt idx="4712">
                  <c:v>45488.333333333336</c:v>
                </c:pt>
                <c:pt idx="4713">
                  <c:v>45488.375</c:v>
                </c:pt>
                <c:pt idx="4714">
                  <c:v>45488.416666666664</c:v>
                </c:pt>
                <c:pt idx="4715">
                  <c:v>45488.458333333336</c:v>
                </c:pt>
                <c:pt idx="4716">
                  <c:v>45488.5</c:v>
                </c:pt>
                <c:pt idx="4717">
                  <c:v>45488.541666666664</c:v>
                </c:pt>
                <c:pt idx="4718">
                  <c:v>45488.583333333336</c:v>
                </c:pt>
                <c:pt idx="4719">
                  <c:v>45488.625</c:v>
                </c:pt>
                <c:pt idx="4720">
                  <c:v>45488.666666666664</c:v>
                </c:pt>
                <c:pt idx="4721">
                  <c:v>45488.708333333336</c:v>
                </c:pt>
                <c:pt idx="4722">
                  <c:v>45488.75</c:v>
                </c:pt>
                <c:pt idx="4723">
                  <c:v>45488.791666666664</c:v>
                </c:pt>
                <c:pt idx="4724">
                  <c:v>45488.833333333336</c:v>
                </c:pt>
                <c:pt idx="4725">
                  <c:v>45488.875</c:v>
                </c:pt>
                <c:pt idx="4726">
                  <c:v>45488.916666666664</c:v>
                </c:pt>
                <c:pt idx="4727">
                  <c:v>45488.958333333336</c:v>
                </c:pt>
                <c:pt idx="4728">
                  <c:v>45489</c:v>
                </c:pt>
                <c:pt idx="4729">
                  <c:v>45489.041666666664</c:v>
                </c:pt>
                <c:pt idx="4730">
                  <c:v>45489.083333333336</c:v>
                </c:pt>
                <c:pt idx="4731">
                  <c:v>45489.125</c:v>
                </c:pt>
                <c:pt idx="4732">
                  <c:v>45489.166666666664</c:v>
                </c:pt>
                <c:pt idx="4733">
                  <c:v>45489.208333333336</c:v>
                </c:pt>
                <c:pt idx="4734">
                  <c:v>45489.25</c:v>
                </c:pt>
                <c:pt idx="4735">
                  <c:v>45489.291666666664</c:v>
                </c:pt>
                <c:pt idx="4736">
                  <c:v>45489.333333333336</c:v>
                </c:pt>
                <c:pt idx="4737">
                  <c:v>45489.375</c:v>
                </c:pt>
                <c:pt idx="4738">
                  <c:v>45489.416666666664</c:v>
                </c:pt>
                <c:pt idx="4739">
                  <c:v>45489.458333333336</c:v>
                </c:pt>
                <c:pt idx="4740">
                  <c:v>45489.5</c:v>
                </c:pt>
                <c:pt idx="4741">
                  <c:v>45489.541666666664</c:v>
                </c:pt>
                <c:pt idx="4742">
                  <c:v>45489.583333333336</c:v>
                </c:pt>
                <c:pt idx="4743">
                  <c:v>45489.625</c:v>
                </c:pt>
                <c:pt idx="4744">
                  <c:v>45489.666666666664</c:v>
                </c:pt>
                <c:pt idx="4745">
                  <c:v>45489.708333333336</c:v>
                </c:pt>
                <c:pt idx="4746">
                  <c:v>45489.75</c:v>
                </c:pt>
                <c:pt idx="4747">
                  <c:v>45489.791666666664</c:v>
                </c:pt>
                <c:pt idx="4748">
                  <c:v>45489.833333333336</c:v>
                </c:pt>
                <c:pt idx="4749">
                  <c:v>45489.875</c:v>
                </c:pt>
                <c:pt idx="4750">
                  <c:v>45489.916666666664</c:v>
                </c:pt>
                <c:pt idx="4751">
                  <c:v>45489.958333333336</c:v>
                </c:pt>
                <c:pt idx="4752">
                  <c:v>45490</c:v>
                </c:pt>
                <c:pt idx="4753">
                  <c:v>45490.041666666664</c:v>
                </c:pt>
                <c:pt idx="4754">
                  <c:v>45490.083333333336</c:v>
                </c:pt>
                <c:pt idx="4755">
                  <c:v>45490.125</c:v>
                </c:pt>
                <c:pt idx="4756">
                  <c:v>45490.166666666664</c:v>
                </c:pt>
                <c:pt idx="4757">
                  <c:v>45490.208333333336</c:v>
                </c:pt>
                <c:pt idx="4758">
                  <c:v>45490.25</c:v>
                </c:pt>
                <c:pt idx="4759">
                  <c:v>45490.291666666664</c:v>
                </c:pt>
                <c:pt idx="4760">
                  <c:v>45490.333333333336</c:v>
                </c:pt>
                <c:pt idx="4761">
                  <c:v>45490.375</c:v>
                </c:pt>
                <c:pt idx="4762">
                  <c:v>45490.416666666664</c:v>
                </c:pt>
                <c:pt idx="4763">
                  <c:v>45490.458333333336</c:v>
                </c:pt>
                <c:pt idx="4764">
                  <c:v>45490.5</c:v>
                </c:pt>
                <c:pt idx="4765">
                  <c:v>45490.541666666664</c:v>
                </c:pt>
                <c:pt idx="4766">
                  <c:v>45490.583333333336</c:v>
                </c:pt>
                <c:pt idx="4767">
                  <c:v>45490.625</c:v>
                </c:pt>
                <c:pt idx="4768">
                  <c:v>45490.666666666664</c:v>
                </c:pt>
                <c:pt idx="4769">
                  <c:v>45490.708333333336</c:v>
                </c:pt>
                <c:pt idx="4770">
                  <c:v>45490.75</c:v>
                </c:pt>
                <c:pt idx="4771">
                  <c:v>45490.791666666664</c:v>
                </c:pt>
                <c:pt idx="4772">
                  <c:v>45490.833333333336</c:v>
                </c:pt>
                <c:pt idx="4773">
                  <c:v>45490.875</c:v>
                </c:pt>
                <c:pt idx="4774">
                  <c:v>45490.916666666664</c:v>
                </c:pt>
                <c:pt idx="4775">
                  <c:v>45490.958333333336</c:v>
                </c:pt>
                <c:pt idx="4776">
                  <c:v>45491</c:v>
                </c:pt>
                <c:pt idx="4777">
                  <c:v>45491.041666666664</c:v>
                </c:pt>
                <c:pt idx="4778">
                  <c:v>45491.083333333336</c:v>
                </c:pt>
                <c:pt idx="4779">
                  <c:v>45491.125</c:v>
                </c:pt>
                <c:pt idx="4780">
                  <c:v>45491.166666666664</c:v>
                </c:pt>
                <c:pt idx="4781">
                  <c:v>45491.208333333336</c:v>
                </c:pt>
                <c:pt idx="4782">
                  <c:v>45491.25</c:v>
                </c:pt>
                <c:pt idx="4783">
                  <c:v>45491.291666666664</c:v>
                </c:pt>
                <c:pt idx="4784">
                  <c:v>45491.333333333336</c:v>
                </c:pt>
                <c:pt idx="4785">
                  <c:v>45491.375</c:v>
                </c:pt>
                <c:pt idx="4786">
                  <c:v>45491.416666666664</c:v>
                </c:pt>
                <c:pt idx="4787">
                  <c:v>45491.458333333336</c:v>
                </c:pt>
                <c:pt idx="4788">
                  <c:v>45491.5</c:v>
                </c:pt>
                <c:pt idx="4789">
                  <c:v>45491.541666666664</c:v>
                </c:pt>
                <c:pt idx="4790">
                  <c:v>45491.583333333336</c:v>
                </c:pt>
                <c:pt idx="4791">
                  <c:v>45491.625</c:v>
                </c:pt>
                <c:pt idx="4792">
                  <c:v>45491.666666666664</c:v>
                </c:pt>
                <c:pt idx="4793">
                  <c:v>45491.708333333336</c:v>
                </c:pt>
                <c:pt idx="4794">
                  <c:v>45491.75</c:v>
                </c:pt>
                <c:pt idx="4795">
                  <c:v>45491.791666666664</c:v>
                </c:pt>
                <c:pt idx="4796">
                  <c:v>45491.833333333336</c:v>
                </c:pt>
                <c:pt idx="4797">
                  <c:v>45491.875</c:v>
                </c:pt>
                <c:pt idx="4798">
                  <c:v>45491.916666666664</c:v>
                </c:pt>
                <c:pt idx="4799">
                  <c:v>45491.958333333336</c:v>
                </c:pt>
                <c:pt idx="4800">
                  <c:v>45492</c:v>
                </c:pt>
                <c:pt idx="4801">
                  <c:v>45492.041666666664</c:v>
                </c:pt>
                <c:pt idx="4802">
                  <c:v>45492.083333333336</c:v>
                </c:pt>
                <c:pt idx="4803">
                  <c:v>45492.125</c:v>
                </c:pt>
                <c:pt idx="4804">
                  <c:v>45492.166666666664</c:v>
                </c:pt>
                <c:pt idx="4805">
                  <c:v>45492.208333333336</c:v>
                </c:pt>
                <c:pt idx="4806">
                  <c:v>45492.25</c:v>
                </c:pt>
                <c:pt idx="4807">
                  <c:v>45492.291666666664</c:v>
                </c:pt>
                <c:pt idx="4808">
                  <c:v>45492.333333333336</c:v>
                </c:pt>
                <c:pt idx="4809">
                  <c:v>45492.375</c:v>
                </c:pt>
                <c:pt idx="4810">
                  <c:v>45492.416666666664</c:v>
                </c:pt>
                <c:pt idx="4811">
                  <c:v>45492.458333333336</c:v>
                </c:pt>
                <c:pt idx="4812">
                  <c:v>45492.5</c:v>
                </c:pt>
                <c:pt idx="4813">
                  <c:v>45492.541666666664</c:v>
                </c:pt>
                <c:pt idx="4814">
                  <c:v>45492.583333333336</c:v>
                </c:pt>
                <c:pt idx="4815">
                  <c:v>45492.625</c:v>
                </c:pt>
                <c:pt idx="4816">
                  <c:v>45492.666666666664</c:v>
                </c:pt>
                <c:pt idx="4817">
                  <c:v>45492.708333333336</c:v>
                </c:pt>
                <c:pt idx="4818">
                  <c:v>45492.75</c:v>
                </c:pt>
                <c:pt idx="4819">
                  <c:v>45492.791666666664</c:v>
                </c:pt>
                <c:pt idx="4820">
                  <c:v>45492.833333333336</c:v>
                </c:pt>
                <c:pt idx="4821">
                  <c:v>45492.875</c:v>
                </c:pt>
                <c:pt idx="4822">
                  <c:v>45492.916666666664</c:v>
                </c:pt>
                <c:pt idx="4823">
                  <c:v>45492.958333333336</c:v>
                </c:pt>
                <c:pt idx="4824">
                  <c:v>45493</c:v>
                </c:pt>
                <c:pt idx="4825">
                  <c:v>45493.041666666664</c:v>
                </c:pt>
                <c:pt idx="4826">
                  <c:v>45493.083333333336</c:v>
                </c:pt>
                <c:pt idx="4827">
                  <c:v>45493.125</c:v>
                </c:pt>
                <c:pt idx="4828">
                  <c:v>45493.166666666664</c:v>
                </c:pt>
                <c:pt idx="4829">
                  <c:v>45493.208333333336</c:v>
                </c:pt>
                <c:pt idx="4830">
                  <c:v>45493.25</c:v>
                </c:pt>
                <c:pt idx="4831">
                  <c:v>45493.291666666664</c:v>
                </c:pt>
                <c:pt idx="4832">
                  <c:v>45493.333333333336</c:v>
                </c:pt>
                <c:pt idx="4833">
                  <c:v>45493.375</c:v>
                </c:pt>
                <c:pt idx="4834">
                  <c:v>45493.416666666664</c:v>
                </c:pt>
                <c:pt idx="4835">
                  <c:v>45493.458333333336</c:v>
                </c:pt>
                <c:pt idx="4836">
                  <c:v>45493.5</c:v>
                </c:pt>
                <c:pt idx="4837">
                  <c:v>45493.541666666664</c:v>
                </c:pt>
                <c:pt idx="4838">
                  <c:v>45493.583333333336</c:v>
                </c:pt>
                <c:pt idx="4839">
                  <c:v>45493.625</c:v>
                </c:pt>
                <c:pt idx="4840">
                  <c:v>45493.666666666664</c:v>
                </c:pt>
                <c:pt idx="4841">
                  <c:v>45493.708333333336</c:v>
                </c:pt>
                <c:pt idx="4842">
                  <c:v>45493.75</c:v>
                </c:pt>
                <c:pt idx="4843">
                  <c:v>45493.791666666664</c:v>
                </c:pt>
                <c:pt idx="4844">
                  <c:v>45493.833333333336</c:v>
                </c:pt>
                <c:pt idx="4845">
                  <c:v>45493.875</c:v>
                </c:pt>
                <c:pt idx="4846">
                  <c:v>45493.916666666664</c:v>
                </c:pt>
                <c:pt idx="4847">
                  <c:v>45493.958333333336</c:v>
                </c:pt>
                <c:pt idx="4848">
                  <c:v>45494</c:v>
                </c:pt>
                <c:pt idx="4849">
                  <c:v>45494.041666666664</c:v>
                </c:pt>
                <c:pt idx="4850">
                  <c:v>45494.083333333336</c:v>
                </c:pt>
                <c:pt idx="4851">
                  <c:v>45494.125</c:v>
                </c:pt>
                <c:pt idx="4852">
                  <c:v>45494.166666666664</c:v>
                </c:pt>
                <c:pt idx="4853">
                  <c:v>45494.208333333336</c:v>
                </c:pt>
                <c:pt idx="4854">
                  <c:v>45494.25</c:v>
                </c:pt>
                <c:pt idx="4855">
                  <c:v>45494.291666666664</c:v>
                </c:pt>
                <c:pt idx="4856">
                  <c:v>45494.333333333336</c:v>
                </c:pt>
                <c:pt idx="4857">
                  <c:v>45494.375</c:v>
                </c:pt>
                <c:pt idx="4858">
                  <c:v>45494.416666666664</c:v>
                </c:pt>
                <c:pt idx="4859">
                  <c:v>45494.458333333336</c:v>
                </c:pt>
                <c:pt idx="4860">
                  <c:v>45494.5</c:v>
                </c:pt>
                <c:pt idx="4861">
                  <c:v>45494.541666666664</c:v>
                </c:pt>
                <c:pt idx="4862">
                  <c:v>45494.583333333336</c:v>
                </c:pt>
                <c:pt idx="4863">
                  <c:v>45494.625</c:v>
                </c:pt>
                <c:pt idx="4864">
                  <c:v>45494.666666666664</c:v>
                </c:pt>
                <c:pt idx="4865">
                  <c:v>45494.708333333336</c:v>
                </c:pt>
                <c:pt idx="4866">
                  <c:v>45494.75</c:v>
                </c:pt>
                <c:pt idx="4867">
                  <c:v>45494.791666666664</c:v>
                </c:pt>
                <c:pt idx="4868">
                  <c:v>45494.833333333336</c:v>
                </c:pt>
                <c:pt idx="4869">
                  <c:v>45494.875</c:v>
                </c:pt>
                <c:pt idx="4870">
                  <c:v>45494.916666666664</c:v>
                </c:pt>
                <c:pt idx="4871">
                  <c:v>45494.958333333336</c:v>
                </c:pt>
                <c:pt idx="4872">
                  <c:v>45495</c:v>
                </c:pt>
                <c:pt idx="4873">
                  <c:v>45495.041666666664</c:v>
                </c:pt>
                <c:pt idx="4874">
                  <c:v>45495.083333333336</c:v>
                </c:pt>
                <c:pt idx="4875">
                  <c:v>45495.125</c:v>
                </c:pt>
                <c:pt idx="4876">
                  <c:v>45495.166666666664</c:v>
                </c:pt>
                <c:pt idx="4877">
                  <c:v>45495.208333333336</c:v>
                </c:pt>
                <c:pt idx="4878">
                  <c:v>45495.25</c:v>
                </c:pt>
                <c:pt idx="4879">
                  <c:v>45495.291666666664</c:v>
                </c:pt>
                <c:pt idx="4880">
                  <c:v>45495.333333333336</c:v>
                </c:pt>
                <c:pt idx="4881">
                  <c:v>45495.375</c:v>
                </c:pt>
                <c:pt idx="4882">
                  <c:v>45495.416666666664</c:v>
                </c:pt>
                <c:pt idx="4883">
                  <c:v>45495.458333333336</c:v>
                </c:pt>
                <c:pt idx="4884">
                  <c:v>45495.5</c:v>
                </c:pt>
                <c:pt idx="4885">
                  <c:v>45495.541666666664</c:v>
                </c:pt>
                <c:pt idx="4886">
                  <c:v>45495.583333333336</c:v>
                </c:pt>
                <c:pt idx="4887">
                  <c:v>45495.625</c:v>
                </c:pt>
                <c:pt idx="4888">
                  <c:v>45495.666666666664</c:v>
                </c:pt>
                <c:pt idx="4889">
                  <c:v>45495.708333333336</c:v>
                </c:pt>
                <c:pt idx="4890">
                  <c:v>45495.75</c:v>
                </c:pt>
                <c:pt idx="4891">
                  <c:v>45495.791666666664</c:v>
                </c:pt>
                <c:pt idx="4892">
                  <c:v>45495.833333333336</c:v>
                </c:pt>
                <c:pt idx="4893">
                  <c:v>45495.875</c:v>
                </c:pt>
                <c:pt idx="4894">
                  <c:v>45495.916666666664</c:v>
                </c:pt>
                <c:pt idx="4895">
                  <c:v>45495.958333333336</c:v>
                </c:pt>
                <c:pt idx="4896">
                  <c:v>45496</c:v>
                </c:pt>
                <c:pt idx="4897">
                  <c:v>45496.041666666664</c:v>
                </c:pt>
                <c:pt idx="4898">
                  <c:v>45496.083333333336</c:v>
                </c:pt>
                <c:pt idx="4899">
                  <c:v>45496.125</c:v>
                </c:pt>
                <c:pt idx="4900">
                  <c:v>45496.166666666664</c:v>
                </c:pt>
                <c:pt idx="4901">
                  <c:v>45496.208333333336</c:v>
                </c:pt>
                <c:pt idx="4902">
                  <c:v>45496.25</c:v>
                </c:pt>
                <c:pt idx="4903">
                  <c:v>45496.291666666664</c:v>
                </c:pt>
                <c:pt idx="4904">
                  <c:v>45496.333333333336</c:v>
                </c:pt>
                <c:pt idx="4905">
                  <c:v>45496.375</c:v>
                </c:pt>
                <c:pt idx="4906">
                  <c:v>45496.416666666664</c:v>
                </c:pt>
                <c:pt idx="4907">
                  <c:v>45496.458333333336</c:v>
                </c:pt>
                <c:pt idx="4908">
                  <c:v>45496.5</c:v>
                </c:pt>
                <c:pt idx="4909">
                  <c:v>45496.541666666664</c:v>
                </c:pt>
                <c:pt idx="4910">
                  <c:v>45496.583333333336</c:v>
                </c:pt>
                <c:pt idx="4911">
                  <c:v>45496.625</c:v>
                </c:pt>
                <c:pt idx="4912">
                  <c:v>45496.666666666664</c:v>
                </c:pt>
                <c:pt idx="4913">
                  <c:v>45496.708333333336</c:v>
                </c:pt>
                <c:pt idx="4914">
                  <c:v>45496.75</c:v>
                </c:pt>
                <c:pt idx="4915">
                  <c:v>45496.791666666664</c:v>
                </c:pt>
                <c:pt idx="4916">
                  <c:v>45496.833333333336</c:v>
                </c:pt>
                <c:pt idx="4917">
                  <c:v>45496.875</c:v>
                </c:pt>
                <c:pt idx="4918">
                  <c:v>45496.916666666664</c:v>
                </c:pt>
                <c:pt idx="4919">
                  <c:v>45496.958333333336</c:v>
                </c:pt>
                <c:pt idx="4920">
                  <c:v>45497</c:v>
                </c:pt>
                <c:pt idx="4921">
                  <c:v>45497.041666666664</c:v>
                </c:pt>
                <c:pt idx="4922">
                  <c:v>45497.083333333336</c:v>
                </c:pt>
                <c:pt idx="4923">
                  <c:v>45497.125</c:v>
                </c:pt>
                <c:pt idx="4924">
                  <c:v>45497.166666666664</c:v>
                </c:pt>
                <c:pt idx="4925">
                  <c:v>45497.208333333336</c:v>
                </c:pt>
                <c:pt idx="4926">
                  <c:v>45497.25</c:v>
                </c:pt>
                <c:pt idx="4927">
                  <c:v>45497.291666666664</c:v>
                </c:pt>
                <c:pt idx="4928">
                  <c:v>45497.333333333336</c:v>
                </c:pt>
                <c:pt idx="4929">
                  <c:v>45497.375</c:v>
                </c:pt>
                <c:pt idx="4930">
                  <c:v>45497.416666666664</c:v>
                </c:pt>
                <c:pt idx="4931">
                  <c:v>45497.458333333336</c:v>
                </c:pt>
                <c:pt idx="4932">
                  <c:v>45497.5</c:v>
                </c:pt>
                <c:pt idx="4933">
                  <c:v>45497.541666666664</c:v>
                </c:pt>
                <c:pt idx="4934">
                  <c:v>45497.583333333336</c:v>
                </c:pt>
                <c:pt idx="4935">
                  <c:v>45497.625</c:v>
                </c:pt>
                <c:pt idx="4936">
                  <c:v>45497.666666666664</c:v>
                </c:pt>
                <c:pt idx="4937">
                  <c:v>45497.708333333336</c:v>
                </c:pt>
                <c:pt idx="4938">
                  <c:v>45497.75</c:v>
                </c:pt>
                <c:pt idx="4939">
                  <c:v>45497.791666666664</c:v>
                </c:pt>
                <c:pt idx="4940">
                  <c:v>45497.833333333336</c:v>
                </c:pt>
                <c:pt idx="4941">
                  <c:v>45497.875</c:v>
                </c:pt>
                <c:pt idx="4942">
                  <c:v>45497.916666666664</c:v>
                </c:pt>
                <c:pt idx="4943">
                  <c:v>45497.958333333336</c:v>
                </c:pt>
                <c:pt idx="4944">
                  <c:v>45498</c:v>
                </c:pt>
                <c:pt idx="4945">
                  <c:v>45498.041666666664</c:v>
                </c:pt>
                <c:pt idx="4946">
                  <c:v>45498.083333333336</c:v>
                </c:pt>
                <c:pt idx="4947">
                  <c:v>45498.125</c:v>
                </c:pt>
                <c:pt idx="4948">
                  <c:v>45498.166666666664</c:v>
                </c:pt>
                <c:pt idx="4949">
                  <c:v>45498.208333333336</c:v>
                </c:pt>
                <c:pt idx="4950">
                  <c:v>45498.25</c:v>
                </c:pt>
                <c:pt idx="4951">
                  <c:v>45498.291666666664</c:v>
                </c:pt>
                <c:pt idx="4952">
                  <c:v>45498.333333333336</c:v>
                </c:pt>
                <c:pt idx="4953">
                  <c:v>45498.375</c:v>
                </c:pt>
                <c:pt idx="4954">
                  <c:v>45498.416666666664</c:v>
                </c:pt>
                <c:pt idx="4955">
                  <c:v>45498.458333333336</c:v>
                </c:pt>
                <c:pt idx="4956">
                  <c:v>45498.5</c:v>
                </c:pt>
                <c:pt idx="4957">
                  <c:v>45498.541666666664</c:v>
                </c:pt>
                <c:pt idx="4958">
                  <c:v>45498.583333333336</c:v>
                </c:pt>
                <c:pt idx="4959">
                  <c:v>45498.625</c:v>
                </c:pt>
                <c:pt idx="4960">
                  <c:v>45498.666666666664</c:v>
                </c:pt>
                <c:pt idx="4961">
                  <c:v>45498.708333333336</c:v>
                </c:pt>
                <c:pt idx="4962">
                  <c:v>45498.75</c:v>
                </c:pt>
                <c:pt idx="4963">
                  <c:v>45498.791666666664</c:v>
                </c:pt>
                <c:pt idx="4964">
                  <c:v>45498.833333333336</c:v>
                </c:pt>
                <c:pt idx="4965">
                  <c:v>45498.875</c:v>
                </c:pt>
                <c:pt idx="4966">
                  <c:v>45498.916666666664</c:v>
                </c:pt>
                <c:pt idx="4967">
                  <c:v>45498.958333333336</c:v>
                </c:pt>
                <c:pt idx="4968">
                  <c:v>45499</c:v>
                </c:pt>
                <c:pt idx="4969">
                  <c:v>45499.041666666664</c:v>
                </c:pt>
                <c:pt idx="4970">
                  <c:v>45499.083333333336</c:v>
                </c:pt>
                <c:pt idx="4971">
                  <c:v>45499.125</c:v>
                </c:pt>
                <c:pt idx="4972">
                  <c:v>45499.166666666664</c:v>
                </c:pt>
                <c:pt idx="4973">
                  <c:v>45499.208333333336</c:v>
                </c:pt>
                <c:pt idx="4974">
                  <c:v>45499.25</c:v>
                </c:pt>
                <c:pt idx="4975">
                  <c:v>45499.291666666664</c:v>
                </c:pt>
                <c:pt idx="4976">
                  <c:v>45499.333333333336</c:v>
                </c:pt>
                <c:pt idx="4977">
                  <c:v>45499.375</c:v>
                </c:pt>
                <c:pt idx="4978">
                  <c:v>45499.416666666664</c:v>
                </c:pt>
                <c:pt idx="4979">
                  <c:v>45499.458333333336</c:v>
                </c:pt>
                <c:pt idx="4980">
                  <c:v>45499.5</c:v>
                </c:pt>
                <c:pt idx="4981">
                  <c:v>45499.541666666664</c:v>
                </c:pt>
                <c:pt idx="4982">
                  <c:v>45499.583333333336</c:v>
                </c:pt>
                <c:pt idx="4983">
                  <c:v>45499.625</c:v>
                </c:pt>
                <c:pt idx="4984">
                  <c:v>45499.666666666664</c:v>
                </c:pt>
                <c:pt idx="4985">
                  <c:v>45499.708333333336</c:v>
                </c:pt>
                <c:pt idx="4986">
                  <c:v>45499.75</c:v>
                </c:pt>
                <c:pt idx="4987">
                  <c:v>45499.791666666664</c:v>
                </c:pt>
                <c:pt idx="4988">
                  <c:v>45499.833333333336</c:v>
                </c:pt>
                <c:pt idx="4989">
                  <c:v>45499.875</c:v>
                </c:pt>
                <c:pt idx="4990">
                  <c:v>45499.916666666664</c:v>
                </c:pt>
                <c:pt idx="4991">
                  <c:v>45499.958333333336</c:v>
                </c:pt>
                <c:pt idx="4992">
                  <c:v>45500</c:v>
                </c:pt>
                <c:pt idx="4993">
                  <c:v>45500.041666666664</c:v>
                </c:pt>
                <c:pt idx="4994">
                  <c:v>45500.083333333336</c:v>
                </c:pt>
                <c:pt idx="4995">
                  <c:v>45500.125</c:v>
                </c:pt>
                <c:pt idx="4996">
                  <c:v>45500.166666666664</c:v>
                </c:pt>
                <c:pt idx="4997">
                  <c:v>45500.208333333336</c:v>
                </c:pt>
                <c:pt idx="4998">
                  <c:v>45500.25</c:v>
                </c:pt>
                <c:pt idx="4999">
                  <c:v>45500.291666666664</c:v>
                </c:pt>
                <c:pt idx="5000">
                  <c:v>45500.333333333336</c:v>
                </c:pt>
                <c:pt idx="5001">
                  <c:v>45500.375</c:v>
                </c:pt>
                <c:pt idx="5002">
                  <c:v>45500.416666666664</c:v>
                </c:pt>
                <c:pt idx="5003">
                  <c:v>45500.458333333336</c:v>
                </c:pt>
                <c:pt idx="5004">
                  <c:v>45500.5</c:v>
                </c:pt>
                <c:pt idx="5005">
                  <c:v>45500.541666666664</c:v>
                </c:pt>
                <c:pt idx="5006">
                  <c:v>45500.583333333336</c:v>
                </c:pt>
                <c:pt idx="5007">
                  <c:v>45500.625</c:v>
                </c:pt>
                <c:pt idx="5008">
                  <c:v>45500.666666666664</c:v>
                </c:pt>
                <c:pt idx="5009">
                  <c:v>45500.708333333336</c:v>
                </c:pt>
                <c:pt idx="5010">
                  <c:v>45500.75</c:v>
                </c:pt>
                <c:pt idx="5011">
                  <c:v>45500.791666666664</c:v>
                </c:pt>
                <c:pt idx="5012">
                  <c:v>45500.833333333336</c:v>
                </c:pt>
                <c:pt idx="5013">
                  <c:v>45500.875</c:v>
                </c:pt>
                <c:pt idx="5014">
                  <c:v>45500.916666666664</c:v>
                </c:pt>
                <c:pt idx="5015">
                  <c:v>45500.958333333336</c:v>
                </c:pt>
                <c:pt idx="5016">
                  <c:v>45501</c:v>
                </c:pt>
                <c:pt idx="5017">
                  <c:v>45501.041666666664</c:v>
                </c:pt>
                <c:pt idx="5018">
                  <c:v>45501.083333333336</c:v>
                </c:pt>
                <c:pt idx="5019">
                  <c:v>45501.125</c:v>
                </c:pt>
                <c:pt idx="5020">
                  <c:v>45501.166666666664</c:v>
                </c:pt>
                <c:pt idx="5021">
                  <c:v>45501.208333333336</c:v>
                </c:pt>
                <c:pt idx="5022">
                  <c:v>45501.25</c:v>
                </c:pt>
                <c:pt idx="5023">
                  <c:v>45501.291666666664</c:v>
                </c:pt>
                <c:pt idx="5024">
                  <c:v>45501.333333333336</c:v>
                </c:pt>
                <c:pt idx="5025">
                  <c:v>45501.375</c:v>
                </c:pt>
                <c:pt idx="5026">
                  <c:v>45501.416666666664</c:v>
                </c:pt>
                <c:pt idx="5027">
                  <c:v>45501.458333333336</c:v>
                </c:pt>
                <c:pt idx="5028">
                  <c:v>45501.5</c:v>
                </c:pt>
                <c:pt idx="5029">
                  <c:v>45501.541666666664</c:v>
                </c:pt>
                <c:pt idx="5030">
                  <c:v>45501.583333333336</c:v>
                </c:pt>
                <c:pt idx="5031">
                  <c:v>45501.625</c:v>
                </c:pt>
                <c:pt idx="5032">
                  <c:v>45501.666666666664</c:v>
                </c:pt>
                <c:pt idx="5033">
                  <c:v>45501.708333333336</c:v>
                </c:pt>
                <c:pt idx="5034">
                  <c:v>45501.75</c:v>
                </c:pt>
                <c:pt idx="5035">
                  <c:v>45501.791666666664</c:v>
                </c:pt>
                <c:pt idx="5036">
                  <c:v>45501.833333333336</c:v>
                </c:pt>
                <c:pt idx="5037">
                  <c:v>45501.875</c:v>
                </c:pt>
                <c:pt idx="5038">
                  <c:v>45501.916666666664</c:v>
                </c:pt>
                <c:pt idx="5039">
                  <c:v>45501.958333333336</c:v>
                </c:pt>
                <c:pt idx="5040">
                  <c:v>45502</c:v>
                </c:pt>
                <c:pt idx="5041">
                  <c:v>45502.041666666664</c:v>
                </c:pt>
                <c:pt idx="5042">
                  <c:v>45502.083333333336</c:v>
                </c:pt>
                <c:pt idx="5043">
                  <c:v>45502.125</c:v>
                </c:pt>
                <c:pt idx="5044">
                  <c:v>45502.166666666664</c:v>
                </c:pt>
                <c:pt idx="5045">
                  <c:v>45502.208333333336</c:v>
                </c:pt>
                <c:pt idx="5046">
                  <c:v>45502.25</c:v>
                </c:pt>
                <c:pt idx="5047">
                  <c:v>45502.291666666664</c:v>
                </c:pt>
                <c:pt idx="5048">
                  <c:v>45502.333333333336</c:v>
                </c:pt>
                <c:pt idx="5049">
                  <c:v>45502.375</c:v>
                </c:pt>
                <c:pt idx="5050">
                  <c:v>45502.416666666664</c:v>
                </c:pt>
                <c:pt idx="5051">
                  <c:v>45502.458333333336</c:v>
                </c:pt>
                <c:pt idx="5052">
                  <c:v>45502.5</c:v>
                </c:pt>
                <c:pt idx="5053">
                  <c:v>45502.541666666664</c:v>
                </c:pt>
                <c:pt idx="5054">
                  <c:v>45502.583333333336</c:v>
                </c:pt>
                <c:pt idx="5055">
                  <c:v>45502.625</c:v>
                </c:pt>
                <c:pt idx="5056">
                  <c:v>45502.666666666664</c:v>
                </c:pt>
                <c:pt idx="5057">
                  <c:v>45502.708333333336</c:v>
                </c:pt>
                <c:pt idx="5058">
                  <c:v>45502.75</c:v>
                </c:pt>
                <c:pt idx="5059">
                  <c:v>45502.791666666664</c:v>
                </c:pt>
                <c:pt idx="5060">
                  <c:v>45502.833333333336</c:v>
                </c:pt>
                <c:pt idx="5061">
                  <c:v>45502.875</c:v>
                </c:pt>
                <c:pt idx="5062">
                  <c:v>45502.916666666664</c:v>
                </c:pt>
                <c:pt idx="5063">
                  <c:v>45502.958333333336</c:v>
                </c:pt>
                <c:pt idx="5064">
                  <c:v>45503</c:v>
                </c:pt>
                <c:pt idx="5065">
                  <c:v>45503.041666666664</c:v>
                </c:pt>
                <c:pt idx="5066">
                  <c:v>45503.083333333336</c:v>
                </c:pt>
                <c:pt idx="5067">
                  <c:v>45503.125</c:v>
                </c:pt>
                <c:pt idx="5068">
                  <c:v>45503.166666666664</c:v>
                </c:pt>
                <c:pt idx="5069">
                  <c:v>45503.208333333336</c:v>
                </c:pt>
                <c:pt idx="5070">
                  <c:v>45503.25</c:v>
                </c:pt>
                <c:pt idx="5071">
                  <c:v>45503.291666666664</c:v>
                </c:pt>
                <c:pt idx="5072">
                  <c:v>45503.333333333336</c:v>
                </c:pt>
                <c:pt idx="5073">
                  <c:v>45503.375</c:v>
                </c:pt>
                <c:pt idx="5074">
                  <c:v>45503.416666666664</c:v>
                </c:pt>
                <c:pt idx="5075">
                  <c:v>45503.458333333336</c:v>
                </c:pt>
                <c:pt idx="5076">
                  <c:v>45503.5</c:v>
                </c:pt>
                <c:pt idx="5077">
                  <c:v>45503.541666666664</c:v>
                </c:pt>
                <c:pt idx="5078">
                  <c:v>45503.583333333336</c:v>
                </c:pt>
                <c:pt idx="5079">
                  <c:v>45503.625</c:v>
                </c:pt>
                <c:pt idx="5080">
                  <c:v>45503.666666666664</c:v>
                </c:pt>
                <c:pt idx="5081">
                  <c:v>45503.708333333336</c:v>
                </c:pt>
                <c:pt idx="5082">
                  <c:v>45503.75</c:v>
                </c:pt>
                <c:pt idx="5083">
                  <c:v>45503.791666666664</c:v>
                </c:pt>
                <c:pt idx="5084">
                  <c:v>45503.833333333336</c:v>
                </c:pt>
                <c:pt idx="5085">
                  <c:v>45503.875</c:v>
                </c:pt>
                <c:pt idx="5086">
                  <c:v>45503.916666666664</c:v>
                </c:pt>
                <c:pt idx="5087">
                  <c:v>45503.958333333336</c:v>
                </c:pt>
                <c:pt idx="5088">
                  <c:v>45504</c:v>
                </c:pt>
                <c:pt idx="5089">
                  <c:v>45504.041666666664</c:v>
                </c:pt>
                <c:pt idx="5090">
                  <c:v>45504.083333333336</c:v>
                </c:pt>
                <c:pt idx="5091">
                  <c:v>45504.125</c:v>
                </c:pt>
                <c:pt idx="5092">
                  <c:v>45504.166666666664</c:v>
                </c:pt>
                <c:pt idx="5093">
                  <c:v>45504.208333333336</c:v>
                </c:pt>
                <c:pt idx="5094">
                  <c:v>45504.25</c:v>
                </c:pt>
                <c:pt idx="5095">
                  <c:v>45504.291666666664</c:v>
                </c:pt>
                <c:pt idx="5096">
                  <c:v>45504.333333333336</c:v>
                </c:pt>
                <c:pt idx="5097">
                  <c:v>45504.375</c:v>
                </c:pt>
                <c:pt idx="5098">
                  <c:v>45504.416666666664</c:v>
                </c:pt>
                <c:pt idx="5099">
                  <c:v>45504.458333333336</c:v>
                </c:pt>
                <c:pt idx="5100">
                  <c:v>45504.5</c:v>
                </c:pt>
                <c:pt idx="5101">
                  <c:v>45504.541666666664</c:v>
                </c:pt>
                <c:pt idx="5102">
                  <c:v>45504.583333333336</c:v>
                </c:pt>
                <c:pt idx="5103">
                  <c:v>45504.625</c:v>
                </c:pt>
                <c:pt idx="5104">
                  <c:v>45504.666666666664</c:v>
                </c:pt>
                <c:pt idx="5105">
                  <c:v>45504.708333333336</c:v>
                </c:pt>
                <c:pt idx="5106">
                  <c:v>45504.75</c:v>
                </c:pt>
                <c:pt idx="5107">
                  <c:v>45504.791666666664</c:v>
                </c:pt>
                <c:pt idx="5108">
                  <c:v>45504.833333333336</c:v>
                </c:pt>
                <c:pt idx="5109">
                  <c:v>45504.875</c:v>
                </c:pt>
                <c:pt idx="5110">
                  <c:v>45504.916666666664</c:v>
                </c:pt>
                <c:pt idx="5111">
                  <c:v>45504.958333333336</c:v>
                </c:pt>
                <c:pt idx="5112">
                  <c:v>45505</c:v>
                </c:pt>
                <c:pt idx="5113">
                  <c:v>45505.041666666664</c:v>
                </c:pt>
                <c:pt idx="5114">
                  <c:v>45505.083333333336</c:v>
                </c:pt>
                <c:pt idx="5115">
                  <c:v>45505.125</c:v>
                </c:pt>
                <c:pt idx="5116">
                  <c:v>45505.166666666664</c:v>
                </c:pt>
                <c:pt idx="5117">
                  <c:v>45505.208333333336</c:v>
                </c:pt>
                <c:pt idx="5118">
                  <c:v>45505.25</c:v>
                </c:pt>
                <c:pt idx="5119">
                  <c:v>45505.291666666664</c:v>
                </c:pt>
                <c:pt idx="5120">
                  <c:v>45505.333333333336</c:v>
                </c:pt>
                <c:pt idx="5121">
                  <c:v>45505.375</c:v>
                </c:pt>
                <c:pt idx="5122">
                  <c:v>45505.416666666664</c:v>
                </c:pt>
                <c:pt idx="5123">
                  <c:v>45505.458333333336</c:v>
                </c:pt>
                <c:pt idx="5124">
                  <c:v>45505.5</c:v>
                </c:pt>
                <c:pt idx="5125">
                  <c:v>45505.541666666664</c:v>
                </c:pt>
                <c:pt idx="5126">
                  <c:v>45505.583333333336</c:v>
                </c:pt>
                <c:pt idx="5127">
                  <c:v>45505.625</c:v>
                </c:pt>
                <c:pt idx="5128">
                  <c:v>45505.666666666664</c:v>
                </c:pt>
                <c:pt idx="5129">
                  <c:v>45505.708333333336</c:v>
                </c:pt>
                <c:pt idx="5130">
                  <c:v>45505.75</c:v>
                </c:pt>
                <c:pt idx="5131">
                  <c:v>45505.791666666664</c:v>
                </c:pt>
                <c:pt idx="5132">
                  <c:v>45505.833333333336</c:v>
                </c:pt>
                <c:pt idx="5133">
                  <c:v>45505.875</c:v>
                </c:pt>
                <c:pt idx="5134">
                  <c:v>45505.916666666664</c:v>
                </c:pt>
                <c:pt idx="5135">
                  <c:v>45505.958333333336</c:v>
                </c:pt>
                <c:pt idx="5136">
                  <c:v>45506</c:v>
                </c:pt>
                <c:pt idx="5137">
                  <c:v>45506.041666666664</c:v>
                </c:pt>
                <c:pt idx="5138">
                  <c:v>45506.083333333336</c:v>
                </c:pt>
                <c:pt idx="5139">
                  <c:v>45506.125</c:v>
                </c:pt>
                <c:pt idx="5140">
                  <c:v>45506.166666666664</c:v>
                </c:pt>
                <c:pt idx="5141">
                  <c:v>45506.208333333336</c:v>
                </c:pt>
                <c:pt idx="5142">
                  <c:v>45506.25</c:v>
                </c:pt>
                <c:pt idx="5143">
                  <c:v>45506.291666666664</c:v>
                </c:pt>
                <c:pt idx="5144">
                  <c:v>45506.333333333336</c:v>
                </c:pt>
                <c:pt idx="5145">
                  <c:v>45506.375</c:v>
                </c:pt>
                <c:pt idx="5146">
                  <c:v>45506.416666666664</c:v>
                </c:pt>
                <c:pt idx="5147">
                  <c:v>45506.458333333336</c:v>
                </c:pt>
                <c:pt idx="5148">
                  <c:v>45506.5</c:v>
                </c:pt>
                <c:pt idx="5149">
                  <c:v>45506.541666666664</c:v>
                </c:pt>
                <c:pt idx="5150">
                  <c:v>45506.583333333336</c:v>
                </c:pt>
                <c:pt idx="5151">
                  <c:v>45506.625</c:v>
                </c:pt>
                <c:pt idx="5152">
                  <c:v>45506.666666666664</c:v>
                </c:pt>
                <c:pt idx="5153">
                  <c:v>45506.708333333336</c:v>
                </c:pt>
                <c:pt idx="5154">
                  <c:v>45506.75</c:v>
                </c:pt>
                <c:pt idx="5155">
                  <c:v>45506.791666666664</c:v>
                </c:pt>
                <c:pt idx="5156">
                  <c:v>45506.833333333336</c:v>
                </c:pt>
                <c:pt idx="5157">
                  <c:v>45506.875</c:v>
                </c:pt>
                <c:pt idx="5158">
                  <c:v>45506.916666666664</c:v>
                </c:pt>
                <c:pt idx="5159">
                  <c:v>45506.958333333336</c:v>
                </c:pt>
                <c:pt idx="5160">
                  <c:v>45507</c:v>
                </c:pt>
                <c:pt idx="5161">
                  <c:v>45507.041666666664</c:v>
                </c:pt>
                <c:pt idx="5162">
                  <c:v>45507.083333333336</c:v>
                </c:pt>
                <c:pt idx="5163">
                  <c:v>45507.125</c:v>
                </c:pt>
                <c:pt idx="5164">
                  <c:v>45507.166666666664</c:v>
                </c:pt>
                <c:pt idx="5165">
                  <c:v>45507.208333333336</c:v>
                </c:pt>
                <c:pt idx="5166">
                  <c:v>45507.25</c:v>
                </c:pt>
                <c:pt idx="5167">
                  <c:v>45507.291666666664</c:v>
                </c:pt>
                <c:pt idx="5168">
                  <c:v>45507.333333333336</c:v>
                </c:pt>
                <c:pt idx="5169">
                  <c:v>45507.375</c:v>
                </c:pt>
                <c:pt idx="5170">
                  <c:v>45507.416666666664</c:v>
                </c:pt>
                <c:pt idx="5171">
                  <c:v>45507.458333333336</c:v>
                </c:pt>
                <c:pt idx="5172">
                  <c:v>45507.5</c:v>
                </c:pt>
                <c:pt idx="5173">
                  <c:v>45507.541666666664</c:v>
                </c:pt>
                <c:pt idx="5174">
                  <c:v>45507.583333333336</c:v>
                </c:pt>
                <c:pt idx="5175">
                  <c:v>45507.625</c:v>
                </c:pt>
                <c:pt idx="5176">
                  <c:v>45507.666666666664</c:v>
                </c:pt>
                <c:pt idx="5177">
                  <c:v>45507.708333333336</c:v>
                </c:pt>
                <c:pt idx="5178">
                  <c:v>45507.75</c:v>
                </c:pt>
                <c:pt idx="5179">
                  <c:v>45507.791666666664</c:v>
                </c:pt>
                <c:pt idx="5180">
                  <c:v>45507.833333333336</c:v>
                </c:pt>
                <c:pt idx="5181">
                  <c:v>45507.875</c:v>
                </c:pt>
                <c:pt idx="5182">
                  <c:v>45507.916666666664</c:v>
                </c:pt>
                <c:pt idx="5183">
                  <c:v>45507.958333333336</c:v>
                </c:pt>
                <c:pt idx="5184">
                  <c:v>45508</c:v>
                </c:pt>
                <c:pt idx="5185">
                  <c:v>45508.041666666664</c:v>
                </c:pt>
                <c:pt idx="5186">
                  <c:v>45508.083333333336</c:v>
                </c:pt>
                <c:pt idx="5187">
                  <c:v>45508.125</c:v>
                </c:pt>
                <c:pt idx="5188">
                  <c:v>45508.166666666664</c:v>
                </c:pt>
                <c:pt idx="5189">
                  <c:v>45508.208333333336</c:v>
                </c:pt>
                <c:pt idx="5190">
                  <c:v>45508.25</c:v>
                </c:pt>
                <c:pt idx="5191">
                  <c:v>45508.291666666664</c:v>
                </c:pt>
                <c:pt idx="5192">
                  <c:v>45508.333333333336</c:v>
                </c:pt>
                <c:pt idx="5193">
                  <c:v>45508.375</c:v>
                </c:pt>
                <c:pt idx="5194">
                  <c:v>45508.416666666664</c:v>
                </c:pt>
                <c:pt idx="5195">
                  <c:v>45508.458333333336</c:v>
                </c:pt>
                <c:pt idx="5196">
                  <c:v>45508.5</c:v>
                </c:pt>
                <c:pt idx="5197">
                  <c:v>45508.541666666664</c:v>
                </c:pt>
                <c:pt idx="5198">
                  <c:v>45508.583333333336</c:v>
                </c:pt>
                <c:pt idx="5199">
                  <c:v>45508.625</c:v>
                </c:pt>
                <c:pt idx="5200">
                  <c:v>45508.666666666664</c:v>
                </c:pt>
                <c:pt idx="5201">
                  <c:v>45508.708333333336</c:v>
                </c:pt>
                <c:pt idx="5202">
                  <c:v>45508.75</c:v>
                </c:pt>
                <c:pt idx="5203">
                  <c:v>45508.791666666664</c:v>
                </c:pt>
                <c:pt idx="5204">
                  <c:v>45508.833333333336</c:v>
                </c:pt>
                <c:pt idx="5205">
                  <c:v>45508.875</c:v>
                </c:pt>
                <c:pt idx="5206">
                  <c:v>45508.916666666664</c:v>
                </c:pt>
                <c:pt idx="5207">
                  <c:v>45508.958333333336</c:v>
                </c:pt>
                <c:pt idx="5208">
                  <c:v>45509</c:v>
                </c:pt>
                <c:pt idx="5209">
                  <c:v>45509.041666666664</c:v>
                </c:pt>
                <c:pt idx="5210">
                  <c:v>45509.083333333336</c:v>
                </c:pt>
                <c:pt idx="5211">
                  <c:v>45509.125</c:v>
                </c:pt>
                <c:pt idx="5212">
                  <c:v>45509.166666666664</c:v>
                </c:pt>
                <c:pt idx="5213">
                  <c:v>45509.208333333336</c:v>
                </c:pt>
                <c:pt idx="5214">
                  <c:v>45509.25</c:v>
                </c:pt>
                <c:pt idx="5215">
                  <c:v>45509.291666666664</c:v>
                </c:pt>
                <c:pt idx="5216">
                  <c:v>45509.333333333336</c:v>
                </c:pt>
                <c:pt idx="5217">
                  <c:v>45509.375</c:v>
                </c:pt>
                <c:pt idx="5218">
                  <c:v>45509.416666666664</c:v>
                </c:pt>
                <c:pt idx="5219">
                  <c:v>45509.458333333336</c:v>
                </c:pt>
                <c:pt idx="5220">
                  <c:v>45509.5</c:v>
                </c:pt>
                <c:pt idx="5221">
                  <c:v>45509.541666666664</c:v>
                </c:pt>
                <c:pt idx="5222">
                  <c:v>45509.583333333336</c:v>
                </c:pt>
                <c:pt idx="5223">
                  <c:v>45509.625</c:v>
                </c:pt>
                <c:pt idx="5224">
                  <c:v>45509.666666666664</c:v>
                </c:pt>
                <c:pt idx="5225">
                  <c:v>45509.708333333336</c:v>
                </c:pt>
                <c:pt idx="5226">
                  <c:v>45509.75</c:v>
                </c:pt>
                <c:pt idx="5227">
                  <c:v>45509.791666666664</c:v>
                </c:pt>
                <c:pt idx="5228">
                  <c:v>45509.833333333336</c:v>
                </c:pt>
                <c:pt idx="5229">
                  <c:v>45509.875</c:v>
                </c:pt>
                <c:pt idx="5230">
                  <c:v>45509.916666666664</c:v>
                </c:pt>
                <c:pt idx="5231">
                  <c:v>45509.958333333336</c:v>
                </c:pt>
                <c:pt idx="5232">
                  <c:v>45510</c:v>
                </c:pt>
                <c:pt idx="5233">
                  <c:v>45510.041666666664</c:v>
                </c:pt>
                <c:pt idx="5234">
                  <c:v>45510.083333333336</c:v>
                </c:pt>
                <c:pt idx="5235">
                  <c:v>45510.125</c:v>
                </c:pt>
                <c:pt idx="5236">
                  <c:v>45510.166666666664</c:v>
                </c:pt>
                <c:pt idx="5237">
                  <c:v>45510.208333333336</c:v>
                </c:pt>
                <c:pt idx="5238">
                  <c:v>45510.25</c:v>
                </c:pt>
                <c:pt idx="5239">
                  <c:v>45510.291666666664</c:v>
                </c:pt>
                <c:pt idx="5240">
                  <c:v>45510.333333333336</c:v>
                </c:pt>
                <c:pt idx="5241">
                  <c:v>45510.375</c:v>
                </c:pt>
                <c:pt idx="5242">
                  <c:v>45510.416666666664</c:v>
                </c:pt>
                <c:pt idx="5243">
                  <c:v>45510.458333333336</c:v>
                </c:pt>
                <c:pt idx="5244">
                  <c:v>45510.5</c:v>
                </c:pt>
                <c:pt idx="5245">
                  <c:v>45510.541666666664</c:v>
                </c:pt>
                <c:pt idx="5246">
                  <c:v>45510.583333333336</c:v>
                </c:pt>
                <c:pt idx="5247">
                  <c:v>45510.625</c:v>
                </c:pt>
                <c:pt idx="5248">
                  <c:v>45510.666666666664</c:v>
                </c:pt>
                <c:pt idx="5249">
                  <c:v>45510.708333333336</c:v>
                </c:pt>
                <c:pt idx="5250">
                  <c:v>45510.75</c:v>
                </c:pt>
                <c:pt idx="5251">
                  <c:v>45510.791666666664</c:v>
                </c:pt>
                <c:pt idx="5252">
                  <c:v>45510.833333333336</c:v>
                </c:pt>
                <c:pt idx="5253">
                  <c:v>45510.875</c:v>
                </c:pt>
                <c:pt idx="5254">
                  <c:v>45510.916666666664</c:v>
                </c:pt>
                <c:pt idx="5255">
                  <c:v>45510.958333333336</c:v>
                </c:pt>
                <c:pt idx="5256">
                  <c:v>45511</c:v>
                </c:pt>
                <c:pt idx="5257">
                  <c:v>45511.041666666664</c:v>
                </c:pt>
                <c:pt idx="5258">
                  <c:v>45511.083333333336</c:v>
                </c:pt>
                <c:pt idx="5259">
                  <c:v>45511.125</c:v>
                </c:pt>
                <c:pt idx="5260">
                  <c:v>45511.166666666664</c:v>
                </c:pt>
                <c:pt idx="5261">
                  <c:v>45511.208333333336</c:v>
                </c:pt>
                <c:pt idx="5262">
                  <c:v>45511.25</c:v>
                </c:pt>
                <c:pt idx="5263">
                  <c:v>45511.291666666664</c:v>
                </c:pt>
                <c:pt idx="5264">
                  <c:v>45511.333333333336</c:v>
                </c:pt>
                <c:pt idx="5265">
                  <c:v>45511.375</c:v>
                </c:pt>
                <c:pt idx="5266">
                  <c:v>45511.416666666664</c:v>
                </c:pt>
                <c:pt idx="5267">
                  <c:v>45511.458333333336</c:v>
                </c:pt>
                <c:pt idx="5268">
                  <c:v>45511.5</c:v>
                </c:pt>
                <c:pt idx="5269">
                  <c:v>45511.541666666664</c:v>
                </c:pt>
                <c:pt idx="5270">
                  <c:v>45511.583333333336</c:v>
                </c:pt>
                <c:pt idx="5271">
                  <c:v>45511.625</c:v>
                </c:pt>
                <c:pt idx="5272">
                  <c:v>45511.666666666664</c:v>
                </c:pt>
                <c:pt idx="5273">
                  <c:v>45511.708333333336</c:v>
                </c:pt>
                <c:pt idx="5274">
                  <c:v>45511.75</c:v>
                </c:pt>
                <c:pt idx="5275">
                  <c:v>45511.791666666664</c:v>
                </c:pt>
                <c:pt idx="5276">
                  <c:v>45511.833333333336</c:v>
                </c:pt>
                <c:pt idx="5277">
                  <c:v>45511.875</c:v>
                </c:pt>
                <c:pt idx="5278">
                  <c:v>45511.916666666664</c:v>
                </c:pt>
                <c:pt idx="5279">
                  <c:v>45511.958333333336</c:v>
                </c:pt>
                <c:pt idx="5280">
                  <c:v>45512</c:v>
                </c:pt>
                <c:pt idx="5281">
                  <c:v>45512.041666666664</c:v>
                </c:pt>
                <c:pt idx="5282">
                  <c:v>45512.083333333336</c:v>
                </c:pt>
                <c:pt idx="5283">
                  <c:v>45512.125</c:v>
                </c:pt>
                <c:pt idx="5284">
                  <c:v>45512.166666666664</c:v>
                </c:pt>
                <c:pt idx="5285">
                  <c:v>45512.208333333336</c:v>
                </c:pt>
                <c:pt idx="5286">
                  <c:v>45512.25</c:v>
                </c:pt>
                <c:pt idx="5287">
                  <c:v>45512.291666666664</c:v>
                </c:pt>
                <c:pt idx="5288">
                  <c:v>45512.333333333336</c:v>
                </c:pt>
                <c:pt idx="5289">
                  <c:v>45512.375</c:v>
                </c:pt>
                <c:pt idx="5290">
                  <c:v>45512.416666666664</c:v>
                </c:pt>
                <c:pt idx="5291">
                  <c:v>45512.458333333336</c:v>
                </c:pt>
                <c:pt idx="5292">
                  <c:v>45512.5</c:v>
                </c:pt>
                <c:pt idx="5293">
                  <c:v>45512.541666666664</c:v>
                </c:pt>
                <c:pt idx="5294">
                  <c:v>45512.583333333336</c:v>
                </c:pt>
                <c:pt idx="5295">
                  <c:v>45512.625</c:v>
                </c:pt>
                <c:pt idx="5296">
                  <c:v>45512.666666666664</c:v>
                </c:pt>
                <c:pt idx="5297">
                  <c:v>45512.708333333336</c:v>
                </c:pt>
                <c:pt idx="5298">
                  <c:v>45512.75</c:v>
                </c:pt>
                <c:pt idx="5299">
                  <c:v>45512.791666666664</c:v>
                </c:pt>
                <c:pt idx="5300">
                  <c:v>45512.833333333336</c:v>
                </c:pt>
                <c:pt idx="5301">
                  <c:v>45512.875</c:v>
                </c:pt>
                <c:pt idx="5302">
                  <c:v>45512.916666666664</c:v>
                </c:pt>
                <c:pt idx="5303">
                  <c:v>45512.958333333336</c:v>
                </c:pt>
                <c:pt idx="5304">
                  <c:v>45513</c:v>
                </c:pt>
                <c:pt idx="5305">
                  <c:v>45513.041666666664</c:v>
                </c:pt>
                <c:pt idx="5306">
                  <c:v>45513.083333333336</c:v>
                </c:pt>
                <c:pt idx="5307">
                  <c:v>45513.125</c:v>
                </c:pt>
                <c:pt idx="5308">
                  <c:v>45513.166666666664</c:v>
                </c:pt>
                <c:pt idx="5309">
                  <c:v>45513.208333333336</c:v>
                </c:pt>
                <c:pt idx="5310">
                  <c:v>45513.25</c:v>
                </c:pt>
                <c:pt idx="5311">
                  <c:v>45513.291666666664</c:v>
                </c:pt>
                <c:pt idx="5312">
                  <c:v>45513.333333333336</c:v>
                </c:pt>
                <c:pt idx="5313">
                  <c:v>45513.375</c:v>
                </c:pt>
                <c:pt idx="5314">
                  <c:v>45513.416666666664</c:v>
                </c:pt>
                <c:pt idx="5315">
                  <c:v>45513.458333333336</c:v>
                </c:pt>
                <c:pt idx="5316">
                  <c:v>45513.5</c:v>
                </c:pt>
                <c:pt idx="5317">
                  <c:v>45513.541666666664</c:v>
                </c:pt>
                <c:pt idx="5318">
                  <c:v>45513.583333333336</c:v>
                </c:pt>
                <c:pt idx="5319">
                  <c:v>45513.625</c:v>
                </c:pt>
                <c:pt idx="5320">
                  <c:v>45513.666666666664</c:v>
                </c:pt>
                <c:pt idx="5321">
                  <c:v>45513.708333333336</c:v>
                </c:pt>
                <c:pt idx="5322">
                  <c:v>45513.75</c:v>
                </c:pt>
                <c:pt idx="5323">
                  <c:v>45513.791666666664</c:v>
                </c:pt>
                <c:pt idx="5324">
                  <c:v>45513.833333333336</c:v>
                </c:pt>
                <c:pt idx="5325">
                  <c:v>45513.875</c:v>
                </c:pt>
                <c:pt idx="5326">
                  <c:v>45513.916666666664</c:v>
                </c:pt>
                <c:pt idx="5327">
                  <c:v>45513.958333333336</c:v>
                </c:pt>
                <c:pt idx="5328">
                  <c:v>45514</c:v>
                </c:pt>
                <c:pt idx="5329">
                  <c:v>45514.041666666664</c:v>
                </c:pt>
                <c:pt idx="5330">
                  <c:v>45514.083333333336</c:v>
                </c:pt>
                <c:pt idx="5331">
                  <c:v>45514.125</c:v>
                </c:pt>
                <c:pt idx="5332">
                  <c:v>45514.166666666664</c:v>
                </c:pt>
                <c:pt idx="5333">
                  <c:v>45514.208333333336</c:v>
                </c:pt>
                <c:pt idx="5334">
                  <c:v>45514.25</c:v>
                </c:pt>
                <c:pt idx="5335">
                  <c:v>45514.291666666664</c:v>
                </c:pt>
                <c:pt idx="5336">
                  <c:v>45514.333333333336</c:v>
                </c:pt>
                <c:pt idx="5337">
                  <c:v>45514.375</c:v>
                </c:pt>
                <c:pt idx="5338">
                  <c:v>45514.416666666664</c:v>
                </c:pt>
                <c:pt idx="5339">
                  <c:v>45514.458333333336</c:v>
                </c:pt>
                <c:pt idx="5340">
                  <c:v>45514.5</c:v>
                </c:pt>
                <c:pt idx="5341">
                  <c:v>45514.541666666664</c:v>
                </c:pt>
                <c:pt idx="5342">
                  <c:v>45514.583333333336</c:v>
                </c:pt>
                <c:pt idx="5343">
                  <c:v>45514.625</c:v>
                </c:pt>
                <c:pt idx="5344">
                  <c:v>45514.666666666664</c:v>
                </c:pt>
                <c:pt idx="5345">
                  <c:v>45514.708333333336</c:v>
                </c:pt>
                <c:pt idx="5346">
                  <c:v>45514.75</c:v>
                </c:pt>
                <c:pt idx="5347">
                  <c:v>45514.791666666664</c:v>
                </c:pt>
                <c:pt idx="5348">
                  <c:v>45514.833333333336</c:v>
                </c:pt>
                <c:pt idx="5349">
                  <c:v>45514.875</c:v>
                </c:pt>
                <c:pt idx="5350">
                  <c:v>45514.916666666664</c:v>
                </c:pt>
                <c:pt idx="5351">
                  <c:v>45514.958333333336</c:v>
                </c:pt>
                <c:pt idx="5352">
                  <c:v>45515</c:v>
                </c:pt>
                <c:pt idx="5353">
                  <c:v>45515.041666666664</c:v>
                </c:pt>
                <c:pt idx="5354">
                  <c:v>45515.083333333336</c:v>
                </c:pt>
                <c:pt idx="5355">
                  <c:v>45515.125</c:v>
                </c:pt>
                <c:pt idx="5356">
                  <c:v>45515.166666666664</c:v>
                </c:pt>
                <c:pt idx="5357">
                  <c:v>45515.208333333336</c:v>
                </c:pt>
                <c:pt idx="5358">
                  <c:v>45515.25</c:v>
                </c:pt>
                <c:pt idx="5359">
                  <c:v>45515.291666666664</c:v>
                </c:pt>
                <c:pt idx="5360">
                  <c:v>45515.333333333336</c:v>
                </c:pt>
                <c:pt idx="5361">
                  <c:v>45515.375</c:v>
                </c:pt>
                <c:pt idx="5362">
                  <c:v>45515.416666666664</c:v>
                </c:pt>
                <c:pt idx="5363">
                  <c:v>45515.458333333336</c:v>
                </c:pt>
                <c:pt idx="5364">
                  <c:v>45515.5</c:v>
                </c:pt>
                <c:pt idx="5365">
                  <c:v>45515.541666666664</c:v>
                </c:pt>
                <c:pt idx="5366">
                  <c:v>45515.583333333336</c:v>
                </c:pt>
                <c:pt idx="5367">
                  <c:v>45515.625</c:v>
                </c:pt>
                <c:pt idx="5368">
                  <c:v>45515.666666666664</c:v>
                </c:pt>
                <c:pt idx="5369">
                  <c:v>45515.708333333336</c:v>
                </c:pt>
                <c:pt idx="5370">
                  <c:v>45515.75</c:v>
                </c:pt>
                <c:pt idx="5371">
                  <c:v>45515.791666666664</c:v>
                </c:pt>
                <c:pt idx="5372">
                  <c:v>45515.833333333336</c:v>
                </c:pt>
                <c:pt idx="5373">
                  <c:v>45515.875</c:v>
                </c:pt>
                <c:pt idx="5374">
                  <c:v>45515.916666666664</c:v>
                </c:pt>
                <c:pt idx="5375">
                  <c:v>45515.958333333336</c:v>
                </c:pt>
                <c:pt idx="5376">
                  <c:v>45516</c:v>
                </c:pt>
                <c:pt idx="5377">
                  <c:v>45516.041666666664</c:v>
                </c:pt>
                <c:pt idx="5378">
                  <c:v>45516.083333333336</c:v>
                </c:pt>
                <c:pt idx="5379">
                  <c:v>45516.125</c:v>
                </c:pt>
                <c:pt idx="5380">
                  <c:v>45516.166666666664</c:v>
                </c:pt>
                <c:pt idx="5381">
                  <c:v>45516.208333333336</c:v>
                </c:pt>
                <c:pt idx="5382">
                  <c:v>45516.25</c:v>
                </c:pt>
                <c:pt idx="5383">
                  <c:v>45516.291666666664</c:v>
                </c:pt>
                <c:pt idx="5384">
                  <c:v>45516.333333333336</c:v>
                </c:pt>
                <c:pt idx="5385">
                  <c:v>45516.375</c:v>
                </c:pt>
                <c:pt idx="5386">
                  <c:v>45516.416666666664</c:v>
                </c:pt>
                <c:pt idx="5387">
                  <c:v>45516.458333333336</c:v>
                </c:pt>
                <c:pt idx="5388">
                  <c:v>45516.5</c:v>
                </c:pt>
                <c:pt idx="5389">
                  <c:v>45516.541666666664</c:v>
                </c:pt>
                <c:pt idx="5390">
                  <c:v>45516.583333333336</c:v>
                </c:pt>
                <c:pt idx="5391">
                  <c:v>45516.625</c:v>
                </c:pt>
                <c:pt idx="5392">
                  <c:v>45516.666666666664</c:v>
                </c:pt>
                <c:pt idx="5393">
                  <c:v>45516.708333333336</c:v>
                </c:pt>
                <c:pt idx="5394">
                  <c:v>45516.75</c:v>
                </c:pt>
                <c:pt idx="5395">
                  <c:v>45516.791666666664</c:v>
                </c:pt>
                <c:pt idx="5396">
                  <c:v>45516.833333333336</c:v>
                </c:pt>
                <c:pt idx="5397">
                  <c:v>45516.875</c:v>
                </c:pt>
                <c:pt idx="5398">
                  <c:v>45516.916666666664</c:v>
                </c:pt>
                <c:pt idx="5399">
                  <c:v>45516.958333333336</c:v>
                </c:pt>
                <c:pt idx="5400">
                  <c:v>45517</c:v>
                </c:pt>
                <c:pt idx="5401">
                  <c:v>45517.041666666664</c:v>
                </c:pt>
                <c:pt idx="5402">
                  <c:v>45517.083333333336</c:v>
                </c:pt>
                <c:pt idx="5403">
                  <c:v>45517.125</c:v>
                </c:pt>
                <c:pt idx="5404">
                  <c:v>45517.166666666664</c:v>
                </c:pt>
                <c:pt idx="5405">
                  <c:v>45517.208333333336</c:v>
                </c:pt>
                <c:pt idx="5406">
                  <c:v>45517.25</c:v>
                </c:pt>
                <c:pt idx="5407">
                  <c:v>45517.291666666664</c:v>
                </c:pt>
                <c:pt idx="5408">
                  <c:v>45517.333333333336</c:v>
                </c:pt>
                <c:pt idx="5409">
                  <c:v>45517.375</c:v>
                </c:pt>
                <c:pt idx="5410">
                  <c:v>45517.416666666664</c:v>
                </c:pt>
                <c:pt idx="5411">
                  <c:v>45517.458333333336</c:v>
                </c:pt>
                <c:pt idx="5412">
                  <c:v>45517.5</c:v>
                </c:pt>
                <c:pt idx="5413">
                  <c:v>45517.541666666664</c:v>
                </c:pt>
                <c:pt idx="5414">
                  <c:v>45517.583333333336</c:v>
                </c:pt>
                <c:pt idx="5415">
                  <c:v>45517.625</c:v>
                </c:pt>
                <c:pt idx="5416">
                  <c:v>45517.666666666664</c:v>
                </c:pt>
                <c:pt idx="5417">
                  <c:v>45517.708333333336</c:v>
                </c:pt>
                <c:pt idx="5418">
                  <c:v>45517.75</c:v>
                </c:pt>
                <c:pt idx="5419">
                  <c:v>45517.791666666664</c:v>
                </c:pt>
                <c:pt idx="5420">
                  <c:v>45517.833333333336</c:v>
                </c:pt>
                <c:pt idx="5421">
                  <c:v>45517.875</c:v>
                </c:pt>
                <c:pt idx="5422">
                  <c:v>45517.916666666664</c:v>
                </c:pt>
                <c:pt idx="5423">
                  <c:v>45517.958333333336</c:v>
                </c:pt>
                <c:pt idx="5424">
                  <c:v>45518</c:v>
                </c:pt>
                <c:pt idx="5425">
                  <c:v>45518.041666666664</c:v>
                </c:pt>
                <c:pt idx="5426">
                  <c:v>45518.083333333336</c:v>
                </c:pt>
                <c:pt idx="5427">
                  <c:v>45518.125</c:v>
                </c:pt>
                <c:pt idx="5428">
                  <c:v>45518.166666666664</c:v>
                </c:pt>
                <c:pt idx="5429">
                  <c:v>45518.208333333336</c:v>
                </c:pt>
                <c:pt idx="5430">
                  <c:v>45518.25</c:v>
                </c:pt>
                <c:pt idx="5431">
                  <c:v>45518.291666666664</c:v>
                </c:pt>
                <c:pt idx="5432">
                  <c:v>45518.333333333336</c:v>
                </c:pt>
                <c:pt idx="5433">
                  <c:v>45518.375</c:v>
                </c:pt>
                <c:pt idx="5434">
                  <c:v>45518.416666666664</c:v>
                </c:pt>
                <c:pt idx="5435">
                  <c:v>45518.458333333336</c:v>
                </c:pt>
                <c:pt idx="5436">
                  <c:v>45518.5</c:v>
                </c:pt>
                <c:pt idx="5437">
                  <c:v>45518.541666666664</c:v>
                </c:pt>
                <c:pt idx="5438">
                  <c:v>45518.583333333336</c:v>
                </c:pt>
                <c:pt idx="5439">
                  <c:v>45518.625</c:v>
                </c:pt>
                <c:pt idx="5440">
                  <c:v>45518.666666666664</c:v>
                </c:pt>
                <c:pt idx="5441">
                  <c:v>45518.708333333336</c:v>
                </c:pt>
                <c:pt idx="5442">
                  <c:v>45518.75</c:v>
                </c:pt>
                <c:pt idx="5443">
                  <c:v>45518.791666666664</c:v>
                </c:pt>
                <c:pt idx="5444">
                  <c:v>45518.833333333336</c:v>
                </c:pt>
                <c:pt idx="5445">
                  <c:v>45518.875</c:v>
                </c:pt>
                <c:pt idx="5446">
                  <c:v>45518.916666666664</c:v>
                </c:pt>
                <c:pt idx="5447">
                  <c:v>45518.958333333336</c:v>
                </c:pt>
                <c:pt idx="5448">
                  <c:v>45519</c:v>
                </c:pt>
                <c:pt idx="5449">
                  <c:v>45519.041666666664</c:v>
                </c:pt>
                <c:pt idx="5450">
                  <c:v>45519.083333333336</c:v>
                </c:pt>
                <c:pt idx="5451">
                  <c:v>45519.125</c:v>
                </c:pt>
                <c:pt idx="5452">
                  <c:v>45519.166666666664</c:v>
                </c:pt>
                <c:pt idx="5453">
                  <c:v>45519.208333333336</c:v>
                </c:pt>
                <c:pt idx="5454">
                  <c:v>45519.25</c:v>
                </c:pt>
                <c:pt idx="5455">
                  <c:v>45519.291666666664</c:v>
                </c:pt>
                <c:pt idx="5456">
                  <c:v>45519.333333333336</c:v>
                </c:pt>
                <c:pt idx="5457">
                  <c:v>45519.375</c:v>
                </c:pt>
                <c:pt idx="5458">
                  <c:v>45519.416666666664</c:v>
                </c:pt>
                <c:pt idx="5459">
                  <c:v>45519.458333333336</c:v>
                </c:pt>
                <c:pt idx="5460">
                  <c:v>45519.5</c:v>
                </c:pt>
                <c:pt idx="5461">
                  <c:v>45519.541666666664</c:v>
                </c:pt>
                <c:pt idx="5462">
                  <c:v>45519.583333333336</c:v>
                </c:pt>
                <c:pt idx="5463">
                  <c:v>45519.625</c:v>
                </c:pt>
                <c:pt idx="5464">
                  <c:v>45519.666666666664</c:v>
                </c:pt>
                <c:pt idx="5465">
                  <c:v>45519.708333333336</c:v>
                </c:pt>
                <c:pt idx="5466">
                  <c:v>45519.75</c:v>
                </c:pt>
                <c:pt idx="5467">
                  <c:v>45519.791666666664</c:v>
                </c:pt>
                <c:pt idx="5468">
                  <c:v>45519.833333333336</c:v>
                </c:pt>
                <c:pt idx="5469">
                  <c:v>45519.875</c:v>
                </c:pt>
                <c:pt idx="5470">
                  <c:v>45519.916666666664</c:v>
                </c:pt>
                <c:pt idx="5471">
                  <c:v>45519.958333333336</c:v>
                </c:pt>
                <c:pt idx="5472">
                  <c:v>45520</c:v>
                </c:pt>
                <c:pt idx="5473">
                  <c:v>45520.041666666664</c:v>
                </c:pt>
                <c:pt idx="5474">
                  <c:v>45520.083333333336</c:v>
                </c:pt>
                <c:pt idx="5475">
                  <c:v>45520.125</c:v>
                </c:pt>
                <c:pt idx="5476">
                  <c:v>45520.166666666664</c:v>
                </c:pt>
                <c:pt idx="5477">
                  <c:v>45520.208333333336</c:v>
                </c:pt>
                <c:pt idx="5478">
                  <c:v>45520.25</c:v>
                </c:pt>
                <c:pt idx="5479">
                  <c:v>45520.291666666664</c:v>
                </c:pt>
                <c:pt idx="5480">
                  <c:v>45520.333333333336</c:v>
                </c:pt>
                <c:pt idx="5481">
                  <c:v>45520.375</c:v>
                </c:pt>
                <c:pt idx="5482">
                  <c:v>45520.416666666664</c:v>
                </c:pt>
                <c:pt idx="5483">
                  <c:v>45520.458333333336</c:v>
                </c:pt>
                <c:pt idx="5484">
                  <c:v>45520.5</c:v>
                </c:pt>
                <c:pt idx="5485">
                  <c:v>45520.541666666664</c:v>
                </c:pt>
                <c:pt idx="5486">
                  <c:v>45520.583333333336</c:v>
                </c:pt>
                <c:pt idx="5487">
                  <c:v>45520.625</c:v>
                </c:pt>
                <c:pt idx="5488">
                  <c:v>45520.666666666664</c:v>
                </c:pt>
                <c:pt idx="5489">
                  <c:v>45520.708333333336</c:v>
                </c:pt>
                <c:pt idx="5490">
                  <c:v>45520.75</c:v>
                </c:pt>
                <c:pt idx="5491">
                  <c:v>45520.791666666664</c:v>
                </c:pt>
                <c:pt idx="5492">
                  <c:v>45520.833333333336</c:v>
                </c:pt>
                <c:pt idx="5493">
                  <c:v>45520.875</c:v>
                </c:pt>
                <c:pt idx="5494">
                  <c:v>45520.916666666664</c:v>
                </c:pt>
                <c:pt idx="5495">
                  <c:v>45520.958333333336</c:v>
                </c:pt>
                <c:pt idx="5496">
                  <c:v>45521</c:v>
                </c:pt>
                <c:pt idx="5497">
                  <c:v>45521.041666666664</c:v>
                </c:pt>
                <c:pt idx="5498">
                  <c:v>45521.083333333336</c:v>
                </c:pt>
                <c:pt idx="5499">
                  <c:v>45521.125</c:v>
                </c:pt>
                <c:pt idx="5500">
                  <c:v>45521.166666666664</c:v>
                </c:pt>
                <c:pt idx="5501">
                  <c:v>45521.208333333336</c:v>
                </c:pt>
                <c:pt idx="5502">
                  <c:v>45521.25</c:v>
                </c:pt>
                <c:pt idx="5503">
                  <c:v>45521.291666666664</c:v>
                </c:pt>
                <c:pt idx="5504">
                  <c:v>45521.333333333336</c:v>
                </c:pt>
                <c:pt idx="5505">
                  <c:v>45521.375</c:v>
                </c:pt>
                <c:pt idx="5506">
                  <c:v>45521.416666666664</c:v>
                </c:pt>
                <c:pt idx="5507">
                  <c:v>45521.458333333336</c:v>
                </c:pt>
                <c:pt idx="5508">
                  <c:v>45521.5</c:v>
                </c:pt>
                <c:pt idx="5509">
                  <c:v>45521.541666666664</c:v>
                </c:pt>
                <c:pt idx="5510">
                  <c:v>45521.583333333336</c:v>
                </c:pt>
                <c:pt idx="5511">
                  <c:v>45521.625</c:v>
                </c:pt>
                <c:pt idx="5512">
                  <c:v>45521.666666666664</c:v>
                </c:pt>
                <c:pt idx="5513">
                  <c:v>45521.708333333336</c:v>
                </c:pt>
                <c:pt idx="5514">
                  <c:v>45521.75</c:v>
                </c:pt>
                <c:pt idx="5515">
                  <c:v>45521.791666666664</c:v>
                </c:pt>
                <c:pt idx="5516">
                  <c:v>45521.833333333336</c:v>
                </c:pt>
                <c:pt idx="5517">
                  <c:v>45521.875</c:v>
                </c:pt>
                <c:pt idx="5518">
                  <c:v>45521.916666666664</c:v>
                </c:pt>
                <c:pt idx="5519">
                  <c:v>45521.958333333336</c:v>
                </c:pt>
                <c:pt idx="5520">
                  <c:v>45522</c:v>
                </c:pt>
                <c:pt idx="5521">
                  <c:v>45522.041666666664</c:v>
                </c:pt>
                <c:pt idx="5522">
                  <c:v>45522.083333333336</c:v>
                </c:pt>
                <c:pt idx="5523">
                  <c:v>45522.125</c:v>
                </c:pt>
                <c:pt idx="5524">
                  <c:v>45522.166666666664</c:v>
                </c:pt>
                <c:pt idx="5525">
                  <c:v>45522.208333333336</c:v>
                </c:pt>
                <c:pt idx="5526">
                  <c:v>45522.25</c:v>
                </c:pt>
                <c:pt idx="5527">
                  <c:v>45522.291666666664</c:v>
                </c:pt>
                <c:pt idx="5528">
                  <c:v>45522.333333333336</c:v>
                </c:pt>
                <c:pt idx="5529">
                  <c:v>45522.375</c:v>
                </c:pt>
                <c:pt idx="5530">
                  <c:v>45522.416666666664</c:v>
                </c:pt>
                <c:pt idx="5531">
                  <c:v>45522.458333333336</c:v>
                </c:pt>
                <c:pt idx="5532">
                  <c:v>45522.5</c:v>
                </c:pt>
                <c:pt idx="5533">
                  <c:v>45522.541666666664</c:v>
                </c:pt>
                <c:pt idx="5534">
                  <c:v>45522.583333333336</c:v>
                </c:pt>
                <c:pt idx="5535">
                  <c:v>45522.625</c:v>
                </c:pt>
                <c:pt idx="5536">
                  <c:v>45522.666666666664</c:v>
                </c:pt>
                <c:pt idx="5537">
                  <c:v>45522.708333333336</c:v>
                </c:pt>
                <c:pt idx="5538">
                  <c:v>45522.75</c:v>
                </c:pt>
                <c:pt idx="5539">
                  <c:v>45522.791666666664</c:v>
                </c:pt>
                <c:pt idx="5540">
                  <c:v>45522.833333333336</c:v>
                </c:pt>
                <c:pt idx="5541">
                  <c:v>45522.875</c:v>
                </c:pt>
                <c:pt idx="5542">
                  <c:v>45522.916666666664</c:v>
                </c:pt>
                <c:pt idx="5543">
                  <c:v>45522.958333333336</c:v>
                </c:pt>
                <c:pt idx="5544">
                  <c:v>45523</c:v>
                </c:pt>
                <c:pt idx="5545">
                  <c:v>45523.041666666664</c:v>
                </c:pt>
                <c:pt idx="5546">
                  <c:v>45523.083333333336</c:v>
                </c:pt>
                <c:pt idx="5547">
                  <c:v>45523.125</c:v>
                </c:pt>
                <c:pt idx="5548">
                  <c:v>45523.166666666664</c:v>
                </c:pt>
                <c:pt idx="5549">
                  <c:v>45523.208333333336</c:v>
                </c:pt>
                <c:pt idx="5550">
                  <c:v>45523.25</c:v>
                </c:pt>
                <c:pt idx="5551">
                  <c:v>45523.291666666664</c:v>
                </c:pt>
                <c:pt idx="5552">
                  <c:v>45523.333333333336</c:v>
                </c:pt>
                <c:pt idx="5553">
                  <c:v>45523.375</c:v>
                </c:pt>
                <c:pt idx="5554">
                  <c:v>45523.416666666664</c:v>
                </c:pt>
                <c:pt idx="5555">
                  <c:v>45523.458333333336</c:v>
                </c:pt>
                <c:pt idx="5556">
                  <c:v>45523.5</c:v>
                </c:pt>
                <c:pt idx="5557">
                  <c:v>45523.541666666664</c:v>
                </c:pt>
                <c:pt idx="5558">
                  <c:v>45523.583333333336</c:v>
                </c:pt>
                <c:pt idx="5559">
                  <c:v>45523.625</c:v>
                </c:pt>
                <c:pt idx="5560">
                  <c:v>45523.666666666664</c:v>
                </c:pt>
                <c:pt idx="5561">
                  <c:v>45523.708333333336</c:v>
                </c:pt>
                <c:pt idx="5562">
                  <c:v>45523.75</c:v>
                </c:pt>
                <c:pt idx="5563">
                  <c:v>45523.791666666664</c:v>
                </c:pt>
                <c:pt idx="5564">
                  <c:v>45523.833333333336</c:v>
                </c:pt>
                <c:pt idx="5565">
                  <c:v>45523.875</c:v>
                </c:pt>
                <c:pt idx="5566">
                  <c:v>45523.916666666664</c:v>
                </c:pt>
                <c:pt idx="5567">
                  <c:v>45523.958333333336</c:v>
                </c:pt>
                <c:pt idx="5568">
                  <c:v>45524</c:v>
                </c:pt>
                <c:pt idx="5569">
                  <c:v>45524.041666666664</c:v>
                </c:pt>
                <c:pt idx="5570">
                  <c:v>45524.083333333336</c:v>
                </c:pt>
                <c:pt idx="5571">
                  <c:v>45524.125</c:v>
                </c:pt>
                <c:pt idx="5572">
                  <c:v>45524.166666666664</c:v>
                </c:pt>
                <c:pt idx="5573">
                  <c:v>45524.208333333336</c:v>
                </c:pt>
                <c:pt idx="5574">
                  <c:v>45524.25</c:v>
                </c:pt>
                <c:pt idx="5575">
                  <c:v>45524.291666666664</c:v>
                </c:pt>
                <c:pt idx="5576">
                  <c:v>45524.333333333336</c:v>
                </c:pt>
                <c:pt idx="5577">
                  <c:v>45524.375</c:v>
                </c:pt>
                <c:pt idx="5578">
                  <c:v>45524.416666666664</c:v>
                </c:pt>
                <c:pt idx="5579">
                  <c:v>45524.458333333336</c:v>
                </c:pt>
                <c:pt idx="5580">
                  <c:v>45524.5</c:v>
                </c:pt>
                <c:pt idx="5581">
                  <c:v>45524.541666666664</c:v>
                </c:pt>
                <c:pt idx="5582">
                  <c:v>45524.583333333336</c:v>
                </c:pt>
                <c:pt idx="5583">
                  <c:v>45524.625</c:v>
                </c:pt>
                <c:pt idx="5584">
                  <c:v>45524.666666666664</c:v>
                </c:pt>
                <c:pt idx="5585">
                  <c:v>45524.708333333336</c:v>
                </c:pt>
                <c:pt idx="5586">
                  <c:v>45524.75</c:v>
                </c:pt>
                <c:pt idx="5587">
                  <c:v>45524.791666666664</c:v>
                </c:pt>
                <c:pt idx="5588">
                  <c:v>45524.833333333336</c:v>
                </c:pt>
                <c:pt idx="5589">
                  <c:v>45524.875</c:v>
                </c:pt>
                <c:pt idx="5590">
                  <c:v>45524.916666666664</c:v>
                </c:pt>
                <c:pt idx="5591">
                  <c:v>45524.958333333336</c:v>
                </c:pt>
                <c:pt idx="5592">
                  <c:v>45525</c:v>
                </c:pt>
                <c:pt idx="5593">
                  <c:v>45525.041666666664</c:v>
                </c:pt>
                <c:pt idx="5594">
                  <c:v>45525.083333333336</c:v>
                </c:pt>
                <c:pt idx="5595">
                  <c:v>45525.125</c:v>
                </c:pt>
                <c:pt idx="5596">
                  <c:v>45525.166666666664</c:v>
                </c:pt>
                <c:pt idx="5597">
                  <c:v>45525.208333333336</c:v>
                </c:pt>
                <c:pt idx="5598">
                  <c:v>45525.25</c:v>
                </c:pt>
                <c:pt idx="5599">
                  <c:v>45525.291666666664</c:v>
                </c:pt>
                <c:pt idx="5600">
                  <c:v>45525.333333333336</c:v>
                </c:pt>
                <c:pt idx="5601">
                  <c:v>45525.375</c:v>
                </c:pt>
                <c:pt idx="5602">
                  <c:v>45525.416666666664</c:v>
                </c:pt>
                <c:pt idx="5603">
                  <c:v>45525.458333333336</c:v>
                </c:pt>
                <c:pt idx="5604">
                  <c:v>45525.5</c:v>
                </c:pt>
                <c:pt idx="5605">
                  <c:v>45525.541666666664</c:v>
                </c:pt>
                <c:pt idx="5606">
                  <c:v>45525.583333333336</c:v>
                </c:pt>
                <c:pt idx="5607">
                  <c:v>45525.625</c:v>
                </c:pt>
                <c:pt idx="5608">
                  <c:v>45525.666666666664</c:v>
                </c:pt>
                <c:pt idx="5609">
                  <c:v>45525.708333333336</c:v>
                </c:pt>
                <c:pt idx="5610">
                  <c:v>45525.75</c:v>
                </c:pt>
                <c:pt idx="5611">
                  <c:v>45525.791666666664</c:v>
                </c:pt>
                <c:pt idx="5612">
                  <c:v>45525.833333333336</c:v>
                </c:pt>
                <c:pt idx="5613">
                  <c:v>45525.875</c:v>
                </c:pt>
                <c:pt idx="5614">
                  <c:v>45525.916666666664</c:v>
                </c:pt>
                <c:pt idx="5615">
                  <c:v>45525.958333333336</c:v>
                </c:pt>
                <c:pt idx="5616">
                  <c:v>45526</c:v>
                </c:pt>
                <c:pt idx="5617">
                  <c:v>45526.041666666664</c:v>
                </c:pt>
                <c:pt idx="5618">
                  <c:v>45526.083333333336</c:v>
                </c:pt>
                <c:pt idx="5619">
                  <c:v>45526.125</c:v>
                </c:pt>
                <c:pt idx="5620">
                  <c:v>45526.166666666664</c:v>
                </c:pt>
                <c:pt idx="5621">
                  <c:v>45526.208333333336</c:v>
                </c:pt>
                <c:pt idx="5622">
                  <c:v>45526.25</c:v>
                </c:pt>
                <c:pt idx="5623">
                  <c:v>45526.291666666664</c:v>
                </c:pt>
                <c:pt idx="5624">
                  <c:v>45526.333333333336</c:v>
                </c:pt>
                <c:pt idx="5625">
                  <c:v>45526.375</c:v>
                </c:pt>
                <c:pt idx="5626">
                  <c:v>45526.416666666664</c:v>
                </c:pt>
                <c:pt idx="5627">
                  <c:v>45526.458333333336</c:v>
                </c:pt>
                <c:pt idx="5628">
                  <c:v>45526.5</c:v>
                </c:pt>
                <c:pt idx="5629">
                  <c:v>45526.541666666664</c:v>
                </c:pt>
                <c:pt idx="5630">
                  <c:v>45526.583333333336</c:v>
                </c:pt>
                <c:pt idx="5631">
                  <c:v>45526.625</c:v>
                </c:pt>
                <c:pt idx="5632">
                  <c:v>45526.666666666664</c:v>
                </c:pt>
                <c:pt idx="5633">
                  <c:v>45526.708333333336</c:v>
                </c:pt>
                <c:pt idx="5634">
                  <c:v>45526.75</c:v>
                </c:pt>
                <c:pt idx="5635">
                  <c:v>45526.791666666664</c:v>
                </c:pt>
                <c:pt idx="5636">
                  <c:v>45526.833333333336</c:v>
                </c:pt>
                <c:pt idx="5637">
                  <c:v>45526.875</c:v>
                </c:pt>
                <c:pt idx="5638">
                  <c:v>45526.916666666664</c:v>
                </c:pt>
                <c:pt idx="5639">
                  <c:v>45526.958333333336</c:v>
                </c:pt>
                <c:pt idx="5640">
                  <c:v>45527</c:v>
                </c:pt>
                <c:pt idx="5641">
                  <c:v>45527.041666666664</c:v>
                </c:pt>
                <c:pt idx="5642">
                  <c:v>45527.083333333336</c:v>
                </c:pt>
                <c:pt idx="5643">
                  <c:v>45527.125</c:v>
                </c:pt>
                <c:pt idx="5644">
                  <c:v>45527.166666666664</c:v>
                </c:pt>
                <c:pt idx="5645">
                  <c:v>45527.208333333336</c:v>
                </c:pt>
                <c:pt idx="5646">
                  <c:v>45527.25</c:v>
                </c:pt>
                <c:pt idx="5647">
                  <c:v>45527.291666666664</c:v>
                </c:pt>
                <c:pt idx="5648">
                  <c:v>45527.333333333336</c:v>
                </c:pt>
                <c:pt idx="5649">
                  <c:v>45527.375</c:v>
                </c:pt>
                <c:pt idx="5650">
                  <c:v>45527.416666666664</c:v>
                </c:pt>
                <c:pt idx="5651">
                  <c:v>45527.458333333336</c:v>
                </c:pt>
                <c:pt idx="5652">
                  <c:v>45527.5</c:v>
                </c:pt>
                <c:pt idx="5653">
                  <c:v>45527.541666666664</c:v>
                </c:pt>
                <c:pt idx="5654">
                  <c:v>45527.583333333336</c:v>
                </c:pt>
                <c:pt idx="5655">
                  <c:v>45527.625</c:v>
                </c:pt>
                <c:pt idx="5656">
                  <c:v>45527.666666666664</c:v>
                </c:pt>
                <c:pt idx="5657">
                  <c:v>45527.708333333336</c:v>
                </c:pt>
                <c:pt idx="5658">
                  <c:v>45527.75</c:v>
                </c:pt>
                <c:pt idx="5659">
                  <c:v>45527.791666666664</c:v>
                </c:pt>
                <c:pt idx="5660">
                  <c:v>45527.833333333336</c:v>
                </c:pt>
                <c:pt idx="5661">
                  <c:v>45527.875</c:v>
                </c:pt>
                <c:pt idx="5662">
                  <c:v>45527.916666666664</c:v>
                </c:pt>
                <c:pt idx="5663">
                  <c:v>45527.958333333336</c:v>
                </c:pt>
                <c:pt idx="5664">
                  <c:v>45528</c:v>
                </c:pt>
                <c:pt idx="5665">
                  <c:v>45528.041666666664</c:v>
                </c:pt>
                <c:pt idx="5666">
                  <c:v>45528.083333333336</c:v>
                </c:pt>
                <c:pt idx="5667">
                  <c:v>45528.125</c:v>
                </c:pt>
                <c:pt idx="5668">
                  <c:v>45528.166666666664</c:v>
                </c:pt>
                <c:pt idx="5669">
                  <c:v>45528.208333333336</c:v>
                </c:pt>
                <c:pt idx="5670">
                  <c:v>45528.25</c:v>
                </c:pt>
                <c:pt idx="5671">
                  <c:v>45528.291666666664</c:v>
                </c:pt>
                <c:pt idx="5672">
                  <c:v>45528.333333333336</c:v>
                </c:pt>
                <c:pt idx="5673">
                  <c:v>45528.375</c:v>
                </c:pt>
                <c:pt idx="5674">
                  <c:v>45528.416666666664</c:v>
                </c:pt>
                <c:pt idx="5675">
                  <c:v>45528.458333333336</c:v>
                </c:pt>
                <c:pt idx="5676">
                  <c:v>45528.5</c:v>
                </c:pt>
                <c:pt idx="5677">
                  <c:v>45528.541666666664</c:v>
                </c:pt>
                <c:pt idx="5678">
                  <c:v>45528.583333333336</c:v>
                </c:pt>
                <c:pt idx="5679">
                  <c:v>45528.625</c:v>
                </c:pt>
                <c:pt idx="5680">
                  <c:v>45528.666666666664</c:v>
                </c:pt>
                <c:pt idx="5681">
                  <c:v>45528.708333333336</c:v>
                </c:pt>
                <c:pt idx="5682">
                  <c:v>45528.75</c:v>
                </c:pt>
                <c:pt idx="5683">
                  <c:v>45528.791666666664</c:v>
                </c:pt>
                <c:pt idx="5684">
                  <c:v>45528.833333333336</c:v>
                </c:pt>
                <c:pt idx="5685">
                  <c:v>45528.875</c:v>
                </c:pt>
                <c:pt idx="5686">
                  <c:v>45528.916666666664</c:v>
                </c:pt>
                <c:pt idx="5687">
                  <c:v>45528.958333333336</c:v>
                </c:pt>
                <c:pt idx="5688">
                  <c:v>45529</c:v>
                </c:pt>
                <c:pt idx="5689">
                  <c:v>45529.041666666664</c:v>
                </c:pt>
                <c:pt idx="5690">
                  <c:v>45529.083333333336</c:v>
                </c:pt>
                <c:pt idx="5691">
                  <c:v>45529.125</c:v>
                </c:pt>
                <c:pt idx="5692">
                  <c:v>45529.166666666664</c:v>
                </c:pt>
                <c:pt idx="5693">
                  <c:v>45529.208333333336</c:v>
                </c:pt>
                <c:pt idx="5694">
                  <c:v>45529.25</c:v>
                </c:pt>
                <c:pt idx="5695">
                  <c:v>45529.291666666664</c:v>
                </c:pt>
                <c:pt idx="5696">
                  <c:v>45529.333333333336</c:v>
                </c:pt>
                <c:pt idx="5697">
                  <c:v>45529.375</c:v>
                </c:pt>
                <c:pt idx="5698">
                  <c:v>45529.416666666664</c:v>
                </c:pt>
                <c:pt idx="5699">
                  <c:v>45529.458333333336</c:v>
                </c:pt>
                <c:pt idx="5700">
                  <c:v>45529.5</c:v>
                </c:pt>
                <c:pt idx="5701">
                  <c:v>45529.541666666664</c:v>
                </c:pt>
                <c:pt idx="5702">
                  <c:v>45529.583333333336</c:v>
                </c:pt>
                <c:pt idx="5703">
                  <c:v>45529.625</c:v>
                </c:pt>
                <c:pt idx="5704">
                  <c:v>45529.666666666664</c:v>
                </c:pt>
                <c:pt idx="5705">
                  <c:v>45529.708333333336</c:v>
                </c:pt>
                <c:pt idx="5706">
                  <c:v>45529.75</c:v>
                </c:pt>
                <c:pt idx="5707">
                  <c:v>45529.791666666664</c:v>
                </c:pt>
                <c:pt idx="5708">
                  <c:v>45529.833333333336</c:v>
                </c:pt>
                <c:pt idx="5709">
                  <c:v>45529.875</c:v>
                </c:pt>
                <c:pt idx="5710">
                  <c:v>45529.916666666664</c:v>
                </c:pt>
                <c:pt idx="5711">
                  <c:v>45529.958333333336</c:v>
                </c:pt>
                <c:pt idx="5712">
                  <c:v>45530</c:v>
                </c:pt>
                <c:pt idx="5713">
                  <c:v>45530.041666666664</c:v>
                </c:pt>
                <c:pt idx="5714">
                  <c:v>45530.083333333336</c:v>
                </c:pt>
                <c:pt idx="5715">
                  <c:v>45530.125</c:v>
                </c:pt>
                <c:pt idx="5716">
                  <c:v>45530.166666666664</c:v>
                </c:pt>
                <c:pt idx="5717">
                  <c:v>45530.208333333336</c:v>
                </c:pt>
                <c:pt idx="5718">
                  <c:v>45530.25</c:v>
                </c:pt>
                <c:pt idx="5719">
                  <c:v>45530.291666666664</c:v>
                </c:pt>
                <c:pt idx="5720">
                  <c:v>45530.333333333336</c:v>
                </c:pt>
                <c:pt idx="5721">
                  <c:v>45530.375</c:v>
                </c:pt>
                <c:pt idx="5722">
                  <c:v>45530.416666666664</c:v>
                </c:pt>
                <c:pt idx="5723">
                  <c:v>45530.458333333336</c:v>
                </c:pt>
                <c:pt idx="5724">
                  <c:v>45530.5</c:v>
                </c:pt>
                <c:pt idx="5725">
                  <c:v>45530.541666666664</c:v>
                </c:pt>
                <c:pt idx="5726">
                  <c:v>45530.583333333336</c:v>
                </c:pt>
                <c:pt idx="5727">
                  <c:v>45530.625</c:v>
                </c:pt>
                <c:pt idx="5728">
                  <c:v>45530.666666666664</c:v>
                </c:pt>
                <c:pt idx="5729">
                  <c:v>45530.708333333336</c:v>
                </c:pt>
                <c:pt idx="5730">
                  <c:v>45530.75</c:v>
                </c:pt>
                <c:pt idx="5731">
                  <c:v>45530.791666666664</c:v>
                </c:pt>
                <c:pt idx="5732">
                  <c:v>45530.833333333336</c:v>
                </c:pt>
                <c:pt idx="5733">
                  <c:v>45530.875</c:v>
                </c:pt>
                <c:pt idx="5734">
                  <c:v>45530.916666666664</c:v>
                </c:pt>
                <c:pt idx="5735">
                  <c:v>45530.958333333336</c:v>
                </c:pt>
                <c:pt idx="5736">
                  <c:v>45531</c:v>
                </c:pt>
                <c:pt idx="5737">
                  <c:v>45531.041666666664</c:v>
                </c:pt>
                <c:pt idx="5738">
                  <c:v>45531.083333333336</c:v>
                </c:pt>
                <c:pt idx="5739">
                  <c:v>45531.125</c:v>
                </c:pt>
                <c:pt idx="5740">
                  <c:v>45531.166666666664</c:v>
                </c:pt>
                <c:pt idx="5741">
                  <c:v>45531.208333333336</c:v>
                </c:pt>
                <c:pt idx="5742">
                  <c:v>45531.25</c:v>
                </c:pt>
                <c:pt idx="5743">
                  <c:v>45531.291666666664</c:v>
                </c:pt>
                <c:pt idx="5744">
                  <c:v>45531.333333333336</c:v>
                </c:pt>
                <c:pt idx="5745">
                  <c:v>45531.375</c:v>
                </c:pt>
                <c:pt idx="5746">
                  <c:v>45531.416666666664</c:v>
                </c:pt>
                <c:pt idx="5747">
                  <c:v>45531.458333333336</c:v>
                </c:pt>
                <c:pt idx="5748">
                  <c:v>45531.5</c:v>
                </c:pt>
                <c:pt idx="5749">
                  <c:v>45531.541666666664</c:v>
                </c:pt>
                <c:pt idx="5750">
                  <c:v>45531.583333333336</c:v>
                </c:pt>
                <c:pt idx="5751">
                  <c:v>45531.625</c:v>
                </c:pt>
                <c:pt idx="5752">
                  <c:v>45531.666666666664</c:v>
                </c:pt>
                <c:pt idx="5753">
                  <c:v>45531.708333333336</c:v>
                </c:pt>
                <c:pt idx="5754">
                  <c:v>45531.75</c:v>
                </c:pt>
                <c:pt idx="5755">
                  <c:v>45531.791666666664</c:v>
                </c:pt>
                <c:pt idx="5756">
                  <c:v>45531.833333333336</c:v>
                </c:pt>
                <c:pt idx="5757">
                  <c:v>45531.875</c:v>
                </c:pt>
                <c:pt idx="5758">
                  <c:v>45531.916666666664</c:v>
                </c:pt>
                <c:pt idx="5759">
                  <c:v>45531.958333333336</c:v>
                </c:pt>
                <c:pt idx="5760">
                  <c:v>45532</c:v>
                </c:pt>
                <c:pt idx="5761">
                  <c:v>45532.041666666664</c:v>
                </c:pt>
                <c:pt idx="5762">
                  <c:v>45532.083333333336</c:v>
                </c:pt>
                <c:pt idx="5763">
                  <c:v>45532.125</c:v>
                </c:pt>
                <c:pt idx="5764">
                  <c:v>45532.166666666664</c:v>
                </c:pt>
                <c:pt idx="5765">
                  <c:v>45532.208333333336</c:v>
                </c:pt>
                <c:pt idx="5766">
                  <c:v>45532.25</c:v>
                </c:pt>
                <c:pt idx="5767">
                  <c:v>45532.291666666664</c:v>
                </c:pt>
                <c:pt idx="5768">
                  <c:v>45532.333333333336</c:v>
                </c:pt>
                <c:pt idx="5769">
                  <c:v>45532.375</c:v>
                </c:pt>
                <c:pt idx="5770">
                  <c:v>45532.416666666664</c:v>
                </c:pt>
                <c:pt idx="5771">
                  <c:v>45532.458333333336</c:v>
                </c:pt>
                <c:pt idx="5772">
                  <c:v>45532.5</c:v>
                </c:pt>
                <c:pt idx="5773">
                  <c:v>45532.541666666664</c:v>
                </c:pt>
                <c:pt idx="5774">
                  <c:v>45532.583333333336</c:v>
                </c:pt>
                <c:pt idx="5775">
                  <c:v>45532.625</c:v>
                </c:pt>
                <c:pt idx="5776">
                  <c:v>45532.666666666664</c:v>
                </c:pt>
                <c:pt idx="5777">
                  <c:v>45532.708333333336</c:v>
                </c:pt>
                <c:pt idx="5778">
                  <c:v>45532.75</c:v>
                </c:pt>
                <c:pt idx="5779">
                  <c:v>45532.791666666664</c:v>
                </c:pt>
                <c:pt idx="5780">
                  <c:v>45532.833333333336</c:v>
                </c:pt>
                <c:pt idx="5781">
                  <c:v>45532.875</c:v>
                </c:pt>
                <c:pt idx="5782">
                  <c:v>45532.916666666664</c:v>
                </c:pt>
                <c:pt idx="5783">
                  <c:v>45532.958333333336</c:v>
                </c:pt>
                <c:pt idx="5784">
                  <c:v>45533</c:v>
                </c:pt>
                <c:pt idx="5785">
                  <c:v>45533.041666666664</c:v>
                </c:pt>
                <c:pt idx="5786">
                  <c:v>45533.083333333336</c:v>
                </c:pt>
                <c:pt idx="5787">
                  <c:v>45533.125</c:v>
                </c:pt>
                <c:pt idx="5788">
                  <c:v>45533.166666666664</c:v>
                </c:pt>
                <c:pt idx="5789">
                  <c:v>45533.208333333336</c:v>
                </c:pt>
                <c:pt idx="5790">
                  <c:v>45533.25</c:v>
                </c:pt>
                <c:pt idx="5791">
                  <c:v>45533.291666666664</c:v>
                </c:pt>
                <c:pt idx="5792">
                  <c:v>45533.333333333336</c:v>
                </c:pt>
                <c:pt idx="5793">
                  <c:v>45533.375</c:v>
                </c:pt>
                <c:pt idx="5794">
                  <c:v>45533.416666666664</c:v>
                </c:pt>
                <c:pt idx="5795">
                  <c:v>45533.458333333336</c:v>
                </c:pt>
                <c:pt idx="5796">
                  <c:v>45533.5</c:v>
                </c:pt>
                <c:pt idx="5797">
                  <c:v>45533.541666666664</c:v>
                </c:pt>
                <c:pt idx="5798">
                  <c:v>45533.583333333336</c:v>
                </c:pt>
                <c:pt idx="5799">
                  <c:v>45533.625</c:v>
                </c:pt>
                <c:pt idx="5800">
                  <c:v>45533.666666666664</c:v>
                </c:pt>
                <c:pt idx="5801">
                  <c:v>45533.708333333336</c:v>
                </c:pt>
                <c:pt idx="5802">
                  <c:v>45533.75</c:v>
                </c:pt>
                <c:pt idx="5803">
                  <c:v>45533.791666666664</c:v>
                </c:pt>
                <c:pt idx="5804">
                  <c:v>45533.833333333336</c:v>
                </c:pt>
                <c:pt idx="5805">
                  <c:v>45533.875</c:v>
                </c:pt>
                <c:pt idx="5806">
                  <c:v>45533.916666666664</c:v>
                </c:pt>
                <c:pt idx="5807">
                  <c:v>45533.958333333336</c:v>
                </c:pt>
                <c:pt idx="5808">
                  <c:v>45534</c:v>
                </c:pt>
                <c:pt idx="5809">
                  <c:v>45534.041666666664</c:v>
                </c:pt>
                <c:pt idx="5810">
                  <c:v>45534.083333333336</c:v>
                </c:pt>
                <c:pt idx="5811">
                  <c:v>45534.125</c:v>
                </c:pt>
                <c:pt idx="5812">
                  <c:v>45534.166666666664</c:v>
                </c:pt>
                <c:pt idx="5813">
                  <c:v>45534.208333333336</c:v>
                </c:pt>
                <c:pt idx="5814">
                  <c:v>45534.25</c:v>
                </c:pt>
                <c:pt idx="5815">
                  <c:v>45534.291666666664</c:v>
                </c:pt>
                <c:pt idx="5816">
                  <c:v>45534.333333333336</c:v>
                </c:pt>
                <c:pt idx="5817">
                  <c:v>45534.375</c:v>
                </c:pt>
                <c:pt idx="5818">
                  <c:v>45534.416666666664</c:v>
                </c:pt>
                <c:pt idx="5819">
                  <c:v>45534.458333333336</c:v>
                </c:pt>
                <c:pt idx="5820">
                  <c:v>45534.5</c:v>
                </c:pt>
                <c:pt idx="5821">
                  <c:v>45534.541666666664</c:v>
                </c:pt>
                <c:pt idx="5822">
                  <c:v>45534.583333333336</c:v>
                </c:pt>
                <c:pt idx="5823">
                  <c:v>45534.625</c:v>
                </c:pt>
                <c:pt idx="5824">
                  <c:v>45534.666666666664</c:v>
                </c:pt>
                <c:pt idx="5825">
                  <c:v>45534.708333333336</c:v>
                </c:pt>
                <c:pt idx="5826">
                  <c:v>45534.75</c:v>
                </c:pt>
                <c:pt idx="5827">
                  <c:v>45534.791666666664</c:v>
                </c:pt>
                <c:pt idx="5828">
                  <c:v>45534.833333333336</c:v>
                </c:pt>
                <c:pt idx="5829">
                  <c:v>45534.875</c:v>
                </c:pt>
                <c:pt idx="5830">
                  <c:v>45534.916666666664</c:v>
                </c:pt>
                <c:pt idx="5831">
                  <c:v>45534.958333333336</c:v>
                </c:pt>
                <c:pt idx="5832">
                  <c:v>45535</c:v>
                </c:pt>
                <c:pt idx="5833">
                  <c:v>45535.041666666664</c:v>
                </c:pt>
                <c:pt idx="5834">
                  <c:v>45535.083333333336</c:v>
                </c:pt>
                <c:pt idx="5835">
                  <c:v>45535.125</c:v>
                </c:pt>
                <c:pt idx="5836">
                  <c:v>45535.166666666664</c:v>
                </c:pt>
                <c:pt idx="5837">
                  <c:v>45535.208333333336</c:v>
                </c:pt>
                <c:pt idx="5838">
                  <c:v>45535.25</c:v>
                </c:pt>
                <c:pt idx="5839">
                  <c:v>45535.291666666664</c:v>
                </c:pt>
                <c:pt idx="5840">
                  <c:v>45535.333333333336</c:v>
                </c:pt>
                <c:pt idx="5841">
                  <c:v>45535.375</c:v>
                </c:pt>
                <c:pt idx="5842">
                  <c:v>45535.416666666664</c:v>
                </c:pt>
                <c:pt idx="5843">
                  <c:v>45535.458333333336</c:v>
                </c:pt>
                <c:pt idx="5844">
                  <c:v>45535.5</c:v>
                </c:pt>
                <c:pt idx="5845">
                  <c:v>45535.541666666664</c:v>
                </c:pt>
                <c:pt idx="5846">
                  <c:v>45535.583333333336</c:v>
                </c:pt>
                <c:pt idx="5847">
                  <c:v>45535.625</c:v>
                </c:pt>
                <c:pt idx="5848">
                  <c:v>45535.666666666664</c:v>
                </c:pt>
                <c:pt idx="5849">
                  <c:v>45535.708333333336</c:v>
                </c:pt>
                <c:pt idx="5850">
                  <c:v>45535.75</c:v>
                </c:pt>
                <c:pt idx="5851">
                  <c:v>45535.791666666664</c:v>
                </c:pt>
                <c:pt idx="5852">
                  <c:v>45535.833333333336</c:v>
                </c:pt>
                <c:pt idx="5853">
                  <c:v>45535.875</c:v>
                </c:pt>
                <c:pt idx="5854">
                  <c:v>45535.916666666664</c:v>
                </c:pt>
                <c:pt idx="5855">
                  <c:v>45535.958333333336</c:v>
                </c:pt>
                <c:pt idx="5856">
                  <c:v>45536</c:v>
                </c:pt>
                <c:pt idx="5857">
                  <c:v>45536.041666666664</c:v>
                </c:pt>
                <c:pt idx="5858">
                  <c:v>45536.083333333336</c:v>
                </c:pt>
                <c:pt idx="5859">
                  <c:v>45536.125</c:v>
                </c:pt>
                <c:pt idx="5860">
                  <c:v>45536.166666666664</c:v>
                </c:pt>
                <c:pt idx="5861">
                  <c:v>45536.208333333336</c:v>
                </c:pt>
                <c:pt idx="5862">
                  <c:v>45536.25</c:v>
                </c:pt>
                <c:pt idx="5863">
                  <c:v>45536.291666666664</c:v>
                </c:pt>
                <c:pt idx="5864">
                  <c:v>45536.333333333336</c:v>
                </c:pt>
                <c:pt idx="5865">
                  <c:v>45536.375</c:v>
                </c:pt>
                <c:pt idx="5866">
                  <c:v>45536.416666666664</c:v>
                </c:pt>
                <c:pt idx="5867">
                  <c:v>45536.458333333336</c:v>
                </c:pt>
                <c:pt idx="5868">
                  <c:v>45536.5</c:v>
                </c:pt>
                <c:pt idx="5869">
                  <c:v>45536.541666666664</c:v>
                </c:pt>
                <c:pt idx="5870">
                  <c:v>45536.583333333336</c:v>
                </c:pt>
                <c:pt idx="5871">
                  <c:v>45536.625</c:v>
                </c:pt>
                <c:pt idx="5872">
                  <c:v>45536.666666666664</c:v>
                </c:pt>
                <c:pt idx="5873">
                  <c:v>45536.708333333336</c:v>
                </c:pt>
                <c:pt idx="5874">
                  <c:v>45536.75</c:v>
                </c:pt>
                <c:pt idx="5875">
                  <c:v>45536.791666666664</c:v>
                </c:pt>
                <c:pt idx="5876">
                  <c:v>45536.833333333336</c:v>
                </c:pt>
                <c:pt idx="5877">
                  <c:v>45536.875</c:v>
                </c:pt>
                <c:pt idx="5878">
                  <c:v>45536.916666666664</c:v>
                </c:pt>
                <c:pt idx="5879">
                  <c:v>45536.958333333336</c:v>
                </c:pt>
                <c:pt idx="5880">
                  <c:v>45537</c:v>
                </c:pt>
                <c:pt idx="5881">
                  <c:v>45537.041666666664</c:v>
                </c:pt>
                <c:pt idx="5882">
                  <c:v>45537.083333333336</c:v>
                </c:pt>
                <c:pt idx="5883">
                  <c:v>45537.125</c:v>
                </c:pt>
                <c:pt idx="5884">
                  <c:v>45537.166666666664</c:v>
                </c:pt>
                <c:pt idx="5885">
                  <c:v>45537.208333333336</c:v>
                </c:pt>
                <c:pt idx="5886">
                  <c:v>45537.25</c:v>
                </c:pt>
                <c:pt idx="5887">
                  <c:v>45537.291666666664</c:v>
                </c:pt>
                <c:pt idx="5888">
                  <c:v>45537.333333333336</c:v>
                </c:pt>
                <c:pt idx="5889">
                  <c:v>45537.375</c:v>
                </c:pt>
                <c:pt idx="5890">
                  <c:v>45537.416666666664</c:v>
                </c:pt>
                <c:pt idx="5891">
                  <c:v>45537.458333333336</c:v>
                </c:pt>
                <c:pt idx="5892">
                  <c:v>45537.5</c:v>
                </c:pt>
                <c:pt idx="5893">
                  <c:v>45537.541666666664</c:v>
                </c:pt>
                <c:pt idx="5894">
                  <c:v>45537.583333333336</c:v>
                </c:pt>
                <c:pt idx="5895">
                  <c:v>45537.625</c:v>
                </c:pt>
                <c:pt idx="5896">
                  <c:v>45537.666666666664</c:v>
                </c:pt>
                <c:pt idx="5897">
                  <c:v>45537.708333333336</c:v>
                </c:pt>
                <c:pt idx="5898">
                  <c:v>45537.75</c:v>
                </c:pt>
                <c:pt idx="5899">
                  <c:v>45537.791666666664</c:v>
                </c:pt>
                <c:pt idx="5900">
                  <c:v>45537.833333333336</c:v>
                </c:pt>
                <c:pt idx="5901">
                  <c:v>45537.875</c:v>
                </c:pt>
                <c:pt idx="5902">
                  <c:v>45537.916666666664</c:v>
                </c:pt>
                <c:pt idx="5903">
                  <c:v>45537.958333333336</c:v>
                </c:pt>
                <c:pt idx="5904">
                  <c:v>45538</c:v>
                </c:pt>
                <c:pt idx="5905">
                  <c:v>45538.041666666664</c:v>
                </c:pt>
                <c:pt idx="5906">
                  <c:v>45538.083333333336</c:v>
                </c:pt>
                <c:pt idx="5907">
                  <c:v>45538.125</c:v>
                </c:pt>
                <c:pt idx="5908">
                  <c:v>45538.166666666664</c:v>
                </c:pt>
                <c:pt idx="5909">
                  <c:v>45538.208333333336</c:v>
                </c:pt>
                <c:pt idx="5910">
                  <c:v>45538.25</c:v>
                </c:pt>
                <c:pt idx="5911">
                  <c:v>45538.291666666664</c:v>
                </c:pt>
                <c:pt idx="5912">
                  <c:v>45538.333333333336</c:v>
                </c:pt>
                <c:pt idx="5913">
                  <c:v>45538.375</c:v>
                </c:pt>
                <c:pt idx="5914">
                  <c:v>45538.416666666664</c:v>
                </c:pt>
                <c:pt idx="5915">
                  <c:v>45538.458333333336</c:v>
                </c:pt>
                <c:pt idx="5916">
                  <c:v>45538.5</c:v>
                </c:pt>
                <c:pt idx="5917">
                  <c:v>45538.541666666664</c:v>
                </c:pt>
                <c:pt idx="5918">
                  <c:v>45538.583333333336</c:v>
                </c:pt>
                <c:pt idx="5919">
                  <c:v>45538.625</c:v>
                </c:pt>
                <c:pt idx="5920">
                  <c:v>45538.666666666664</c:v>
                </c:pt>
                <c:pt idx="5921">
                  <c:v>45538.708333333336</c:v>
                </c:pt>
                <c:pt idx="5922">
                  <c:v>45538.75</c:v>
                </c:pt>
                <c:pt idx="5923">
                  <c:v>45538.791666666664</c:v>
                </c:pt>
                <c:pt idx="5924">
                  <c:v>45538.833333333336</c:v>
                </c:pt>
                <c:pt idx="5925">
                  <c:v>45538.875</c:v>
                </c:pt>
                <c:pt idx="5926">
                  <c:v>45538.916666666664</c:v>
                </c:pt>
                <c:pt idx="5927">
                  <c:v>45538.958333333336</c:v>
                </c:pt>
                <c:pt idx="5928">
                  <c:v>45539</c:v>
                </c:pt>
                <c:pt idx="5929">
                  <c:v>45539.041666666664</c:v>
                </c:pt>
                <c:pt idx="5930">
                  <c:v>45539.083333333336</c:v>
                </c:pt>
                <c:pt idx="5931">
                  <c:v>45539.125</c:v>
                </c:pt>
                <c:pt idx="5932">
                  <c:v>45539.166666666664</c:v>
                </c:pt>
                <c:pt idx="5933">
                  <c:v>45539.208333333336</c:v>
                </c:pt>
                <c:pt idx="5934">
                  <c:v>45539.25</c:v>
                </c:pt>
                <c:pt idx="5935">
                  <c:v>45539.291666666664</c:v>
                </c:pt>
                <c:pt idx="5936">
                  <c:v>45539.333333333336</c:v>
                </c:pt>
                <c:pt idx="5937">
                  <c:v>45539.375</c:v>
                </c:pt>
                <c:pt idx="5938">
                  <c:v>45539.416666666664</c:v>
                </c:pt>
                <c:pt idx="5939">
                  <c:v>45539.458333333336</c:v>
                </c:pt>
                <c:pt idx="5940">
                  <c:v>45539.5</c:v>
                </c:pt>
                <c:pt idx="5941">
                  <c:v>45539.541666666664</c:v>
                </c:pt>
                <c:pt idx="5942">
                  <c:v>45539.583333333336</c:v>
                </c:pt>
                <c:pt idx="5943">
                  <c:v>45539.625</c:v>
                </c:pt>
                <c:pt idx="5944">
                  <c:v>45539.666666666664</c:v>
                </c:pt>
                <c:pt idx="5945">
                  <c:v>45539.708333333336</c:v>
                </c:pt>
                <c:pt idx="5946">
                  <c:v>45539.75</c:v>
                </c:pt>
                <c:pt idx="5947">
                  <c:v>45539.791666666664</c:v>
                </c:pt>
                <c:pt idx="5948">
                  <c:v>45539.833333333336</c:v>
                </c:pt>
                <c:pt idx="5949">
                  <c:v>45539.875</c:v>
                </c:pt>
                <c:pt idx="5950">
                  <c:v>45539.916666666664</c:v>
                </c:pt>
                <c:pt idx="5951">
                  <c:v>45539.958333333336</c:v>
                </c:pt>
                <c:pt idx="5952">
                  <c:v>45540</c:v>
                </c:pt>
                <c:pt idx="5953">
                  <c:v>45540.041666666664</c:v>
                </c:pt>
                <c:pt idx="5954">
                  <c:v>45540.083333333336</c:v>
                </c:pt>
                <c:pt idx="5955">
                  <c:v>45540.125</c:v>
                </c:pt>
                <c:pt idx="5956">
                  <c:v>45540.166666666664</c:v>
                </c:pt>
                <c:pt idx="5957">
                  <c:v>45540.208333333336</c:v>
                </c:pt>
                <c:pt idx="5958">
                  <c:v>45540.25</c:v>
                </c:pt>
                <c:pt idx="5959">
                  <c:v>45540.291666666664</c:v>
                </c:pt>
                <c:pt idx="5960">
                  <c:v>45540.333333333336</c:v>
                </c:pt>
                <c:pt idx="5961">
                  <c:v>45540.375</c:v>
                </c:pt>
                <c:pt idx="5962">
                  <c:v>45540.416666666664</c:v>
                </c:pt>
                <c:pt idx="5963">
                  <c:v>45540.458333333336</c:v>
                </c:pt>
                <c:pt idx="5964">
                  <c:v>45540.5</c:v>
                </c:pt>
                <c:pt idx="5965">
                  <c:v>45540.541666666664</c:v>
                </c:pt>
                <c:pt idx="5966">
                  <c:v>45540.583333333336</c:v>
                </c:pt>
                <c:pt idx="5967">
                  <c:v>45540.625</c:v>
                </c:pt>
                <c:pt idx="5968">
                  <c:v>45540.666666666664</c:v>
                </c:pt>
                <c:pt idx="5969">
                  <c:v>45540.708333333336</c:v>
                </c:pt>
                <c:pt idx="5970">
                  <c:v>45540.75</c:v>
                </c:pt>
                <c:pt idx="5971">
                  <c:v>45540.791666666664</c:v>
                </c:pt>
                <c:pt idx="5972">
                  <c:v>45540.833333333336</c:v>
                </c:pt>
                <c:pt idx="5973">
                  <c:v>45540.875</c:v>
                </c:pt>
                <c:pt idx="5974">
                  <c:v>45540.916666666664</c:v>
                </c:pt>
                <c:pt idx="5975">
                  <c:v>45540.958333333336</c:v>
                </c:pt>
                <c:pt idx="5976">
                  <c:v>45541</c:v>
                </c:pt>
                <c:pt idx="5977">
                  <c:v>45541.041666666664</c:v>
                </c:pt>
                <c:pt idx="5978">
                  <c:v>45541.083333333336</c:v>
                </c:pt>
                <c:pt idx="5979">
                  <c:v>45541.125</c:v>
                </c:pt>
                <c:pt idx="5980">
                  <c:v>45541.166666666664</c:v>
                </c:pt>
                <c:pt idx="5981">
                  <c:v>45541.208333333336</c:v>
                </c:pt>
                <c:pt idx="5982">
                  <c:v>45541.25</c:v>
                </c:pt>
                <c:pt idx="5983">
                  <c:v>45541.291666666664</c:v>
                </c:pt>
                <c:pt idx="5984">
                  <c:v>45541.333333333336</c:v>
                </c:pt>
                <c:pt idx="5985">
                  <c:v>45541.375</c:v>
                </c:pt>
                <c:pt idx="5986">
                  <c:v>45541.416666666664</c:v>
                </c:pt>
                <c:pt idx="5987">
                  <c:v>45541.458333333336</c:v>
                </c:pt>
                <c:pt idx="5988">
                  <c:v>45541.5</c:v>
                </c:pt>
                <c:pt idx="5989">
                  <c:v>45541.541666666664</c:v>
                </c:pt>
                <c:pt idx="5990">
                  <c:v>45541.583333333336</c:v>
                </c:pt>
                <c:pt idx="5991">
                  <c:v>45541.625</c:v>
                </c:pt>
                <c:pt idx="5992">
                  <c:v>45541.666666666664</c:v>
                </c:pt>
                <c:pt idx="5993">
                  <c:v>45541.708333333336</c:v>
                </c:pt>
                <c:pt idx="5994">
                  <c:v>45541.75</c:v>
                </c:pt>
                <c:pt idx="5995">
                  <c:v>45541.791666666664</c:v>
                </c:pt>
                <c:pt idx="5996">
                  <c:v>45541.833333333336</c:v>
                </c:pt>
                <c:pt idx="5997">
                  <c:v>45541.875</c:v>
                </c:pt>
                <c:pt idx="5998">
                  <c:v>45541.916666666664</c:v>
                </c:pt>
                <c:pt idx="5999">
                  <c:v>45541.958333333336</c:v>
                </c:pt>
                <c:pt idx="6000">
                  <c:v>45542</c:v>
                </c:pt>
                <c:pt idx="6001">
                  <c:v>45542.041666666664</c:v>
                </c:pt>
                <c:pt idx="6002">
                  <c:v>45542.083333333336</c:v>
                </c:pt>
                <c:pt idx="6003">
                  <c:v>45542.125</c:v>
                </c:pt>
                <c:pt idx="6004">
                  <c:v>45542.166666666664</c:v>
                </c:pt>
                <c:pt idx="6005">
                  <c:v>45542.208333333336</c:v>
                </c:pt>
                <c:pt idx="6006">
                  <c:v>45542.25</c:v>
                </c:pt>
                <c:pt idx="6007">
                  <c:v>45542.291666666664</c:v>
                </c:pt>
                <c:pt idx="6008">
                  <c:v>45542.333333333336</c:v>
                </c:pt>
                <c:pt idx="6009">
                  <c:v>45542.375</c:v>
                </c:pt>
                <c:pt idx="6010">
                  <c:v>45542.416666666664</c:v>
                </c:pt>
                <c:pt idx="6011">
                  <c:v>45542.458333333336</c:v>
                </c:pt>
                <c:pt idx="6012">
                  <c:v>45542.5</c:v>
                </c:pt>
                <c:pt idx="6013">
                  <c:v>45542.541666666664</c:v>
                </c:pt>
                <c:pt idx="6014">
                  <c:v>45542.583333333336</c:v>
                </c:pt>
                <c:pt idx="6015">
                  <c:v>45542.625</c:v>
                </c:pt>
                <c:pt idx="6016">
                  <c:v>45542.666666666664</c:v>
                </c:pt>
                <c:pt idx="6017">
                  <c:v>45542.708333333336</c:v>
                </c:pt>
                <c:pt idx="6018">
                  <c:v>45542.75</c:v>
                </c:pt>
                <c:pt idx="6019">
                  <c:v>45542.791666666664</c:v>
                </c:pt>
                <c:pt idx="6020">
                  <c:v>45542.833333333336</c:v>
                </c:pt>
                <c:pt idx="6021">
                  <c:v>45542.875</c:v>
                </c:pt>
                <c:pt idx="6022">
                  <c:v>45542.916666666664</c:v>
                </c:pt>
                <c:pt idx="6023">
                  <c:v>45542.958333333336</c:v>
                </c:pt>
                <c:pt idx="6024">
                  <c:v>45543</c:v>
                </c:pt>
                <c:pt idx="6025">
                  <c:v>45543.041666666664</c:v>
                </c:pt>
                <c:pt idx="6026">
                  <c:v>45543.083333333336</c:v>
                </c:pt>
                <c:pt idx="6027">
                  <c:v>45543.125</c:v>
                </c:pt>
                <c:pt idx="6028">
                  <c:v>45543.166666666664</c:v>
                </c:pt>
                <c:pt idx="6029">
                  <c:v>45543.208333333336</c:v>
                </c:pt>
                <c:pt idx="6030">
                  <c:v>45543.25</c:v>
                </c:pt>
                <c:pt idx="6031">
                  <c:v>45543.291666666664</c:v>
                </c:pt>
                <c:pt idx="6032">
                  <c:v>45543.333333333336</c:v>
                </c:pt>
                <c:pt idx="6033">
                  <c:v>45543.375</c:v>
                </c:pt>
                <c:pt idx="6034">
                  <c:v>45543.416666666664</c:v>
                </c:pt>
                <c:pt idx="6035">
                  <c:v>45543.458333333336</c:v>
                </c:pt>
                <c:pt idx="6036">
                  <c:v>45543.5</c:v>
                </c:pt>
                <c:pt idx="6037">
                  <c:v>45543.541666666664</c:v>
                </c:pt>
                <c:pt idx="6038">
                  <c:v>45543.583333333336</c:v>
                </c:pt>
                <c:pt idx="6039">
                  <c:v>45543.625</c:v>
                </c:pt>
                <c:pt idx="6040">
                  <c:v>45543.666666666664</c:v>
                </c:pt>
                <c:pt idx="6041">
                  <c:v>45543.708333333336</c:v>
                </c:pt>
                <c:pt idx="6042">
                  <c:v>45543.75</c:v>
                </c:pt>
                <c:pt idx="6043">
                  <c:v>45543.791666666664</c:v>
                </c:pt>
                <c:pt idx="6044">
                  <c:v>45543.833333333336</c:v>
                </c:pt>
                <c:pt idx="6045">
                  <c:v>45543.875</c:v>
                </c:pt>
                <c:pt idx="6046">
                  <c:v>45543.916666666664</c:v>
                </c:pt>
                <c:pt idx="6047">
                  <c:v>45543.958333333336</c:v>
                </c:pt>
                <c:pt idx="6048">
                  <c:v>45544</c:v>
                </c:pt>
                <c:pt idx="6049">
                  <c:v>45544.041666666664</c:v>
                </c:pt>
                <c:pt idx="6050">
                  <c:v>45544.083333333336</c:v>
                </c:pt>
                <c:pt idx="6051">
                  <c:v>45544.125</c:v>
                </c:pt>
                <c:pt idx="6052">
                  <c:v>45544.166666666664</c:v>
                </c:pt>
                <c:pt idx="6053">
                  <c:v>45544.208333333336</c:v>
                </c:pt>
                <c:pt idx="6054">
                  <c:v>45544.25</c:v>
                </c:pt>
                <c:pt idx="6055">
                  <c:v>45544.291666666664</c:v>
                </c:pt>
                <c:pt idx="6056">
                  <c:v>45544.333333333336</c:v>
                </c:pt>
                <c:pt idx="6057">
                  <c:v>45544.375</c:v>
                </c:pt>
                <c:pt idx="6058">
                  <c:v>45544.416666666664</c:v>
                </c:pt>
                <c:pt idx="6059">
                  <c:v>45544.458333333336</c:v>
                </c:pt>
                <c:pt idx="6060">
                  <c:v>45544.5</c:v>
                </c:pt>
                <c:pt idx="6061">
                  <c:v>45544.541666666664</c:v>
                </c:pt>
                <c:pt idx="6062">
                  <c:v>45544.583333333336</c:v>
                </c:pt>
                <c:pt idx="6063">
                  <c:v>45544.625</c:v>
                </c:pt>
                <c:pt idx="6064">
                  <c:v>45544.666666666664</c:v>
                </c:pt>
                <c:pt idx="6065">
                  <c:v>45544.708333333336</c:v>
                </c:pt>
                <c:pt idx="6066">
                  <c:v>45544.75</c:v>
                </c:pt>
                <c:pt idx="6067">
                  <c:v>45544.791666666664</c:v>
                </c:pt>
                <c:pt idx="6068">
                  <c:v>45544.833333333336</c:v>
                </c:pt>
                <c:pt idx="6069">
                  <c:v>45544.875</c:v>
                </c:pt>
                <c:pt idx="6070">
                  <c:v>45544.916666666664</c:v>
                </c:pt>
                <c:pt idx="6071">
                  <c:v>45544.958333333336</c:v>
                </c:pt>
                <c:pt idx="6072">
                  <c:v>45545</c:v>
                </c:pt>
                <c:pt idx="6073">
                  <c:v>45545.041666666664</c:v>
                </c:pt>
                <c:pt idx="6074">
                  <c:v>45545.083333333336</c:v>
                </c:pt>
                <c:pt idx="6075">
                  <c:v>45545.125</c:v>
                </c:pt>
                <c:pt idx="6076">
                  <c:v>45545.166666666664</c:v>
                </c:pt>
                <c:pt idx="6077">
                  <c:v>45545.208333333336</c:v>
                </c:pt>
                <c:pt idx="6078">
                  <c:v>45545.25</c:v>
                </c:pt>
                <c:pt idx="6079">
                  <c:v>45545.291666666664</c:v>
                </c:pt>
                <c:pt idx="6080">
                  <c:v>45545.333333333336</c:v>
                </c:pt>
                <c:pt idx="6081">
                  <c:v>45545.375</c:v>
                </c:pt>
                <c:pt idx="6082">
                  <c:v>45545.416666666664</c:v>
                </c:pt>
                <c:pt idx="6083">
                  <c:v>45545.458333333336</c:v>
                </c:pt>
                <c:pt idx="6084">
                  <c:v>45545.5</c:v>
                </c:pt>
                <c:pt idx="6085">
                  <c:v>45545.541666666664</c:v>
                </c:pt>
                <c:pt idx="6086">
                  <c:v>45545.583333333336</c:v>
                </c:pt>
                <c:pt idx="6087">
                  <c:v>45545.625</c:v>
                </c:pt>
                <c:pt idx="6088">
                  <c:v>45545.666666666664</c:v>
                </c:pt>
                <c:pt idx="6089">
                  <c:v>45545.708333333336</c:v>
                </c:pt>
                <c:pt idx="6090">
                  <c:v>45545.75</c:v>
                </c:pt>
                <c:pt idx="6091">
                  <c:v>45545.791666666664</c:v>
                </c:pt>
                <c:pt idx="6092">
                  <c:v>45545.833333333336</c:v>
                </c:pt>
                <c:pt idx="6093">
                  <c:v>45545.875</c:v>
                </c:pt>
                <c:pt idx="6094">
                  <c:v>45545.916666666664</c:v>
                </c:pt>
                <c:pt idx="6095">
                  <c:v>45545.958333333336</c:v>
                </c:pt>
                <c:pt idx="6096">
                  <c:v>45546</c:v>
                </c:pt>
                <c:pt idx="6097">
                  <c:v>45546.041666666664</c:v>
                </c:pt>
                <c:pt idx="6098">
                  <c:v>45546.083333333336</c:v>
                </c:pt>
                <c:pt idx="6099">
                  <c:v>45546.125</c:v>
                </c:pt>
                <c:pt idx="6100">
                  <c:v>45546.166666666664</c:v>
                </c:pt>
                <c:pt idx="6101">
                  <c:v>45546.208333333336</c:v>
                </c:pt>
                <c:pt idx="6102">
                  <c:v>45546.25</c:v>
                </c:pt>
                <c:pt idx="6103">
                  <c:v>45546.291666666664</c:v>
                </c:pt>
                <c:pt idx="6104">
                  <c:v>45546.333333333336</c:v>
                </c:pt>
                <c:pt idx="6105">
                  <c:v>45546.375</c:v>
                </c:pt>
                <c:pt idx="6106">
                  <c:v>45546.416666666664</c:v>
                </c:pt>
                <c:pt idx="6107">
                  <c:v>45546.458333333336</c:v>
                </c:pt>
                <c:pt idx="6108">
                  <c:v>45546.5</c:v>
                </c:pt>
                <c:pt idx="6109">
                  <c:v>45546.541666666664</c:v>
                </c:pt>
                <c:pt idx="6110">
                  <c:v>45546.583333333336</c:v>
                </c:pt>
                <c:pt idx="6111">
                  <c:v>45546.625</c:v>
                </c:pt>
                <c:pt idx="6112">
                  <c:v>45546.666666666664</c:v>
                </c:pt>
                <c:pt idx="6113">
                  <c:v>45546.708333333336</c:v>
                </c:pt>
                <c:pt idx="6114">
                  <c:v>45546.75</c:v>
                </c:pt>
                <c:pt idx="6115">
                  <c:v>45546.791666666664</c:v>
                </c:pt>
                <c:pt idx="6116">
                  <c:v>45546.833333333336</c:v>
                </c:pt>
                <c:pt idx="6117">
                  <c:v>45546.875</c:v>
                </c:pt>
                <c:pt idx="6118">
                  <c:v>45546.916666666664</c:v>
                </c:pt>
                <c:pt idx="6119">
                  <c:v>45546.958333333336</c:v>
                </c:pt>
                <c:pt idx="6120">
                  <c:v>45547</c:v>
                </c:pt>
                <c:pt idx="6121">
                  <c:v>45547.041666666664</c:v>
                </c:pt>
                <c:pt idx="6122">
                  <c:v>45547.083333333336</c:v>
                </c:pt>
                <c:pt idx="6123">
                  <c:v>45547.125</c:v>
                </c:pt>
                <c:pt idx="6124">
                  <c:v>45547.166666666664</c:v>
                </c:pt>
                <c:pt idx="6125">
                  <c:v>45547.208333333336</c:v>
                </c:pt>
                <c:pt idx="6126">
                  <c:v>45547.25</c:v>
                </c:pt>
                <c:pt idx="6127">
                  <c:v>45547.291666666664</c:v>
                </c:pt>
                <c:pt idx="6128">
                  <c:v>45547.333333333336</c:v>
                </c:pt>
                <c:pt idx="6129">
                  <c:v>45547.375</c:v>
                </c:pt>
                <c:pt idx="6130">
                  <c:v>45547.416666666664</c:v>
                </c:pt>
                <c:pt idx="6131">
                  <c:v>45547.458333333336</c:v>
                </c:pt>
                <c:pt idx="6132">
                  <c:v>45547.5</c:v>
                </c:pt>
                <c:pt idx="6133">
                  <c:v>45547.541666666664</c:v>
                </c:pt>
                <c:pt idx="6134">
                  <c:v>45547.583333333336</c:v>
                </c:pt>
                <c:pt idx="6135">
                  <c:v>45547.625</c:v>
                </c:pt>
                <c:pt idx="6136">
                  <c:v>45547.666666666664</c:v>
                </c:pt>
                <c:pt idx="6137">
                  <c:v>45547.708333333336</c:v>
                </c:pt>
                <c:pt idx="6138">
                  <c:v>45547.75</c:v>
                </c:pt>
                <c:pt idx="6139">
                  <c:v>45547.791666666664</c:v>
                </c:pt>
                <c:pt idx="6140">
                  <c:v>45547.833333333336</c:v>
                </c:pt>
                <c:pt idx="6141">
                  <c:v>45547.875</c:v>
                </c:pt>
                <c:pt idx="6142">
                  <c:v>45547.916666666664</c:v>
                </c:pt>
                <c:pt idx="6143">
                  <c:v>45547.958333333336</c:v>
                </c:pt>
                <c:pt idx="6144">
                  <c:v>45548</c:v>
                </c:pt>
                <c:pt idx="6145">
                  <c:v>45548.041666666664</c:v>
                </c:pt>
                <c:pt idx="6146">
                  <c:v>45548.083333333336</c:v>
                </c:pt>
                <c:pt idx="6147">
                  <c:v>45548.125</c:v>
                </c:pt>
                <c:pt idx="6148">
                  <c:v>45548.166666666664</c:v>
                </c:pt>
                <c:pt idx="6149">
                  <c:v>45548.208333333336</c:v>
                </c:pt>
                <c:pt idx="6150">
                  <c:v>45548.25</c:v>
                </c:pt>
                <c:pt idx="6151">
                  <c:v>45548.291666666664</c:v>
                </c:pt>
                <c:pt idx="6152">
                  <c:v>45548.333333333336</c:v>
                </c:pt>
                <c:pt idx="6153">
                  <c:v>45548.375</c:v>
                </c:pt>
                <c:pt idx="6154">
                  <c:v>45548.416666666664</c:v>
                </c:pt>
                <c:pt idx="6155">
                  <c:v>45548.458333333336</c:v>
                </c:pt>
                <c:pt idx="6156">
                  <c:v>45548.5</c:v>
                </c:pt>
                <c:pt idx="6157">
                  <c:v>45548.541666666664</c:v>
                </c:pt>
                <c:pt idx="6158">
                  <c:v>45548.583333333336</c:v>
                </c:pt>
                <c:pt idx="6159">
                  <c:v>45548.625</c:v>
                </c:pt>
                <c:pt idx="6160">
                  <c:v>45548.666666666664</c:v>
                </c:pt>
                <c:pt idx="6161">
                  <c:v>45548.708333333336</c:v>
                </c:pt>
                <c:pt idx="6162">
                  <c:v>45548.75</c:v>
                </c:pt>
                <c:pt idx="6163">
                  <c:v>45548.791666666664</c:v>
                </c:pt>
                <c:pt idx="6164">
                  <c:v>45548.833333333336</c:v>
                </c:pt>
                <c:pt idx="6165">
                  <c:v>45548.875</c:v>
                </c:pt>
                <c:pt idx="6166">
                  <c:v>45548.916666666664</c:v>
                </c:pt>
                <c:pt idx="6167">
                  <c:v>45548.958333333336</c:v>
                </c:pt>
                <c:pt idx="6168">
                  <c:v>45549</c:v>
                </c:pt>
                <c:pt idx="6169">
                  <c:v>45549.041666666664</c:v>
                </c:pt>
                <c:pt idx="6170">
                  <c:v>45549.083333333336</c:v>
                </c:pt>
                <c:pt idx="6171">
                  <c:v>45549.125</c:v>
                </c:pt>
                <c:pt idx="6172">
                  <c:v>45549.166666666664</c:v>
                </c:pt>
                <c:pt idx="6173">
                  <c:v>45549.208333333336</c:v>
                </c:pt>
                <c:pt idx="6174">
                  <c:v>45549.25</c:v>
                </c:pt>
                <c:pt idx="6175">
                  <c:v>45549.291666666664</c:v>
                </c:pt>
                <c:pt idx="6176">
                  <c:v>45549.333333333336</c:v>
                </c:pt>
                <c:pt idx="6177">
                  <c:v>45549.375</c:v>
                </c:pt>
                <c:pt idx="6178">
                  <c:v>45549.416666666664</c:v>
                </c:pt>
                <c:pt idx="6179">
                  <c:v>45549.458333333336</c:v>
                </c:pt>
                <c:pt idx="6180">
                  <c:v>45549.5</c:v>
                </c:pt>
                <c:pt idx="6181">
                  <c:v>45549.541666666664</c:v>
                </c:pt>
                <c:pt idx="6182">
                  <c:v>45549.583333333336</c:v>
                </c:pt>
                <c:pt idx="6183">
                  <c:v>45549.625</c:v>
                </c:pt>
                <c:pt idx="6184">
                  <c:v>45549.666666666664</c:v>
                </c:pt>
                <c:pt idx="6185">
                  <c:v>45549.708333333336</c:v>
                </c:pt>
                <c:pt idx="6186">
                  <c:v>45549.75</c:v>
                </c:pt>
                <c:pt idx="6187">
                  <c:v>45549.791666666664</c:v>
                </c:pt>
                <c:pt idx="6188">
                  <c:v>45549.833333333336</c:v>
                </c:pt>
                <c:pt idx="6189">
                  <c:v>45549.875</c:v>
                </c:pt>
                <c:pt idx="6190">
                  <c:v>45549.916666666664</c:v>
                </c:pt>
                <c:pt idx="6191">
                  <c:v>45549.958333333336</c:v>
                </c:pt>
                <c:pt idx="6192">
                  <c:v>45550</c:v>
                </c:pt>
                <c:pt idx="6193">
                  <c:v>45550.041666666664</c:v>
                </c:pt>
                <c:pt idx="6194">
                  <c:v>45550.083333333336</c:v>
                </c:pt>
                <c:pt idx="6195">
                  <c:v>45550.125</c:v>
                </c:pt>
                <c:pt idx="6196">
                  <c:v>45550.166666666664</c:v>
                </c:pt>
                <c:pt idx="6197">
                  <c:v>45550.208333333336</c:v>
                </c:pt>
                <c:pt idx="6198">
                  <c:v>45550.25</c:v>
                </c:pt>
                <c:pt idx="6199">
                  <c:v>45550.291666666664</c:v>
                </c:pt>
                <c:pt idx="6200">
                  <c:v>45550.333333333336</c:v>
                </c:pt>
                <c:pt idx="6201">
                  <c:v>45550.375</c:v>
                </c:pt>
                <c:pt idx="6202">
                  <c:v>45550.416666666664</c:v>
                </c:pt>
                <c:pt idx="6203">
                  <c:v>45550.458333333336</c:v>
                </c:pt>
                <c:pt idx="6204">
                  <c:v>45550.5</c:v>
                </c:pt>
                <c:pt idx="6205">
                  <c:v>45550.541666666664</c:v>
                </c:pt>
                <c:pt idx="6206">
                  <c:v>45550.583333333336</c:v>
                </c:pt>
                <c:pt idx="6207">
                  <c:v>45550.625</c:v>
                </c:pt>
                <c:pt idx="6208">
                  <c:v>45550.666666666664</c:v>
                </c:pt>
                <c:pt idx="6209">
                  <c:v>45550.708333333336</c:v>
                </c:pt>
                <c:pt idx="6210">
                  <c:v>45550.75</c:v>
                </c:pt>
                <c:pt idx="6211">
                  <c:v>45550.791666666664</c:v>
                </c:pt>
                <c:pt idx="6212">
                  <c:v>45550.833333333336</c:v>
                </c:pt>
                <c:pt idx="6213">
                  <c:v>45550.875</c:v>
                </c:pt>
                <c:pt idx="6214">
                  <c:v>45550.916666666664</c:v>
                </c:pt>
                <c:pt idx="6215">
                  <c:v>45550.958333333336</c:v>
                </c:pt>
                <c:pt idx="6216">
                  <c:v>45551</c:v>
                </c:pt>
                <c:pt idx="6217">
                  <c:v>45551.041666666664</c:v>
                </c:pt>
                <c:pt idx="6218">
                  <c:v>45551.083333333336</c:v>
                </c:pt>
                <c:pt idx="6219">
                  <c:v>45551.125</c:v>
                </c:pt>
                <c:pt idx="6220">
                  <c:v>45551.166666666664</c:v>
                </c:pt>
                <c:pt idx="6221">
                  <c:v>45551.208333333336</c:v>
                </c:pt>
                <c:pt idx="6222">
                  <c:v>45551.25</c:v>
                </c:pt>
                <c:pt idx="6223">
                  <c:v>45551.291666666664</c:v>
                </c:pt>
                <c:pt idx="6224">
                  <c:v>45551.333333333336</c:v>
                </c:pt>
                <c:pt idx="6225">
                  <c:v>45551.375</c:v>
                </c:pt>
                <c:pt idx="6226">
                  <c:v>45551.416666666664</c:v>
                </c:pt>
                <c:pt idx="6227">
                  <c:v>45551.458333333336</c:v>
                </c:pt>
                <c:pt idx="6228">
                  <c:v>45551.5</c:v>
                </c:pt>
                <c:pt idx="6229">
                  <c:v>45551.541666666664</c:v>
                </c:pt>
                <c:pt idx="6230">
                  <c:v>45551.583333333336</c:v>
                </c:pt>
                <c:pt idx="6231">
                  <c:v>45551.625</c:v>
                </c:pt>
                <c:pt idx="6232">
                  <c:v>45551.666666666664</c:v>
                </c:pt>
                <c:pt idx="6233">
                  <c:v>45551.708333333336</c:v>
                </c:pt>
                <c:pt idx="6234">
                  <c:v>45551.75</c:v>
                </c:pt>
                <c:pt idx="6235">
                  <c:v>45551.791666666664</c:v>
                </c:pt>
                <c:pt idx="6236">
                  <c:v>45551.833333333336</c:v>
                </c:pt>
                <c:pt idx="6237">
                  <c:v>45551.875</c:v>
                </c:pt>
                <c:pt idx="6238">
                  <c:v>45551.916666666664</c:v>
                </c:pt>
                <c:pt idx="6239">
                  <c:v>45551.958333333336</c:v>
                </c:pt>
                <c:pt idx="6240">
                  <c:v>45552</c:v>
                </c:pt>
                <c:pt idx="6241">
                  <c:v>45552.041666666664</c:v>
                </c:pt>
                <c:pt idx="6242">
                  <c:v>45552.083333333336</c:v>
                </c:pt>
                <c:pt idx="6243">
                  <c:v>45552.125</c:v>
                </c:pt>
                <c:pt idx="6244">
                  <c:v>45552.166666666664</c:v>
                </c:pt>
                <c:pt idx="6245">
                  <c:v>45552.208333333336</c:v>
                </c:pt>
                <c:pt idx="6246">
                  <c:v>45552.25</c:v>
                </c:pt>
                <c:pt idx="6247">
                  <c:v>45552.291666666664</c:v>
                </c:pt>
                <c:pt idx="6248">
                  <c:v>45552.333333333336</c:v>
                </c:pt>
                <c:pt idx="6249">
                  <c:v>45552.375</c:v>
                </c:pt>
                <c:pt idx="6250">
                  <c:v>45552.416666666664</c:v>
                </c:pt>
                <c:pt idx="6251">
                  <c:v>45552.458333333336</c:v>
                </c:pt>
                <c:pt idx="6252">
                  <c:v>45552.5</c:v>
                </c:pt>
                <c:pt idx="6253">
                  <c:v>45552.541666666664</c:v>
                </c:pt>
                <c:pt idx="6254">
                  <c:v>45552.583333333336</c:v>
                </c:pt>
                <c:pt idx="6255">
                  <c:v>45552.625</c:v>
                </c:pt>
                <c:pt idx="6256">
                  <c:v>45552.666666666664</c:v>
                </c:pt>
                <c:pt idx="6257">
                  <c:v>45552.708333333336</c:v>
                </c:pt>
                <c:pt idx="6258">
                  <c:v>45552.75</c:v>
                </c:pt>
                <c:pt idx="6259">
                  <c:v>45552.791666666664</c:v>
                </c:pt>
                <c:pt idx="6260">
                  <c:v>45552.833333333336</c:v>
                </c:pt>
                <c:pt idx="6261">
                  <c:v>45552.875</c:v>
                </c:pt>
                <c:pt idx="6262">
                  <c:v>45552.916666666664</c:v>
                </c:pt>
                <c:pt idx="6263">
                  <c:v>45552.958333333336</c:v>
                </c:pt>
                <c:pt idx="6264">
                  <c:v>45553</c:v>
                </c:pt>
                <c:pt idx="6265">
                  <c:v>45553.041666666664</c:v>
                </c:pt>
                <c:pt idx="6266">
                  <c:v>45553.083333333336</c:v>
                </c:pt>
                <c:pt idx="6267">
                  <c:v>45553.125</c:v>
                </c:pt>
                <c:pt idx="6268">
                  <c:v>45553.166666666664</c:v>
                </c:pt>
                <c:pt idx="6269">
                  <c:v>45553.208333333336</c:v>
                </c:pt>
                <c:pt idx="6270">
                  <c:v>45553.25</c:v>
                </c:pt>
                <c:pt idx="6271">
                  <c:v>45553.291666666664</c:v>
                </c:pt>
                <c:pt idx="6272">
                  <c:v>45553.333333333336</c:v>
                </c:pt>
                <c:pt idx="6273">
                  <c:v>45553.375</c:v>
                </c:pt>
                <c:pt idx="6274">
                  <c:v>45553.416666666664</c:v>
                </c:pt>
                <c:pt idx="6275">
                  <c:v>45553.458333333336</c:v>
                </c:pt>
                <c:pt idx="6276">
                  <c:v>45553.5</c:v>
                </c:pt>
                <c:pt idx="6277">
                  <c:v>45553.541666666664</c:v>
                </c:pt>
                <c:pt idx="6278">
                  <c:v>45553.583333333336</c:v>
                </c:pt>
                <c:pt idx="6279">
                  <c:v>45553.625</c:v>
                </c:pt>
                <c:pt idx="6280">
                  <c:v>45553.666666666664</c:v>
                </c:pt>
                <c:pt idx="6281">
                  <c:v>45553.708333333336</c:v>
                </c:pt>
                <c:pt idx="6282">
                  <c:v>45553.75</c:v>
                </c:pt>
                <c:pt idx="6283">
                  <c:v>45553.791666666664</c:v>
                </c:pt>
                <c:pt idx="6284">
                  <c:v>45553.833333333336</c:v>
                </c:pt>
                <c:pt idx="6285">
                  <c:v>45553.875</c:v>
                </c:pt>
                <c:pt idx="6286">
                  <c:v>45553.916666666664</c:v>
                </c:pt>
                <c:pt idx="6287">
                  <c:v>45553.958333333336</c:v>
                </c:pt>
                <c:pt idx="6288">
                  <c:v>45554</c:v>
                </c:pt>
                <c:pt idx="6289">
                  <c:v>45554.041666666664</c:v>
                </c:pt>
                <c:pt idx="6290">
                  <c:v>45554.083333333336</c:v>
                </c:pt>
                <c:pt idx="6291">
                  <c:v>45554.125</c:v>
                </c:pt>
                <c:pt idx="6292">
                  <c:v>45554.166666666664</c:v>
                </c:pt>
                <c:pt idx="6293">
                  <c:v>45554.208333333336</c:v>
                </c:pt>
                <c:pt idx="6294">
                  <c:v>45554.25</c:v>
                </c:pt>
                <c:pt idx="6295">
                  <c:v>45554.291666666664</c:v>
                </c:pt>
                <c:pt idx="6296">
                  <c:v>45554.333333333336</c:v>
                </c:pt>
                <c:pt idx="6297">
                  <c:v>45554.375</c:v>
                </c:pt>
                <c:pt idx="6298">
                  <c:v>45554.416666666664</c:v>
                </c:pt>
                <c:pt idx="6299">
                  <c:v>45554.458333333336</c:v>
                </c:pt>
                <c:pt idx="6300">
                  <c:v>45554.5</c:v>
                </c:pt>
                <c:pt idx="6301">
                  <c:v>45554.541666666664</c:v>
                </c:pt>
                <c:pt idx="6302">
                  <c:v>45554.583333333336</c:v>
                </c:pt>
                <c:pt idx="6303">
                  <c:v>45554.625</c:v>
                </c:pt>
                <c:pt idx="6304">
                  <c:v>45554.666666666664</c:v>
                </c:pt>
                <c:pt idx="6305">
                  <c:v>45554.708333333336</c:v>
                </c:pt>
                <c:pt idx="6306">
                  <c:v>45554.75</c:v>
                </c:pt>
                <c:pt idx="6307">
                  <c:v>45554.791666666664</c:v>
                </c:pt>
                <c:pt idx="6308">
                  <c:v>45554.833333333336</c:v>
                </c:pt>
                <c:pt idx="6309">
                  <c:v>45554.875</c:v>
                </c:pt>
                <c:pt idx="6310">
                  <c:v>45554.916666666664</c:v>
                </c:pt>
                <c:pt idx="6311">
                  <c:v>45554.958333333336</c:v>
                </c:pt>
                <c:pt idx="6312">
                  <c:v>45555</c:v>
                </c:pt>
                <c:pt idx="6313">
                  <c:v>45555.041666666664</c:v>
                </c:pt>
                <c:pt idx="6314">
                  <c:v>45555.083333333336</c:v>
                </c:pt>
                <c:pt idx="6315">
                  <c:v>45555.125</c:v>
                </c:pt>
                <c:pt idx="6316">
                  <c:v>45555.166666666664</c:v>
                </c:pt>
                <c:pt idx="6317">
                  <c:v>45555.208333333336</c:v>
                </c:pt>
                <c:pt idx="6318">
                  <c:v>45555.25</c:v>
                </c:pt>
                <c:pt idx="6319">
                  <c:v>45555.291666666664</c:v>
                </c:pt>
                <c:pt idx="6320">
                  <c:v>45555.333333333336</c:v>
                </c:pt>
                <c:pt idx="6321">
                  <c:v>45555.375</c:v>
                </c:pt>
                <c:pt idx="6322">
                  <c:v>45555.416666666664</c:v>
                </c:pt>
                <c:pt idx="6323">
                  <c:v>45555.458333333336</c:v>
                </c:pt>
                <c:pt idx="6324">
                  <c:v>45555.5</c:v>
                </c:pt>
                <c:pt idx="6325">
                  <c:v>45555.541666666664</c:v>
                </c:pt>
                <c:pt idx="6326">
                  <c:v>45555.583333333336</c:v>
                </c:pt>
                <c:pt idx="6327">
                  <c:v>45555.625</c:v>
                </c:pt>
                <c:pt idx="6328">
                  <c:v>45555.666666666664</c:v>
                </c:pt>
                <c:pt idx="6329">
                  <c:v>45555.708333333336</c:v>
                </c:pt>
                <c:pt idx="6330">
                  <c:v>45555.75</c:v>
                </c:pt>
                <c:pt idx="6331">
                  <c:v>45555.791666666664</c:v>
                </c:pt>
                <c:pt idx="6332">
                  <c:v>45555.833333333336</c:v>
                </c:pt>
                <c:pt idx="6333">
                  <c:v>45555.875</c:v>
                </c:pt>
                <c:pt idx="6334">
                  <c:v>45555.916666666664</c:v>
                </c:pt>
                <c:pt idx="6335">
                  <c:v>45555.958333333336</c:v>
                </c:pt>
                <c:pt idx="6336">
                  <c:v>45556</c:v>
                </c:pt>
                <c:pt idx="6337">
                  <c:v>45556.041666666664</c:v>
                </c:pt>
                <c:pt idx="6338">
                  <c:v>45556.083333333336</c:v>
                </c:pt>
                <c:pt idx="6339">
                  <c:v>45556.125</c:v>
                </c:pt>
                <c:pt idx="6340">
                  <c:v>45556.166666666664</c:v>
                </c:pt>
                <c:pt idx="6341">
                  <c:v>45556.208333333336</c:v>
                </c:pt>
                <c:pt idx="6342">
                  <c:v>45556.25</c:v>
                </c:pt>
                <c:pt idx="6343">
                  <c:v>45556.291666666664</c:v>
                </c:pt>
                <c:pt idx="6344">
                  <c:v>45556.333333333336</c:v>
                </c:pt>
                <c:pt idx="6345">
                  <c:v>45556.375</c:v>
                </c:pt>
                <c:pt idx="6346">
                  <c:v>45556.416666666664</c:v>
                </c:pt>
                <c:pt idx="6347">
                  <c:v>45556.458333333336</c:v>
                </c:pt>
                <c:pt idx="6348">
                  <c:v>45556.5</c:v>
                </c:pt>
                <c:pt idx="6349">
                  <c:v>45556.541666666664</c:v>
                </c:pt>
                <c:pt idx="6350">
                  <c:v>45556.583333333336</c:v>
                </c:pt>
                <c:pt idx="6351">
                  <c:v>45556.625</c:v>
                </c:pt>
                <c:pt idx="6352">
                  <c:v>45556.666666666664</c:v>
                </c:pt>
                <c:pt idx="6353">
                  <c:v>45556.708333333336</c:v>
                </c:pt>
                <c:pt idx="6354">
                  <c:v>45556.75</c:v>
                </c:pt>
                <c:pt idx="6355">
                  <c:v>45556.791666666664</c:v>
                </c:pt>
                <c:pt idx="6356">
                  <c:v>45556.833333333336</c:v>
                </c:pt>
                <c:pt idx="6357">
                  <c:v>45556.875</c:v>
                </c:pt>
                <c:pt idx="6358">
                  <c:v>45556.916666666664</c:v>
                </c:pt>
                <c:pt idx="6359">
                  <c:v>45556.958333333336</c:v>
                </c:pt>
                <c:pt idx="6360">
                  <c:v>45557</c:v>
                </c:pt>
                <c:pt idx="6361">
                  <c:v>45557.041666666664</c:v>
                </c:pt>
                <c:pt idx="6362">
                  <c:v>45557.083333333336</c:v>
                </c:pt>
                <c:pt idx="6363">
                  <c:v>45557.125</c:v>
                </c:pt>
                <c:pt idx="6364">
                  <c:v>45557.166666666664</c:v>
                </c:pt>
                <c:pt idx="6365">
                  <c:v>45557.208333333336</c:v>
                </c:pt>
                <c:pt idx="6366">
                  <c:v>45557.25</c:v>
                </c:pt>
                <c:pt idx="6367">
                  <c:v>45557.291666666664</c:v>
                </c:pt>
                <c:pt idx="6368">
                  <c:v>45557.333333333336</c:v>
                </c:pt>
                <c:pt idx="6369">
                  <c:v>45557.375</c:v>
                </c:pt>
                <c:pt idx="6370">
                  <c:v>45557.416666666664</c:v>
                </c:pt>
                <c:pt idx="6371">
                  <c:v>45557.458333333336</c:v>
                </c:pt>
                <c:pt idx="6372">
                  <c:v>45557.5</c:v>
                </c:pt>
                <c:pt idx="6373">
                  <c:v>45557.541666666664</c:v>
                </c:pt>
                <c:pt idx="6374">
                  <c:v>45557.583333333336</c:v>
                </c:pt>
                <c:pt idx="6375">
                  <c:v>45557.625</c:v>
                </c:pt>
                <c:pt idx="6376">
                  <c:v>45557.666666666664</c:v>
                </c:pt>
                <c:pt idx="6377">
                  <c:v>45557.708333333336</c:v>
                </c:pt>
                <c:pt idx="6378">
                  <c:v>45557.75</c:v>
                </c:pt>
                <c:pt idx="6379">
                  <c:v>45557.791666666664</c:v>
                </c:pt>
                <c:pt idx="6380">
                  <c:v>45557.833333333336</c:v>
                </c:pt>
                <c:pt idx="6381">
                  <c:v>45557.875</c:v>
                </c:pt>
                <c:pt idx="6382">
                  <c:v>45557.916666666664</c:v>
                </c:pt>
                <c:pt idx="6383">
                  <c:v>45557.958333333336</c:v>
                </c:pt>
                <c:pt idx="6384">
                  <c:v>45558</c:v>
                </c:pt>
                <c:pt idx="6385">
                  <c:v>45558.041666666664</c:v>
                </c:pt>
                <c:pt idx="6386">
                  <c:v>45558.083333333336</c:v>
                </c:pt>
                <c:pt idx="6387">
                  <c:v>45558.125</c:v>
                </c:pt>
                <c:pt idx="6388">
                  <c:v>45558.166666666664</c:v>
                </c:pt>
                <c:pt idx="6389">
                  <c:v>45558.208333333336</c:v>
                </c:pt>
                <c:pt idx="6390">
                  <c:v>45558.25</c:v>
                </c:pt>
                <c:pt idx="6391">
                  <c:v>45558.291666666664</c:v>
                </c:pt>
                <c:pt idx="6392">
                  <c:v>45558.333333333336</c:v>
                </c:pt>
                <c:pt idx="6393">
                  <c:v>45558.375</c:v>
                </c:pt>
                <c:pt idx="6394">
                  <c:v>45558.416666666664</c:v>
                </c:pt>
                <c:pt idx="6395">
                  <c:v>45558.458333333336</c:v>
                </c:pt>
                <c:pt idx="6396">
                  <c:v>45558.5</c:v>
                </c:pt>
                <c:pt idx="6397">
                  <c:v>45558.541666666664</c:v>
                </c:pt>
                <c:pt idx="6398">
                  <c:v>45558.583333333336</c:v>
                </c:pt>
                <c:pt idx="6399">
                  <c:v>45558.625</c:v>
                </c:pt>
                <c:pt idx="6400">
                  <c:v>45558.666666666664</c:v>
                </c:pt>
                <c:pt idx="6401">
                  <c:v>45558.708333333336</c:v>
                </c:pt>
                <c:pt idx="6402">
                  <c:v>45558.75</c:v>
                </c:pt>
                <c:pt idx="6403">
                  <c:v>45558.791666666664</c:v>
                </c:pt>
                <c:pt idx="6404">
                  <c:v>45558.833333333336</c:v>
                </c:pt>
                <c:pt idx="6405">
                  <c:v>45558.875</c:v>
                </c:pt>
                <c:pt idx="6406">
                  <c:v>45558.916666666664</c:v>
                </c:pt>
                <c:pt idx="6407">
                  <c:v>45558.958333333336</c:v>
                </c:pt>
                <c:pt idx="6408">
                  <c:v>45559</c:v>
                </c:pt>
                <c:pt idx="6409">
                  <c:v>45559.041666666664</c:v>
                </c:pt>
                <c:pt idx="6410">
                  <c:v>45559.083333333336</c:v>
                </c:pt>
                <c:pt idx="6411">
                  <c:v>45559.125</c:v>
                </c:pt>
                <c:pt idx="6412">
                  <c:v>45559.166666666664</c:v>
                </c:pt>
                <c:pt idx="6413">
                  <c:v>45559.208333333336</c:v>
                </c:pt>
                <c:pt idx="6414">
                  <c:v>45559.25</c:v>
                </c:pt>
                <c:pt idx="6415">
                  <c:v>45559.291666666664</c:v>
                </c:pt>
                <c:pt idx="6416">
                  <c:v>45559.333333333336</c:v>
                </c:pt>
                <c:pt idx="6417">
                  <c:v>45559.375</c:v>
                </c:pt>
                <c:pt idx="6418">
                  <c:v>45559.416666666664</c:v>
                </c:pt>
                <c:pt idx="6419">
                  <c:v>45559.458333333336</c:v>
                </c:pt>
                <c:pt idx="6420">
                  <c:v>45559.5</c:v>
                </c:pt>
                <c:pt idx="6421">
                  <c:v>45559.541666666664</c:v>
                </c:pt>
                <c:pt idx="6422">
                  <c:v>45559.583333333336</c:v>
                </c:pt>
                <c:pt idx="6423">
                  <c:v>45559.625</c:v>
                </c:pt>
                <c:pt idx="6424">
                  <c:v>45559.666666666664</c:v>
                </c:pt>
                <c:pt idx="6425">
                  <c:v>45559.708333333336</c:v>
                </c:pt>
                <c:pt idx="6426">
                  <c:v>45559.75</c:v>
                </c:pt>
                <c:pt idx="6427">
                  <c:v>45559.791666666664</c:v>
                </c:pt>
                <c:pt idx="6428">
                  <c:v>45559.833333333336</c:v>
                </c:pt>
                <c:pt idx="6429">
                  <c:v>45559.875</c:v>
                </c:pt>
                <c:pt idx="6430">
                  <c:v>45559.916666666664</c:v>
                </c:pt>
                <c:pt idx="6431">
                  <c:v>45559.958333333336</c:v>
                </c:pt>
                <c:pt idx="6432">
                  <c:v>45560</c:v>
                </c:pt>
                <c:pt idx="6433">
                  <c:v>45560.041666666664</c:v>
                </c:pt>
                <c:pt idx="6434">
                  <c:v>45560.083333333336</c:v>
                </c:pt>
                <c:pt idx="6435">
                  <c:v>45560.125</c:v>
                </c:pt>
                <c:pt idx="6436">
                  <c:v>45560.166666666664</c:v>
                </c:pt>
                <c:pt idx="6437">
                  <c:v>45560.208333333336</c:v>
                </c:pt>
                <c:pt idx="6438">
                  <c:v>45560.25</c:v>
                </c:pt>
                <c:pt idx="6439">
                  <c:v>45560.291666666664</c:v>
                </c:pt>
                <c:pt idx="6440">
                  <c:v>45560.333333333336</c:v>
                </c:pt>
                <c:pt idx="6441">
                  <c:v>45560.375</c:v>
                </c:pt>
                <c:pt idx="6442">
                  <c:v>45560.416666666664</c:v>
                </c:pt>
                <c:pt idx="6443">
                  <c:v>45560.458333333336</c:v>
                </c:pt>
                <c:pt idx="6444">
                  <c:v>45560.5</c:v>
                </c:pt>
                <c:pt idx="6445">
                  <c:v>45560.541666666664</c:v>
                </c:pt>
                <c:pt idx="6446">
                  <c:v>45560.583333333336</c:v>
                </c:pt>
                <c:pt idx="6447">
                  <c:v>45560.625</c:v>
                </c:pt>
                <c:pt idx="6448">
                  <c:v>45560.666666666664</c:v>
                </c:pt>
                <c:pt idx="6449">
                  <c:v>45560.708333333336</c:v>
                </c:pt>
                <c:pt idx="6450">
                  <c:v>45560.75</c:v>
                </c:pt>
                <c:pt idx="6451">
                  <c:v>45560.791666666664</c:v>
                </c:pt>
                <c:pt idx="6452">
                  <c:v>45560.833333333336</c:v>
                </c:pt>
                <c:pt idx="6453">
                  <c:v>45560.875</c:v>
                </c:pt>
                <c:pt idx="6454">
                  <c:v>45560.916666666664</c:v>
                </c:pt>
                <c:pt idx="6455">
                  <c:v>45560.958333333336</c:v>
                </c:pt>
                <c:pt idx="6456">
                  <c:v>45561</c:v>
                </c:pt>
                <c:pt idx="6457">
                  <c:v>45561.041666666664</c:v>
                </c:pt>
                <c:pt idx="6458">
                  <c:v>45561.083333333336</c:v>
                </c:pt>
                <c:pt idx="6459">
                  <c:v>45561.125</c:v>
                </c:pt>
                <c:pt idx="6460">
                  <c:v>45561.166666666664</c:v>
                </c:pt>
                <c:pt idx="6461">
                  <c:v>45561.208333333336</c:v>
                </c:pt>
                <c:pt idx="6462">
                  <c:v>45561.25</c:v>
                </c:pt>
                <c:pt idx="6463">
                  <c:v>45561.291666666664</c:v>
                </c:pt>
                <c:pt idx="6464">
                  <c:v>45561.333333333336</c:v>
                </c:pt>
                <c:pt idx="6465">
                  <c:v>45561.375</c:v>
                </c:pt>
                <c:pt idx="6466">
                  <c:v>45561.416666666664</c:v>
                </c:pt>
                <c:pt idx="6467">
                  <c:v>45561.458333333336</c:v>
                </c:pt>
                <c:pt idx="6468">
                  <c:v>45561.5</c:v>
                </c:pt>
                <c:pt idx="6469">
                  <c:v>45561.541666666664</c:v>
                </c:pt>
                <c:pt idx="6470">
                  <c:v>45561.583333333336</c:v>
                </c:pt>
                <c:pt idx="6471">
                  <c:v>45561.625</c:v>
                </c:pt>
                <c:pt idx="6472">
                  <c:v>45561.666666666664</c:v>
                </c:pt>
                <c:pt idx="6473">
                  <c:v>45561.708333333336</c:v>
                </c:pt>
                <c:pt idx="6474">
                  <c:v>45561.75</c:v>
                </c:pt>
                <c:pt idx="6475">
                  <c:v>45561.791666666664</c:v>
                </c:pt>
                <c:pt idx="6476">
                  <c:v>45561.833333333336</c:v>
                </c:pt>
                <c:pt idx="6477">
                  <c:v>45561.875</c:v>
                </c:pt>
                <c:pt idx="6478">
                  <c:v>45561.916666666664</c:v>
                </c:pt>
                <c:pt idx="6479">
                  <c:v>45561.958333333336</c:v>
                </c:pt>
                <c:pt idx="6480">
                  <c:v>45562</c:v>
                </c:pt>
                <c:pt idx="6481">
                  <c:v>45562.041666666664</c:v>
                </c:pt>
                <c:pt idx="6482">
                  <c:v>45562.083333333336</c:v>
                </c:pt>
                <c:pt idx="6483">
                  <c:v>45562.125</c:v>
                </c:pt>
                <c:pt idx="6484">
                  <c:v>45562.166666666664</c:v>
                </c:pt>
                <c:pt idx="6485">
                  <c:v>45562.208333333336</c:v>
                </c:pt>
                <c:pt idx="6486">
                  <c:v>45562.25</c:v>
                </c:pt>
                <c:pt idx="6487">
                  <c:v>45562.291666666664</c:v>
                </c:pt>
                <c:pt idx="6488">
                  <c:v>45562.333333333336</c:v>
                </c:pt>
                <c:pt idx="6489">
                  <c:v>45562.375</c:v>
                </c:pt>
                <c:pt idx="6490">
                  <c:v>45562.416666666664</c:v>
                </c:pt>
                <c:pt idx="6491">
                  <c:v>45562.458333333336</c:v>
                </c:pt>
                <c:pt idx="6492">
                  <c:v>45562.5</c:v>
                </c:pt>
                <c:pt idx="6493">
                  <c:v>45562.541666666664</c:v>
                </c:pt>
                <c:pt idx="6494">
                  <c:v>45562.583333333336</c:v>
                </c:pt>
                <c:pt idx="6495">
                  <c:v>45562.625</c:v>
                </c:pt>
                <c:pt idx="6496">
                  <c:v>45562.666666666664</c:v>
                </c:pt>
                <c:pt idx="6497">
                  <c:v>45562.708333333336</c:v>
                </c:pt>
                <c:pt idx="6498">
                  <c:v>45562.75</c:v>
                </c:pt>
                <c:pt idx="6499">
                  <c:v>45562.791666666664</c:v>
                </c:pt>
                <c:pt idx="6500">
                  <c:v>45562.833333333336</c:v>
                </c:pt>
                <c:pt idx="6501">
                  <c:v>45562.875</c:v>
                </c:pt>
                <c:pt idx="6502">
                  <c:v>45562.916666666664</c:v>
                </c:pt>
                <c:pt idx="6503">
                  <c:v>45562.958333333336</c:v>
                </c:pt>
                <c:pt idx="6504">
                  <c:v>45563</c:v>
                </c:pt>
                <c:pt idx="6505">
                  <c:v>45563.041666666664</c:v>
                </c:pt>
                <c:pt idx="6506">
                  <c:v>45563.083333333336</c:v>
                </c:pt>
                <c:pt idx="6507">
                  <c:v>45563.125</c:v>
                </c:pt>
                <c:pt idx="6508">
                  <c:v>45563.166666666664</c:v>
                </c:pt>
                <c:pt idx="6509">
                  <c:v>45563.208333333336</c:v>
                </c:pt>
                <c:pt idx="6510">
                  <c:v>45563.25</c:v>
                </c:pt>
                <c:pt idx="6511">
                  <c:v>45563.291666666664</c:v>
                </c:pt>
                <c:pt idx="6512">
                  <c:v>45563.333333333336</c:v>
                </c:pt>
                <c:pt idx="6513">
                  <c:v>45563.375</c:v>
                </c:pt>
                <c:pt idx="6514">
                  <c:v>45563.416666666664</c:v>
                </c:pt>
                <c:pt idx="6515">
                  <c:v>45563.458333333336</c:v>
                </c:pt>
                <c:pt idx="6516">
                  <c:v>45563.5</c:v>
                </c:pt>
                <c:pt idx="6517">
                  <c:v>45563.541666666664</c:v>
                </c:pt>
                <c:pt idx="6518">
                  <c:v>45563.583333333336</c:v>
                </c:pt>
                <c:pt idx="6519">
                  <c:v>45563.625</c:v>
                </c:pt>
                <c:pt idx="6520">
                  <c:v>45563.666666666664</c:v>
                </c:pt>
                <c:pt idx="6521">
                  <c:v>45563.708333333336</c:v>
                </c:pt>
                <c:pt idx="6522">
                  <c:v>45563.75</c:v>
                </c:pt>
                <c:pt idx="6523">
                  <c:v>45563.791666666664</c:v>
                </c:pt>
                <c:pt idx="6524">
                  <c:v>45563.833333333336</c:v>
                </c:pt>
                <c:pt idx="6525">
                  <c:v>45563.875</c:v>
                </c:pt>
                <c:pt idx="6526">
                  <c:v>45563.916666666664</c:v>
                </c:pt>
                <c:pt idx="6527">
                  <c:v>45563.958333333336</c:v>
                </c:pt>
                <c:pt idx="6528">
                  <c:v>45564</c:v>
                </c:pt>
                <c:pt idx="6529">
                  <c:v>45564.041666666664</c:v>
                </c:pt>
                <c:pt idx="6530">
                  <c:v>45564.083333333336</c:v>
                </c:pt>
                <c:pt idx="6531">
                  <c:v>45564.125</c:v>
                </c:pt>
                <c:pt idx="6532">
                  <c:v>45564.166666666664</c:v>
                </c:pt>
                <c:pt idx="6533">
                  <c:v>45564.208333333336</c:v>
                </c:pt>
                <c:pt idx="6534">
                  <c:v>45564.25</c:v>
                </c:pt>
                <c:pt idx="6535">
                  <c:v>45564.291666666664</c:v>
                </c:pt>
                <c:pt idx="6536">
                  <c:v>45564.333333333336</c:v>
                </c:pt>
                <c:pt idx="6537">
                  <c:v>45564.375</c:v>
                </c:pt>
                <c:pt idx="6538">
                  <c:v>45564.416666666664</c:v>
                </c:pt>
                <c:pt idx="6539">
                  <c:v>45564.458333333336</c:v>
                </c:pt>
                <c:pt idx="6540">
                  <c:v>45564.5</c:v>
                </c:pt>
                <c:pt idx="6541">
                  <c:v>45564.541666666664</c:v>
                </c:pt>
                <c:pt idx="6542">
                  <c:v>45564.583333333336</c:v>
                </c:pt>
                <c:pt idx="6543">
                  <c:v>45564.625</c:v>
                </c:pt>
                <c:pt idx="6544">
                  <c:v>45564.666666666664</c:v>
                </c:pt>
                <c:pt idx="6545">
                  <c:v>45564.708333333336</c:v>
                </c:pt>
                <c:pt idx="6546">
                  <c:v>45564.75</c:v>
                </c:pt>
                <c:pt idx="6547">
                  <c:v>45564.791666666664</c:v>
                </c:pt>
                <c:pt idx="6548">
                  <c:v>45564.833333333336</c:v>
                </c:pt>
                <c:pt idx="6549">
                  <c:v>45564.875</c:v>
                </c:pt>
                <c:pt idx="6550">
                  <c:v>45564.916666666664</c:v>
                </c:pt>
                <c:pt idx="6551">
                  <c:v>45564.958333333336</c:v>
                </c:pt>
                <c:pt idx="6552">
                  <c:v>45565</c:v>
                </c:pt>
                <c:pt idx="6553">
                  <c:v>45565.041666666664</c:v>
                </c:pt>
                <c:pt idx="6554">
                  <c:v>45565.083333333336</c:v>
                </c:pt>
                <c:pt idx="6555">
                  <c:v>45565.125</c:v>
                </c:pt>
                <c:pt idx="6556">
                  <c:v>45565.166666666664</c:v>
                </c:pt>
                <c:pt idx="6557">
                  <c:v>45565.208333333336</c:v>
                </c:pt>
                <c:pt idx="6558">
                  <c:v>45565.25</c:v>
                </c:pt>
                <c:pt idx="6559">
                  <c:v>45565.291666666664</c:v>
                </c:pt>
                <c:pt idx="6560">
                  <c:v>45565.333333333336</c:v>
                </c:pt>
                <c:pt idx="6561">
                  <c:v>45565.375</c:v>
                </c:pt>
                <c:pt idx="6562">
                  <c:v>45565.416666666664</c:v>
                </c:pt>
                <c:pt idx="6563">
                  <c:v>45565.458333333336</c:v>
                </c:pt>
                <c:pt idx="6564">
                  <c:v>45565.5</c:v>
                </c:pt>
                <c:pt idx="6565">
                  <c:v>45565.541666666664</c:v>
                </c:pt>
                <c:pt idx="6566">
                  <c:v>45565.583333333336</c:v>
                </c:pt>
                <c:pt idx="6567">
                  <c:v>45565.625</c:v>
                </c:pt>
                <c:pt idx="6568">
                  <c:v>45565.666666666664</c:v>
                </c:pt>
                <c:pt idx="6569">
                  <c:v>45565.708333333336</c:v>
                </c:pt>
                <c:pt idx="6570">
                  <c:v>45565.75</c:v>
                </c:pt>
                <c:pt idx="6571">
                  <c:v>45565.791666666664</c:v>
                </c:pt>
                <c:pt idx="6572">
                  <c:v>45565.833333333336</c:v>
                </c:pt>
                <c:pt idx="6573">
                  <c:v>45565.875</c:v>
                </c:pt>
                <c:pt idx="6574">
                  <c:v>45565.916666666664</c:v>
                </c:pt>
                <c:pt idx="6575">
                  <c:v>45565.958333333336</c:v>
                </c:pt>
                <c:pt idx="6576">
                  <c:v>45566</c:v>
                </c:pt>
                <c:pt idx="6577">
                  <c:v>45566.041666666664</c:v>
                </c:pt>
                <c:pt idx="6578">
                  <c:v>45566.083333333336</c:v>
                </c:pt>
                <c:pt idx="6579">
                  <c:v>45566.125</c:v>
                </c:pt>
                <c:pt idx="6580">
                  <c:v>45566.166666666664</c:v>
                </c:pt>
                <c:pt idx="6581">
                  <c:v>45566.208333333336</c:v>
                </c:pt>
                <c:pt idx="6582">
                  <c:v>45566.25</c:v>
                </c:pt>
                <c:pt idx="6583">
                  <c:v>45566.291666666664</c:v>
                </c:pt>
                <c:pt idx="6584">
                  <c:v>45566.333333333336</c:v>
                </c:pt>
                <c:pt idx="6585">
                  <c:v>45566.375</c:v>
                </c:pt>
                <c:pt idx="6586">
                  <c:v>45566.416666666664</c:v>
                </c:pt>
                <c:pt idx="6587">
                  <c:v>45566.458333333336</c:v>
                </c:pt>
                <c:pt idx="6588">
                  <c:v>45566.5</c:v>
                </c:pt>
                <c:pt idx="6589">
                  <c:v>45566.541666666664</c:v>
                </c:pt>
                <c:pt idx="6590">
                  <c:v>45566.583333333336</c:v>
                </c:pt>
                <c:pt idx="6591">
                  <c:v>45566.625</c:v>
                </c:pt>
                <c:pt idx="6592">
                  <c:v>45566.666666666664</c:v>
                </c:pt>
                <c:pt idx="6593">
                  <c:v>45566.708333333336</c:v>
                </c:pt>
                <c:pt idx="6594">
                  <c:v>45566.75</c:v>
                </c:pt>
                <c:pt idx="6595">
                  <c:v>45566.791666666664</c:v>
                </c:pt>
                <c:pt idx="6596">
                  <c:v>45566.833333333336</c:v>
                </c:pt>
                <c:pt idx="6597">
                  <c:v>45566.875</c:v>
                </c:pt>
                <c:pt idx="6598">
                  <c:v>45566.916666666664</c:v>
                </c:pt>
                <c:pt idx="6599">
                  <c:v>45566.958333333336</c:v>
                </c:pt>
                <c:pt idx="6600">
                  <c:v>45567</c:v>
                </c:pt>
                <c:pt idx="6601">
                  <c:v>45567.041666666664</c:v>
                </c:pt>
                <c:pt idx="6602">
                  <c:v>45567.083333333336</c:v>
                </c:pt>
                <c:pt idx="6603">
                  <c:v>45567.125</c:v>
                </c:pt>
                <c:pt idx="6604">
                  <c:v>45567.166666666664</c:v>
                </c:pt>
                <c:pt idx="6605">
                  <c:v>45567.208333333336</c:v>
                </c:pt>
                <c:pt idx="6606">
                  <c:v>45567.25</c:v>
                </c:pt>
                <c:pt idx="6607">
                  <c:v>45567.291666666664</c:v>
                </c:pt>
                <c:pt idx="6608">
                  <c:v>45567.333333333336</c:v>
                </c:pt>
                <c:pt idx="6609">
                  <c:v>45567.375</c:v>
                </c:pt>
                <c:pt idx="6610">
                  <c:v>45567.416666666664</c:v>
                </c:pt>
                <c:pt idx="6611">
                  <c:v>45567.458333333336</c:v>
                </c:pt>
                <c:pt idx="6612">
                  <c:v>45567.5</c:v>
                </c:pt>
                <c:pt idx="6613">
                  <c:v>45567.541666666664</c:v>
                </c:pt>
                <c:pt idx="6614">
                  <c:v>45567.583333333336</c:v>
                </c:pt>
                <c:pt idx="6615">
                  <c:v>45567.625</c:v>
                </c:pt>
                <c:pt idx="6616">
                  <c:v>45567.666666666664</c:v>
                </c:pt>
                <c:pt idx="6617">
                  <c:v>45567.708333333336</c:v>
                </c:pt>
                <c:pt idx="6618">
                  <c:v>45567.75</c:v>
                </c:pt>
                <c:pt idx="6619">
                  <c:v>45567.791666666664</c:v>
                </c:pt>
                <c:pt idx="6620">
                  <c:v>45567.833333333336</c:v>
                </c:pt>
                <c:pt idx="6621">
                  <c:v>45567.875</c:v>
                </c:pt>
                <c:pt idx="6622">
                  <c:v>45567.916666666664</c:v>
                </c:pt>
                <c:pt idx="6623">
                  <c:v>45567.958333333336</c:v>
                </c:pt>
                <c:pt idx="6624">
                  <c:v>45568</c:v>
                </c:pt>
                <c:pt idx="6625">
                  <c:v>45568.041666666664</c:v>
                </c:pt>
                <c:pt idx="6626">
                  <c:v>45568.083333333336</c:v>
                </c:pt>
                <c:pt idx="6627">
                  <c:v>45568.125</c:v>
                </c:pt>
                <c:pt idx="6628">
                  <c:v>45568.166666666664</c:v>
                </c:pt>
                <c:pt idx="6629">
                  <c:v>45568.208333333336</c:v>
                </c:pt>
                <c:pt idx="6630">
                  <c:v>45568.25</c:v>
                </c:pt>
                <c:pt idx="6631">
                  <c:v>45568.291666666664</c:v>
                </c:pt>
                <c:pt idx="6632">
                  <c:v>45568.333333333336</c:v>
                </c:pt>
                <c:pt idx="6633">
                  <c:v>45568.375</c:v>
                </c:pt>
                <c:pt idx="6634">
                  <c:v>45568.416666666664</c:v>
                </c:pt>
                <c:pt idx="6635">
                  <c:v>45568.458333333336</c:v>
                </c:pt>
                <c:pt idx="6636">
                  <c:v>45568.5</c:v>
                </c:pt>
                <c:pt idx="6637">
                  <c:v>45568.541666666664</c:v>
                </c:pt>
                <c:pt idx="6638">
                  <c:v>45568.583333333336</c:v>
                </c:pt>
                <c:pt idx="6639">
                  <c:v>45568.625</c:v>
                </c:pt>
                <c:pt idx="6640">
                  <c:v>45568.666666666664</c:v>
                </c:pt>
                <c:pt idx="6641">
                  <c:v>45568.708333333336</c:v>
                </c:pt>
                <c:pt idx="6642">
                  <c:v>45568.75</c:v>
                </c:pt>
                <c:pt idx="6643">
                  <c:v>45568.791666666664</c:v>
                </c:pt>
                <c:pt idx="6644">
                  <c:v>45568.833333333336</c:v>
                </c:pt>
                <c:pt idx="6645">
                  <c:v>45568.875</c:v>
                </c:pt>
                <c:pt idx="6646">
                  <c:v>45568.916666666664</c:v>
                </c:pt>
                <c:pt idx="6647">
                  <c:v>45568.958333333336</c:v>
                </c:pt>
                <c:pt idx="6648">
                  <c:v>45569</c:v>
                </c:pt>
                <c:pt idx="6649">
                  <c:v>45569.041666666664</c:v>
                </c:pt>
                <c:pt idx="6650">
                  <c:v>45569.083333333336</c:v>
                </c:pt>
                <c:pt idx="6651">
                  <c:v>45569.125</c:v>
                </c:pt>
                <c:pt idx="6652">
                  <c:v>45569.166666666664</c:v>
                </c:pt>
                <c:pt idx="6653">
                  <c:v>45569.208333333336</c:v>
                </c:pt>
                <c:pt idx="6654">
                  <c:v>45569.25</c:v>
                </c:pt>
                <c:pt idx="6655">
                  <c:v>45569.291666666664</c:v>
                </c:pt>
                <c:pt idx="6656">
                  <c:v>45569.333333333336</c:v>
                </c:pt>
                <c:pt idx="6657">
                  <c:v>45569.375</c:v>
                </c:pt>
                <c:pt idx="6658">
                  <c:v>45569.416666666664</c:v>
                </c:pt>
                <c:pt idx="6659">
                  <c:v>45569.458333333336</c:v>
                </c:pt>
                <c:pt idx="6660">
                  <c:v>45569.5</c:v>
                </c:pt>
                <c:pt idx="6661">
                  <c:v>45569.541666666664</c:v>
                </c:pt>
                <c:pt idx="6662">
                  <c:v>45569.583333333336</c:v>
                </c:pt>
                <c:pt idx="6663">
                  <c:v>45569.625</c:v>
                </c:pt>
                <c:pt idx="6664">
                  <c:v>45569.666666666664</c:v>
                </c:pt>
                <c:pt idx="6665">
                  <c:v>45569.708333333336</c:v>
                </c:pt>
                <c:pt idx="6666">
                  <c:v>45569.75</c:v>
                </c:pt>
                <c:pt idx="6667">
                  <c:v>45569.791666666664</c:v>
                </c:pt>
                <c:pt idx="6668">
                  <c:v>45569.833333333336</c:v>
                </c:pt>
                <c:pt idx="6669">
                  <c:v>45569.875</c:v>
                </c:pt>
                <c:pt idx="6670">
                  <c:v>45569.916666666664</c:v>
                </c:pt>
                <c:pt idx="6671">
                  <c:v>45569.958333333336</c:v>
                </c:pt>
                <c:pt idx="6672">
                  <c:v>45570</c:v>
                </c:pt>
                <c:pt idx="6673">
                  <c:v>45570.041666666664</c:v>
                </c:pt>
                <c:pt idx="6674">
                  <c:v>45570.083333333336</c:v>
                </c:pt>
                <c:pt idx="6675">
                  <c:v>45570.125</c:v>
                </c:pt>
                <c:pt idx="6676">
                  <c:v>45570.166666666664</c:v>
                </c:pt>
                <c:pt idx="6677">
                  <c:v>45570.208333333336</c:v>
                </c:pt>
                <c:pt idx="6678">
                  <c:v>45570.25</c:v>
                </c:pt>
                <c:pt idx="6679">
                  <c:v>45570.291666666664</c:v>
                </c:pt>
                <c:pt idx="6680">
                  <c:v>45570.333333333336</c:v>
                </c:pt>
                <c:pt idx="6681">
                  <c:v>45570.375</c:v>
                </c:pt>
                <c:pt idx="6682">
                  <c:v>45570.416666666664</c:v>
                </c:pt>
                <c:pt idx="6683">
                  <c:v>45570.458333333336</c:v>
                </c:pt>
                <c:pt idx="6684">
                  <c:v>45570.5</c:v>
                </c:pt>
                <c:pt idx="6685">
                  <c:v>45570.541666666664</c:v>
                </c:pt>
                <c:pt idx="6686">
                  <c:v>45570.583333333336</c:v>
                </c:pt>
                <c:pt idx="6687">
                  <c:v>45570.625</c:v>
                </c:pt>
                <c:pt idx="6688">
                  <c:v>45570.666666666664</c:v>
                </c:pt>
                <c:pt idx="6689">
                  <c:v>45570.708333333336</c:v>
                </c:pt>
                <c:pt idx="6690">
                  <c:v>45570.75</c:v>
                </c:pt>
                <c:pt idx="6691">
                  <c:v>45570.791666666664</c:v>
                </c:pt>
                <c:pt idx="6692">
                  <c:v>45570.833333333336</c:v>
                </c:pt>
                <c:pt idx="6693">
                  <c:v>45570.875</c:v>
                </c:pt>
                <c:pt idx="6694">
                  <c:v>45570.916666666664</c:v>
                </c:pt>
                <c:pt idx="6695">
                  <c:v>45570.958333333336</c:v>
                </c:pt>
                <c:pt idx="6696">
                  <c:v>45571</c:v>
                </c:pt>
                <c:pt idx="6697">
                  <c:v>45571.041666666664</c:v>
                </c:pt>
                <c:pt idx="6698">
                  <c:v>45571.083333333336</c:v>
                </c:pt>
                <c:pt idx="6699">
                  <c:v>45571.125</c:v>
                </c:pt>
                <c:pt idx="6700">
                  <c:v>45571.166666666664</c:v>
                </c:pt>
                <c:pt idx="6701">
                  <c:v>45571.208333333336</c:v>
                </c:pt>
                <c:pt idx="6702">
                  <c:v>45571.25</c:v>
                </c:pt>
                <c:pt idx="6703">
                  <c:v>45571.291666666664</c:v>
                </c:pt>
                <c:pt idx="6704">
                  <c:v>45571.333333333336</c:v>
                </c:pt>
                <c:pt idx="6705">
                  <c:v>45571.375</c:v>
                </c:pt>
                <c:pt idx="6706">
                  <c:v>45571.416666666664</c:v>
                </c:pt>
                <c:pt idx="6707">
                  <c:v>45571.458333333336</c:v>
                </c:pt>
                <c:pt idx="6708">
                  <c:v>45571.5</c:v>
                </c:pt>
                <c:pt idx="6709">
                  <c:v>45571.541666666664</c:v>
                </c:pt>
                <c:pt idx="6710">
                  <c:v>45571.583333333336</c:v>
                </c:pt>
                <c:pt idx="6711">
                  <c:v>45571.625</c:v>
                </c:pt>
                <c:pt idx="6712">
                  <c:v>45571.666666666664</c:v>
                </c:pt>
                <c:pt idx="6713">
                  <c:v>45571.708333333336</c:v>
                </c:pt>
                <c:pt idx="6714">
                  <c:v>45571.75</c:v>
                </c:pt>
                <c:pt idx="6715">
                  <c:v>45571.791666666664</c:v>
                </c:pt>
                <c:pt idx="6716">
                  <c:v>45571.833333333336</c:v>
                </c:pt>
                <c:pt idx="6717">
                  <c:v>45571.875</c:v>
                </c:pt>
                <c:pt idx="6718">
                  <c:v>45571.916666666664</c:v>
                </c:pt>
                <c:pt idx="6719">
                  <c:v>45571.958333333336</c:v>
                </c:pt>
                <c:pt idx="6720">
                  <c:v>45572</c:v>
                </c:pt>
                <c:pt idx="6721">
                  <c:v>45572.041666666664</c:v>
                </c:pt>
                <c:pt idx="6722">
                  <c:v>45572.083333333336</c:v>
                </c:pt>
                <c:pt idx="6723">
                  <c:v>45572.125</c:v>
                </c:pt>
                <c:pt idx="6724">
                  <c:v>45572.166666666664</c:v>
                </c:pt>
                <c:pt idx="6725">
                  <c:v>45572.208333333336</c:v>
                </c:pt>
                <c:pt idx="6726">
                  <c:v>45572.25</c:v>
                </c:pt>
                <c:pt idx="6727">
                  <c:v>45572.291666666664</c:v>
                </c:pt>
                <c:pt idx="6728">
                  <c:v>45572.333333333336</c:v>
                </c:pt>
                <c:pt idx="6729">
                  <c:v>45572.375</c:v>
                </c:pt>
                <c:pt idx="6730">
                  <c:v>45572.416666666664</c:v>
                </c:pt>
                <c:pt idx="6731">
                  <c:v>45572.458333333336</c:v>
                </c:pt>
                <c:pt idx="6732">
                  <c:v>45572.5</c:v>
                </c:pt>
                <c:pt idx="6733">
                  <c:v>45572.541666666664</c:v>
                </c:pt>
                <c:pt idx="6734">
                  <c:v>45572.583333333336</c:v>
                </c:pt>
                <c:pt idx="6735">
                  <c:v>45572.625</c:v>
                </c:pt>
                <c:pt idx="6736">
                  <c:v>45572.666666666664</c:v>
                </c:pt>
                <c:pt idx="6737">
                  <c:v>45572.708333333336</c:v>
                </c:pt>
                <c:pt idx="6738">
                  <c:v>45572.75</c:v>
                </c:pt>
                <c:pt idx="6739">
                  <c:v>45572.791666666664</c:v>
                </c:pt>
                <c:pt idx="6740">
                  <c:v>45572.833333333336</c:v>
                </c:pt>
                <c:pt idx="6741">
                  <c:v>45572.875</c:v>
                </c:pt>
                <c:pt idx="6742">
                  <c:v>45572.916666666664</c:v>
                </c:pt>
                <c:pt idx="6743">
                  <c:v>45572.958333333336</c:v>
                </c:pt>
                <c:pt idx="6744">
                  <c:v>45573</c:v>
                </c:pt>
                <c:pt idx="6745">
                  <c:v>45573.041666666664</c:v>
                </c:pt>
                <c:pt idx="6746">
                  <c:v>45573.083333333336</c:v>
                </c:pt>
                <c:pt idx="6747">
                  <c:v>45573.125</c:v>
                </c:pt>
                <c:pt idx="6748">
                  <c:v>45573.166666666664</c:v>
                </c:pt>
                <c:pt idx="6749">
                  <c:v>45573.208333333336</c:v>
                </c:pt>
                <c:pt idx="6750">
                  <c:v>45573.25</c:v>
                </c:pt>
                <c:pt idx="6751">
                  <c:v>45573.291666666664</c:v>
                </c:pt>
                <c:pt idx="6752">
                  <c:v>45573.333333333336</c:v>
                </c:pt>
                <c:pt idx="6753">
                  <c:v>45573.375</c:v>
                </c:pt>
                <c:pt idx="6754">
                  <c:v>45573.416666666664</c:v>
                </c:pt>
                <c:pt idx="6755">
                  <c:v>45573.458333333336</c:v>
                </c:pt>
                <c:pt idx="6756">
                  <c:v>45573.5</c:v>
                </c:pt>
                <c:pt idx="6757">
                  <c:v>45573.541666666664</c:v>
                </c:pt>
                <c:pt idx="6758">
                  <c:v>45573.583333333336</c:v>
                </c:pt>
                <c:pt idx="6759">
                  <c:v>45573.625</c:v>
                </c:pt>
                <c:pt idx="6760">
                  <c:v>45573.666666666664</c:v>
                </c:pt>
                <c:pt idx="6761">
                  <c:v>45573.708333333336</c:v>
                </c:pt>
                <c:pt idx="6762">
                  <c:v>45573.75</c:v>
                </c:pt>
                <c:pt idx="6763">
                  <c:v>45573.791666666664</c:v>
                </c:pt>
                <c:pt idx="6764">
                  <c:v>45573.833333333336</c:v>
                </c:pt>
                <c:pt idx="6765">
                  <c:v>45573.875</c:v>
                </c:pt>
                <c:pt idx="6766">
                  <c:v>45573.916666666664</c:v>
                </c:pt>
                <c:pt idx="6767">
                  <c:v>45573.958333333336</c:v>
                </c:pt>
                <c:pt idx="6768">
                  <c:v>45574</c:v>
                </c:pt>
                <c:pt idx="6769">
                  <c:v>45574.041666666664</c:v>
                </c:pt>
                <c:pt idx="6770">
                  <c:v>45574.083333333336</c:v>
                </c:pt>
                <c:pt idx="6771">
                  <c:v>45574.125</c:v>
                </c:pt>
                <c:pt idx="6772">
                  <c:v>45574.166666666664</c:v>
                </c:pt>
                <c:pt idx="6773">
                  <c:v>45574.208333333336</c:v>
                </c:pt>
                <c:pt idx="6774">
                  <c:v>45574.25</c:v>
                </c:pt>
                <c:pt idx="6775">
                  <c:v>45574.291666666664</c:v>
                </c:pt>
                <c:pt idx="6776">
                  <c:v>45574.333333333336</c:v>
                </c:pt>
                <c:pt idx="6777">
                  <c:v>45574.375</c:v>
                </c:pt>
                <c:pt idx="6778">
                  <c:v>45574.416666666664</c:v>
                </c:pt>
                <c:pt idx="6779">
                  <c:v>45574.458333333336</c:v>
                </c:pt>
                <c:pt idx="6780">
                  <c:v>45574.5</c:v>
                </c:pt>
                <c:pt idx="6781">
                  <c:v>45574.541666666664</c:v>
                </c:pt>
                <c:pt idx="6782">
                  <c:v>45574.583333333336</c:v>
                </c:pt>
                <c:pt idx="6783">
                  <c:v>45574.625</c:v>
                </c:pt>
                <c:pt idx="6784">
                  <c:v>45574.666666666664</c:v>
                </c:pt>
                <c:pt idx="6785">
                  <c:v>45574.708333333336</c:v>
                </c:pt>
                <c:pt idx="6786">
                  <c:v>45574.75</c:v>
                </c:pt>
                <c:pt idx="6787">
                  <c:v>45574.791666666664</c:v>
                </c:pt>
                <c:pt idx="6788">
                  <c:v>45574.833333333336</c:v>
                </c:pt>
                <c:pt idx="6789">
                  <c:v>45574.875</c:v>
                </c:pt>
                <c:pt idx="6790">
                  <c:v>45574.916666666664</c:v>
                </c:pt>
                <c:pt idx="6791">
                  <c:v>45574.958333333336</c:v>
                </c:pt>
                <c:pt idx="6792">
                  <c:v>45575</c:v>
                </c:pt>
                <c:pt idx="6793">
                  <c:v>45575.041666666664</c:v>
                </c:pt>
                <c:pt idx="6794">
                  <c:v>45575.083333333336</c:v>
                </c:pt>
                <c:pt idx="6795">
                  <c:v>45575.125</c:v>
                </c:pt>
                <c:pt idx="6796">
                  <c:v>45575.166666666664</c:v>
                </c:pt>
                <c:pt idx="6797">
                  <c:v>45575.208333333336</c:v>
                </c:pt>
                <c:pt idx="6798">
                  <c:v>45575.25</c:v>
                </c:pt>
                <c:pt idx="6799">
                  <c:v>45575.291666666664</c:v>
                </c:pt>
                <c:pt idx="6800">
                  <c:v>45575.333333333336</c:v>
                </c:pt>
                <c:pt idx="6801">
                  <c:v>45575.375</c:v>
                </c:pt>
                <c:pt idx="6802">
                  <c:v>45575.416666666664</c:v>
                </c:pt>
                <c:pt idx="6803">
                  <c:v>45575.458333333336</c:v>
                </c:pt>
                <c:pt idx="6804">
                  <c:v>45575.5</c:v>
                </c:pt>
                <c:pt idx="6805">
                  <c:v>45575.541666666664</c:v>
                </c:pt>
                <c:pt idx="6806">
                  <c:v>45575.583333333336</c:v>
                </c:pt>
                <c:pt idx="6807">
                  <c:v>45575.625</c:v>
                </c:pt>
                <c:pt idx="6808">
                  <c:v>45575.666666666664</c:v>
                </c:pt>
                <c:pt idx="6809">
                  <c:v>45575.708333333336</c:v>
                </c:pt>
                <c:pt idx="6810">
                  <c:v>45575.75</c:v>
                </c:pt>
                <c:pt idx="6811">
                  <c:v>45575.791666666664</c:v>
                </c:pt>
                <c:pt idx="6812">
                  <c:v>45575.833333333336</c:v>
                </c:pt>
                <c:pt idx="6813">
                  <c:v>45575.875</c:v>
                </c:pt>
                <c:pt idx="6814">
                  <c:v>45575.916666666664</c:v>
                </c:pt>
                <c:pt idx="6815">
                  <c:v>45575.958333333336</c:v>
                </c:pt>
                <c:pt idx="6816">
                  <c:v>45576</c:v>
                </c:pt>
                <c:pt idx="6817">
                  <c:v>45576.041666666664</c:v>
                </c:pt>
                <c:pt idx="6818">
                  <c:v>45576.083333333336</c:v>
                </c:pt>
                <c:pt idx="6819">
                  <c:v>45576.125</c:v>
                </c:pt>
                <c:pt idx="6820">
                  <c:v>45576.166666666664</c:v>
                </c:pt>
                <c:pt idx="6821">
                  <c:v>45576.208333333336</c:v>
                </c:pt>
                <c:pt idx="6822">
                  <c:v>45576.25</c:v>
                </c:pt>
                <c:pt idx="6823">
                  <c:v>45576.291666666664</c:v>
                </c:pt>
                <c:pt idx="6824">
                  <c:v>45576.333333333336</c:v>
                </c:pt>
                <c:pt idx="6825">
                  <c:v>45576.375</c:v>
                </c:pt>
                <c:pt idx="6826">
                  <c:v>45576.416666666664</c:v>
                </c:pt>
                <c:pt idx="6827">
                  <c:v>45576.458333333336</c:v>
                </c:pt>
                <c:pt idx="6828">
                  <c:v>45576.5</c:v>
                </c:pt>
                <c:pt idx="6829">
                  <c:v>45576.541666666664</c:v>
                </c:pt>
                <c:pt idx="6830">
                  <c:v>45576.583333333336</c:v>
                </c:pt>
                <c:pt idx="6831">
                  <c:v>45576.625</c:v>
                </c:pt>
                <c:pt idx="6832">
                  <c:v>45576.666666666664</c:v>
                </c:pt>
                <c:pt idx="6833">
                  <c:v>45576.708333333336</c:v>
                </c:pt>
                <c:pt idx="6834">
                  <c:v>45576.75</c:v>
                </c:pt>
                <c:pt idx="6835">
                  <c:v>45576.791666666664</c:v>
                </c:pt>
                <c:pt idx="6836">
                  <c:v>45576.833333333336</c:v>
                </c:pt>
                <c:pt idx="6837">
                  <c:v>45576.875</c:v>
                </c:pt>
                <c:pt idx="6838">
                  <c:v>45576.916666666664</c:v>
                </c:pt>
                <c:pt idx="6839">
                  <c:v>45576.958333333336</c:v>
                </c:pt>
                <c:pt idx="6840">
                  <c:v>45577</c:v>
                </c:pt>
                <c:pt idx="6841">
                  <c:v>45577.041666666664</c:v>
                </c:pt>
                <c:pt idx="6842">
                  <c:v>45577.083333333336</c:v>
                </c:pt>
                <c:pt idx="6843">
                  <c:v>45577.125</c:v>
                </c:pt>
                <c:pt idx="6844">
                  <c:v>45577.166666666664</c:v>
                </c:pt>
                <c:pt idx="6845">
                  <c:v>45577.208333333336</c:v>
                </c:pt>
                <c:pt idx="6846">
                  <c:v>45577.25</c:v>
                </c:pt>
                <c:pt idx="6847">
                  <c:v>45577.291666666664</c:v>
                </c:pt>
                <c:pt idx="6848">
                  <c:v>45577.333333333336</c:v>
                </c:pt>
                <c:pt idx="6849">
                  <c:v>45577.375</c:v>
                </c:pt>
                <c:pt idx="6850">
                  <c:v>45577.416666666664</c:v>
                </c:pt>
                <c:pt idx="6851">
                  <c:v>45577.458333333336</c:v>
                </c:pt>
                <c:pt idx="6852">
                  <c:v>45577.5</c:v>
                </c:pt>
                <c:pt idx="6853">
                  <c:v>45577.541666666664</c:v>
                </c:pt>
                <c:pt idx="6854">
                  <c:v>45577.583333333336</c:v>
                </c:pt>
                <c:pt idx="6855">
                  <c:v>45577.625</c:v>
                </c:pt>
                <c:pt idx="6856">
                  <c:v>45577.666666666664</c:v>
                </c:pt>
                <c:pt idx="6857">
                  <c:v>45577.708333333336</c:v>
                </c:pt>
                <c:pt idx="6858">
                  <c:v>45577.75</c:v>
                </c:pt>
                <c:pt idx="6859">
                  <c:v>45577.791666666664</c:v>
                </c:pt>
                <c:pt idx="6860">
                  <c:v>45577.833333333336</c:v>
                </c:pt>
                <c:pt idx="6861">
                  <c:v>45577.875</c:v>
                </c:pt>
                <c:pt idx="6862">
                  <c:v>45577.916666666664</c:v>
                </c:pt>
                <c:pt idx="6863">
                  <c:v>45577.958333333336</c:v>
                </c:pt>
                <c:pt idx="6864">
                  <c:v>45578</c:v>
                </c:pt>
                <c:pt idx="6865">
                  <c:v>45578.041666666664</c:v>
                </c:pt>
                <c:pt idx="6866">
                  <c:v>45578.083333333336</c:v>
                </c:pt>
                <c:pt idx="6867">
                  <c:v>45578.125</c:v>
                </c:pt>
                <c:pt idx="6868">
                  <c:v>45578.166666666664</c:v>
                </c:pt>
                <c:pt idx="6869">
                  <c:v>45578.208333333336</c:v>
                </c:pt>
                <c:pt idx="6870">
                  <c:v>45578.25</c:v>
                </c:pt>
                <c:pt idx="6871">
                  <c:v>45578.291666666664</c:v>
                </c:pt>
                <c:pt idx="6872">
                  <c:v>45578.333333333336</c:v>
                </c:pt>
                <c:pt idx="6873">
                  <c:v>45578.375</c:v>
                </c:pt>
                <c:pt idx="6874">
                  <c:v>45578.416666666664</c:v>
                </c:pt>
                <c:pt idx="6875">
                  <c:v>45578.458333333336</c:v>
                </c:pt>
                <c:pt idx="6876">
                  <c:v>45578.5</c:v>
                </c:pt>
                <c:pt idx="6877">
                  <c:v>45578.541666666664</c:v>
                </c:pt>
                <c:pt idx="6878">
                  <c:v>45578.583333333336</c:v>
                </c:pt>
                <c:pt idx="6879">
                  <c:v>45578.625</c:v>
                </c:pt>
                <c:pt idx="6880">
                  <c:v>45578.666666666664</c:v>
                </c:pt>
                <c:pt idx="6881">
                  <c:v>45578.708333333336</c:v>
                </c:pt>
                <c:pt idx="6882">
                  <c:v>45578.75</c:v>
                </c:pt>
                <c:pt idx="6883">
                  <c:v>45578.791666666664</c:v>
                </c:pt>
                <c:pt idx="6884">
                  <c:v>45578.833333333336</c:v>
                </c:pt>
                <c:pt idx="6885">
                  <c:v>45578.875</c:v>
                </c:pt>
                <c:pt idx="6886">
                  <c:v>45578.916666666664</c:v>
                </c:pt>
                <c:pt idx="6887">
                  <c:v>45578.958333333336</c:v>
                </c:pt>
                <c:pt idx="6888">
                  <c:v>45579</c:v>
                </c:pt>
                <c:pt idx="6889">
                  <c:v>45579.041666666664</c:v>
                </c:pt>
                <c:pt idx="6890">
                  <c:v>45579.083333333336</c:v>
                </c:pt>
                <c:pt idx="6891">
                  <c:v>45579.125</c:v>
                </c:pt>
                <c:pt idx="6892">
                  <c:v>45579.166666666664</c:v>
                </c:pt>
                <c:pt idx="6893">
                  <c:v>45579.208333333336</c:v>
                </c:pt>
                <c:pt idx="6894">
                  <c:v>45579.25</c:v>
                </c:pt>
                <c:pt idx="6895">
                  <c:v>45579.291666666664</c:v>
                </c:pt>
                <c:pt idx="6896">
                  <c:v>45579.333333333336</c:v>
                </c:pt>
                <c:pt idx="6897">
                  <c:v>45579.375</c:v>
                </c:pt>
                <c:pt idx="6898">
                  <c:v>45579.416666666664</c:v>
                </c:pt>
                <c:pt idx="6899">
                  <c:v>45579.458333333336</c:v>
                </c:pt>
                <c:pt idx="6900">
                  <c:v>45579.5</c:v>
                </c:pt>
                <c:pt idx="6901">
                  <c:v>45579.541666666664</c:v>
                </c:pt>
                <c:pt idx="6902">
                  <c:v>45579.583333333336</c:v>
                </c:pt>
                <c:pt idx="6903">
                  <c:v>45579.625</c:v>
                </c:pt>
                <c:pt idx="6904">
                  <c:v>45579.666666666664</c:v>
                </c:pt>
                <c:pt idx="6905">
                  <c:v>45579.708333333336</c:v>
                </c:pt>
                <c:pt idx="6906">
                  <c:v>45579.75</c:v>
                </c:pt>
                <c:pt idx="6907">
                  <c:v>45579.791666666664</c:v>
                </c:pt>
                <c:pt idx="6908">
                  <c:v>45579.833333333336</c:v>
                </c:pt>
                <c:pt idx="6909">
                  <c:v>45579.875</c:v>
                </c:pt>
                <c:pt idx="6910">
                  <c:v>45579.916666666664</c:v>
                </c:pt>
                <c:pt idx="6911">
                  <c:v>45579.958333333336</c:v>
                </c:pt>
                <c:pt idx="6912">
                  <c:v>45580</c:v>
                </c:pt>
                <c:pt idx="6913">
                  <c:v>45580.041666666664</c:v>
                </c:pt>
                <c:pt idx="6914">
                  <c:v>45580.083333333336</c:v>
                </c:pt>
                <c:pt idx="6915">
                  <c:v>45580.125</c:v>
                </c:pt>
                <c:pt idx="6916">
                  <c:v>45580.166666666664</c:v>
                </c:pt>
                <c:pt idx="6917">
                  <c:v>45580.208333333336</c:v>
                </c:pt>
                <c:pt idx="6918">
                  <c:v>45580.25</c:v>
                </c:pt>
                <c:pt idx="6919">
                  <c:v>45580.291666666664</c:v>
                </c:pt>
                <c:pt idx="6920">
                  <c:v>45580.333333333336</c:v>
                </c:pt>
                <c:pt idx="6921">
                  <c:v>45580.375</c:v>
                </c:pt>
                <c:pt idx="6922">
                  <c:v>45580.416666666664</c:v>
                </c:pt>
                <c:pt idx="6923">
                  <c:v>45580.458333333336</c:v>
                </c:pt>
                <c:pt idx="6924">
                  <c:v>45580.5</c:v>
                </c:pt>
                <c:pt idx="6925">
                  <c:v>45580.541666666664</c:v>
                </c:pt>
                <c:pt idx="6926">
                  <c:v>45580.583333333336</c:v>
                </c:pt>
                <c:pt idx="6927">
                  <c:v>45580.625</c:v>
                </c:pt>
                <c:pt idx="6928">
                  <c:v>45580.666666666664</c:v>
                </c:pt>
                <c:pt idx="6929">
                  <c:v>45580.708333333336</c:v>
                </c:pt>
                <c:pt idx="6930">
                  <c:v>45580.75</c:v>
                </c:pt>
                <c:pt idx="6931">
                  <c:v>45580.791666666664</c:v>
                </c:pt>
                <c:pt idx="6932">
                  <c:v>45580.833333333336</c:v>
                </c:pt>
                <c:pt idx="6933">
                  <c:v>45580.875</c:v>
                </c:pt>
                <c:pt idx="6934">
                  <c:v>45580.916666666664</c:v>
                </c:pt>
                <c:pt idx="6935">
                  <c:v>45580.958333333336</c:v>
                </c:pt>
                <c:pt idx="6936">
                  <c:v>45581</c:v>
                </c:pt>
                <c:pt idx="6937">
                  <c:v>45581.041666666664</c:v>
                </c:pt>
                <c:pt idx="6938">
                  <c:v>45581.083333333336</c:v>
                </c:pt>
                <c:pt idx="6939">
                  <c:v>45581.125</c:v>
                </c:pt>
                <c:pt idx="6940">
                  <c:v>45581.166666666664</c:v>
                </c:pt>
                <c:pt idx="6941">
                  <c:v>45581.208333333336</c:v>
                </c:pt>
                <c:pt idx="6942">
                  <c:v>45581.25</c:v>
                </c:pt>
                <c:pt idx="6943">
                  <c:v>45581.291666666664</c:v>
                </c:pt>
                <c:pt idx="6944">
                  <c:v>45581.333333333336</c:v>
                </c:pt>
                <c:pt idx="6945">
                  <c:v>45581.375</c:v>
                </c:pt>
                <c:pt idx="6946">
                  <c:v>45581.416666666664</c:v>
                </c:pt>
                <c:pt idx="6947">
                  <c:v>45581.458333333336</c:v>
                </c:pt>
                <c:pt idx="6948">
                  <c:v>45581.5</c:v>
                </c:pt>
                <c:pt idx="6949">
                  <c:v>45581.541666666664</c:v>
                </c:pt>
                <c:pt idx="6950">
                  <c:v>45581.583333333336</c:v>
                </c:pt>
                <c:pt idx="6951">
                  <c:v>45581.625</c:v>
                </c:pt>
                <c:pt idx="6952">
                  <c:v>45581.666666666664</c:v>
                </c:pt>
                <c:pt idx="6953">
                  <c:v>45581.708333333336</c:v>
                </c:pt>
                <c:pt idx="6954">
                  <c:v>45581.75</c:v>
                </c:pt>
                <c:pt idx="6955">
                  <c:v>45581.791666666664</c:v>
                </c:pt>
                <c:pt idx="6956">
                  <c:v>45581.833333333336</c:v>
                </c:pt>
                <c:pt idx="6957">
                  <c:v>45581.875</c:v>
                </c:pt>
                <c:pt idx="6958">
                  <c:v>45581.916666666664</c:v>
                </c:pt>
                <c:pt idx="6959">
                  <c:v>45581.958333333336</c:v>
                </c:pt>
                <c:pt idx="6960">
                  <c:v>45582</c:v>
                </c:pt>
                <c:pt idx="6961">
                  <c:v>45582.041666666664</c:v>
                </c:pt>
                <c:pt idx="6962">
                  <c:v>45582.083333333336</c:v>
                </c:pt>
                <c:pt idx="6963">
                  <c:v>45582.125</c:v>
                </c:pt>
                <c:pt idx="6964">
                  <c:v>45582.166666666664</c:v>
                </c:pt>
                <c:pt idx="6965">
                  <c:v>45582.208333333336</c:v>
                </c:pt>
                <c:pt idx="6966">
                  <c:v>45582.25</c:v>
                </c:pt>
                <c:pt idx="6967">
                  <c:v>45582.291666666664</c:v>
                </c:pt>
                <c:pt idx="6968">
                  <c:v>45582.333333333336</c:v>
                </c:pt>
                <c:pt idx="6969">
                  <c:v>45582.375</c:v>
                </c:pt>
                <c:pt idx="6970">
                  <c:v>45582.416666666664</c:v>
                </c:pt>
                <c:pt idx="6971">
                  <c:v>45582.458333333336</c:v>
                </c:pt>
                <c:pt idx="6972">
                  <c:v>45582.5</c:v>
                </c:pt>
                <c:pt idx="6973">
                  <c:v>45582.541666666664</c:v>
                </c:pt>
                <c:pt idx="6974">
                  <c:v>45582.583333333336</c:v>
                </c:pt>
                <c:pt idx="6975">
                  <c:v>45582.625</c:v>
                </c:pt>
                <c:pt idx="6976">
                  <c:v>45582.666666666664</c:v>
                </c:pt>
                <c:pt idx="6977">
                  <c:v>45582.708333333336</c:v>
                </c:pt>
                <c:pt idx="6978">
                  <c:v>45582.75</c:v>
                </c:pt>
                <c:pt idx="6979">
                  <c:v>45582.791666666664</c:v>
                </c:pt>
                <c:pt idx="6980">
                  <c:v>45582.833333333336</c:v>
                </c:pt>
                <c:pt idx="6981">
                  <c:v>45582.875</c:v>
                </c:pt>
                <c:pt idx="6982">
                  <c:v>45582.916666666664</c:v>
                </c:pt>
                <c:pt idx="6983">
                  <c:v>45582.958333333336</c:v>
                </c:pt>
                <c:pt idx="6984">
                  <c:v>45583</c:v>
                </c:pt>
                <c:pt idx="6985">
                  <c:v>45583.041666666664</c:v>
                </c:pt>
                <c:pt idx="6986">
                  <c:v>45583.083333333336</c:v>
                </c:pt>
                <c:pt idx="6987">
                  <c:v>45583.125</c:v>
                </c:pt>
                <c:pt idx="6988">
                  <c:v>45583.166666666664</c:v>
                </c:pt>
                <c:pt idx="6989">
                  <c:v>45583.208333333336</c:v>
                </c:pt>
                <c:pt idx="6990">
                  <c:v>45583.25</c:v>
                </c:pt>
                <c:pt idx="6991">
                  <c:v>45583.291666666664</c:v>
                </c:pt>
                <c:pt idx="6992">
                  <c:v>45583.333333333336</c:v>
                </c:pt>
                <c:pt idx="6993">
                  <c:v>45583.375</c:v>
                </c:pt>
                <c:pt idx="6994">
                  <c:v>45583.416666666664</c:v>
                </c:pt>
                <c:pt idx="6995">
                  <c:v>45583.458333333336</c:v>
                </c:pt>
                <c:pt idx="6996">
                  <c:v>45583.5</c:v>
                </c:pt>
                <c:pt idx="6997">
                  <c:v>45583.541666666664</c:v>
                </c:pt>
                <c:pt idx="6998">
                  <c:v>45583.583333333336</c:v>
                </c:pt>
                <c:pt idx="6999">
                  <c:v>45583.625</c:v>
                </c:pt>
                <c:pt idx="7000">
                  <c:v>45583.666666666664</c:v>
                </c:pt>
                <c:pt idx="7001">
                  <c:v>45583.708333333336</c:v>
                </c:pt>
                <c:pt idx="7002">
                  <c:v>45583.75</c:v>
                </c:pt>
                <c:pt idx="7003">
                  <c:v>45583.791666666664</c:v>
                </c:pt>
                <c:pt idx="7004">
                  <c:v>45583.833333333336</c:v>
                </c:pt>
                <c:pt idx="7005">
                  <c:v>45583.875</c:v>
                </c:pt>
                <c:pt idx="7006">
                  <c:v>45583.916666666664</c:v>
                </c:pt>
                <c:pt idx="7007">
                  <c:v>45583.958333333336</c:v>
                </c:pt>
                <c:pt idx="7008">
                  <c:v>45584</c:v>
                </c:pt>
                <c:pt idx="7009">
                  <c:v>45584.041666666664</c:v>
                </c:pt>
                <c:pt idx="7010">
                  <c:v>45584.083333333336</c:v>
                </c:pt>
                <c:pt idx="7011">
                  <c:v>45584.125</c:v>
                </c:pt>
                <c:pt idx="7012">
                  <c:v>45584.166666666664</c:v>
                </c:pt>
                <c:pt idx="7013">
                  <c:v>45584.208333333336</c:v>
                </c:pt>
                <c:pt idx="7014">
                  <c:v>45584.25</c:v>
                </c:pt>
                <c:pt idx="7015">
                  <c:v>45584.291666666664</c:v>
                </c:pt>
                <c:pt idx="7016">
                  <c:v>45584.333333333336</c:v>
                </c:pt>
                <c:pt idx="7017">
                  <c:v>45584.375</c:v>
                </c:pt>
                <c:pt idx="7018">
                  <c:v>45584.416666666664</c:v>
                </c:pt>
                <c:pt idx="7019">
                  <c:v>45584.458333333336</c:v>
                </c:pt>
                <c:pt idx="7020">
                  <c:v>45584.5</c:v>
                </c:pt>
                <c:pt idx="7021">
                  <c:v>45584.541666666664</c:v>
                </c:pt>
                <c:pt idx="7022">
                  <c:v>45584.583333333336</c:v>
                </c:pt>
                <c:pt idx="7023">
                  <c:v>45584.625</c:v>
                </c:pt>
                <c:pt idx="7024">
                  <c:v>45584.666666666664</c:v>
                </c:pt>
                <c:pt idx="7025">
                  <c:v>45584.708333333336</c:v>
                </c:pt>
                <c:pt idx="7026">
                  <c:v>45584.75</c:v>
                </c:pt>
                <c:pt idx="7027">
                  <c:v>45584.791666666664</c:v>
                </c:pt>
                <c:pt idx="7028">
                  <c:v>45584.833333333336</c:v>
                </c:pt>
                <c:pt idx="7029">
                  <c:v>45584.875</c:v>
                </c:pt>
                <c:pt idx="7030">
                  <c:v>45584.916666666664</c:v>
                </c:pt>
                <c:pt idx="7031">
                  <c:v>45584.958333333336</c:v>
                </c:pt>
                <c:pt idx="7032">
                  <c:v>45585</c:v>
                </c:pt>
                <c:pt idx="7033">
                  <c:v>45585.041666666664</c:v>
                </c:pt>
                <c:pt idx="7034">
                  <c:v>45585.083333333336</c:v>
                </c:pt>
                <c:pt idx="7035">
                  <c:v>45585.125</c:v>
                </c:pt>
                <c:pt idx="7036">
                  <c:v>45585.166666666664</c:v>
                </c:pt>
                <c:pt idx="7037">
                  <c:v>45585.208333333336</c:v>
                </c:pt>
                <c:pt idx="7038">
                  <c:v>45585.25</c:v>
                </c:pt>
                <c:pt idx="7039">
                  <c:v>45585.291666666664</c:v>
                </c:pt>
                <c:pt idx="7040">
                  <c:v>45585.333333333336</c:v>
                </c:pt>
                <c:pt idx="7041">
                  <c:v>45585.375</c:v>
                </c:pt>
                <c:pt idx="7042">
                  <c:v>45585.416666666664</c:v>
                </c:pt>
                <c:pt idx="7043">
                  <c:v>45585.458333333336</c:v>
                </c:pt>
                <c:pt idx="7044">
                  <c:v>45585.5</c:v>
                </c:pt>
                <c:pt idx="7045">
                  <c:v>45585.541666666664</c:v>
                </c:pt>
                <c:pt idx="7046">
                  <c:v>45585.583333333336</c:v>
                </c:pt>
                <c:pt idx="7047">
                  <c:v>45585.625</c:v>
                </c:pt>
                <c:pt idx="7048">
                  <c:v>45585.666666666664</c:v>
                </c:pt>
                <c:pt idx="7049">
                  <c:v>45585.708333333336</c:v>
                </c:pt>
                <c:pt idx="7050">
                  <c:v>45585.75</c:v>
                </c:pt>
                <c:pt idx="7051">
                  <c:v>45585.791666666664</c:v>
                </c:pt>
                <c:pt idx="7052">
                  <c:v>45585.833333333336</c:v>
                </c:pt>
                <c:pt idx="7053">
                  <c:v>45585.875</c:v>
                </c:pt>
                <c:pt idx="7054">
                  <c:v>45585.916666666664</c:v>
                </c:pt>
                <c:pt idx="7055">
                  <c:v>45585.958333333336</c:v>
                </c:pt>
                <c:pt idx="7056">
                  <c:v>45586</c:v>
                </c:pt>
                <c:pt idx="7057">
                  <c:v>45586.041666666664</c:v>
                </c:pt>
                <c:pt idx="7058">
                  <c:v>45586.083333333336</c:v>
                </c:pt>
                <c:pt idx="7059">
                  <c:v>45586.125</c:v>
                </c:pt>
                <c:pt idx="7060">
                  <c:v>45586.166666666664</c:v>
                </c:pt>
                <c:pt idx="7061">
                  <c:v>45586.208333333336</c:v>
                </c:pt>
                <c:pt idx="7062">
                  <c:v>45586.25</c:v>
                </c:pt>
                <c:pt idx="7063">
                  <c:v>45586.291666666664</c:v>
                </c:pt>
                <c:pt idx="7064">
                  <c:v>45586.333333333336</c:v>
                </c:pt>
                <c:pt idx="7065">
                  <c:v>45586.375</c:v>
                </c:pt>
                <c:pt idx="7066">
                  <c:v>45586.416666666664</c:v>
                </c:pt>
                <c:pt idx="7067">
                  <c:v>45586.458333333336</c:v>
                </c:pt>
                <c:pt idx="7068">
                  <c:v>45586.5</c:v>
                </c:pt>
                <c:pt idx="7069">
                  <c:v>45586.541666666664</c:v>
                </c:pt>
                <c:pt idx="7070">
                  <c:v>45586.583333333336</c:v>
                </c:pt>
                <c:pt idx="7071">
                  <c:v>45586.625</c:v>
                </c:pt>
                <c:pt idx="7072">
                  <c:v>45586.666666666664</c:v>
                </c:pt>
                <c:pt idx="7073">
                  <c:v>45586.708333333336</c:v>
                </c:pt>
                <c:pt idx="7074">
                  <c:v>45586.75</c:v>
                </c:pt>
                <c:pt idx="7075">
                  <c:v>45586.791666666664</c:v>
                </c:pt>
                <c:pt idx="7076">
                  <c:v>45586.833333333336</c:v>
                </c:pt>
                <c:pt idx="7077">
                  <c:v>45586.875</c:v>
                </c:pt>
                <c:pt idx="7078">
                  <c:v>45586.916666666664</c:v>
                </c:pt>
                <c:pt idx="7079">
                  <c:v>45586.958333333336</c:v>
                </c:pt>
                <c:pt idx="7080">
                  <c:v>45587</c:v>
                </c:pt>
                <c:pt idx="7081">
                  <c:v>45587.041666666664</c:v>
                </c:pt>
                <c:pt idx="7082">
                  <c:v>45587.083333333336</c:v>
                </c:pt>
                <c:pt idx="7083">
                  <c:v>45587.125</c:v>
                </c:pt>
                <c:pt idx="7084">
                  <c:v>45587.166666666664</c:v>
                </c:pt>
                <c:pt idx="7085">
                  <c:v>45587.208333333336</c:v>
                </c:pt>
                <c:pt idx="7086">
                  <c:v>45587.25</c:v>
                </c:pt>
                <c:pt idx="7087">
                  <c:v>45587.291666666664</c:v>
                </c:pt>
                <c:pt idx="7088">
                  <c:v>45587.333333333336</c:v>
                </c:pt>
                <c:pt idx="7089">
                  <c:v>45587.375</c:v>
                </c:pt>
                <c:pt idx="7090">
                  <c:v>45587.416666666664</c:v>
                </c:pt>
                <c:pt idx="7091">
                  <c:v>45587.458333333336</c:v>
                </c:pt>
                <c:pt idx="7092">
                  <c:v>45587.5</c:v>
                </c:pt>
                <c:pt idx="7093">
                  <c:v>45587.541666666664</c:v>
                </c:pt>
                <c:pt idx="7094">
                  <c:v>45587.583333333336</c:v>
                </c:pt>
                <c:pt idx="7095">
                  <c:v>45587.625</c:v>
                </c:pt>
                <c:pt idx="7096">
                  <c:v>45587.666666666664</c:v>
                </c:pt>
                <c:pt idx="7097">
                  <c:v>45587.708333333336</c:v>
                </c:pt>
                <c:pt idx="7098">
                  <c:v>45587.75</c:v>
                </c:pt>
                <c:pt idx="7099">
                  <c:v>45587.791666666664</c:v>
                </c:pt>
                <c:pt idx="7100">
                  <c:v>45587.833333333336</c:v>
                </c:pt>
                <c:pt idx="7101">
                  <c:v>45587.875</c:v>
                </c:pt>
                <c:pt idx="7102">
                  <c:v>45587.916666666664</c:v>
                </c:pt>
                <c:pt idx="7103">
                  <c:v>45587.958333333336</c:v>
                </c:pt>
                <c:pt idx="7104">
                  <c:v>45588</c:v>
                </c:pt>
                <c:pt idx="7105">
                  <c:v>45588.041666666664</c:v>
                </c:pt>
                <c:pt idx="7106">
                  <c:v>45588.083333333336</c:v>
                </c:pt>
                <c:pt idx="7107">
                  <c:v>45588.125</c:v>
                </c:pt>
                <c:pt idx="7108">
                  <c:v>45588.166666666664</c:v>
                </c:pt>
                <c:pt idx="7109">
                  <c:v>45588.208333333336</c:v>
                </c:pt>
                <c:pt idx="7110">
                  <c:v>45588.25</c:v>
                </c:pt>
                <c:pt idx="7111">
                  <c:v>45588.291666666664</c:v>
                </c:pt>
                <c:pt idx="7112">
                  <c:v>45588.333333333336</c:v>
                </c:pt>
                <c:pt idx="7113">
                  <c:v>45588.375</c:v>
                </c:pt>
                <c:pt idx="7114">
                  <c:v>45588.416666666664</c:v>
                </c:pt>
                <c:pt idx="7115">
                  <c:v>45588.458333333336</c:v>
                </c:pt>
                <c:pt idx="7116">
                  <c:v>45588.5</c:v>
                </c:pt>
                <c:pt idx="7117">
                  <c:v>45588.541666666664</c:v>
                </c:pt>
                <c:pt idx="7118">
                  <c:v>45588.583333333336</c:v>
                </c:pt>
                <c:pt idx="7119">
                  <c:v>45588.625</c:v>
                </c:pt>
                <c:pt idx="7120">
                  <c:v>45588.666666666664</c:v>
                </c:pt>
                <c:pt idx="7121">
                  <c:v>45588.708333333336</c:v>
                </c:pt>
                <c:pt idx="7122">
                  <c:v>45588.75</c:v>
                </c:pt>
                <c:pt idx="7123">
                  <c:v>45588.791666666664</c:v>
                </c:pt>
                <c:pt idx="7124">
                  <c:v>45588.833333333336</c:v>
                </c:pt>
                <c:pt idx="7125">
                  <c:v>45588.875</c:v>
                </c:pt>
                <c:pt idx="7126">
                  <c:v>45588.916666666664</c:v>
                </c:pt>
                <c:pt idx="7127">
                  <c:v>45588.958333333336</c:v>
                </c:pt>
                <c:pt idx="7128">
                  <c:v>45589</c:v>
                </c:pt>
                <c:pt idx="7129">
                  <c:v>45589.041666666664</c:v>
                </c:pt>
                <c:pt idx="7130">
                  <c:v>45589.083333333336</c:v>
                </c:pt>
                <c:pt idx="7131">
                  <c:v>45589.125</c:v>
                </c:pt>
                <c:pt idx="7132">
                  <c:v>45589.166666666664</c:v>
                </c:pt>
                <c:pt idx="7133">
                  <c:v>45589.208333333336</c:v>
                </c:pt>
                <c:pt idx="7134">
                  <c:v>45589.25</c:v>
                </c:pt>
                <c:pt idx="7135">
                  <c:v>45589.291666666664</c:v>
                </c:pt>
                <c:pt idx="7136">
                  <c:v>45589.333333333336</c:v>
                </c:pt>
                <c:pt idx="7137">
                  <c:v>45589.375</c:v>
                </c:pt>
                <c:pt idx="7138">
                  <c:v>45589.416666666664</c:v>
                </c:pt>
                <c:pt idx="7139">
                  <c:v>45589.458333333336</c:v>
                </c:pt>
                <c:pt idx="7140">
                  <c:v>45589.5</c:v>
                </c:pt>
                <c:pt idx="7141">
                  <c:v>45589.541666666664</c:v>
                </c:pt>
                <c:pt idx="7142">
                  <c:v>45589.583333333336</c:v>
                </c:pt>
                <c:pt idx="7143">
                  <c:v>45589.625</c:v>
                </c:pt>
                <c:pt idx="7144">
                  <c:v>45589.666666666664</c:v>
                </c:pt>
                <c:pt idx="7145">
                  <c:v>45589.708333333336</c:v>
                </c:pt>
                <c:pt idx="7146">
                  <c:v>45589.75</c:v>
                </c:pt>
                <c:pt idx="7147">
                  <c:v>45589.791666666664</c:v>
                </c:pt>
                <c:pt idx="7148">
                  <c:v>45589.833333333336</c:v>
                </c:pt>
                <c:pt idx="7149">
                  <c:v>45589.875</c:v>
                </c:pt>
                <c:pt idx="7150">
                  <c:v>45589.916666666664</c:v>
                </c:pt>
                <c:pt idx="7151">
                  <c:v>45589.958333333336</c:v>
                </c:pt>
                <c:pt idx="7152">
                  <c:v>45590</c:v>
                </c:pt>
                <c:pt idx="7153">
                  <c:v>45590.041666666664</c:v>
                </c:pt>
                <c:pt idx="7154">
                  <c:v>45590.083333333336</c:v>
                </c:pt>
                <c:pt idx="7155">
                  <c:v>45590.125</c:v>
                </c:pt>
                <c:pt idx="7156">
                  <c:v>45590.166666666664</c:v>
                </c:pt>
                <c:pt idx="7157">
                  <c:v>45590.208333333336</c:v>
                </c:pt>
                <c:pt idx="7158">
                  <c:v>45590.25</c:v>
                </c:pt>
                <c:pt idx="7159">
                  <c:v>45590.291666666664</c:v>
                </c:pt>
                <c:pt idx="7160">
                  <c:v>45590.333333333336</c:v>
                </c:pt>
                <c:pt idx="7161">
                  <c:v>45590.375</c:v>
                </c:pt>
                <c:pt idx="7162">
                  <c:v>45590.416666666664</c:v>
                </c:pt>
                <c:pt idx="7163">
                  <c:v>45590.458333333336</c:v>
                </c:pt>
                <c:pt idx="7164">
                  <c:v>45590.5</c:v>
                </c:pt>
                <c:pt idx="7165">
                  <c:v>45590.541666666664</c:v>
                </c:pt>
                <c:pt idx="7166">
                  <c:v>45590.583333333336</c:v>
                </c:pt>
                <c:pt idx="7167">
                  <c:v>45590.625</c:v>
                </c:pt>
                <c:pt idx="7168">
                  <c:v>45590.666666666664</c:v>
                </c:pt>
                <c:pt idx="7169">
                  <c:v>45590.708333333336</c:v>
                </c:pt>
                <c:pt idx="7170">
                  <c:v>45590.75</c:v>
                </c:pt>
                <c:pt idx="7171">
                  <c:v>45590.791666666664</c:v>
                </c:pt>
                <c:pt idx="7172">
                  <c:v>45590.833333333336</c:v>
                </c:pt>
                <c:pt idx="7173">
                  <c:v>45590.875</c:v>
                </c:pt>
                <c:pt idx="7174">
                  <c:v>45590.916666666664</c:v>
                </c:pt>
                <c:pt idx="7175">
                  <c:v>45590.958333333336</c:v>
                </c:pt>
                <c:pt idx="7176">
                  <c:v>45591</c:v>
                </c:pt>
                <c:pt idx="7177">
                  <c:v>45591.041666666664</c:v>
                </c:pt>
                <c:pt idx="7178">
                  <c:v>45591.083333333336</c:v>
                </c:pt>
                <c:pt idx="7179">
                  <c:v>45591.125</c:v>
                </c:pt>
                <c:pt idx="7180">
                  <c:v>45591.166666666664</c:v>
                </c:pt>
                <c:pt idx="7181">
                  <c:v>45591.208333333336</c:v>
                </c:pt>
                <c:pt idx="7182">
                  <c:v>45591.25</c:v>
                </c:pt>
                <c:pt idx="7183">
                  <c:v>45591.291666666664</c:v>
                </c:pt>
                <c:pt idx="7184">
                  <c:v>45591.333333333336</c:v>
                </c:pt>
                <c:pt idx="7185">
                  <c:v>45591.375</c:v>
                </c:pt>
                <c:pt idx="7186">
                  <c:v>45591.416666666664</c:v>
                </c:pt>
                <c:pt idx="7187">
                  <c:v>45591.458333333336</c:v>
                </c:pt>
                <c:pt idx="7188">
                  <c:v>45591.5</c:v>
                </c:pt>
                <c:pt idx="7189">
                  <c:v>45591.541666666664</c:v>
                </c:pt>
                <c:pt idx="7190">
                  <c:v>45591.583333333336</c:v>
                </c:pt>
                <c:pt idx="7191">
                  <c:v>45591.625</c:v>
                </c:pt>
                <c:pt idx="7192">
                  <c:v>45591.666666666664</c:v>
                </c:pt>
                <c:pt idx="7193">
                  <c:v>45591.708333333336</c:v>
                </c:pt>
                <c:pt idx="7194">
                  <c:v>45591.75</c:v>
                </c:pt>
                <c:pt idx="7195">
                  <c:v>45591.791666666664</c:v>
                </c:pt>
                <c:pt idx="7196">
                  <c:v>45591.833333333336</c:v>
                </c:pt>
                <c:pt idx="7197">
                  <c:v>45591.875</c:v>
                </c:pt>
                <c:pt idx="7198">
                  <c:v>45591.916666666664</c:v>
                </c:pt>
                <c:pt idx="7199">
                  <c:v>45591.958333333336</c:v>
                </c:pt>
                <c:pt idx="7200">
                  <c:v>45592</c:v>
                </c:pt>
                <c:pt idx="7201">
                  <c:v>45592.041666666664</c:v>
                </c:pt>
                <c:pt idx="7202">
                  <c:v>45592.083333333336</c:v>
                </c:pt>
                <c:pt idx="7203">
                  <c:v>45592.125</c:v>
                </c:pt>
                <c:pt idx="7204">
                  <c:v>45592.166666666664</c:v>
                </c:pt>
                <c:pt idx="7205">
                  <c:v>45592.208333333336</c:v>
                </c:pt>
                <c:pt idx="7206">
                  <c:v>45592.25</c:v>
                </c:pt>
                <c:pt idx="7207">
                  <c:v>45592.291666666664</c:v>
                </c:pt>
                <c:pt idx="7208">
                  <c:v>45592.333333333336</c:v>
                </c:pt>
                <c:pt idx="7209">
                  <c:v>45592.375</c:v>
                </c:pt>
                <c:pt idx="7210">
                  <c:v>45592.416666666664</c:v>
                </c:pt>
                <c:pt idx="7211">
                  <c:v>45592.458333333336</c:v>
                </c:pt>
                <c:pt idx="7212">
                  <c:v>45592.5</c:v>
                </c:pt>
                <c:pt idx="7213">
                  <c:v>45592.541666666664</c:v>
                </c:pt>
                <c:pt idx="7214">
                  <c:v>45592.583333333336</c:v>
                </c:pt>
                <c:pt idx="7215">
                  <c:v>45592.625</c:v>
                </c:pt>
                <c:pt idx="7216">
                  <c:v>45592.666666666664</c:v>
                </c:pt>
                <c:pt idx="7217">
                  <c:v>45592.708333333336</c:v>
                </c:pt>
                <c:pt idx="7218">
                  <c:v>45592.75</c:v>
                </c:pt>
                <c:pt idx="7219">
                  <c:v>45592.791666666664</c:v>
                </c:pt>
                <c:pt idx="7220">
                  <c:v>45592.833333333336</c:v>
                </c:pt>
                <c:pt idx="7221">
                  <c:v>45592.875</c:v>
                </c:pt>
                <c:pt idx="7222">
                  <c:v>45592.916666666664</c:v>
                </c:pt>
                <c:pt idx="7223">
                  <c:v>45592.958333333336</c:v>
                </c:pt>
                <c:pt idx="7224">
                  <c:v>45593</c:v>
                </c:pt>
                <c:pt idx="7225">
                  <c:v>45593.041666666664</c:v>
                </c:pt>
                <c:pt idx="7226">
                  <c:v>45593.083333333336</c:v>
                </c:pt>
                <c:pt idx="7227">
                  <c:v>45593.125</c:v>
                </c:pt>
                <c:pt idx="7228">
                  <c:v>45593.166666666664</c:v>
                </c:pt>
                <c:pt idx="7229">
                  <c:v>45593.208333333336</c:v>
                </c:pt>
                <c:pt idx="7230">
                  <c:v>45593.25</c:v>
                </c:pt>
                <c:pt idx="7231">
                  <c:v>45593.291666666664</c:v>
                </c:pt>
                <c:pt idx="7232">
                  <c:v>45593.333333333336</c:v>
                </c:pt>
                <c:pt idx="7233">
                  <c:v>45593.375</c:v>
                </c:pt>
                <c:pt idx="7234">
                  <c:v>45593.416666666664</c:v>
                </c:pt>
                <c:pt idx="7235">
                  <c:v>45593.458333333336</c:v>
                </c:pt>
                <c:pt idx="7236">
                  <c:v>45593.5</c:v>
                </c:pt>
                <c:pt idx="7237">
                  <c:v>45593.541666666664</c:v>
                </c:pt>
                <c:pt idx="7238">
                  <c:v>45593.583333333336</c:v>
                </c:pt>
                <c:pt idx="7239">
                  <c:v>45593.625</c:v>
                </c:pt>
                <c:pt idx="7240">
                  <c:v>45593.666666666664</c:v>
                </c:pt>
                <c:pt idx="7241">
                  <c:v>45593.708333333336</c:v>
                </c:pt>
                <c:pt idx="7242">
                  <c:v>45593.75</c:v>
                </c:pt>
                <c:pt idx="7243">
                  <c:v>45593.791666666664</c:v>
                </c:pt>
                <c:pt idx="7244">
                  <c:v>45593.833333333336</c:v>
                </c:pt>
                <c:pt idx="7245">
                  <c:v>45593.875</c:v>
                </c:pt>
                <c:pt idx="7246">
                  <c:v>45593.916666666664</c:v>
                </c:pt>
                <c:pt idx="7247">
                  <c:v>45593.958333333336</c:v>
                </c:pt>
                <c:pt idx="7248">
                  <c:v>45594</c:v>
                </c:pt>
                <c:pt idx="7249">
                  <c:v>45594.041666666664</c:v>
                </c:pt>
                <c:pt idx="7250">
                  <c:v>45594.083333333336</c:v>
                </c:pt>
                <c:pt idx="7251">
                  <c:v>45594.125</c:v>
                </c:pt>
                <c:pt idx="7252">
                  <c:v>45594.166666666664</c:v>
                </c:pt>
                <c:pt idx="7253">
                  <c:v>45594.208333333336</c:v>
                </c:pt>
                <c:pt idx="7254">
                  <c:v>45594.25</c:v>
                </c:pt>
                <c:pt idx="7255">
                  <c:v>45594.291666666664</c:v>
                </c:pt>
                <c:pt idx="7256">
                  <c:v>45594.333333333336</c:v>
                </c:pt>
                <c:pt idx="7257">
                  <c:v>45594.375</c:v>
                </c:pt>
                <c:pt idx="7258">
                  <c:v>45594.416666666664</c:v>
                </c:pt>
                <c:pt idx="7259">
                  <c:v>45594.458333333336</c:v>
                </c:pt>
                <c:pt idx="7260">
                  <c:v>45594.5</c:v>
                </c:pt>
                <c:pt idx="7261">
                  <c:v>45594.541666666664</c:v>
                </c:pt>
                <c:pt idx="7262">
                  <c:v>45594.583333333336</c:v>
                </c:pt>
                <c:pt idx="7263">
                  <c:v>45594.625</c:v>
                </c:pt>
                <c:pt idx="7264">
                  <c:v>45594.666666666664</c:v>
                </c:pt>
                <c:pt idx="7265">
                  <c:v>45594.708333333336</c:v>
                </c:pt>
                <c:pt idx="7266">
                  <c:v>45594.75</c:v>
                </c:pt>
                <c:pt idx="7267">
                  <c:v>45594.791666666664</c:v>
                </c:pt>
                <c:pt idx="7268">
                  <c:v>45594.833333333336</c:v>
                </c:pt>
                <c:pt idx="7269">
                  <c:v>45594.875</c:v>
                </c:pt>
                <c:pt idx="7270">
                  <c:v>45594.916666666664</c:v>
                </c:pt>
                <c:pt idx="7271">
                  <c:v>45594.958333333336</c:v>
                </c:pt>
                <c:pt idx="7272">
                  <c:v>45595</c:v>
                </c:pt>
                <c:pt idx="7273">
                  <c:v>45595.041666666664</c:v>
                </c:pt>
                <c:pt idx="7274">
                  <c:v>45595.083333333336</c:v>
                </c:pt>
                <c:pt idx="7275">
                  <c:v>45595.125</c:v>
                </c:pt>
                <c:pt idx="7276">
                  <c:v>45595.166666666664</c:v>
                </c:pt>
                <c:pt idx="7277">
                  <c:v>45595.208333333336</c:v>
                </c:pt>
                <c:pt idx="7278">
                  <c:v>45595.25</c:v>
                </c:pt>
                <c:pt idx="7279">
                  <c:v>45595.291666666664</c:v>
                </c:pt>
                <c:pt idx="7280">
                  <c:v>45595.333333333336</c:v>
                </c:pt>
                <c:pt idx="7281">
                  <c:v>45595.375</c:v>
                </c:pt>
                <c:pt idx="7282">
                  <c:v>45595.416666666664</c:v>
                </c:pt>
                <c:pt idx="7283">
                  <c:v>45595.458333333336</c:v>
                </c:pt>
                <c:pt idx="7284">
                  <c:v>45595.5</c:v>
                </c:pt>
                <c:pt idx="7285">
                  <c:v>45595.541666666664</c:v>
                </c:pt>
                <c:pt idx="7286">
                  <c:v>45595.583333333336</c:v>
                </c:pt>
                <c:pt idx="7287">
                  <c:v>45595.625</c:v>
                </c:pt>
                <c:pt idx="7288">
                  <c:v>45595.666666666664</c:v>
                </c:pt>
                <c:pt idx="7289">
                  <c:v>45595.708333333336</c:v>
                </c:pt>
                <c:pt idx="7290">
                  <c:v>45595.75</c:v>
                </c:pt>
                <c:pt idx="7291">
                  <c:v>45595.791666666664</c:v>
                </c:pt>
                <c:pt idx="7292">
                  <c:v>45595.833333333336</c:v>
                </c:pt>
                <c:pt idx="7293">
                  <c:v>45595.875</c:v>
                </c:pt>
                <c:pt idx="7294">
                  <c:v>45595.916666666664</c:v>
                </c:pt>
                <c:pt idx="7295">
                  <c:v>45595.958333333336</c:v>
                </c:pt>
                <c:pt idx="7296">
                  <c:v>45596</c:v>
                </c:pt>
                <c:pt idx="7297">
                  <c:v>45596.041666666664</c:v>
                </c:pt>
                <c:pt idx="7298">
                  <c:v>45596.083333333336</c:v>
                </c:pt>
                <c:pt idx="7299">
                  <c:v>45596.125</c:v>
                </c:pt>
                <c:pt idx="7300">
                  <c:v>45596.166666666664</c:v>
                </c:pt>
                <c:pt idx="7301">
                  <c:v>45596.208333333336</c:v>
                </c:pt>
                <c:pt idx="7302">
                  <c:v>45596.25</c:v>
                </c:pt>
                <c:pt idx="7303">
                  <c:v>45596.291666666664</c:v>
                </c:pt>
                <c:pt idx="7304">
                  <c:v>45596.333333333336</c:v>
                </c:pt>
                <c:pt idx="7305">
                  <c:v>45596.375</c:v>
                </c:pt>
                <c:pt idx="7306">
                  <c:v>45596.416666666664</c:v>
                </c:pt>
                <c:pt idx="7307">
                  <c:v>45596.458333333336</c:v>
                </c:pt>
                <c:pt idx="7308">
                  <c:v>45596.5</c:v>
                </c:pt>
                <c:pt idx="7309">
                  <c:v>45596.541666666664</c:v>
                </c:pt>
                <c:pt idx="7310">
                  <c:v>45596.583333333336</c:v>
                </c:pt>
                <c:pt idx="7311">
                  <c:v>45596.625</c:v>
                </c:pt>
                <c:pt idx="7312">
                  <c:v>45596.666666666664</c:v>
                </c:pt>
                <c:pt idx="7313">
                  <c:v>45596.708333333336</c:v>
                </c:pt>
                <c:pt idx="7314">
                  <c:v>45596.75</c:v>
                </c:pt>
                <c:pt idx="7315">
                  <c:v>45596.791666666664</c:v>
                </c:pt>
                <c:pt idx="7316">
                  <c:v>45596.833333333336</c:v>
                </c:pt>
                <c:pt idx="7317">
                  <c:v>45596.875</c:v>
                </c:pt>
                <c:pt idx="7318">
                  <c:v>45596.916666666664</c:v>
                </c:pt>
                <c:pt idx="7319">
                  <c:v>45596.958333333336</c:v>
                </c:pt>
                <c:pt idx="7320">
                  <c:v>45597</c:v>
                </c:pt>
                <c:pt idx="7321">
                  <c:v>45597.041666666664</c:v>
                </c:pt>
                <c:pt idx="7322">
                  <c:v>45597.083333333336</c:v>
                </c:pt>
                <c:pt idx="7323">
                  <c:v>45597.125</c:v>
                </c:pt>
                <c:pt idx="7324">
                  <c:v>45597.166666666664</c:v>
                </c:pt>
                <c:pt idx="7325">
                  <c:v>45597.208333333336</c:v>
                </c:pt>
                <c:pt idx="7326">
                  <c:v>45597.25</c:v>
                </c:pt>
                <c:pt idx="7327">
                  <c:v>45597.291666666664</c:v>
                </c:pt>
                <c:pt idx="7328">
                  <c:v>45597.333333333336</c:v>
                </c:pt>
                <c:pt idx="7329">
                  <c:v>45597.375</c:v>
                </c:pt>
                <c:pt idx="7330">
                  <c:v>45597.416666666664</c:v>
                </c:pt>
                <c:pt idx="7331">
                  <c:v>45597.458333333336</c:v>
                </c:pt>
                <c:pt idx="7332">
                  <c:v>45597.5</c:v>
                </c:pt>
                <c:pt idx="7333">
                  <c:v>45597.541666666664</c:v>
                </c:pt>
                <c:pt idx="7334">
                  <c:v>45597.583333333336</c:v>
                </c:pt>
                <c:pt idx="7335">
                  <c:v>45597.625</c:v>
                </c:pt>
                <c:pt idx="7336">
                  <c:v>45597.666666666664</c:v>
                </c:pt>
                <c:pt idx="7337">
                  <c:v>45597.708333333336</c:v>
                </c:pt>
                <c:pt idx="7338">
                  <c:v>45597.75</c:v>
                </c:pt>
                <c:pt idx="7339">
                  <c:v>45597.791666666664</c:v>
                </c:pt>
                <c:pt idx="7340">
                  <c:v>45597.833333333336</c:v>
                </c:pt>
                <c:pt idx="7341">
                  <c:v>45597.875</c:v>
                </c:pt>
                <c:pt idx="7342">
                  <c:v>45597.916666666664</c:v>
                </c:pt>
                <c:pt idx="7343">
                  <c:v>45597.958333333336</c:v>
                </c:pt>
                <c:pt idx="7344">
                  <c:v>45598</c:v>
                </c:pt>
                <c:pt idx="7345">
                  <c:v>45598.041666666664</c:v>
                </c:pt>
                <c:pt idx="7346">
                  <c:v>45598.083333333336</c:v>
                </c:pt>
                <c:pt idx="7347">
                  <c:v>45598.125</c:v>
                </c:pt>
                <c:pt idx="7348">
                  <c:v>45598.166666666664</c:v>
                </c:pt>
                <c:pt idx="7349">
                  <c:v>45598.208333333336</c:v>
                </c:pt>
                <c:pt idx="7350">
                  <c:v>45598.25</c:v>
                </c:pt>
                <c:pt idx="7351">
                  <c:v>45598.291666666664</c:v>
                </c:pt>
                <c:pt idx="7352">
                  <c:v>45598.333333333336</c:v>
                </c:pt>
                <c:pt idx="7353">
                  <c:v>45598.375</c:v>
                </c:pt>
                <c:pt idx="7354">
                  <c:v>45598.416666666664</c:v>
                </c:pt>
                <c:pt idx="7355">
                  <c:v>45598.458333333336</c:v>
                </c:pt>
                <c:pt idx="7356">
                  <c:v>45598.5</c:v>
                </c:pt>
                <c:pt idx="7357">
                  <c:v>45598.541666666664</c:v>
                </c:pt>
                <c:pt idx="7358">
                  <c:v>45598.583333333336</c:v>
                </c:pt>
                <c:pt idx="7359">
                  <c:v>45598.625</c:v>
                </c:pt>
                <c:pt idx="7360">
                  <c:v>45598.666666666664</c:v>
                </c:pt>
                <c:pt idx="7361">
                  <c:v>45598.708333333336</c:v>
                </c:pt>
                <c:pt idx="7362">
                  <c:v>45598.75</c:v>
                </c:pt>
                <c:pt idx="7363">
                  <c:v>45598.791666666664</c:v>
                </c:pt>
                <c:pt idx="7364">
                  <c:v>45598.833333333336</c:v>
                </c:pt>
                <c:pt idx="7365">
                  <c:v>45598.875</c:v>
                </c:pt>
                <c:pt idx="7366">
                  <c:v>45598.916666666664</c:v>
                </c:pt>
                <c:pt idx="7367">
                  <c:v>45598.958333333336</c:v>
                </c:pt>
                <c:pt idx="7368">
                  <c:v>45599</c:v>
                </c:pt>
                <c:pt idx="7369">
                  <c:v>45599.041666666664</c:v>
                </c:pt>
                <c:pt idx="7370">
                  <c:v>45599.083333333336</c:v>
                </c:pt>
                <c:pt idx="7371">
                  <c:v>45599.125</c:v>
                </c:pt>
                <c:pt idx="7372">
                  <c:v>45599.166666666664</c:v>
                </c:pt>
                <c:pt idx="7373">
                  <c:v>45599.208333333336</c:v>
                </c:pt>
                <c:pt idx="7374">
                  <c:v>45599.25</c:v>
                </c:pt>
                <c:pt idx="7375">
                  <c:v>45599.291666666664</c:v>
                </c:pt>
                <c:pt idx="7376">
                  <c:v>45599.333333333336</c:v>
                </c:pt>
                <c:pt idx="7377">
                  <c:v>45599.375</c:v>
                </c:pt>
                <c:pt idx="7378">
                  <c:v>45599.416666666664</c:v>
                </c:pt>
                <c:pt idx="7379">
                  <c:v>45599.458333333336</c:v>
                </c:pt>
                <c:pt idx="7380">
                  <c:v>45599.5</c:v>
                </c:pt>
                <c:pt idx="7381">
                  <c:v>45599.541666666664</c:v>
                </c:pt>
                <c:pt idx="7382">
                  <c:v>45599.583333333336</c:v>
                </c:pt>
                <c:pt idx="7383">
                  <c:v>45599.625</c:v>
                </c:pt>
                <c:pt idx="7384">
                  <c:v>45599.666666666664</c:v>
                </c:pt>
                <c:pt idx="7385">
                  <c:v>45599.708333333336</c:v>
                </c:pt>
                <c:pt idx="7386">
                  <c:v>45599.75</c:v>
                </c:pt>
                <c:pt idx="7387">
                  <c:v>45599.791666666664</c:v>
                </c:pt>
                <c:pt idx="7388">
                  <c:v>45599.833333333336</c:v>
                </c:pt>
                <c:pt idx="7389">
                  <c:v>45599.875</c:v>
                </c:pt>
                <c:pt idx="7390">
                  <c:v>45599.916666666664</c:v>
                </c:pt>
                <c:pt idx="7391">
                  <c:v>45599.958333333336</c:v>
                </c:pt>
                <c:pt idx="7392">
                  <c:v>45600</c:v>
                </c:pt>
                <c:pt idx="7393">
                  <c:v>45600.041666666664</c:v>
                </c:pt>
                <c:pt idx="7394">
                  <c:v>45600.083333333336</c:v>
                </c:pt>
                <c:pt idx="7395">
                  <c:v>45600.125</c:v>
                </c:pt>
                <c:pt idx="7396">
                  <c:v>45600.166666666664</c:v>
                </c:pt>
                <c:pt idx="7397">
                  <c:v>45600.208333333336</c:v>
                </c:pt>
                <c:pt idx="7398">
                  <c:v>45600.25</c:v>
                </c:pt>
                <c:pt idx="7399">
                  <c:v>45600.291666666664</c:v>
                </c:pt>
                <c:pt idx="7400">
                  <c:v>45600.333333333336</c:v>
                </c:pt>
                <c:pt idx="7401">
                  <c:v>45600.375</c:v>
                </c:pt>
                <c:pt idx="7402">
                  <c:v>45600.416666666664</c:v>
                </c:pt>
                <c:pt idx="7403">
                  <c:v>45600.458333333336</c:v>
                </c:pt>
                <c:pt idx="7404">
                  <c:v>45600.5</c:v>
                </c:pt>
                <c:pt idx="7405">
                  <c:v>45600.541666666664</c:v>
                </c:pt>
                <c:pt idx="7406">
                  <c:v>45600.583333333336</c:v>
                </c:pt>
                <c:pt idx="7407">
                  <c:v>45600.625</c:v>
                </c:pt>
                <c:pt idx="7408">
                  <c:v>45600.666666666664</c:v>
                </c:pt>
                <c:pt idx="7409">
                  <c:v>45600.708333333336</c:v>
                </c:pt>
                <c:pt idx="7410">
                  <c:v>45600.75</c:v>
                </c:pt>
                <c:pt idx="7411">
                  <c:v>45600.791666666664</c:v>
                </c:pt>
                <c:pt idx="7412">
                  <c:v>45600.833333333336</c:v>
                </c:pt>
                <c:pt idx="7413">
                  <c:v>45600.875</c:v>
                </c:pt>
                <c:pt idx="7414">
                  <c:v>45600.916666666664</c:v>
                </c:pt>
                <c:pt idx="7415">
                  <c:v>45600.958333333336</c:v>
                </c:pt>
                <c:pt idx="7416">
                  <c:v>45601</c:v>
                </c:pt>
                <c:pt idx="7417">
                  <c:v>45601.041666666664</c:v>
                </c:pt>
                <c:pt idx="7418">
                  <c:v>45601.083333333336</c:v>
                </c:pt>
                <c:pt idx="7419">
                  <c:v>45601.125</c:v>
                </c:pt>
                <c:pt idx="7420">
                  <c:v>45601.166666666664</c:v>
                </c:pt>
                <c:pt idx="7421">
                  <c:v>45601.208333333336</c:v>
                </c:pt>
                <c:pt idx="7422">
                  <c:v>45601.25</c:v>
                </c:pt>
                <c:pt idx="7423">
                  <c:v>45601.291666666664</c:v>
                </c:pt>
                <c:pt idx="7424">
                  <c:v>45601.333333333336</c:v>
                </c:pt>
                <c:pt idx="7425">
                  <c:v>45601.375</c:v>
                </c:pt>
                <c:pt idx="7426">
                  <c:v>45601.416666666664</c:v>
                </c:pt>
                <c:pt idx="7427">
                  <c:v>45601.458333333336</c:v>
                </c:pt>
                <c:pt idx="7428">
                  <c:v>45601.5</c:v>
                </c:pt>
                <c:pt idx="7429">
                  <c:v>45601.541666666664</c:v>
                </c:pt>
                <c:pt idx="7430">
                  <c:v>45601.583333333336</c:v>
                </c:pt>
                <c:pt idx="7431">
                  <c:v>45601.625</c:v>
                </c:pt>
                <c:pt idx="7432">
                  <c:v>45601.666666666664</c:v>
                </c:pt>
                <c:pt idx="7433">
                  <c:v>45601.708333333336</c:v>
                </c:pt>
                <c:pt idx="7434">
                  <c:v>45601.75</c:v>
                </c:pt>
                <c:pt idx="7435">
                  <c:v>45601.791666666664</c:v>
                </c:pt>
                <c:pt idx="7436">
                  <c:v>45601.833333333336</c:v>
                </c:pt>
                <c:pt idx="7437">
                  <c:v>45601.875</c:v>
                </c:pt>
                <c:pt idx="7438">
                  <c:v>45601.916666666664</c:v>
                </c:pt>
                <c:pt idx="7439">
                  <c:v>45601.958333333336</c:v>
                </c:pt>
                <c:pt idx="7440">
                  <c:v>45602</c:v>
                </c:pt>
                <c:pt idx="7441">
                  <c:v>45602.041666666664</c:v>
                </c:pt>
                <c:pt idx="7442">
                  <c:v>45602.083333333336</c:v>
                </c:pt>
                <c:pt idx="7443">
                  <c:v>45602.125</c:v>
                </c:pt>
                <c:pt idx="7444">
                  <c:v>45602.166666666664</c:v>
                </c:pt>
                <c:pt idx="7445">
                  <c:v>45602.208333333336</c:v>
                </c:pt>
                <c:pt idx="7446">
                  <c:v>45602.25</c:v>
                </c:pt>
                <c:pt idx="7447">
                  <c:v>45602.291666666664</c:v>
                </c:pt>
                <c:pt idx="7448">
                  <c:v>45602.333333333336</c:v>
                </c:pt>
                <c:pt idx="7449">
                  <c:v>45602.375</c:v>
                </c:pt>
                <c:pt idx="7450">
                  <c:v>45602.416666666664</c:v>
                </c:pt>
                <c:pt idx="7451">
                  <c:v>45602.458333333336</c:v>
                </c:pt>
                <c:pt idx="7452">
                  <c:v>45602.5</c:v>
                </c:pt>
                <c:pt idx="7453">
                  <c:v>45602.541666666664</c:v>
                </c:pt>
                <c:pt idx="7454">
                  <c:v>45602.583333333336</c:v>
                </c:pt>
                <c:pt idx="7455">
                  <c:v>45602.625</c:v>
                </c:pt>
                <c:pt idx="7456">
                  <c:v>45602.666666666664</c:v>
                </c:pt>
                <c:pt idx="7457">
                  <c:v>45602.708333333336</c:v>
                </c:pt>
                <c:pt idx="7458">
                  <c:v>45602.75</c:v>
                </c:pt>
                <c:pt idx="7459">
                  <c:v>45602.791666666664</c:v>
                </c:pt>
                <c:pt idx="7460">
                  <c:v>45602.833333333336</c:v>
                </c:pt>
                <c:pt idx="7461">
                  <c:v>45602.875</c:v>
                </c:pt>
                <c:pt idx="7462">
                  <c:v>45602.916666666664</c:v>
                </c:pt>
                <c:pt idx="7463">
                  <c:v>45602.958333333336</c:v>
                </c:pt>
                <c:pt idx="7464">
                  <c:v>45603</c:v>
                </c:pt>
                <c:pt idx="7465">
                  <c:v>45603.041666666664</c:v>
                </c:pt>
                <c:pt idx="7466">
                  <c:v>45603.083333333336</c:v>
                </c:pt>
                <c:pt idx="7467">
                  <c:v>45603.125</c:v>
                </c:pt>
                <c:pt idx="7468">
                  <c:v>45603.166666666664</c:v>
                </c:pt>
                <c:pt idx="7469">
                  <c:v>45603.208333333336</c:v>
                </c:pt>
                <c:pt idx="7470">
                  <c:v>45603.25</c:v>
                </c:pt>
                <c:pt idx="7471">
                  <c:v>45603.291666666664</c:v>
                </c:pt>
                <c:pt idx="7472">
                  <c:v>45603.333333333336</c:v>
                </c:pt>
                <c:pt idx="7473">
                  <c:v>45603.375</c:v>
                </c:pt>
                <c:pt idx="7474">
                  <c:v>45603.416666666664</c:v>
                </c:pt>
                <c:pt idx="7475">
                  <c:v>45603.458333333336</c:v>
                </c:pt>
                <c:pt idx="7476">
                  <c:v>45603.5</c:v>
                </c:pt>
                <c:pt idx="7477">
                  <c:v>45603.541666666664</c:v>
                </c:pt>
                <c:pt idx="7478">
                  <c:v>45603.583333333336</c:v>
                </c:pt>
                <c:pt idx="7479">
                  <c:v>45603.625</c:v>
                </c:pt>
                <c:pt idx="7480">
                  <c:v>45603.666666666664</c:v>
                </c:pt>
                <c:pt idx="7481">
                  <c:v>45603.708333333336</c:v>
                </c:pt>
                <c:pt idx="7482">
                  <c:v>45603.75</c:v>
                </c:pt>
                <c:pt idx="7483">
                  <c:v>45603.791666666664</c:v>
                </c:pt>
                <c:pt idx="7484">
                  <c:v>45603.833333333336</c:v>
                </c:pt>
                <c:pt idx="7485">
                  <c:v>45603.875</c:v>
                </c:pt>
                <c:pt idx="7486">
                  <c:v>45603.916666666664</c:v>
                </c:pt>
                <c:pt idx="7487">
                  <c:v>45603.958333333336</c:v>
                </c:pt>
                <c:pt idx="7488">
                  <c:v>45604</c:v>
                </c:pt>
                <c:pt idx="7489">
                  <c:v>45604.041666666664</c:v>
                </c:pt>
                <c:pt idx="7490">
                  <c:v>45604.083333333336</c:v>
                </c:pt>
                <c:pt idx="7491">
                  <c:v>45604.125</c:v>
                </c:pt>
                <c:pt idx="7492">
                  <c:v>45604.166666666664</c:v>
                </c:pt>
                <c:pt idx="7493">
                  <c:v>45604.208333333336</c:v>
                </c:pt>
                <c:pt idx="7494">
                  <c:v>45604.25</c:v>
                </c:pt>
                <c:pt idx="7495">
                  <c:v>45604.291666666664</c:v>
                </c:pt>
                <c:pt idx="7496">
                  <c:v>45604.333333333336</c:v>
                </c:pt>
                <c:pt idx="7497">
                  <c:v>45604.375</c:v>
                </c:pt>
                <c:pt idx="7498">
                  <c:v>45604.416666666664</c:v>
                </c:pt>
                <c:pt idx="7499">
                  <c:v>45604.458333333336</c:v>
                </c:pt>
                <c:pt idx="7500">
                  <c:v>45604.5</c:v>
                </c:pt>
                <c:pt idx="7501">
                  <c:v>45604.541666666664</c:v>
                </c:pt>
                <c:pt idx="7502">
                  <c:v>45604.583333333336</c:v>
                </c:pt>
                <c:pt idx="7503">
                  <c:v>45604.625</c:v>
                </c:pt>
                <c:pt idx="7504">
                  <c:v>45604.666666666664</c:v>
                </c:pt>
                <c:pt idx="7505">
                  <c:v>45604.708333333336</c:v>
                </c:pt>
                <c:pt idx="7506">
                  <c:v>45604.75</c:v>
                </c:pt>
                <c:pt idx="7507">
                  <c:v>45604.791666666664</c:v>
                </c:pt>
                <c:pt idx="7508">
                  <c:v>45604.833333333336</c:v>
                </c:pt>
                <c:pt idx="7509">
                  <c:v>45604.875</c:v>
                </c:pt>
                <c:pt idx="7510">
                  <c:v>45604.916666666664</c:v>
                </c:pt>
                <c:pt idx="7511">
                  <c:v>45604.958333333336</c:v>
                </c:pt>
                <c:pt idx="7512">
                  <c:v>45605</c:v>
                </c:pt>
                <c:pt idx="7513">
                  <c:v>45605.041666666664</c:v>
                </c:pt>
                <c:pt idx="7514">
                  <c:v>45605.083333333336</c:v>
                </c:pt>
                <c:pt idx="7515">
                  <c:v>45605.125</c:v>
                </c:pt>
                <c:pt idx="7516">
                  <c:v>45605.166666666664</c:v>
                </c:pt>
                <c:pt idx="7517">
                  <c:v>45605.208333333336</c:v>
                </c:pt>
                <c:pt idx="7518">
                  <c:v>45605.25</c:v>
                </c:pt>
                <c:pt idx="7519">
                  <c:v>45605.291666666664</c:v>
                </c:pt>
                <c:pt idx="7520">
                  <c:v>45605.333333333336</c:v>
                </c:pt>
                <c:pt idx="7521">
                  <c:v>45605.375</c:v>
                </c:pt>
                <c:pt idx="7522">
                  <c:v>45605.416666666664</c:v>
                </c:pt>
                <c:pt idx="7523">
                  <c:v>45605.458333333336</c:v>
                </c:pt>
                <c:pt idx="7524">
                  <c:v>45605.5</c:v>
                </c:pt>
                <c:pt idx="7525">
                  <c:v>45605.541666666664</c:v>
                </c:pt>
                <c:pt idx="7526">
                  <c:v>45605.583333333336</c:v>
                </c:pt>
                <c:pt idx="7527">
                  <c:v>45605.625</c:v>
                </c:pt>
                <c:pt idx="7528">
                  <c:v>45605.666666666664</c:v>
                </c:pt>
                <c:pt idx="7529">
                  <c:v>45605.708333333336</c:v>
                </c:pt>
                <c:pt idx="7530">
                  <c:v>45605.75</c:v>
                </c:pt>
                <c:pt idx="7531">
                  <c:v>45605.791666666664</c:v>
                </c:pt>
                <c:pt idx="7532">
                  <c:v>45605.833333333336</c:v>
                </c:pt>
                <c:pt idx="7533">
                  <c:v>45605.875</c:v>
                </c:pt>
                <c:pt idx="7534">
                  <c:v>45605.916666666664</c:v>
                </c:pt>
                <c:pt idx="7535">
                  <c:v>45605.958333333336</c:v>
                </c:pt>
                <c:pt idx="7536">
                  <c:v>45606</c:v>
                </c:pt>
                <c:pt idx="7537">
                  <c:v>45606.041666666664</c:v>
                </c:pt>
                <c:pt idx="7538">
                  <c:v>45606.083333333336</c:v>
                </c:pt>
                <c:pt idx="7539">
                  <c:v>45606.125</c:v>
                </c:pt>
                <c:pt idx="7540">
                  <c:v>45606.166666666664</c:v>
                </c:pt>
                <c:pt idx="7541">
                  <c:v>45606.208333333336</c:v>
                </c:pt>
                <c:pt idx="7542">
                  <c:v>45606.25</c:v>
                </c:pt>
                <c:pt idx="7543">
                  <c:v>45606.291666666664</c:v>
                </c:pt>
                <c:pt idx="7544">
                  <c:v>45606.333333333336</c:v>
                </c:pt>
                <c:pt idx="7545">
                  <c:v>45606.375</c:v>
                </c:pt>
                <c:pt idx="7546">
                  <c:v>45606.416666666664</c:v>
                </c:pt>
                <c:pt idx="7547">
                  <c:v>45606.458333333336</c:v>
                </c:pt>
                <c:pt idx="7548">
                  <c:v>45606.5</c:v>
                </c:pt>
                <c:pt idx="7549">
                  <c:v>45606.541666666664</c:v>
                </c:pt>
                <c:pt idx="7550">
                  <c:v>45606.583333333336</c:v>
                </c:pt>
                <c:pt idx="7551">
                  <c:v>45606.625</c:v>
                </c:pt>
                <c:pt idx="7552">
                  <c:v>45606.666666666664</c:v>
                </c:pt>
                <c:pt idx="7553">
                  <c:v>45606.708333333336</c:v>
                </c:pt>
                <c:pt idx="7554">
                  <c:v>45606.75</c:v>
                </c:pt>
                <c:pt idx="7555">
                  <c:v>45606.791666666664</c:v>
                </c:pt>
                <c:pt idx="7556">
                  <c:v>45606.833333333336</c:v>
                </c:pt>
                <c:pt idx="7557">
                  <c:v>45606.875</c:v>
                </c:pt>
                <c:pt idx="7558">
                  <c:v>45606.916666666664</c:v>
                </c:pt>
                <c:pt idx="7559">
                  <c:v>45606.958333333336</c:v>
                </c:pt>
                <c:pt idx="7560">
                  <c:v>45607</c:v>
                </c:pt>
                <c:pt idx="7561">
                  <c:v>45607.041666666664</c:v>
                </c:pt>
                <c:pt idx="7562">
                  <c:v>45607.083333333336</c:v>
                </c:pt>
                <c:pt idx="7563">
                  <c:v>45607.125</c:v>
                </c:pt>
                <c:pt idx="7564">
                  <c:v>45607.166666666664</c:v>
                </c:pt>
                <c:pt idx="7565">
                  <c:v>45607.208333333336</c:v>
                </c:pt>
                <c:pt idx="7566">
                  <c:v>45607.25</c:v>
                </c:pt>
                <c:pt idx="7567">
                  <c:v>45607.291666666664</c:v>
                </c:pt>
                <c:pt idx="7568">
                  <c:v>45607.333333333336</c:v>
                </c:pt>
                <c:pt idx="7569">
                  <c:v>45607.375</c:v>
                </c:pt>
                <c:pt idx="7570">
                  <c:v>45607.416666666664</c:v>
                </c:pt>
                <c:pt idx="7571">
                  <c:v>45607.458333333336</c:v>
                </c:pt>
                <c:pt idx="7572">
                  <c:v>45607.5</c:v>
                </c:pt>
                <c:pt idx="7573">
                  <c:v>45607.541666666664</c:v>
                </c:pt>
                <c:pt idx="7574">
                  <c:v>45607.583333333336</c:v>
                </c:pt>
                <c:pt idx="7575">
                  <c:v>45607.625</c:v>
                </c:pt>
                <c:pt idx="7576">
                  <c:v>45607.666666666664</c:v>
                </c:pt>
                <c:pt idx="7577">
                  <c:v>45607.708333333336</c:v>
                </c:pt>
                <c:pt idx="7578">
                  <c:v>45607.75</c:v>
                </c:pt>
                <c:pt idx="7579">
                  <c:v>45607.791666666664</c:v>
                </c:pt>
                <c:pt idx="7580">
                  <c:v>45607.833333333336</c:v>
                </c:pt>
                <c:pt idx="7581">
                  <c:v>45607.875</c:v>
                </c:pt>
                <c:pt idx="7582">
                  <c:v>45607.916666666664</c:v>
                </c:pt>
                <c:pt idx="7583">
                  <c:v>45607.958333333336</c:v>
                </c:pt>
                <c:pt idx="7584">
                  <c:v>45608</c:v>
                </c:pt>
                <c:pt idx="7585">
                  <c:v>45608.041666666664</c:v>
                </c:pt>
                <c:pt idx="7586">
                  <c:v>45608.083333333336</c:v>
                </c:pt>
                <c:pt idx="7587">
                  <c:v>45608.125</c:v>
                </c:pt>
                <c:pt idx="7588">
                  <c:v>45608.166666666664</c:v>
                </c:pt>
                <c:pt idx="7589">
                  <c:v>45608.208333333336</c:v>
                </c:pt>
                <c:pt idx="7590">
                  <c:v>45608.25</c:v>
                </c:pt>
                <c:pt idx="7591">
                  <c:v>45608.291666666664</c:v>
                </c:pt>
                <c:pt idx="7592">
                  <c:v>45608.333333333336</c:v>
                </c:pt>
                <c:pt idx="7593">
                  <c:v>45608.375</c:v>
                </c:pt>
                <c:pt idx="7594">
                  <c:v>45608.416666666664</c:v>
                </c:pt>
                <c:pt idx="7595">
                  <c:v>45608.458333333336</c:v>
                </c:pt>
                <c:pt idx="7596">
                  <c:v>45608.5</c:v>
                </c:pt>
                <c:pt idx="7597">
                  <c:v>45608.541666666664</c:v>
                </c:pt>
                <c:pt idx="7598">
                  <c:v>45608.583333333336</c:v>
                </c:pt>
                <c:pt idx="7599">
                  <c:v>45608.625</c:v>
                </c:pt>
                <c:pt idx="7600">
                  <c:v>45608.666666666664</c:v>
                </c:pt>
                <c:pt idx="7601">
                  <c:v>45608.708333333336</c:v>
                </c:pt>
                <c:pt idx="7602">
                  <c:v>45608.75</c:v>
                </c:pt>
                <c:pt idx="7603">
                  <c:v>45608.791666666664</c:v>
                </c:pt>
                <c:pt idx="7604">
                  <c:v>45608.833333333336</c:v>
                </c:pt>
                <c:pt idx="7605">
                  <c:v>45608.875</c:v>
                </c:pt>
                <c:pt idx="7606">
                  <c:v>45608.916666666664</c:v>
                </c:pt>
                <c:pt idx="7607">
                  <c:v>45608.958333333336</c:v>
                </c:pt>
                <c:pt idx="7608">
                  <c:v>45609</c:v>
                </c:pt>
                <c:pt idx="7609">
                  <c:v>45609.041666666664</c:v>
                </c:pt>
                <c:pt idx="7610">
                  <c:v>45609.083333333336</c:v>
                </c:pt>
                <c:pt idx="7611">
                  <c:v>45609.125</c:v>
                </c:pt>
                <c:pt idx="7612">
                  <c:v>45609.166666666664</c:v>
                </c:pt>
                <c:pt idx="7613">
                  <c:v>45609.208333333336</c:v>
                </c:pt>
                <c:pt idx="7614">
                  <c:v>45609.25</c:v>
                </c:pt>
                <c:pt idx="7615">
                  <c:v>45609.291666666664</c:v>
                </c:pt>
                <c:pt idx="7616">
                  <c:v>45609.333333333336</c:v>
                </c:pt>
                <c:pt idx="7617">
                  <c:v>45609.375</c:v>
                </c:pt>
                <c:pt idx="7618">
                  <c:v>45609.416666666664</c:v>
                </c:pt>
                <c:pt idx="7619">
                  <c:v>45609.458333333336</c:v>
                </c:pt>
                <c:pt idx="7620">
                  <c:v>45609.5</c:v>
                </c:pt>
                <c:pt idx="7621">
                  <c:v>45609.541666666664</c:v>
                </c:pt>
                <c:pt idx="7622">
                  <c:v>45609.583333333336</c:v>
                </c:pt>
                <c:pt idx="7623">
                  <c:v>45609.625</c:v>
                </c:pt>
                <c:pt idx="7624">
                  <c:v>45609.666666666664</c:v>
                </c:pt>
                <c:pt idx="7625">
                  <c:v>45609.708333333336</c:v>
                </c:pt>
                <c:pt idx="7626">
                  <c:v>45609.75</c:v>
                </c:pt>
                <c:pt idx="7627">
                  <c:v>45609.791666666664</c:v>
                </c:pt>
                <c:pt idx="7628">
                  <c:v>45609.833333333336</c:v>
                </c:pt>
                <c:pt idx="7629">
                  <c:v>45609.875</c:v>
                </c:pt>
                <c:pt idx="7630">
                  <c:v>45609.916666666664</c:v>
                </c:pt>
                <c:pt idx="7631">
                  <c:v>45609.958333333336</c:v>
                </c:pt>
                <c:pt idx="7632">
                  <c:v>45610</c:v>
                </c:pt>
                <c:pt idx="7633">
                  <c:v>45610.041666666664</c:v>
                </c:pt>
                <c:pt idx="7634">
                  <c:v>45610.083333333336</c:v>
                </c:pt>
                <c:pt idx="7635">
                  <c:v>45610.125</c:v>
                </c:pt>
                <c:pt idx="7636">
                  <c:v>45610.166666666664</c:v>
                </c:pt>
                <c:pt idx="7637">
                  <c:v>45610.208333333336</c:v>
                </c:pt>
                <c:pt idx="7638">
                  <c:v>45610.25</c:v>
                </c:pt>
                <c:pt idx="7639">
                  <c:v>45610.291666666664</c:v>
                </c:pt>
                <c:pt idx="7640">
                  <c:v>45610.333333333336</c:v>
                </c:pt>
                <c:pt idx="7641">
                  <c:v>45610.375</c:v>
                </c:pt>
                <c:pt idx="7642">
                  <c:v>45610.416666666664</c:v>
                </c:pt>
                <c:pt idx="7643">
                  <c:v>45610.458333333336</c:v>
                </c:pt>
                <c:pt idx="7644">
                  <c:v>45610.5</c:v>
                </c:pt>
                <c:pt idx="7645">
                  <c:v>45610.541666666664</c:v>
                </c:pt>
                <c:pt idx="7646">
                  <c:v>45610.583333333336</c:v>
                </c:pt>
                <c:pt idx="7647">
                  <c:v>45610.625</c:v>
                </c:pt>
                <c:pt idx="7648">
                  <c:v>45610.666666666664</c:v>
                </c:pt>
                <c:pt idx="7649">
                  <c:v>45610.708333333336</c:v>
                </c:pt>
                <c:pt idx="7650">
                  <c:v>45610.75</c:v>
                </c:pt>
                <c:pt idx="7651">
                  <c:v>45610.791666666664</c:v>
                </c:pt>
                <c:pt idx="7652">
                  <c:v>45610.833333333336</c:v>
                </c:pt>
                <c:pt idx="7653">
                  <c:v>45610.875</c:v>
                </c:pt>
                <c:pt idx="7654">
                  <c:v>45610.916666666664</c:v>
                </c:pt>
                <c:pt idx="7655">
                  <c:v>45610.958333333336</c:v>
                </c:pt>
                <c:pt idx="7656">
                  <c:v>45611</c:v>
                </c:pt>
                <c:pt idx="7657">
                  <c:v>45611.041666666664</c:v>
                </c:pt>
                <c:pt idx="7658">
                  <c:v>45611.083333333336</c:v>
                </c:pt>
                <c:pt idx="7659">
                  <c:v>45611.125</c:v>
                </c:pt>
                <c:pt idx="7660">
                  <c:v>45611.166666666664</c:v>
                </c:pt>
                <c:pt idx="7661">
                  <c:v>45611.208333333336</c:v>
                </c:pt>
                <c:pt idx="7662">
                  <c:v>45611.25</c:v>
                </c:pt>
                <c:pt idx="7663">
                  <c:v>45611.291666666664</c:v>
                </c:pt>
                <c:pt idx="7664">
                  <c:v>45611.333333333336</c:v>
                </c:pt>
                <c:pt idx="7665">
                  <c:v>45611.375</c:v>
                </c:pt>
                <c:pt idx="7666">
                  <c:v>45611.416666666664</c:v>
                </c:pt>
                <c:pt idx="7667">
                  <c:v>45611.458333333336</c:v>
                </c:pt>
                <c:pt idx="7668">
                  <c:v>45611.5</c:v>
                </c:pt>
                <c:pt idx="7669">
                  <c:v>45611.541666666664</c:v>
                </c:pt>
                <c:pt idx="7670">
                  <c:v>45611.583333333336</c:v>
                </c:pt>
                <c:pt idx="7671">
                  <c:v>45611.625</c:v>
                </c:pt>
                <c:pt idx="7672">
                  <c:v>45611.666666666664</c:v>
                </c:pt>
                <c:pt idx="7673">
                  <c:v>45611.708333333336</c:v>
                </c:pt>
                <c:pt idx="7674">
                  <c:v>45611.75</c:v>
                </c:pt>
                <c:pt idx="7675">
                  <c:v>45611.791666666664</c:v>
                </c:pt>
                <c:pt idx="7676">
                  <c:v>45611.833333333336</c:v>
                </c:pt>
                <c:pt idx="7677">
                  <c:v>45611.875</c:v>
                </c:pt>
                <c:pt idx="7678">
                  <c:v>45611.916666666664</c:v>
                </c:pt>
                <c:pt idx="7679">
                  <c:v>45611.958333333336</c:v>
                </c:pt>
                <c:pt idx="7680">
                  <c:v>45612</c:v>
                </c:pt>
                <c:pt idx="7681">
                  <c:v>45612.041666666664</c:v>
                </c:pt>
                <c:pt idx="7682">
                  <c:v>45612.083333333336</c:v>
                </c:pt>
                <c:pt idx="7683">
                  <c:v>45612.125</c:v>
                </c:pt>
                <c:pt idx="7684">
                  <c:v>45612.166666666664</c:v>
                </c:pt>
                <c:pt idx="7685">
                  <c:v>45612.208333333336</c:v>
                </c:pt>
                <c:pt idx="7686">
                  <c:v>45612.25</c:v>
                </c:pt>
                <c:pt idx="7687">
                  <c:v>45612.291666666664</c:v>
                </c:pt>
                <c:pt idx="7688">
                  <c:v>45612.333333333336</c:v>
                </c:pt>
                <c:pt idx="7689">
                  <c:v>45612.375</c:v>
                </c:pt>
                <c:pt idx="7690">
                  <c:v>45612.416666666664</c:v>
                </c:pt>
                <c:pt idx="7691">
                  <c:v>45612.458333333336</c:v>
                </c:pt>
                <c:pt idx="7692">
                  <c:v>45612.5</c:v>
                </c:pt>
                <c:pt idx="7693">
                  <c:v>45612.541666666664</c:v>
                </c:pt>
                <c:pt idx="7694">
                  <c:v>45612.583333333336</c:v>
                </c:pt>
                <c:pt idx="7695">
                  <c:v>45612.625</c:v>
                </c:pt>
                <c:pt idx="7696">
                  <c:v>45612.666666666664</c:v>
                </c:pt>
                <c:pt idx="7697">
                  <c:v>45612.708333333336</c:v>
                </c:pt>
                <c:pt idx="7698">
                  <c:v>45612.75</c:v>
                </c:pt>
                <c:pt idx="7699">
                  <c:v>45612.791666666664</c:v>
                </c:pt>
                <c:pt idx="7700">
                  <c:v>45612.833333333336</c:v>
                </c:pt>
                <c:pt idx="7701">
                  <c:v>45612.875</c:v>
                </c:pt>
                <c:pt idx="7702">
                  <c:v>45612.916666666664</c:v>
                </c:pt>
                <c:pt idx="7703">
                  <c:v>45612.958333333336</c:v>
                </c:pt>
                <c:pt idx="7704">
                  <c:v>45613</c:v>
                </c:pt>
                <c:pt idx="7705">
                  <c:v>45613.041666666664</c:v>
                </c:pt>
                <c:pt idx="7706">
                  <c:v>45613.083333333336</c:v>
                </c:pt>
                <c:pt idx="7707">
                  <c:v>45613.125</c:v>
                </c:pt>
                <c:pt idx="7708">
                  <c:v>45613.166666666664</c:v>
                </c:pt>
                <c:pt idx="7709">
                  <c:v>45613.208333333336</c:v>
                </c:pt>
                <c:pt idx="7710">
                  <c:v>45613.25</c:v>
                </c:pt>
                <c:pt idx="7711">
                  <c:v>45613.291666666664</c:v>
                </c:pt>
                <c:pt idx="7712">
                  <c:v>45613.333333333336</c:v>
                </c:pt>
                <c:pt idx="7713">
                  <c:v>45613.375</c:v>
                </c:pt>
                <c:pt idx="7714">
                  <c:v>45613.416666666664</c:v>
                </c:pt>
                <c:pt idx="7715">
                  <c:v>45613.458333333336</c:v>
                </c:pt>
                <c:pt idx="7716">
                  <c:v>45613.5</c:v>
                </c:pt>
                <c:pt idx="7717">
                  <c:v>45613.541666666664</c:v>
                </c:pt>
                <c:pt idx="7718">
                  <c:v>45613.583333333336</c:v>
                </c:pt>
                <c:pt idx="7719">
                  <c:v>45613.625</c:v>
                </c:pt>
                <c:pt idx="7720">
                  <c:v>45613.666666666664</c:v>
                </c:pt>
                <c:pt idx="7721">
                  <c:v>45613.708333333336</c:v>
                </c:pt>
                <c:pt idx="7722">
                  <c:v>45613.75</c:v>
                </c:pt>
                <c:pt idx="7723">
                  <c:v>45613.791666666664</c:v>
                </c:pt>
                <c:pt idx="7724">
                  <c:v>45613.833333333336</c:v>
                </c:pt>
                <c:pt idx="7725">
                  <c:v>45613.875</c:v>
                </c:pt>
                <c:pt idx="7726">
                  <c:v>45613.916666666664</c:v>
                </c:pt>
                <c:pt idx="7727">
                  <c:v>45613.958333333336</c:v>
                </c:pt>
                <c:pt idx="7728">
                  <c:v>45614</c:v>
                </c:pt>
                <c:pt idx="7729">
                  <c:v>45614.041666666664</c:v>
                </c:pt>
                <c:pt idx="7730">
                  <c:v>45614.083333333336</c:v>
                </c:pt>
                <c:pt idx="7731">
                  <c:v>45614.125</c:v>
                </c:pt>
                <c:pt idx="7732">
                  <c:v>45614.166666666664</c:v>
                </c:pt>
                <c:pt idx="7733">
                  <c:v>45614.208333333336</c:v>
                </c:pt>
                <c:pt idx="7734">
                  <c:v>45614.25</c:v>
                </c:pt>
                <c:pt idx="7735">
                  <c:v>45614.291666666664</c:v>
                </c:pt>
                <c:pt idx="7736">
                  <c:v>45614.333333333336</c:v>
                </c:pt>
                <c:pt idx="7737">
                  <c:v>45614.375</c:v>
                </c:pt>
                <c:pt idx="7738">
                  <c:v>45614.416666666664</c:v>
                </c:pt>
                <c:pt idx="7739">
                  <c:v>45614.458333333336</c:v>
                </c:pt>
                <c:pt idx="7740">
                  <c:v>45614.5</c:v>
                </c:pt>
                <c:pt idx="7741">
                  <c:v>45614.541666666664</c:v>
                </c:pt>
                <c:pt idx="7742">
                  <c:v>45614.583333333336</c:v>
                </c:pt>
                <c:pt idx="7743">
                  <c:v>45614.625</c:v>
                </c:pt>
                <c:pt idx="7744">
                  <c:v>45614.666666666664</c:v>
                </c:pt>
                <c:pt idx="7745">
                  <c:v>45614.708333333336</c:v>
                </c:pt>
                <c:pt idx="7746">
                  <c:v>45614.75</c:v>
                </c:pt>
                <c:pt idx="7747">
                  <c:v>45614.791666666664</c:v>
                </c:pt>
                <c:pt idx="7748">
                  <c:v>45614.833333333336</c:v>
                </c:pt>
                <c:pt idx="7749">
                  <c:v>45614.875</c:v>
                </c:pt>
                <c:pt idx="7750">
                  <c:v>45614.916666666664</c:v>
                </c:pt>
                <c:pt idx="7751">
                  <c:v>45614.958333333336</c:v>
                </c:pt>
                <c:pt idx="7752">
                  <c:v>45615</c:v>
                </c:pt>
                <c:pt idx="7753">
                  <c:v>45615.041666666664</c:v>
                </c:pt>
                <c:pt idx="7754">
                  <c:v>45615.083333333336</c:v>
                </c:pt>
                <c:pt idx="7755">
                  <c:v>45615.125</c:v>
                </c:pt>
                <c:pt idx="7756">
                  <c:v>45615.166666666664</c:v>
                </c:pt>
                <c:pt idx="7757">
                  <c:v>45615.208333333336</c:v>
                </c:pt>
                <c:pt idx="7758">
                  <c:v>45615.25</c:v>
                </c:pt>
                <c:pt idx="7759">
                  <c:v>45615.291666666664</c:v>
                </c:pt>
                <c:pt idx="7760">
                  <c:v>45615.333333333336</c:v>
                </c:pt>
                <c:pt idx="7761">
                  <c:v>45615.375</c:v>
                </c:pt>
                <c:pt idx="7762">
                  <c:v>45615.416666666664</c:v>
                </c:pt>
                <c:pt idx="7763">
                  <c:v>45615.458333333336</c:v>
                </c:pt>
                <c:pt idx="7764">
                  <c:v>45615.5</c:v>
                </c:pt>
                <c:pt idx="7765">
                  <c:v>45615.541666666664</c:v>
                </c:pt>
                <c:pt idx="7766">
                  <c:v>45615.583333333336</c:v>
                </c:pt>
                <c:pt idx="7767">
                  <c:v>45615.625</c:v>
                </c:pt>
                <c:pt idx="7768">
                  <c:v>45615.666666666664</c:v>
                </c:pt>
                <c:pt idx="7769">
                  <c:v>45615.708333333336</c:v>
                </c:pt>
                <c:pt idx="7770">
                  <c:v>45615.75</c:v>
                </c:pt>
                <c:pt idx="7771">
                  <c:v>45615.791666666664</c:v>
                </c:pt>
                <c:pt idx="7772">
                  <c:v>45615.833333333336</c:v>
                </c:pt>
                <c:pt idx="7773">
                  <c:v>45615.875</c:v>
                </c:pt>
                <c:pt idx="7774">
                  <c:v>45615.916666666664</c:v>
                </c:pt>
                <c:pt idx="7775">
                  <c:v>45615.958333333336</c:v>
                </c:pt>
                <c:pt idx="7776">
                  <c:v>45616</c:v>
                </c:pt>
                <c:pt idx="7777">
                  <c:v>45616.041666666664</c:v>
                </c:pt>
                <c:pt idx="7778">
                  <c:v>45616.083333333336</c:v>
                </c:pt>
                <c:pt idx="7779">
                  <c:v>45616.125</c:v>
                </c:pt>
                <c:pt idx="7780">
                  <c:v>45616.166666666664</c:v>
                </c:pt>
                <c:pt idx="7781">
                  <c:v>45616.208333333336</c:v>
                </c:pt>
                <c:pt idx="7782">
                  <c:v>45616.25</c:v>
                </c:pt>
                <c:pt idx="7783">
                  <c:v>45616.291666666664</c:v>
                </c:pt>
                <c:pt idx="7784">
                  <c:v>45616.333333333336</c:v>
                </c:pt>
                <c:pt idx="7785">
                  <c:v>45616.375</c:v>
                </c:pt>
                <c:pt idx="7786">
                  <c:v>45616.416666666664</c:v>
                </c:pt>
                <c:pt idx="7787">
                  <c:v>45616.458333333336</c:v>
                </c:pt>
                <c:pt idx="7788">
                  <c:v>45616.5</c:v>
                </c:pt>
                <c:pt idx="7789">
                  <c:v>45616.541666666664</c:v>
                </c:pt>
                <c:pt idx="7790">
                  <c:v>45616.583333333336</c:v>
                </c:pt>
                <c:pt idx="7791">
                  <c:v>45616.625</c:v>
                </c:pt>
                <c:pt idx="7792">
                  <c:v>45616.666666666664</c:v>
                </c:pt>
                <c:pt idx="7793">
                  <c:v>45616.708333333336</c:v>
                </c:pt>
                <c:pt idx="7794">
                  <c:v>45616.75</c:v>
                </c:pt>
                <c:pt idx="7795">
                  <c:v>45616.791666666664</c:v>
                </c:pt>
                <c:pt idx="7796">
                  <c:v>45616.833333333336</c:v>
                </c:pt>
                <c:pt idx="7797">
                  <c:v>45616.875</c:v>
                </c:pt>
                <c:pt idx="7798">
                  <c:v>45616.916666666664</c:v>
                </c:pt>
                <c:pt idx="7799">
                  <c:v>45616.958333333336</c:v>
                </c:pt>
                <c:pt idx="7800">
                  <c:v>45617</c:v>
                </c:pt>
                <c:pt idx="7801">
                  <c:v>45617.041666666664</c:v>
                </c:pt>
                <c:pt idx="7802">
                  <c:v>45617.083333333336</c:v>
                </c:pt>
                <c:pt idx="7803">
                  <c:v>45617.125</c:v>
                </c:pt>
                <c:pt idx="7804">
                  <c:v>45617.166666666664</c:v>
                </c:pt>
                <c:pt idx="7805">
                  <c:v>45617.208333333336</c:v>
                </c:pt>
                <c:pt idx="7806">
                  <c:v>45617.25</c:v>
                </c:pt>
                <c:pt idx="7807">
                  <c:v>45617.291666666664</c:v>
                </c:pt>
                <c:pt idx="7808">
                  <c:v>45617.333333333336</c:v>
                </c:pt>
                <c:pt idx="7809">
                  <c:v>45617.375</c:v>
                </c:pt>
                <c:pt idx="7810">
                  <c:v>45617.416666666664</c:v>
                </c:pt>
                <c:pt idx="7811">
                  <c:v>45617.458333333336</c:v>
                </c:pt>
                <c:pt idx="7812">
                  <c:v>45617.5</c:v>
                </c:pt>
                <c:pt idx="7813">
                  <c:v>45617.541666666664</c:v>
                </c:pt>
                <c:pt idx="7814">
                  <c:v>45617.583333333336</c:v>
                </c:pt>
                <c:pt idx="7815">
                  <c:v>45617.625</c:v>
                </c:pt>
                <c:pt idx="7816">
                  <c:v>45617.666666666664</c:v>
                </c:pt>
                <c:pt idx="7817">
                  <c:v>45617.708333333336</c:v>
                </c:pt>
                <c:pt idx="7818">
                  <c:v>45617.75</c:v>
                </c:pt>
                <c:pt idx="7819">
                  <c:v>45617.791666666664</c:v>
                </c:pt>
                <c:pt idx="7820">
                  <c:v>45617.833333333336</c:v>
                </c:pt>
                <c:pt idx="7821">
                  <c:v>45617.875</c:v>
                </c:pt>
                <c:pt idx="7822">
                  <c:v>45617.916666666664</c:v>
                </c:pt>
                <c:pt idx="7823">
                  <c:v>45617.958333333336</c:v>
                </c:pt>
                <c:pt idx="7824">
                  <c:v>45618</c:v>
                </c:pt>
                <c:pt idx="7825">
                  <c:v>45618.041666666664</c:v>
                </c:pt>
                <c:pt idx="7826">
                  <c:v>45618.083333333336</c:v>
                </c:pt>
                <c:pt idx="7827">
                  <c:v>45618.125</c:v>
                </c:pt>
                <c:pt idx="7828">
                  <c:v>45618.166666666664</c:v>
                </c:pt>
                <c:pt idx="7829">
                  <c:v>45618.208333333336</c:v>
                </c:pt>
                <c:pt idx="7830">
                  <c:v>45618.25</c:v>
                </c:pt>
                <c:pt idx="7831">
                  <c:v>45618.291666666664</c:v>
                </c:pt>
                <c:pt idx="7832">
                  <c:v>45618.333333333336</c:v>
                </c:pt>
                <c:pt idx="7833">
                  <c:v>45618.375</c:v>
                </c:pt>
                <c:pt idx="7834">
                  <c:v>45618.416666666664</c:v>
                </c:pt>
                <c:pt idx="7835">
                  <c:v>45618.458333333336</c:v>
                </c:pt>
                <c:pt idx="7836">
                  <c:v>45618.5</c:v>
                </c:pt>
                <c:pt idx="7837">
                  <c:v>45618.541666666664</c:v>
                </c:pt>
                <c:pt idx="7838">
                  <c:v>45618.583333333336</c:v>
                </c:pt>
                <c:pt idx="7839">
                  <c:v>45618.625</c:v>
                </c:pt>
                <c:pt idx="7840">
                  <c:v>45618.666666666664</c:v>
                </c:pt>
                <c:pt idx="7841">
                  <c:v>45618.708333333336</c:v>
                </c:pt>
                <c:pt idx="7842">
                  <c:v>45618.75</c:v>
                </c:pt>
                <c:pt idx="7843">
                  <c:v>45618.791666666664</c:v>
                </c:pt>
                <c:pt idx="7844">
                  <c:v>45618.833333333336</c:v>
                </c:pt>
                <c:pt idx="7845">
                  <c:v>45618.875</c:v>
                </c:pt>
                <c:pt idx="7846">
                  <c:v>45618.916666666664</c:v>
                </c:pt>
                <c:pt idx="7847">
                  <c:v>45618.958333333336</c:v>
                </c:pt>
                <c:pt idx="7848">
                  <c:v>45619</c:v>
                </c:pt>
                <c:pt idx="7849">
                  <c:v>45619.041666666664</c:v>
                </c:pt>
                <c:pt idx="7850">
                  <c:v>45619.083333333336</c:v>
                </c:pt>
                <c:pt idx="7851">
                  <c:v>45619.125</c:v>
                </c:pt>
                <c:pt idx="7852">
                  <c:v>45619.166666666664</c:v>
                </c:pt>
                <c:pt idx="7853">
                  <c:v>45619.208333333336</c:v>
                </c:pt>
                <c:pt idx="7854">
                  <c:v>45619.25</c:v>
                </c:pt>
                <c:pt idx="7855">
                  <c:v>45619.291666666664</c:v>
                </c:pt>
                <c:pt idx="7856">
                  <c:v>45619.333333333336</c:v>
                </c:pt>
                <c:pt idx="7857">
                  <c:v>45619.375</c:v>
                </c:pt>
                <c:pt idx="7858">
                  <c:v>45619.416666666664</c:v>
                </c:pt>
                <c:pt idx="7859">
                  <c:v>45619.458333333336</c:v>
                </c:pt>
                <c:pt idx="7860">
                  <c:v>45619.5</c:v>
                </c:pt>
                <c:pt idx="7861">
                  <c:v>45619.541666666664</c:v>
                </c:pt>
                <c:pt idx="7862">
                  <c:v>45619.583333333336</c:v>
                </c:pt>
                <c:pt idx="7863">
                  <c:v>45619.625</c:v>
                </c:pt>
                <c:pt idx="7864">
                  <c:v>45619.666666666664</c:v>
                </c:pt>
                <c:pt idx="7865">
                  <c:v>45619.708333333336</c:v>
                </c:pt>
                <c:pt idx="7866">
                  <c:v>45619.75</c:v>
                </c:pt>
                <c:pt idx="7867">
                  <c:v>45619.791666666664</c:v>
                </c:pt>
                <c:pt idx="7868">
                  <c:v>45619.833333333336</c:v>
                </c:pt>
                <c:pt idx="7869">
                  <c:v>45619.875</c:v>
                </c:pt>
                <c:pt idx="7870">
                  <c:v>45619.916666666664</c:v>
                </c:pt>
                <c:pt idx="7871">
                  <c:v>45619.958333333336</c:v>
                </c:pt>
                <c:pt idx="7872">
                  <c:v>45620</c:v>
                </c:pt>
                <c:pt idx="7873">
                  <c:v>45620.041666666664</c:v>
                </c:pt>
                <c:pt idx="7874">
                  <c:v>45620.083333333336</c:v>
                </c:pt>
                <c:pt idx="7875">
                  <c:v>45620.125</c:v>
                </c:pt>
                <c:pt idx="7876">
                  <c:v>45620.166666666664</c:v>
                </c:pt>
                <c:pt idx="7877">
                  <c:v>45620.208333333336</c:v>
                </c:pt>
                <c:pt idx="7878">
                  <c:v>45620.25</c:v>
                </c:pt>
                <c:pt idx="7879">
                  <c:v>45620.291666666664</c:v>
                </c:pt>
                <c:pt idx="7880">
                  <c:v>45620.333333333336</c:v>
                </c:pt>
                <c:pt idx="7881">
                  <c:v>45620.375</c:v>
                </c:pt>
                <c:pt idx="7882">
                  <c:v>45620.416666666664</c:v>
                </c:pt>
                <c:pt idx="7883">
                  <c:v>45620.458333333336</c:v>
                </c:pt>
                <c:pt idx="7884">
                  <c:v>45620.5</c:v>
                </c:pt>
                <c:pt idx="7885">
                  <c:v>45620.541666666664</c:v>
                </c:pt>
                <c:pt idx="7886">
                  <c:v>45620.583333333336</c:v>
                </c:pt>
                <c:pt idx="7887">
                  <c:v>45620.625</c:v>
                </c:pt>
                <c:pt idx="7888">
                  <c:v>45620.666666666664</c:v>
                </c:pt>
                <c:pt idx="7889">
                  <c:v>45620.708333333336</c:v>
                </c:pt>
                <c:pt idx="7890">
                  <c:v>45620.75</c:v>
                </c:pt>
                <c:pt idx="7891">
                  <c:v>45620.791666666664</c:v>
                </c:pt>
                <c:pt idx="7892">
                  <c:v>45620.833333333336</c:v>
                </c:pt>
                <c:pt idx="7893">
                  <c:v>45620.875</c:v>
                </c:pt>
                <c:pt idx="7894">
                  <c:v>45620.916666666664</c:v>
                </c:pt>
                <c:pt idx="7895">
                  <c:v>45620.958333333336</c:v>
                </c:pt>
                <c:pt idx="7896">
                  <c:v>45621</c:v>
                </c:pt>
                <c:pt idx="7897">
                  <c:v>45621.041666666664</c:v>
                </c:pt>
                <c:pt idx="7898">
                  <c:v>45621.083333333336</c:v>
                </c:pt>
                <c:pt idx="7899">
                  <c:v>45621.125</c:v>
                </c:pt>
                <c:pt idx="7900">
                  <c:v>45621.166666666664</c:v>
                </c:pt>
                <c:pt idx="7901">
                  <c:v>45621.208333333336</c:v>
                </c:pt>
                <c:pt idx="7902">
                  <c:v>45621.25</c:v>
                </c:pt>
                <c:pt idx="7903">
                  <c:v>45621.291666666664</c:v>
                </c:pt>
                <c:pt idx="7904">
                  <c:v>45621.333333333336</c:v>
                </c:pt>
                <c:pt idx="7905">
                  <c:v>45621.375</c:v>
                </c:pt>
                <c:pt idx="7906">
                  <c:v>45621.416666666664</c:v>
                </c:pt>
                <c:pt idx="7907">
                  <c:v>45621.458333333336</c:v>
                </c:pt>
                <c:pt idx="7908">
                  <c:v>45621.5</c:v>
                </c:pt>
                <c:pt idx="7909">
                  <c:v>45621.541666666664</c:v>
                </c:pt>
                <c:pt idx="7910">
                  <c:v>45621.583333333336</c:v>
                </c:pt>
                <c:pt idx="7911">
                  <c:v>45621.625</c:v>
                </c:pt>
                <c:pt idx="7912">
                  <c:v>45621.666666666664</c:v>
                </c:pt>
                <c:pt idx="7913">
                  <c:v>45621.708333333336</c:v>
                </c:pt>
                <c:pt idx="7914">
                  <c:v>45621.75</c:v>
                </c:pt>
                <c:pt idx="7915">
                  <c:v>45621.791666666664</c:v>
                </c:pt>
                <c:pt idx="7916">
                  <c:v>45621.833333333336</c:v>
                </c:pt>
                <c:pt idx="7917">
                  <c:v>45621.875</c:v>
                </c:pt>
                <c:pt idx="7918">
                  <c:v>45621.916666666664</c:v>
                </c:pt>
                <c:pt idx="7919">
                  <c:v>45621.958333333336</c:v>
                </c:pt>
                <c:pt idx="7920">
                  <c:v>45622</c:v>
                </c:pt>
                <c:pt idx="7921">
                  <c:v>45622.041666666664</c:v>
                </c:pt>
                <c:pt idx="7922">
                  <c:v>45622.083333333336</c:v>
                </c:pt>
                <c:pt idx="7923">
                  <c:v>45622.125</c:v>
                </c:pt>
                <c:pt idx="7924">
                  <c:v>45622.166666666664</c:v>
                </c:pt>
                <c:pt idx="7925">
                  <c:v>45622.208333333336</c:v>
                </c:pt>
                <c:pt idx="7926">
                  <c:v>45622.25</c:v>
                </c:pt>
                <c:pt idx="7927">
                  <c:v>45622.291666666664</c:v>
                </c:pt>
                <c:pt idx="7928">
                  <c:v>45622.333333333336</c:v>
                </c:pt>
                <c:pt idx="7929">
                  <c:v>45622.375</c:v>
                </c:pt>
                <c:pt idx="7930">
                  <c:v>45622.416666666664</c:v>
                </c:pt>
                <c:pt idx="7931">
                  <c:v>45622.458333333336</c:v>
                </c:pt>
                <c:pt idx="7932">
                  <c:v>45622.5</c:v>
                </c:pt>
                <c:pt idx="7933">
                  <c:v>45622.541666666664</c:v>
                </c:pt>
                <c:pt idx="7934">
                  <c:v>45622.583333333336</c:v>
                </c:pt>
                <c:pt idx="7935">
                  <c:v>45622.625</c:v>
                </c:pt>
                <c:pt idx="7936">
                  <c:v>45622.666666666664</c:v>
                </c:pt>
                <c:pt idx="7937">
                  <c:v>45622.708333333336</c:v>
                </c:pt>
                <c:pt idx="7938">
                  <c:v>45622.75</c:v>
                </c:pt>
                <c:pt idx="7939">
                  <c:v>45622.791666666664</c:v>
                </c:pt>
                <c:pt idx="7940">
                  <c:v>45622.833333333336</c:v>
                </c:pt>
                <c:pt idx="7941">
                  <c:v>45622.875</c:v>
                </c:pt>
                <c:pt idx="7942">
                  <c:v>45622.916666666664</c:v>
                </c:pt>
                <c:pt idx="7943">
                  <c:v>45622.958333333336</c:v>
                </c:pt>
                <c:pt idx="7944">
                  <c:v>45623</c:v>
                </c:pt>
                <c:pt idx="7945">
                  <c:v>45623.041666666664</c:v>
                </c:pt>
                <c:pt idx="7946">
                  <c:v>45623.083333333336</c:v>
                </c:pt>
                <c:pt idx="7947">
                  <c:v>45623.125</c:v>
                </c:pt>
                <c:pt idx="7948">
                  <c:v>45623.166666666664</c:v>
                </c:pt>
                <c:pt idx="7949">
                  <c:v>45623.208333333336</c:v>
                </c:pt>
                <c:pt idx="7950">
                  <c:v>45623.25</c:v>
                </c:pt>
                <c:pt idx="7951">
                  <c:v>45623.291666666664</c:v>
                </c:pt>
                <c:pt idx="7952">
                  <c:v>45623.333333333336</c:v>
                </c:pt>
                <c:pt idx="7953">
                  <c:v>45623.375</c:v>
                </c:pt>
                <c:pt idx="7954">
                  <c:v>45623.416666666664</c:v>
                </c:pt>
                <c:pt idx="7955">
                  <c:v>45623.458333333336</c:v>
                </c:pt>
                <c:pt idx="7956">
                  <c:v>45623.5</c:v>
                </c:pt>
                <c:pt idx="7957">
                  <c:v>45623.541666666664</c:v>
                </c:pt>
                <c:pt idx="7958">
                  <c:v>45623.583333333336</c:v>
                </c:pt>
                <c:pt idx="7959">
                  <c:v>45623.625</c:v>
                </c:pt>
                <c:pt idx="7960">
                  <c:v>45623.666666666664</c:v>
                </c:pt>
                <c:pt idx="7961">
                  <c:v>45623.708333333336</c:v>
                </c:pt>
                <c:pt idx="7962">
                  <c:v>45623.75</c:v>
                </c:pt>
                <c:pt idx="7963">
                  <c:v>45623.791666666664</c:v>
                </c:pt>
                <c:pt idx="7964">
                  <c:v>45623.833333333336</c:v>
                </c:pt>
                <c:pt idx="7965">
                  <c:v>45623.875</c:v>
                </c:pt>
                <c:pt idx="7966">
                  <c:v>45623.916666666664</c:v>
                </c:pt>
                <c:pt idx="7967">
                  <c:v>45623.958333333336</c:v>
                </c:pt>
                <c:pt idx="7968">
                  <c:v>45624</c:v>
                </c:pt>
                <c:pt idx="7969">
                  <c:v>45624.041666666664</c:v>
                </c:pt>
                <c:pt idx="7970">
                  <c:v>45624.083333333336</c:v>
                </c:pt>
                <c:pt idx="7971">
                  <c:v>45624.125</c:v>
                </c:pt>
                <c:pt idx="7972">
                  <c:v>45624.166666666664</c:v>
                </c:pt>
                <c:pt idx="7973">
                  <c:v>45624.208333333336</c:v>
                </c:pt>
                <c:pt idx="7974">
                  <c:v>45624.25</c:v>
                </c:pt>
                <c:pt idx="7975">
                  <c:v>45624.291666666664</c:v>
                </c:pt>
                <c:pt idx="7976">
                  <c:v>45624.333333333336</c:v>
                </c:pt>
                <c:pt idx="7977">
                  <c:v>45624.375</c:v>
                </c:pt>
                <c:pt idx="7978">
                  <c:v>45624.416666666664</c:v>
                </c:pt>
                <c:pt idx="7979">
                  <c:v>45624.458333333336</c:v>
                </c:pt>
                <c:pt idx="7980">
                  <c:v>45624.5</c:v>
                </c:pt>
                <c:pt idx="7981">
                  <c:v>45624.541666666664</c:v>
                </c:pt>
                <c:pt idx="7982">
                  <c:v>45624.583333333336</c:v>
                </c:pt>
                <c:pt idx="7983">
                  <c:v>45624.625</c:v>
                </c:pt>
                <c:pt idx="7984">
                  <c:v>45624.666666666664</c:v>
                </c:pt>
                <c:pt idx="7985">
                  <c:v>45624.708333333336</c:v>
                </c:pt>
                <c:pt idx="7986">
                  <c:v>45624.75</c:v>
                </c:pt>
                <c:pt idx="7987">
                  <c:v>45624.791666666664</c:v>
                </c:pt>
                <c:pt idx="7988">
                  <c:v>45624.833333333336</c:v>
                </c:pt>
                <c:pt idx="7989">
                  <c:v>45624.875</c:v>
                </c:pt>
                <c:pt idx="7990">
                  <c:v>45624.916666666664</c:v>
                </c:pt>
                <c:pt idx="7991">
                  <c:v>45624.958333333336</c:v>
                </c:pt>
                <c:pt idx="7992">
                  <c:v>45625</c:v>
                </c:pt>
                <c:pt idx="7993">
                  <c:v>45625.041666666664</c:v>
                </c:pt>
                <c:pt idx="7994">
                  <c:v>45625.083333333336</c:v>
                </c:pt>
                <c:pt idx="7995">
                  <c:v>45625.125</c:v>
                </c:pt>
                <c:pt idx="7996">
                  <c:v>45625.166666666664</c:v>
                </c:pt>
                <c:pt idx="7997">
                  <c:v>45625.208333333336</c:v>
                </c:pt>
                <c:pt idx="7998">
                  <c:v>45625.25</c:v>
                </c:pt>
                <c:pt idx="7999">
                  <c:v>45625.291666666664</c:v>
                </c:pt>
                <c:pt idx="8000">
                  <c:v>45625.333333333336</c:v>
                </c:pt>
                <c:pt idx="8001">
                  <c:v>45625.375</c:v>
                </c:pt>
                <c:pt idx="8002">
                  <c:v>45625.416666666664</c:v>
                </c:pt>
                <c:pt idx="8003">
                  <c:v>45625.458333333336</c:v>
                </c:pt>
                <c:pt idx="8004">
                  <c:v>45625.5</c:v>
                </c:pt>
                <c:pt idx="8005">
                  <c:v>45625.541666666664</c:v>
                </c:pt>
                <c:pt idx="8006">
                  <c:v>45625.583333333336</c:v>
                </c:pt>
                <c:pt idx="8007">
                  <c:v>45625.625</c:v>
                </c:pt>
                <c:pt idx="8008">
                  <c:v>45625.666666666664</c:v>
                </c:pt>
                <c:pt idx="8009">
                  <c:v>45625.708333333336</c:v>
                </c:pt>
                <c:pt idx="8010">
                  <c:v>45625.75</c:v>
                </c:pt>
                <c:pt idx="8011">
                  <c:v>45625.791666666664</c:v>
                </c:pt>
                <c:pt idx="8012">
                  <c:v>45625.833333333336</c:v>
                </c:pt>
                <c:pt idx="8013">
                  <c:v>45625.875</c:v>
                </c:pt>
                <c:pt idx="8014">
                  <c:v>45625.916666666664</c:v>
                </c:pt>
                <c:pt idx="8015">
                  <c:v>45625.958333333336</c:v>
                </c:pt>
                <c:pt idx="8016">
                  <c:v>45626</c:v>
                </c:pt>
                <c:pt idx="8017">
                  <c:v>45626.041666666664</c:v>
                </c:pt>
                <c:pt idx="8018">
                  <c:v>45626.083333333336</c:v>
                </c:pt>
                <c:pt idx="8019">
                  <c:v>45626.125</c:v>
                </c:pt>
                <c:pt idx="8020">
                  <c:v>45626.166666666664</c:v>
                </c:pt>
                <c:pt idx="8021">
                  <c:v>45626.208333333336</c:v>
                </c:pt>
                <c:pt idx="8022">
                  <c:v>45626.25</c:v>
                </c:pt>
                <c:pt idx="8023">
                  <c:v>45626.291666666664</c:v>
                </c:pt>
                <c:pt idx="8024">
                  <c:v>45626.333333333336</c:v>
                </c:pt>
                <c:pt idx="8025">
                  <c:v>45626.375</c:v>
                </c:pt>
                <c:pt idx="8026">
                  <c:v>45626.416666666664</c:v>
                </c:pt>
                <c:pt idx="8027">
                  <c:v>45626.458333333336</c:v>
                </c:pt>
                <c:pt idx="8028">
                  <c:v>45626.5</c:v>
                </c:pt>
                <c:pt idx="8029">
                  <c:v>45626.541666666664</c:v>
                </c:pt>
                <c:pt idx="8030">
                  <c:v>45626.583333333336</c:v>
                </c:pt>
                <c:pt idx="8031">
                  <c:v>45626.625</c:v>
                </c:pt>
                <c:pt idx="8032">
                  <c:v>45626.666666666664</c:v>
                </c:pt>
                <c:pt idx="8033">
                  <c:v>45626.708333333336</c:v>
                </c:pt>
                <c:pt idx="8034">
                  <c:v>45626.75</c:v>
                </c:pt>
                <c:pt idx="8035">
                  <c:v>45626.791666666664</c:v>
                </c:pt>
                <c:pt idx="8036">
                  <c:v>45626.833333333336</c:v>
                </c:pt>
                <c:pt idx="8037">
                  <c:v>45626.875</c:v>
                </c:pt>
                <c:pt idx="8038">
                  <c:v>45626.916666666664</c:v>
                </c:pt>
                <c:pt idx="8039">
                  <c:v>45626.958333333336</c:v>
                </c:pt>
                <c:pt idx="8040">
                  <c:v>45627</c:v>
                </c:pt>
                <c:pt idx="8041">
                  <c:v>45627.041666666664</c:v>
                </c:pt>
                <c:pt idx="8042">
                  <c:v>45627.083333333336</c:v>
                </c:pt>
                <c:pt idx="8043">
                  <c:v>45627.125</c:v>
                </c:pt>
                <c:pt idx="8044">
                  <c:v>45627.166666666664</c:v>
                </c:pt>
                <c:pt idx="8045">
                  <c:v>45627.208333333336</c:v>
                </c:pt>
                <c:pt idx="8046">
                  <c:v>45627.25</c:v>
                </c:pt>
                <c:pt idx="8047">
                  <c:v>45627.291666666664</c:v>
                </c:pt>
                <c:pt idx="8048">
                  <c:v>45627.333333333336</c:v>
                </c:pt>
                <c:pt idx="8049">
                  <c:v>45627.375</c:v>
                </c:pt>
                <c:pt idx="8050">
                  <c:v>45627.416666666664</c:v>
                </c:pt>
                <c:pt idx="8051">
                  <c:v>45627.458333333336</c:v>
                </c:pt>
                <c:pt idx="8052">
                  <c:v>45627.5</c:v>
                </c:pt>
                <c:pt idx="8053">
                  <c:v>45627.541666666664</c:v>
                </c:pt>
                <c:pt idx="8054">
                  <c:v>45627.583333333336</c:v>
                </c:pt>
                <c:pt idx="8055">
                  <c:v>45627.625</c:v>
                </c:pt>
                <c:pt idx="8056">
                  <c:v>45627.666666666664</c:v>
                </c:pt>
                <c:pt idx="8057">
                  <c:v>45627.708333333336</c:v>
                </c:pt>
                <c:pt idx="8058">
                  <c:v>45627.75</c:v>
                </c:pt>
                <c:pt idx="8059">
                  <c:v>45627.791666666664</c:v>
                </c:pt>
                <c:pt idx="8060">
                  <c:v>45627.833333333336</c:v>
                </c:pt>
                <c:pt idx="8061">
                  <c:v>45627.875</c:v>
                </c:pt>
                <c:pt idx="8062">
                  <c:v>45627.916666666664</c:v>
                </c:pt>
                <c:pt idx="8063">
                  <c:v>45627.958333333336</c:v>
                </c:pt>
                <c:pt idx="8064">
                  <c:v>45628</c:v>
                </c:pt>
                <c:pt idx="8065">
                  <c:v>45628.041666666664</c:v>
                </c:pt>
                <c:pt idx="8066">
                  <c:v>45628.083333333336</c:v>
                </c:pt>
                <c:pt idx="8067">
                  <c:v>45628.125</c:v>
                </c:pt>
                <c:pt idx="8068">
                  <c:v>45628.166666666664</c:v>
                </c:pt>
                <c:pt idx="8069">
                  <c:v>45628.208333333336</c:v>
                </c:pt>
                <c:pt idx="8070">
                  <c:v>45628.25</c:v>
                </c:pt>
                <c:pt idx="8071">
                  <c:v>45628.291666666664</c:v>
                </c:pt>
                <c:pt idx="8072">
                  <c:v>45628.333333333336</c:v>
                </c:pt>
                <c:pt idx="8073">
                  <c:v>45628.375</c:v>
                </c:pt>
                <c:pt idx="8074">
                  <c:v>45628.416666666664</c:v>
                </c:pt>
                <c:pt idx="8075">
                  <c:v>45628.458333333336</c:v>
                </c:pt>
                <c:pt idx="8076">
                  <c:v>45628.5</c:v>
                </c:pt>
                <c:pt idx="8077">
                  <c:v>45628.541666666664</c:v>
                </c:pt>
                <c:pt idx="8078">
                  <c:v>45628.583333333336</c:v>
                </c:pt>
                <c:pt idx="8079">
                  <c:v>45628.625</c:v>
                </c:pt>
                <c:pt idx="8080">
                  <c:v>45628.666666666664</c:v>
                </c:pt>
                <c:pt idx="8081">
                  <c:v>45628.708333333336</c:v>
                </c:pt>
                <c:pt idx="8082">
                  <c:v>45628.75</c:v>
                </c:pt>
                <c:pt idx="8083">
                  <c:v>45628.791666666664</c:v>
                </c:pt>
                <c:pt idx="8084">
                  <c:v>45628.833333333336</c:v>
                </c:pt>
                <c:pt idx="8085">
                  <c:v>45628.875</c:v>
                </c:pt>
                <c:pt idx="8086">
                  <c:v>45628.916666666664</c:v>
                </c:pt>
                <c:pt idx="8087">
                  <c:v>45628.958333333336</c:v>
                </c:pt>
                <c:pt idx="8088">
                  <c:v>45629</c:v>
                </c:pt>
                <c:pt idx="8089">
                  <c:v>45629.041666666664</c:v>
                </c:pt>
                <c:pt idx="8090">
                  <c:v>45629.083333333336</c:v>
                </c:pt>
                <c:pt idx="8091">
                  <c:v>45629.125</c:v>
                </c:pt>
                <c:pt idx="8092">
                  <c:v>45629.166666666664</c:v>
                </c:pt>
                <c:pt idx="8093">
                  <c:v>45629.208333333336</c:v>
                </c:pt>
                <c:pt idx="8094">
                  <c:v>45629.25</c:v>
                </c:pt>
                <c:pt idx="8095">
                  <c:v>45629.291666666664</c:v>
                </c:pt>
                <c:pt idx="8096">
                  <c:v>45629.333333333336</c:v>
                </c:pt>
                <c:pt idx="8097">
                  <c:v>45629.375</c:v>
                </c:pt>
                <c:pt idx="8098">
                  <c:v>45629.416666666664</c:v>
                </c:pt>
                <c:pt idx="8099">
                  <c:v>45629.458333333336</c:v>
                </c:pt>
                <c:pt idx="8100">
                  <c:v>45629.5</c:v>
                </c:pt>
                <c:pt idx="8101">
                  <c:v>45629.541666666664</c:v>
                </c:pt>
                <c:pt idx="8102">
                  <c:v>45629.583333333336</c:v>
                </c:pt>
                <c:pt idx="8103">
                  <c:v>45629.625</c:v>
                </c:pt>
                <c:pt idx="8104">
                  <c:v>45629.666666666664</c:v>
                </c:pt>
                <c:pt idx="8105">
                  <c:v>45629.708333333336</c:v>
                </c:pt>
                <c:pt idx="8106">
                  <c:v>45629.75</c:v>
                </c:pt>
                <c:pt idx="8107">
                  <c:v>45629.791666666664</c:v>
                </c:pt>
                <c:pt idx="8108">
                  <c:v>45629.833333333336</c:v>
                </c:pt>
                <c:pt idx="8109">
                  <c:v>45629.875</c:v>
                </c:pt>
                <c:pt idx="8110">
                  <c:v>45629.916666666664</c:v>
                </c:pt>
                <c:pt idx="8111">
                  <c:v>45629.958333333336</c:v>
                </c:pt>
                <c:pt idx="8112">
                  <c:v>45630</c:v>
                </c:pt>
                <c:pt idx="8113">
                  <c:v>45630.041666666664</c:v>
                </c:pt>
                <c:pt idx="8114">
                  <c:v>45630.083333333336</c:v>
                </c:pt>
                <c:pt idx="8115">
                  <c:v>45630.125</c:v>
                </c:pt>
                <c:pt idx="8116">
                  <c:v>45630.166666666664</c:v>
                </c:pt>
                <c:pt idx="8117">
                  <c:v>45630.208333333336</c:v>
                </c:pt>
                <c:pt idx="8118">
                  <c:v>45630.25</c:v>
                </c:pt>
                <c:pt idx="8119">
                  <c:v>45630.291666666664</c:v>
                </c:pt>
                <c:pt idx="8120">
                  <c:v>45630.333333333336</c:v>
                </c:pt>
                <c:pt idx="8121">
                  <c:v>45630.375</c:v>
                </c:pt>
                <c:pt idx="8122">
                  <c:v>45630.416666666664</c:v>
                </c:pt>
                <c:pt idx="8123">
                  <c:v>45630.458333333336</c:v>
                </c:pt>
                <c:pt idx="8124">
                  <c:v>45630.5</c:v>
                </c:pt>
                <c:pt idx="8125">
                  <c:v>45630.541666666664</c:v>
                </c:pt>
                <c:pt idx="8126">
                  <c:v>45630.583333333336</c:v>
                </c:pt>
                <c:pt idx="8127">
                  <c:v>45630.625</c:v>
                </c:pt>
                <c:pt idx="8128">
                  <c:v>45630.666666666664</c:v>
                </c:pt>
                <c:pt idx="8129">
                  <c:v>45630.708333333336</c:v>
                </c:pt>
                <c:pt idx="8130">
                  <c:v>45630.75</c:v>
                </c:pt>
                <c:pt idx="8131">
                  <c:v>45630.791666666664</c:v>
                </c:pt>
                <c:pt idx="8132">
                  <c:v>45630.833333333336</c:v>
                </c:pt>
                <c:pt idx="8133">
                  <c:v>45630.875</c:v>
                </c:pt>
                <c:pt idx="8134">
                  <c:v>45630.916666666664</c:v>
                </c:pt>
                <c:pt idx="8135">
                  <c:v>45630.958333333336</c:v>
                </c:pt>
                <c:pt idx="8136">
                  <c:v>45631</c:v>
                </c:pt>
                <c:pt idx="8137">
                  <c:v>45631.041666666664</c:v>
                </c:pt>
                <c:pt idx="8138">
                  <c:v>45631.083333333336</c:v>
                </c:pt>
                <c:pt idx="8139">
                  <c:v>45631.125</c:v>
                </c:pt>
                <c:pt idx="8140">
                  <c:v>45631.166666666664</c:v>
                </c:pt>
                <c:pt idx="8141">
                  <c:v>45631.208333333336</c:v>
                </c:pt>
                <c:pt idx="8142">
                  <c:v>45631.25</c:v>
                </c:pt>
                <c:pt idx="8143">
                  <c:v>45631.291666666664</c:v>
                </c:pt>
                <c:pt idx="8144">
                  <c:v>45631.333333333336</c:v>
                </c:pt>
                <c:pt idx="8145">
                  <c:v>45631.375</c:v>
                </c:pt>
                <c:pt idx="8146">
                  <c:v>45631.416666666664</c:v>
                </c:pt>
                <c:pt idx="8147">
                  <c:v>45631.458333333336</c:v>
                </c:pt>
                <c:pt idx="8148">
                  <c:v>45631.5</c:v>
                </c:pt>
                <c:pt idx="8149">
                  <c:v>45631.541666666664</c:v>
                </c:pt>
                <c:pt idx="8150">
                  <c:v>45631.583333333336</c:v>
                </c:pt>
                <c:pt idx="8151">
                  <c:v>45631.625</c:v>
                </c:pt>
                <c:pt idx="8152">
                  <c:v>45631.666666666664</c:v>
                </c:pt>
                <c:pt idx="8153">
                  <c:v>45631.708333333336</c:v>
                </c:pt>
                <c:pt idx="8154">
                  <c:v>45631.75</c:v>
                </c:pt>
                <c:pt idx="8155">
                  <c:v>45631.791666666664</c:v>
                </c:pt>
                <c:pt idx="8156">
                  <c:v>45631.833333333336</c:v>
                </c:pt>
                <c:pt idx="8157">
                  <c:v>45631.875</c:v>
                </c:pt>
                <c:pt idx="8158">
                  <c:v>45631.916666666664</c:v>
                </c:pt>
                <c:pt idx="8159">
                  <c:v>45631.958333333336</c:v>
                </c:pt>
                <c:pt idx="8160">
                  <c:v>45632</c:v>
                </c:pt>
                <c:pt idx="8161">
                  <c:v>45632.041666666664</c:v>
                </c:pt>
                <c:pt idx="8162">
                  <c:v>45632.083333333336</c:v>
                </c:pt>
                <c:pt idx="8163">
                  <c:v>45632.125</c:v>
                </c:pt>
                <c:pt idx="8164">
                  <c:v>45632.166666666664</c:v>
                </c:pt>
                <c:pt idx="8165">
                  <c:v>45632.208333333336</c:v>
                </c:pt>
                <c:pt idx="8166">
                  <c:v>45632.25</c:v>
                </c:pt>
                <c:pt idx="8167">
                  <c:v>45632.291666666664</c:v>
                </c:pt>
                <c:pt idx="8168">
                  <c:v>45632.333333333336</c:v>
                </c:pt>
                <c:pt idx="8169">
                  <c:v>45632.375</c:v>
                </c:pt>
                <c:pt idx="8170">
                  <c:v>45632.416666666664</c:v>
                </c:pt>
                <c:pt idx="8171">
                  <c:v>45632.458333333336</c:v>
                </c:pt>
                <c:pt idx="8172">
                  <c:v>45632.5</c:v>
                </c:pt>
                <c:pt idx="8173">
                  <c:v>45632.541666666664</c:v>
                </c:pt>
                <c:pt idx="8174">
                  <c:v>45632.583333333336</c:v>
                </c:pt>
                <c:pt idx="8175">
                  <c:v>45632.625</c:v>
                </c:pt>
                <c:pt idx="8176">
                  <c:v>45632.666666666664</c:v>
                </c:pt>
                <c:pt idx="8177">
                  <c:v>45632.708333333336</c:v>
                </c:pt>
                <c:pt idx="8178">
                  <c:v>45632.75</c:v>
                </c:pt>
                <c:pt idx="8179">
                  <c:v>45632.791666666664</c:v>
                </c:pt>
                <c:pt idx="8180">
                  <c:v>45632.833333333336</c:v>
                </c:pt>
                <c:pt idx="8181">
                  <c:v>45632.875</c:v>
                </c:pt>
                <c:pt idx="8182">
                  <c:v>45632.916666666664</c:v>
                </c:pt>
                <c:pt idx="8183">
                  <c:v>45632.958333333336</c:v>
                </c:pt>
                <c:pt idx="8184">
                  <c:v>45633</c:v>
                </c:pt>
                <c:pt idx="8185">
                  <c:v>45633.041666666664</c:v>
                </c:pt>
                <c:pt idx="8186">
                  <c:v>45633.083333333336</c:v>
                </c:pt>
                <c:pt idx="8187">
                  <c:v>45633.125</c:v>
                </c:pt>
                <c:pt idx="8188">
                  <c:v>45633.166666666664</c:v>
                </c:pt>
                <c:pt idx="8189">
                  <c:v>45633.208333333336</c:v>
                </c:pt>
                <c:pt idx="8190">
                  <c:v>45633.25</c:v>
                </c:pt>
                <c:pt idx="8191">
                  <c:v>45633.291666666664</c:v>
                </c:pt>
                <c:pt idx="8192">
                  <c:v>45633.333333333336</c:v>
                </c:pt>
                <c:pt idx="8193">
                  <c:v>45633.375</c:v>
                </c:pt>
                <c:pt idx="8194">
                  <c:v>45633.416666666664</c:v>
                </c:pt>
                <c:pt idx="8195">
                  <c:v>45633.458333333336</c:v>
                </c:pt>
                <c:pt idx="8196">
                  <c:v>45633.5</c:v>
                </c:pt>
                <c:pt idx="8197">
                  <c:v>45633.541666666664</c:v>
                </c:pt>
                <c:pt idx="8198">
                  <c:v>45633.583333333336</c:v>
                </c:pt>
                <c:pt idx="8199">
                  <c:v>45633.625</c:v>
                </c:pt>
                <c:pt idx="8200">
                  <c:v>45633.666666666664</c:v>
                </c:pt>
                <c:pt idx="8201">
                  <c:v>45633.708333333336</c:v>
                </c:pt>
                <c:pt idx="8202">
                  <c:v>45633.75</c:v>
                </c:pt>
                <c:pt idx="8203">
                  <c:v>45633.791666666664</c:v>
                </c:pt>
                <c:pt idx="8204">
                  <c:v>45633.833333333336</c:v>
                </c:pt>
                <c:pt idx="8205">
                  <c:v>45633.875</c:v>
                </c:pt>
                <c:pt idx="8206">
                  <c:v>45633.916666666664</c:v>
                </c:pt>
                <c:pt idx="8207">
                  <c:v>45633.958333333336</c:v>
                </c:pt>
                <c:pt idx="8208">
                  <c:v>45634</c:v>
                </c:pt>
                <c:pt idx="8209">
                  <c:v>45634.041666666664</c:v>
                </c:pt>
                <c:pt idx="8210">
                  <c:v>45634.083333333336</c:v>
                </c:pt>
                <c:pt idx="8211">
                  <c:v>45634.125</c:v>
                </c:pt>
                <c:pt idx="8212">
                  <c:v>45634.166666666664</c:v>
                </c:pt>
                <c:pt idx="8213">
                  <c:v>45634.208333333336</c:v>
                </c:pt>
                <c:pt idx="8214">
                  <c:v>45634.25</c:v>
                </c:pt>
                <c:pt idx="8215">
                  <c:v>45634.291666666664</c:v>
                </c:pt>
                <c:pt idx="8216">
                  <c:v>45634.333333333336</c:v>
                </c:pt>
                <c:pt idx="8217">
                  <c:v>45634.375</c:v>
                </c:pt>
                <c:pt idx="8218">
                  <c:v>45634.416666666664</c:v>
                </c:pt>
                <c:pt idx="8219">
                  <c:v>45634.458333333336</c:v>
                </c:pt>
                <c:pt idx="8220">
                  <c:v>45634.5</c:v>
                </c:pt>
                <c:pt idx="8221">
                  <c:v>45634.541666666664</c:v>
                </c:pt>
                <c:pt idx="8222">
                  <c:v>45634.583333333336</c:v>
                </c:pt>
                <c:pt idx="8223">
                  <c:v>45634.625</c:v>
                </c:pt>
                <c:pt idx="8224">
                  <c:v>45634.666666666664</c:v>
                </c:pt>
                <c:pt idx="8225">
                  <c:v>45634.708333333336</c:v>
                </c:pt>
                <c:pt idx="8226">
                  <c:v>45634.75</c:v>
                </c:pt>
                <c:pt idx="8227">
                  <c:v>45634.791666666664</c:v>
                </c:pt>
                <c:pt idx="8228">
                  <c:v>45634.833333333336</c:v>
                </c:pt>
                <c:pt idx="8229">
                  <c:v>45634.875</c:v>
                </c:pt>
                <c:pt idx="8230">
                  <c:v>45634.916666666664</c:v>
                </c:pt>
                <c:pt idx="8231">
                  <c:v>45634.958333333336</c:v>
                </c:pt>
                <c:pt idx="8232">
                  <c:v>45635</c:v>
                </c:pt>
                <c:pt idx="8233">
                  <c:v>45635.041666666664</c:v>
                </c:pt>
                <c:pt idx="8234">
                  <c:v>45635.083333333336</c:v>
                </c:pt>
                <c:pt idx="8235">
                  <c:v>45635.125</c:v>
                </c:pt>
                <c:pt idx="8236">
                  <c:v>45635.166666666664</c:v>
                </c:pt>
                <c:pt idx="8237">
                  <c:v>45635.208333333336</c:v>
                </c:pt>
                <c:pt idx="8238">
                  <c:v>45635.25</c:v>
                </c:pt>
                <c:pt idx="8239">
                  <c:v>45635.291666666664</c:v>
                </c:pt>
                <c:pt idx="8240">
                  <c:v>45635.333333333336</c:v>
                </c:pt>
                <c:pt idx="8241">
                  <c:v>45635.375</c:v>
                </c:pt>
                <c:pt idx="8242">
                  <c:v>45635.416666666664</c:v>
                </c:pt>
                <c:pt idx="8243">
                  <c:v>45635.458333333336</c:v>
                </c:pt>
                <c:pt idx="8244">
                  <c:v>45635.5</c:v>
                </c:pt>
                <c:pt idx="8245">
                  <c:v>45635.541666666664</c:v>
                </c:pt>
                <c:pt idx="8246">
                  <c:v>45635.583333333336</c:v>
                </c:pt>
                <c:pt idx="8247">
                  <c:v>45635.625</c:v>
                </c:pt>
                <c:pt idx="8248">
                  <c:v>45635.666666666664</c:v>
                </c:pt>
                <c:pt idx="8249">
                  <c:v>45635.708333333336</c:v>
                </c:pt>
                <c:pt idx="8250">
                  <c:v>45635.75</c:v>
                </c:pt>
                <c:pt idx="8251">
                  <c:v>45635.791666666664</c:v>
                </c:pt>
                <c:pt idx="8252">
                  <c:v>45635.833333333336</c:v>
                </c:pt>
                <c:pt idx="8253">
                  <c:v>45635.875</c:v>
                </c:pt>
                <c:pt idx="8254">
                  <c:v>45635.916666666664</c:v>
                </c:pt>
                <c:pt idx="8255">
                  <c:v>45635.958333333336</c:v>
                </c:pt>
                <c:pt idx="8256">
                  <c:v>45636</c:v>
                </c:pt>
                <c:pt idx="8257">
                  <c:v>45636.041666666664</c:v>
                </c:pt>
                <c:pt idx="8258">
                  <c:v>45636.083333333336</c:v>
                </c:pt>
                <c:pt idx="8259">
                  <c:v>45636.125</c:v>
                </c:pt>
                <c:pt idx="8260">
                  <c:v>45636.166666666664</c:v>
                </c:pt>
                <c:pt idx="8261">
                  <c:v>45636.208333333336</c:v>
                </c:pt>
                <c:pt idx="8262">
                  <c:v>45636.25</c:v>
                </c:pt>
                <c:pt idx="8263">
                  <c:v>45636.291666666664</c:v>
                </c:pt>
                <c:pt idx="8264">
                  <c:v>45636.333333333336</c:v>
                </c:pt>
                <c:pt idx="8265">
                  <c:v>45636.375</c:v>
                </c:pt>
                <c:pt idx="8266">
                  <c:v>45636.416666666664</c:v>
                </c:pt>
                <c:pt idx="8267">
                  <c:v>45636.458333333336</c:v>
                </c:pt>
                <c:pt idx="8268">
                  <c:v>45636.5</c:v>
                </c:pt>
                <c:pt idx="8269">
                  <c:v>45636.541666666664</c:v>
                </c:pt>
                <c:pt idx="8270">
                  <c:v>45636.583333333336</c:v>
                </c:pt>
                <c:pt idx="8271">
                  <c:v>45636.625</c:v>
                </c:pt>
                <c:pt idx="8272">
                  <c:v>45636.666666666664</c:v>
                </c:pt>
                <c:pt idx="8273">
                  <c:v>45636.708333333336</c:v>
                </c:pt>
                <c:pt idx="8274">
                  <c:v>45636.75</c:v>
                </c:pt>
                <c:pt idx="8275">
                  <c:v>45636.791666666664</c:v>
                </c:pt>
                <c:pt idx="8276">
                  <c:v>45636.833333333336</c:v>
                </c:pt>
                <c:pt idx="8277">
                  <c:v>45636.875</c:v>
                </c:pt>
                <c:pt idx="8278">
                  <c:v>45636.916666666664</c:v>
                </c:pt>
                <c:pt idx="8279">
                  <c:v>45636.958333333336</c:v>
                </c:pt>
                <c:pt idx="8280">
                  <c:v>45637</c:v>
                </c:pt>
                <c:pt idx="8281">
                  <c:v>45637.041666666664</c:v>
                </c:pt>
                <c:pt idx="8282">
                  <c:v>45637.083333333336</c:v>
                </c:pt>
                <c:pt idx="8283">
                  <c:v>45637.125</c:v>
                </c:pt>
                <c:pt idx="8284">
                  <c:v>45637.166666666664</c:v>
                </c:pt>
                <c:pt idx="8285">
                  <c:v>45637.208333333336</c:v>
                </c:pt>
                <c:pt idx="8286">
                  <c:v>45637.25</c:v>
                </c:pt>
                <c:pt idx="8287">
                  <c:v>45637.291666666664</c:v>
                </c:pt>
                <c:pt idx="8288">
                  <c:v>45637.333333333336</c:v>
                </c:pt>
                <c:pt idx="8289">
                  <c:v>45637.375</c:v>
                </c:pt>
                <c:pt idx="8290">
                  <c:v>45637.416666666664</c:v>
                </c:pt>
                <c:pt idx="8291">
                  <c:v>45637.458333333336</c:v>
                </c:pt>
                <c:pt idx="8292">
                  <c:v>45637.5</c:v>
                </c:pt>
                <c:pt idx="8293">
                  <c:v>45637.541666666664</c:v>
                </c:pt>
                <c:pt idx="8294">
                  <c:v>45637.583333333336</c:v>
                </c:pt>
                <c:pt idx="8295">
                  <c:v>45637.625</c:v>
                </c:pt>
                <c:pt idx="8296">
                  <c:v>45637.666666666664</c:v>
                </c:pt>
                <c:pt idx="8297">
                  <c:v>45637.708333333336</c:v>
                </c:pt>
                <c:pt idx="8298">
                  <c:v>45637.75</c:v>
                </c:pt>
                <c:pt idx="8299">
                  <c:v>45637.791666666664</c:v>
                </c:pt>
                <c:pt idx="8300">
                  <c:v>45637.833333333336</c:v>
                </c:pt>
                <c:pt idx="8301">
                  <c:v>45637.875</c:v>
                </c:pt>
                <c:pt idx="8302">
                  <c:v>45637.916666666664</c:v>
                </c:pt>
                <c:pt idx="8303">
                  <c:v>45637.958333333336</c:v>
                </c:pt>
                <c:pt idx="8304">
                  <c:v>45638</c:v>
                </c:pt>
                <c:pt idx="8305">
                  <c:v>45638.041666666664</c:v>
                </c:pt>
                <c:pt idx="8306">
                  <c:v>45638.083333333336</c:v>
                </c:pt>
                <c:pt idx="8307">
                  <c:v>45638.125</c:v>
                </c:pt>
                <c:pt idx="8308">
                  <c:v>45638.166666666664</c:v>
                </c:pt>
                <c:pt idx="8309">
                  <c:v>45638.208333333336</c:v>
                </c:pt>
                <c:pt idx="8310">
                  <c:v>45638.25</c:v>
                </c:pt>
                <c:pt idx="8311">
                  <c:v>45638.291666666664</c:v>
                </c:pt>
                <c:pt idx="8312">
                  <c:v>45638.333333333336</c:v>
                </c:pt>
                <c:pt idx="8313">
                  <c:v>45638.375</c:v>
                </c:pt>
                <c:pt idx="8314">
                  <c:v>45638.416666666664</c:v>
                </c:pt>
                <c:pt idx="8315">
                  <c:v>45638.458333333336</c:v>
                </c:pt>
                <c:pt idx="8316">
                  <c:v>45638.5</c:v>
                </c:pt>
                <c:pt idx="8317">
                  <c:v>45638.541666666664</c:v>
                </c:pt>
                <c:pt idx="8318">
                  <c:v>45638.583333333336</c:v>
                </c:pt>
                <c:pt idx="8319">
                  <c:v>45638.625</c:v>
                </c:pt>
                <c:pt idx="8320">
                  <c:v>45638.666666666664</c:v>
                </c:pt>
                <c:pt idx="8321">
                  <c:v>45638.708333333336</c:v>
                </c:pt>
                <c:pt idx="8322">
                  <c:v>45638.75</c:v>
                </c:pt>
                <c:pt idx="8323">
                  <c:v>45638.791666666664</c:v>
                </c:pt>
                <c:pt idx="8324">
                  <c:v>45638.833333333336</c:v>
                </c:pt>
                <c:pt idx="8325">
                  <c:v>45638.875</c:v>
                </c:pt>
                <c:pt idx="8326">
                  <c:v>45638.916666666664</c:v>
                </c:pt>
                <c:pt idx="8327">
                  <c:v>45638.958333333336</c:v>
                </c:pt>
                <c:pt idx="8328">
                  <c:v>45639</c:v>
                </c:pt>
                <c:pt idx="8329">
                  <c:v>45639.041666666664</c:v>
                </c:pt>
                <c:pt idx="8330">
                  <c:v>45639.083333333336</c:v>
                </c:pt>
                <c:pt idx="8331">
                  <c:v>45639.125</c:v>
                </c:pt>
                <c:pt idx="8332">
                  <c:v>45639.166666666664</c:v>
                </c:pt>
                <c:pt idx="8333">
                  <c:v>45639.208333333336</c:v>
                </c:pt>
                <c:pt idx="8334">
                  <c:v>45639.25</c:v>
                </c:pt>
                <c:pt idx="8335">
                  <c:v>45639.291666666664</c:v>
                </c:pt>
                <c:pt idx="8336">
                  <c:v>45639.333333333336</c:v>
                </c:pt>
                <c:pt idx="8337">
                  <c:v>45639.375</c:v>
                </c:pt>
                <c:pt idx="8338">
                  <c:v>45639.416666666664</c:v>
                </c:pt>
                <c:pt idx="8339">
                  <c:v>45639.458333333336</c:v>
                </c:pt>
                <c:pt idx="8340">
                  <c:v>45639.5</c:v>
                </c:pt>
                <c:pt idx="8341">
                  <c:v>45639.541666666664</c:v>
                </c:pt>
                <c:pt idx="8342">
                  <c:v>45639.583333333336</c:v>
                </c:pt>
                <c:pt idx="8343">
                  <c:v>45639.625</c:v>
                </c:pt>
                <c:pt idx="8344">
                  <c:v>45639.666666666664</c:v>
                </c:pt>
                <c:pt idx="8345">
                  <c:v>45639.708333333336</c:v>
                </c:pt>
                <c:pt idx="8346">
                  <c:v>45639.75</c:v>
                </c:pt>
                <c:pt idx="8347">
                  <c:v>45639.791666666664</c:v>
                </c:pt>
                <c:pt idx="8348">
                  <c:v>45639.833333333336</c:v>
                </c:pt>
                <c:pt idx="8349">
                  <c:v>45639.875</c:v>
                </c:pt>
                <c:pt idx="8350">
                  <c:v>45639.916666666664</c:v>
                </c:pt>
                <c:pt idx="8351">
                  <c:v>45639.958333333336</c:v>
                </c:pt>
                <c:pt idx="8352">
                  <c:v>45640</c:v>
                </c:pt>
                <c:pt idx="8353">
                  <c:v>45640.041666666664</c:v>
                </c:pt>
                <c:pt idx="8354">
                  <c:v>45640.083333333336</c:v>
                </c:pt>
                <c:pt idx="8355">
                  <c:v>45640.125</c:v>
                </c:pt>
                <c:pt idx="8356">
                  <c:v>45640.166666666664</c:v>
                </c:pt>
                <c:pt idx="8357">
                  <c:v>45640.208333333336</c:v>
                </c:pt>
                <c:pt idx="8358">
                  <c:v>45640.25</c:v>
                </c:pt>
                <c:pt idx="8359">
                  <c:v>45640.291666666664</c:v>
                </c:pt>
                <c:pt idx="8360">
                  <c:v>45640.333333333336</c:v>
                </c:pt>
                <c:pt idx="8361">
                  <c:v>45640.375</c:v>
                </c:pt>
                <c:pt idx="8362">
                  <c:v>45640.416666666664</c:v>
                </c:pt>
                <c:pt idx="8363">
                  <c:v>45640.458333333336</c:v>
                </c:pt>
                <c:pt idx="8364">
                  <c:v>45640.5</c:v>
                </c:pt>
                <c:pt idx="8365">
                  <c:v>45640.541666666664</c:v>
                </c:pt>
                <c:pt idx="8366">
                  <c:v>45640.583333333336</c:v>
                </c:pt>
                <c:pt idx="8367">
                  <c:v>45640.625</c:v>
                </c:pt>
                <c:pt idx="8368">
                  <c:v>45640.666666666664</c:v>
                </c:pt>
                <c:pt idx="8369">
                  <c:v>45640.708333333336</c:v>
                </c:pt>
                <c:pt idx="8370">
                  <c:v>45640.75</c:v>
                </c:pt>
                <c:pt idx="8371">
                  <c:v>45640.791666666664</c:v>
                </c:pt>
                <c:pt idx="8372">
                  <c:v>45640.833333333336</c:v>
                </c:pt>
                <c:pt idx="8373">
                  <c:v>45640.875</c:v>
                </c:pt>
                <c:pt idx="8374">
                  <c:v>45640.916666666664</c:v>
                </c:pt>
                <c:pt idx="8375">
                  <c:v>45640.958333333336</c:v>
                </c:pt>
                <c:pt idx="8376">
                  <c:v>45641</c:v>
                </c:pt>
                <c:pt idx="8377">
                  <c:v>45641.041666666664</c:v>
                </c:pt>
                <c:pt idx="8378">
                  <c:v>45641.083333333336</c:v>
                </c:pt>
                <c:pt idx="8379">
                  <c:v>45641.125</c:v>
                </c:pt>
                <c:pt idx="8380">
                  <c:v>45641.166666666664</c:v>
                </c:pt>
                <c:pt idx="8381">
                  <c:v>45641.208333333336</c:v>
                </c:pt>
                <c:pt idx="8382">
                  <c:v>45641.25</c:v>
                </c:pt>
                <c:pt idx="8383">
                  <c:v>45641.291666666664</c:v>
                </c:pt>
                <c:pt idx="8384">
                  <c:v>45641.333333333336</c:v>
                </c:pt>
                <c:pt idx="8385">
                  <c:v>45641.375</c:v>
                </c:pt>
                <c:pt idx="8386">
                  <c:v>45641.416666666664</c:v>
                </c:pt>
                <c:pt idx="8387">
                  <c:v>45641.458333333336</c:v>
                </c:pt>
                <c:pt idx="8388">
                  <c:v>45641.5</c:v>
                </c:pt>
                <c:pt idx="8389">
                  <c:v>45641.541666666664</c:v>
                </c:pt>
                <c:pt idx="8390">
                  <c:v>45641.583333333336</c:v>
                </c:pt>
                <c:pt idx="8391">
                  <c:v>45641.625</c:v>
                </c:pt>
                <c:pt idx="8392">
                  <c:v>45641.666666666664</c:v>
                </c:pt>
                <c:pt idx="8393">
                  <c:v>45641.708333333336</c:v>
                </c:pt>
                <c:pt idx="8394">
                  <c:v>45641.75</c:v>
                </c:pt>
                <c:pt idx="8395">
                  <c:v>45641.791666666664</c:v>
                </c:pt>
                <c:pt idx="8396">
                  <c:v>45641.833333333336</c:v>
                </c:pt>
                <c:pt idx="8397">
                  <c:v>45641.875</c:v>
                </c:pt>
                <c:pt idx="8398">
                  <c:v>45641.916666666664</c:v>
                </c:pt>
                <c:pt idx="8399">
                  <c:v>45641.958333333336</c:v>
                </c:pt>
                <c:pt idx="8400">
                  <c:v>45642</c:v>
                </c:pt>
                <c:pt idx="8401">
                  <c:v>45642.041666666664</c:v>
                </c:pt>
                <c:pt idx="8402">
                  <c:v>45642.083333333336</c:v>
                </c:pt>
                <c:pt idx="8403">
                  <c:v>45642.125</c:v>
                </c:pt>
                <c:pt idx="8404">
                  <c:v>45642.166666666664</c:v>
                </c:pt>
                <c:pt idx="8405">
                  <c:v>45642.208333333336</c:v>
                </c:pt>
                <c:pt idx="8406">
                  <c:v>45642.25</c:v>
                </c:pt>
                <c:pt idx="8407">
                  <c:v>45642.291666666664</c:v>
                </c:pt>
                <c:pt idx="8408">
                  <c:v>45642.333333333336</c:v>
                </c:pt>
                <c:pt idx="8409">
                  <c:v>45642.375</c:v>
                </c:pt>
                <c:pt idx="8410">
                  <c:v>45642.416666666664</c:v>
                </c:pt>
                <c:pt idx="8411">
                  <c:v>45642.458333333336</c:v>
                </c:pt>
                <c:pt idx="8412">
                  <c:v>45642.5</c:v>
                </c:pt>
                <c:pt idx="8413">
                  <c:v>45642.541666666664</c:v>
                </c:pt>
                <c:pt idx="8414">
                  <c:v>45642.583333333336</c:v>
                </c:pt>
                <c:pt idx="8415">
                  <c:v>45642.625</c:v>
                </c:pt>
                <c:pt idx="8416">
                  <c:v>45642.666666666664</c:v>
                </c:pt>
                <c:pt idx="8417">
                  <c:v>45642.708333333336</c:v>
                </c:pt>
                <c:pt idx="8418">
                  <c:v>45642.75</c:v>
                </c:pt>
                <c:pt idx="8419">
                  <c:v>45642.791666666664</c:v>
                </c:pt>
                <c:pt idx="8420">
                  <c:v>45642.833333333336</c:v>
                </c:pt>
                <c:pt idx="8421">
                  <c:v>45642.875</c:v>
                </c:pt>
                <c:pt idx="8422">
                  <c:v>45642.916666666664</c:v>
                </c:pt>
                <c:pt idx="8423">
                  <c:v>45642.958333333336</c:v>
                </c:pt>
                <c:pt idx="8424">
                  <c:v>45643</c:v>
                </c:pt>
                <c:pt idx="8425">
                  <c:v>45643.041666666664</c:v>
                </c:pt>
                <c:pt idx="8426">
                  <c:v>45643.083333333336</c:v>
                </c:pt>
                <c:pt idx="8427">
                  <c:v>45643.125</c:v>
                </c:pt>
                <c:pt idx="8428">
                  <c:v>45643.166666666664</c:v>
                </c:pt>
                <c:pt idx="8429">
                  <c:v>45643.208333333336</c:v>
                </c:pt>
                <c:pt idx="8430">
                  <c:v>45643.25</c:v>
                </c:pt>
                <c:pt idx="8431">
                  <c:v>45643.291666666664</c:v>
                </c:pt>
                <c:pt idx="8432">
                  <c:v>45643.333333333336</c:v>
                </c:pt>
                <c:pt idx="8433">
                  <c:v>45643.375</c:v>
                </c:pt>
                <c:pt idx="8434">
                  <c:v>45643.416666666664</c:v>
                </c:pt>
                <c:pt idx="8435">
                  <c:v>45643.458333333336</c:v>
                </c:pt>
                <c:pt idx="8436">
                  <c:v>45643.5</c:v>
                </c:pt>
                <c:pt idx="8437">
                  <c:v>45643.541666666664</c:v>
                </c:pt>
                <c:pt idx="8438">
                  <c:v>45643.583333333336</c:v>
                </c:pt>
                <c:pt idx="8439">
                  <c:v>45643.625</c:v>
                </c:pt>
                <c:pt idx="8440">
                  <c:v>45643.666666666664</c:v>
                </c:pt>
                <c:pt idx="8441">
                  <c:v>45643.708333333336</c:v>
                </c:pt>
                <c:pt idx="8442">
                  <c:v>45643.75</c:v>
                </c:pt>
                <c:pt idx="8443">
                  <c:v>45643.791666666664</c:v>
                </c:pt>
                <c:pt idx="8444">
                  <c:v>45643.833333333336</c:v>
                </c:pt>
                <c:pt idx="8445">
                  <c:v>45643.875</c:v>
                </c:pt>
                <c:pt idx="8446">
                  <c:v>45643.916666666664</c:v>
                </c:pt>
                <c:pt idx="8447">
                  <c:v>45643.958333333336</c:v>
                </c:pt>
                <c:pt idx="8448">
                  <c:v>45644</c:v>
                </c:pt>
                <c:pt idx="8449">
                  <c:v>45644.041666666664</c:v>
                </c:pt>
                <c:pt idx="8450">
                  <c:v>45644.083333333336</c:v>
                </c:pt>
                <c:pt idx="8451">
                  <c:v>45644.125</c:v>
                </c:pt>
                <c:pt idx="8452">
                  <c:v>45644.166666666664</c:v>
                </c:pt>
                <c:pt idx="8453">
                  <c:v>45644.208333333336</c:v>
                </c:pt>
                <c:pt idx="8454">
                  <c:v>45644.25</c:v>
                </c:pt>
                <c:pt idx="8455">
                  <c:v>45644.291666666664</c:v>
                </c:pt>
                <c:pt idx="8456">
                  <c:v>45644.333333333336</c:v>
                </c:pt>
                <c:pt idx="8457">
                  <c:v>45644.375</c:v>
                </c:pt>
                <c:pt idx="8458">
                  <c:v>45644.416666666664</c:v>
                </c:pt>
                <c:pt idx="8459">
                  <c:v>45644.458333333336</c:v>
                </c:pt>
                <c:pt idx="8460">
                  <c:v>45644.5</c:v>
                </c:pt>
                <c:pt idx="8461">
                  <c:v>45644.541666666664</c:v>
                </c:pt>
                <c:pt idx="8462">
                  <c:v>45644.583333333336</c:v>
                </c:pt>
                <c:pt idx="8463">
                  <c:v>45644.625</c:v>
                </c:pt>
                <c:pt idx="8464">
                  <c:v>45644.666666666664</c:v>
                </c:pt>
                <c:pt idx="8465">
                  <c:v>45644.708333333336</c:v>
                </c:pt>
                <c:pt idx="8466">
                  <c:v>45644.75</c:v>
                </c:pt>
                <c:pt idx="8467">
                  <c:v>45644.791666666664</c:v>
                </c:pt>
                <c:pt idx="8468">
                  <c:v>45644.833333333336</c:v>
                </c:pt>
                <c:pt idx="8469">
                  <c:v>45644.875</c:v>
                </c:pt>
                <c:pt idx="8470">
                  <c:v>45644.916666666664</c:v>
                </c:pt>
                <c:pt idx="8471">
                  <c:v>45644.958333333336</c:v>
                </c:pt>
                <c:pt idx="8472">
                  <c:v>45645</c:v>
                </c:pt>
                <c:pt idx="8473">
                  <c:v>45645.041666666664</c:v>
                </c:pt>
                <c:pt idx="8474">
                  <c:v>45645.083333333336</c:v>
                </c:pt>
                <c:pt idx="8475">
                  <c:v>45645.125</c:v>
                </c:pt>
                <c:pt idx="8476">
                  <c:v>45645.166666666664</c:v>
                </c:pt>
                <c:pt idx="8477">
                  <c:v>45645.208333333336</c:v>
                </c:pt>
                <c:pt idx="8478">
                  <c:v>45645.25</c:v>
                </c:pt>
                <c:pt idx="8479">
                  <c:v>45645.291666666664</c:v>
                </c:pt>
                <c:pt idx="8480">
                  <c:v>45645.333333333336</c:v>
                </c:pt>
                <c:pt idx="8481">
                  <c:v>45645.375</c:v>
                </c:pt>
                <c:pt idx="8482">
                  <c:v>45645.416666666664</c:v>
                </c:pt>
                <c:pt idx="8483">
                  <c:v>45645.458333333336</c:v>
                </c:pt>
                <c:pt idx="8484">
                  <c:v>45645.5</c:v>
                </c:pt>
                <c:pt idx="8485">
                  <c:v>45645.541666666664</c:v>
                </c:pt>
                <c:pt idx="8486">
                  <c:v>45645.583333333336</c:v>
                </c:pt>
                <c:pt idx="8487">
                  <c:v>45645.625</c:v>
                </c:pt>
                <c:pt idx="8488">
                  <c:v>45645.666666666664</c:v>
                </c:pt>
                <c:pt idx="8489">
                  <c:v>45645.708333333336</c:v>
                </c:pt>
                <c:pt idx="8490">
                  <c:v>45645.75</c:v>
                </c:pt>
                <c:pt idx="8491">
                  <c:v>45645.791666666664</c:v>
                </c:pt>
                <c:pt idx="8492">
                  <c:v>45645.833333333336</c:v>
                </c:pt>
                <c:pt idx="8493">
                  <c:v>45645.875</c:v>
                </c:pt>
                <c:pt idx="8494">
                  <c:v>45645.916666666664</c:v>
                </c:pt>
                <c:pt idx="8495">
                  <c:v>45645.958333333336</c:v>
                </c:pt>
                <c:pt idx="8496">
                  <c:v>45646</c:v>
                </c:pt>
                <c:pt idx="8497">
                  <c:v>45646.041666666664</c:v>
                </c:pt>
                <c:pt idx="8498">
                  <c:v>45646.083333333336</c:v>
                </c:pt>
                <c:pt idx="8499">
                  <c:v>45646.125</c:v>
                </c:pt>
                <c:pt idx="8500">
                  <c:v>45646.166666666664</c:v>
                </c:pt>
                <c:pt idx="8501">
                  <c:v>45646.208333333336</c:v>
                </c:pt>
                <c:pt idx="8502">
                  <c:v>45646.25</c:v>
                </c:pt>
                <c:pt idx="8503">
                  <c:v>45646.291666666664</c:v>
                </c:pt>
                <c:pt idx="8504">
                  <c:v>45646.333333333336</c:v>
                </c:pt>
                <c:pt idx="8505">
                  <c:v>45646.375</c:v>
                </c:pt>
                <c:pt idx="8506">
                  <c:v>45646.416666666664</c:v>
                </c:pt>
                <c:pt idx="8507">
                  <c:v>45646.458333333336</c:v>
                </c:pt>
                <c:pt idx="8508">
                  <c:v>45646.5</c:v>
                </c:pt>
                <c:pt idx="8509">
                  <c:v>45646.541666666664</c:v>
                </c:pt>
                <c:pt idx="8510">
                  <c:v>45646.583333333336</c:v>
                </c:pt>
                <c:pt idx="8511">
                  <c:v>45646.625</c:v>
                </c:pt>
                <c:pt idx="8512">
                  <c:v>45646.666666666664</c:v>
                </c:pt>
                <c:pt idx="8513">
                  <c:v>45646.708333333336</c:v>
                </c:pt>
                <c:pt idx="8514">
                  <c:v>45646.75</c:v>
                </c:pt>
                <c:pt idx="8515">
                  <c:v>45646.791666666664</c:v>
                </c:pt>
                <c:pt idx="8516">
                  <c:v>45646.833333333336</c:v>
                </c:pt>
                <c:pt idx="8517">
                  <c:v>45646.875</c:v>
                </c:pt>
                <c:pt idx="8518">
                  <c:v>45646.916666666664</c:v>
                </c:pt>
                <c:pt idx="8519">
                  <c:v>45646.958333333336</c:v>
                </c:pt>
                <c:pt idx="8520">
                  <c:v>45647</c:v>
                </c:pt>
                <c:pt idx="8521">
                  <c:v>45647.041666666664</c:v>
                </c:pt>
                <c:pt idx="8522">
                  <c:v>45647.083333333336</c:v>
                </c:pt>
                <c:pt idx="8523">
                  <c:v>45647.125</c:v>
                </c:pt>
                <c:pt idx="8524">
                  <c:v>45647.166666666664</c:v>
                </c:pt>
                <c:pt idx="8525">
                  <c:v>45647.208333333336</c:v>
                </c:pt>
                <c:pt idx="8526">
                  <c:v>45647.25</c:v>
                </c:pt>
                <c:pt idx="8527">
                  <c:v>45647.291666666664</c:v>
                </c:pt>
                <c:pt idx="8528">
                  <c:v>45647.333333333336</c:v>
                </c:pt>
                <c:pt idx="8529">
                  <c:v>45647.375</c:v>
                </c:pt>
                <c:pt idx="8530">
                  <c:v>45647.416666666664</c:v>
                </c:pt>
                <c:pt idx="8531">
                  <c:v>45647.458333333336</c:v>
                </c:pt>
                <c:pt idx="8532">
                  <c:v>45647.5</c:v>
                </c:pt>
                <c:pt idx="8533">
                  <c:v>45647.541666666664</c:v>
                </c:pt>
                <c:pt idx="8534">
                  <c:v>45647.583333333336</c:v>
                </c:pt>
                <c:pt idx="8535">
                  <c:v>45647.625</c:v>
                </c:pt>
                <c:pt idx="8536">
                  <c:v>45647.666666666664</c:v>
                </c:pt>
                <c:pt idx="8537">
                  <c:v>45647.708333333336</c:v>
                </c:pt>
                <c:pt idx="8538">
                  <c:v>45647.75</c:v>
                </c:pt>
                <c:pt idx="8539">
                  <c:v>45647.791666666664</c:v>
                </c:pt>
                <c:pt idx="8540">
                  <c:v>45647.833333333336</c:v>
                </c:pt>
                <c:pt idx="8541">
                  <c:v>45647.875</c:v>
                </c:pt>
                <c:pt idx="8542">
                  <c:v>45647.916666666664</c:v>
                </c:pt>
                <c:pt idx="8543">
                  <c:v>45647.958333333336</c:v>
                </c:pt>
                <c:pt idx="8544">
                  <c:v>45648</c:v>
                </c:pt>
                <c:pt idx="8545">
                  <c:v>45648.041666666664</c:v>
                </c:pt>
                <c:pt idx="8546">
                  <c:v>45648.083333333336</c:v>
                </c:pt>
                <c:pt idx="8547">
                  <c:v>45648.125</c:v>
                </c:pt>
                <c:pt idx="8548">
                  <c:v>45648.166666666664</c:v>
                </c:pt>
                <c:pt idx="8549">
                  <c:v>45648.208333333336</c:v>
                </c:pt>
                <c:pt idx="8550">
                  <c:v>45648.25</c:v>
                </c:pt>
                <c:pt idx="8551">
                  <c:v>45648.291666666664</c:v>
                </c:pt>
                <c:pt idx="8552">
                  <c:v>45648.333333333336</c:v>
                </c:pt>
                <c:pt idx="8553">
                  <c:v>45648.375</c:v>
                </c:pt>
                <c:pt idx="8554">
                  <c:v>45648.416666666664</c:v>
                </c:pt>
                <c:pt idx="8555">
                  <c:v>45648.458333333336</c:v>
                </c:pt>
                <c:pt idx="8556">
                  <c:v>45648.5</c:v>
                </c:pt>
                <c:pt idx="8557">
                  <c:v>45648.541666666664</c:v>
                </c:pt>
                <c:pt idx="8558">
                  <c:v>45648.583333333336</c:v>
                </c:pt>
                <c:pt idx="8559">
                  <c:v>45648.625</c:v>
                </c:pt>
                <c:pt idx="8560">
                  <c:v>45648.666666666664</c:v>
                </c:pt>
                <c:pt idx="8561">
                  <c:v>45648.708333333336</c:v>
                </c:pt>
                <c:pt idx="8562">
                  <c:v>45648.75</c:v>
                </c:pt>
                <c:pt idx="8563">
                  <c:v>45648.791666666664</c:v>
                </c:pt>
                <c:pt idx="8564">
                  <c:v>45648.833333333336</c:v>
                </c:pt>
                <c:pt idx="8565">
                  <c:v>45648.875</c:v>
                </c:pt>
                <c:pt idx="8566">
                  <c:v>45648.916666666664</c:v>
                </c:pt>
                <c:pt idx="8567">
                  <c:v>45648.958333333336</c:v>
                </c:pt>
                <c:pt idx="8568">
                  <c:v>45649</c:v>
                </c:pt>
                <c:pt idx="8569">
                  <c:v>45649.041666666664</c:v>
                </c:pt>
                <c:pt idx="8570">
                  <c:v>45649.083333333336</c:v>
                </c:pt>
                <c:pt idx="8571">
                  <c:v>45649.125</c:v>
                </c:pt>
                <c:pt idx="8572">
                  <c:v>45649.166666666664</c:v>
                </c:pt>
                <c:pt idx="8573">
                  <c:v>45649.208333333336</c:v>
                </c:pt>
                <c:pt idx="8574">
                  <c:v>45649.25</c:v>
                </c:pt>
                <c:pt idx="8575">
                  <c:v>45649.291666666664</c:v>
                </c:pt>
                <c:pt idx="8576">
                  <c:v>45649.333333333336</c:v>
                </c:pt>
                <c:pt idx="8577">
                  <c:v>45649.375</c:v>
                </c:pt>
                <c:pt idx="8578">
                  <c:v>45649.416666666664</c:v>
                </c:pt>
                <c:pt idx="8579">
                  <c:v>45649.458333333336</c:v>
                </c:pt>
                <c:pt idx="8580">
                  <c:v>45649.5</c:v>
                </c:pt>
                <c:pt idx="8581">
                  <c:v>45649.541666666664</c:v>
                </c:pt>
                <c:pt idx="8582">
                  <c:v>45649.583333333336</c:v>
                </c:pt>
                <c:pt idx="8583">
                  <c:v>45649.625</c:v>
                </c:pt>
                <c:pt idx="8584">
                  <c:v>45649.666666666664</c:v>
                </c:pt>
                <c:pt idx="8585">
                  <c:v>45649.708333333336</c:v>
                </c:pt>
                <c:pt idx="8586">
                  <c:v>45649.75</c:v>
                </c:pt>
                <c:pt idx="8587">
                  <c:v>45649.791666666664</c:v>
                </c:pt>
                <c:pt idx="8588">
                  <c:v>45649.833333333336</c:v>
                </c:pt>
                <c:pt idx="8589">
                  <c:v>45649.875</c:v>
                </c:pt>
                <c:pt idx="8590">
                  <c:v>45649.916666666664</c:v>
                </c:pt>
                <c:pt idx="8591">
                  <c:v>45649.958333333336</c:v>
                </c:pt>
                <c:pt idx="8592">
                  <c:v>45650</c:v>
                </c:pt>
                <c:pt idx="8593">
                  <c:v>45650.041666666664</c:v>
                </c:pt>
                <c:pt idx="8594">
                  <c:v>45650.083333333336</c:v>
                </c:pt>
                <c:pt idx="8595">
                  <c:v>45650.125</c:v>
                </c:pt>
                <c:pt idx="8596">
                  <c:v>45650.166666666664</c:v>
                </c:pt>
                <c:pt idx="8597">
                  <c:v>45650.208333333336</c:v>
                </c:pt>
                <c:pt idx="8598">
                  <c:v>45650.25</c:v>
                </c:pt>
                <c:pt idx="8599">
                  <c:v>45650.291666666664</c:v>
                </c:pt>
                <c:pt idx="8600">
                  <c:v>45650.333333333336</c:v>
                </c:pt>
                <c:pt idx="8601">
                  <c:v>45650.375</c:v>
                </c:pt>
                <c:pt idx="8602">
                  <c:v>45650.416666666664</c:v>
                </c:pt>
                <c:pt idx="8603">
                  <c:v>45650.458333333336</c:v>
                </c:pt>
                <c:pt idx="8604">
                  <c:v>45650.5</c:v>
                </c:pt>
                <c:pt idx="8605">
                  <c:v>45650.541666666664</c:v>
                </c:pt>
                <c:pt idx="8606">
                  <c:v>45650.583333333336</c:v>
                </c:pt>
                <c:pt idx="8607">
                  <c:v>45650.625</c:v>
                </c:pt>
                <c:pt idx="8608">
                  <c:v>45650.666666666664</c:v>
                </c:pt>
                <c:pt idx="8609">
                  <c:v>45650.708333333336</c:v>
                </c:pt>
                <c:pt idx="8610">
                  <c:v>45650.75</c:v>
                </c:pt>
                <c:pt idx="8611">
                  <c:v>45650.791666666664</c:v>
                </c:pt>
                <c:pt idx="8612">
                  <c:v>45650.833333333336</c:v>
                </c:pt>
                <c:pt idx="8613">
                  <c:v>45650.875</c:v>
                </c:pt>
                <c:pt idx="8614">
                  <c:v>45650.916666666664</c:v>
                </c:pt>
                <c:pt idx="8615">
                  <c:v>45650.958333333336</c:v>
                </c:pt>
                <c:pt idx="8616">
                  <c:v>45651</c:v>
                </c:pt>
                <c:pt idx="8617">
                  <c:v>45651.041666666664</c:v>
                </c:pt>
                <c:pt idx="8618">
                  <c:v>45651.083333333336</c:v>
                </c:pt>
                <c:pt idx="8619">
                  <c:v>45651.125</c:v>
                </c:pt>
                <c:pt idx="8620">
                  <c:v>45651.166666666664</c:v>
                </c:pt>
                <c:pt idx="8621">
                  <c:v>45651.208333333336</c:v>
                </c:pt>
                <c:pt idx="8622">
                  <c:v>45651.25</c:v>
                </c:pt>
                <c:pt idx="8623">
                  <c:v>45651.291666666664</c:v>
                </c:pt>
                <c:pt idx="8624">
                  <c:v>45651.333333333336</c:v>
                </c:pt>
                <c:pt idx="8625">
                  <c:v>45651.375</c:v>
                </c:pt>
                <c:pt idx="8626">
                  <c:v>45651.416666666664</c:v>
                </c:pt>
                <c:pt idx="8627">
                  <c:v>45651.458333333336</c:v>
                </c:pt>
                <c:pt idx="8628">
                  <c:v>45651.5</c:v>
                </c:pt>
                <c:pt idx="8629">
                  <c:v>45651.541666666664</c:v>
                </c:pt>
                <c:pt idx="8630">
                  <c:v>45651.583333333336</c:v>
                </c:pt>
                <c:pt idx="8631">
                  <c:v>45651.625</c:v>
                </c:pt>
                <c:pt idx="8632">
                  <c:v>45651.666666666664</c:v>
                </c:pt>
                <c:pt idx="8633">
                  <c:v>45651.708333333336</c:v>
                </c:pt>
                <c:pt idx="8634">
                  <c:v>45651.75</c:v>
                </c:pt>
                <c:pt idx="8635">
                  <c:v>45651.791666666664</c:v>
                </c:pt>
                <c:pt idx="8636">
                  <c:v>45651.833333333336</c:v>
                </c:pt>
                <c:pt idx="8637">
                  <c:v>45651.875</c:v>
                </c:pt>
                <c:pt idx="8638">
                  <c:v>45651.916666666664</c:v>
                </c:pt>
                <c:pt idx="8639">
                  <c:v>45651.958333333336</c:v>
                </c:pt>
                <c:pt idx="8640">
                  <c:v>45652</c:v>
                </c:pt>
                <c:pt idx="8641">
                  <c:v>45652.041666666664</c:v>
                </c:pt>
                <c:pt idx="8642">
                  <c:v>45652.083333333336</c:v>
                </c:pt>
                <c:pt idx="8643">
                  <c:v>45652.125</c:v>
                </c:pt>
                <c:pt idx="8644">
                  <c:v>45652.166666666664</c:v>
                </c:pt>
                <c:pt idx="8645">
                  <c:v>45652.208333333336</c:v>
                </c:pt>
                <c:pt idx="8646">
                  <c:v>45652.25</c:v>
                </c:pt>
                <c:pt idx="8647">
                  <c:v>45652.291666666664</c:v>
                </c:pt>
                <c:pt idx="8648">
                  <c:v>45652.333333333336</c:v>
                </c:pt>
                <c:pt idx="8649">
                  <c:v>45652.375</c:v>
                </c:pt>
                <c:pt idx="8650">
                  <c:v>45652.416666666664</c:v>
                </c:pt>
                <c:pt idx="8651">
                  <c:v>45652.458333333336</c:v>
                </c:pt>
                <c:pt idx="8652">
                  <c:v>45652.5</c:v>
                </c:pt>
                <c:pt idx="8653">
                  <c:v>45652.541666666664</c:v>
                </c:pt>
                <c:pt idx="8654">
                  <c:v>45652.583333333336</c:v>
                </c:pt>
                <c:pt idx="8655">
                  <c:v>45652.625</c:v>
                </c:pt>
                <c:pt idx="8656">
                  <c:v>45652.666666666664</c:v>
                </c:pt>
                <c:pt idx="8657">
                  <c:v>45652.708333333336</c:v>
                </c:pt>
                <c:pt idx="8658">
                  <c:v>45652.75</c:v>
                </c:pt>
                <c:pt idx="8659">
                  <c:v>45652.791666666664</c:v>
                </c:pt>
                <c:pt idx="8660">
                  <c:v>45652.833333333336</c:v>
                </c:pt>
                <c:pt idx="8661">
                  <c:v>45652.875</c:v>
                </c:pt>
                <c:pt idx="8662">
                  <c:v>45652.916666666664</c:v>
                </c:pt>
                <c:pt idx="8663">
                  <c:v>45652.958333333336</c:v>
                </c:pt>
                <c:pt idx="8664">
                  <c:v>45653</c:v>
                </c:pt>
                <c:pt idx="8665">
                  <c:v>45653.041666666664</c:v>
                </c:pt>
                <c:pt idx="8666">
                  <c:v>45653.083333333336</c:v>
                </c:pt>
                <c:pt idx="8667">
                  <c:v>45653.125</c:v>
                </c:pt>
                <c:pt idx="8668">
                  <c:v>45653.166666666664</c:v>
                </c:pt>
                <c:pt idx="8669">
                  <c:v>45653.208333333336</c:v>
                </c:pt>
                <c:pt idx="8670">
                  <c:v>45653.25</c:v>
                </c:pt>
                <c:pt idx="8671">
                  <c:v>45653.291666666664</c:v>
                </c:pt>
                <c:pt idx="8672">
                  <c:v>45653.333333333336</c:v>
                </c:pt>
                <c:pt idx="8673">
                  <c:v>45653.375</c:v>
                </c:pt>
                <c:pt idx="8674">
                  <c:v>45653.416666666664</c:v>
                </c:pt>
                <c:pt idx="8675">
                  <c:v>45653.458333333336</c:v>
                </c:pt>
                <c:pt idx="8676">
                  <c:v>45653.5</c:v>
                </c:pt>
                <c:pt idx="8677">
                  <c:v>45653.541666666664</c:v>
                </c:pt>
                <c:pt idx="8678">
                  <c:v>45653.583333333336</c:v>
                </c:pt>
                <c:pt idx="8679">
                  <c:v>45653.625</c:v>
                </c:pt>
                <c:pt idx="8680">
                  <c:v>45653.666666666664</c:v>
                </c:pt>
                <c:pt idx="8681">
                  <c:v>45653.708333333336</c:v>
                </c:pt>
                <c:pt idx="8682">
                  <c:v>45653.75</c:v>
                </c:pt>
                <c:pt idx="8683">
                  <c:v>45653.791666666664</c:v>
                </c:pt>
                <c:pt idx="8684">
                  <c:v>45653.833333333336</c:v>
                </c:pt>
                <c:pt idx="8685">
                  <c:v>45653.875</c:v>
                </c:pt>
                <c:pt idx="8686">
                  <c:v>45653.916666666664</c:v>
                </c:pt>
                <c:pt idx="8687">
                  <c:v>45653.958333333336</c:v>
                </c:pt>
                <c:pt idx="8688">
                  <c:v>45654</c:v>
                </c:pt>
                <c:pt idx="8689">
                  <c:v>45654.041666666664</c:v>
                </c:pt>
                <c:pt idx="8690">
                  <c:v>45654.083333333336</c:v>
                </c:pt>
                <c:pt idx="8691">
                  <c:v>45654.125</c:v>
                </c:pt>
                <c:pt idx="8692">
                  <c:v>45654.166666666664</c:v>
                </c:pt>
                <c:pt idx="8693">
                  <c:v>45654.208333333336</c:v>
                </c:pt>
                <c:pt idx="8694">
                  <c:v>45654.25</c:v>
                </c:pt>
                <c:pt idx="8695">
                  <c:v>45654.291666666664</c:v>
                </c:pt>
                <c:pt idx="8696">
                  <c:v>45654.333333333336</c:v>
                </c:pt>
                <c:pt idx="8697">
                  <c:v>45654.375</c:v>
                </c:pt>
                <c:pt idx="8698">
                  <c:v>45654.416666666664</c:v>
                </c:pt>
                <c:pt idx="8699">
                  <c:v>45654.458333333336</c:v>
                </c:pt>
                <c:pt idx="8700">
                  <c:v>45654.5</c:v>
                </c:pt>
                <c:pt idx="8701">
                  <c:v>45654.541666666664</c:v>
                </c:pt>
                <c:pt idx="8702">
                  <c:v>45654.583333333336</c:v>
                </c:pt>
                <c:pt idx="8703">
                  <c:v>45654.625</c:v>
                </c:pt>
                <c:pt idx="8704">
                  <c:v>45654.666666666664</c:v>
                </c:pt>
                <c:pt idx="8705">
                  <c:v>45654.708333333336</c:v>
                </c:pt>
                <c:pt idx="8706">
                  <c:v>45654.75</c:v>
                </c:pt>
                <c:pt idx="8707">
                  <c:v>45654.791666666664</c:v>
                </c:pt>
                <c:pt idx="8708">
                  <c:v>45654.833333333336</c:v>
                </c:pt>
                <c:pt idx="8709">
                  <c:v>45654.875</c:v>
                </c:pt>
                <c:pt idx="8710">
                  <c:v>45654.916666666664</c:v>
                </c:pt>
                <c:pt idx="8711">
                  <c:v>45654.958333333336</c:v>
                </c:pt>
                <c:pt idx="8712">
                  <c:v>45655</c:v>
                </c:pt>
                <c:pt idx="8713">
                  <c:v>45655.041666666664</c:v>
                </c:pt>
                <c:pt idx="8714">
                  <c:v>45655.083333333336</c:v>
                </c:pt>
                <c:pt idx="8715">
                  <c:v>45655.125</c:v>
                </c:pt>
                <c:pt idx="8716">
                  <c:v>45655.166666666664</c:v>
                </c:pt>
                <c:pt idx="8717">
                  <c:v>45655.208333333336</c:v>
                </c:pt>
                <c:pt idx="8718">
                  <c:v>45655.25</c:v>
                </c:pt>
                <c:pt idx="8719">
                  <c:v>45655.291666666664</c:v>
                </c:pt>
                <c:pt idx="8720">
                  <c:v>45655.333333333336</c:v>
                </c:pt>
                <c:pt idx="8721">
                  <c:v>45655.375</c:v>
                </c:pt>
                <c:pt idx="8722">
                  <c:v>45655.416666666664</c:v>
                </c:pt>
                <c:pt idx="8723">
                  <c:v>45655.458333333336</c:v>
                </c:pt>
                <c:pt idx="8724">
                  <c:v>45655.5</c:v>
                </c:pt>
                <c:pt idx="8725">
                  <c:v>45655.541666666664</c:v>
                </c:pt>
                <c:pt idx="8726">
                  <c:v>45655.583333333336</c:v>
                </c:pt>
                <c:pt idx="8727">
                  <c:v>45655.625</c:v>
                </c:pt>
                <c:pt idx="8728">
                  <c:v>45655.666666666664</c:v>
                </c:pt>
                <c:pt idx="8729">
                  <c:v>45655.708333333336</c:v>
                </c:pt>
                <c:pt idx="8730">
                  <c:v>45655.75</c:v>
                </c:pt>
                <c:pt idx="8731">
                  <c:v>45655.791666666664</c:v>
                </c:pt>
                <c:pt idx="8732">
                  <c:v>45655.833333333336</c:v>
                </c:pt>
                <c:pt idx="8733">
                  <c:v>45655.875</c:v>
                </c:pt>
                <c:pt idx="8734">
                  <c:v>45655.916666666664</c:v>
                </c:pt>
                <c:pt idx="8735">
                  <c:v>45655.958333333336</c:v>
                </c:pt>
                <c:pt idx="8736">
                  <c:v>45656</c:v>
                </c:pt>
                <c:pt idx="8737">
                  <c:v>45656.041666666664</c:v>
                </c:pt>
                <c:pt idx="8738">
                  <c:v>45656.083333333336</c:v>
                </c:pt>
                <c:pt idx="8739">
                  <c:v>45656.125</c:v>
                </c:pt>
                <c:pt idx="8740">
                  <c:v>45656.166666666664</c:v>
                </c:pt>
                <c:pt idx="8741">
                  <c:v>45656.208333333336</c:v>
                </c:pt>
                <c:pt idx="8742">
                  <c:v>45656.25</c:v>
                </c:pt>
                <c:pt idx="8743">
                  <c:v>45656.291666666664</c:v>
                </c:pt>
                <c:pt idx="8744">
                  <c:v>45656.333333333336</c:v>
                </c:pt>
                <c:pt idx="8745">
                  <c:v>45656.375</c:v>
                </c:pt>
                <c:pt idx="8746">
                  <c:v>45656.416666666664</c:v>
                </c:pt>
                <c:pt idx="8747">
                  <c:v>45656.458333333336</c:v>
                </c:pt>
                <c:pt idx="8748">
                  <c:v>45656.5</c:v>
                </c:pt>
                <c:pt idx="8749">
                  <c:v>45656.541666666664</c:v>
                </c:pt>
                <c:pt idx="8750">
                  <c:v>45656.583333333336</c:v>
                </c:pt>
                <c:pt idx="8751">
                  <c:v>45656.625</c:v>
                </c:pt>
                <c:pt idx="8752">
                  <c:v>45656.666666666664</c:v>
                </c:pt>
                <c:pt idx="8753">
                  <c:v>45656.708333333336</c:v>
                </c:pt>
                <c:pt idx="8754">
                  <c:v>45656.75</c:v>
                </c:pt>
                <c:pt idx="8755">
                  <c:v>45656.791666666664</c:v>
                </c:pt>
                <c:pt idx="8756">
                  <c:v>45656.833333333336</c:v>
                </c:pt>
                <c:pt idx="8757">
                  <c:v>45656.875</c:v>
                </c:pt>
                <c:pt idx="8758">
                  <c:v>45656.916666666664</c:v>
                </c:pt>
                <c:pt idx="8759">
                  <c:v>45656.958333333336</c:v>
                </c:pt>
                <c:pt idx="8760">
                  <c:v>45657</c:v>
                </c:pt>
                <c:pt idx="8761">
                  <c:v>45657.041666666664</c:v>
                </c:pt>
                <c:pt idx="8762">
                  <c:v>45657.083333333336</c:v>
                </c:pt>
                <c:pt idx="8763">
                  <c:v>45657.125</c:v>
                </c:pt>
                <c:pt idx="8764">
                  <c:v>45657.166666666664</c:v>
                </c:pt>
                <c:pt idx="8765">
                  <c:v>45657.208333333336</c:v>
                </c:pt>
                <c:pt idx="8766">
                  <c:v>45657.25</c:v>
                </c:pt>
                <c:pt idx="8767">
                  <c:v>45657.291666666664</c:v>
                </c:pt>
                <c:pt idx="8768">
                  <c:v>45657.333333333336</c:v>
                </c:pt>
                <c:pt idx="8769">
                  <c:v>45657.375</c:v>
                </c:pt>
                <c:pt idx="8770">
                  <c:v>45657.416666666664</c:v>
                </c:pt>
                <c:pt idx="8771">
                  <c:v>45657.458333333336</c:v>
                </c:pt>
                <c:pt idx="8772">
                  <c:v>45657.5</c:v>
                </c:pt>
                <c:pt idx="8773">
                  <c:v>45657.541666666664</c:v>
                </c:pt>
                <c:pt idx="8774">
                  <c:v>45657.583333333336</c:v>
                </c:pt>
                <c:pt idx="8775">
                  <c:v>45657.625</c:v>
                </c:pt>
                <c:pt idx="8776">
                  <c:v>45657.666666666664</c:v>
                </c:pt>
                <c:pt idx="8777">
                  <c:v>45657.708333333336</c:v>
                </c:pt>
                <c:pt idx="8778">
                  <c:v>45657.75</c:v>
                </c:pt>
                <c:pt idx="8779">
                  <c:v>45657.791666666664</c:v>
                </c:pt>
                <c:pt idx="8780">
                  <c:v>45657.833333333336</c:v>
                </c:pt>
                <c:pt idx="8781">
                  <c:v>45657.875</c:v>
                </c:pt>
                <c:pt idx="8782">
                  <c:v>45657.916666666664</c:v>
                </c:pt>
                <c:pt idx="8783">
                  <c:v>45657.958333333336</c:v>
                </c:pt>
              </c:numCache>
            </c:numRef>
          </c:cat>
          <c:val>
            <c:numRef>
              <c:f>helen_2015_2024!$G$2:$G$8785</c:f>
              <c:numCache>
                <c:formatCode>General</c:formatCode>
                <c:ptCount val="8784"/>
                <c:pt idx="0">
                  <c:v>9165.9770655194352</c:v>
                </c:pt>
                <c:pt idx="1">
                  <c:v>9190.8636762457318</c:v>
                </c:pt>
                <c:pt idx="2">
                  <c:v>9217.0251022208122</c:v>
                </c:pt>
                <c:pt idx="3">
                  <c:v>9291.7957878995949</c:v>
                </c:pt>
                <c:pt idx="4">
                  <c:v>9680.2264515296156</c:v>
                </c:pt>
                <c:pt idx="5">
                  <c:v>10243.639364742967</c:v>
                </c:pt>
                <c:pt idx="6">
                  <c:v>10322.844190417523</c:v>
                </c:pt>
                <c:pt idx="7">
                  <c:v>10292.969172195979</c:v>
                </c:pt>
                <c:pt idx="8">
                  <c:v>10466.288619280893</c:v>
                </c:pt>
                <c:pt idx="9">
                  <c:v>10527.258044222819</c:v>
                </c:pt>
                <c:pt idx="10">
                  <c:v>10592.938742910259</c:v>
                </c:pt>
                <c:pt idx="11">
                  <c:v>10609.677621394316</c:v>
                </c:pt>
                <c:pt idx="12">
                  <c:v>10586.010399166858</c:v>
                </c:pt>
                <c:pt idx="13">
                  <c:v>10726.849770782708</c:v>
                </c:pt>
                <c:pt idx="14">
                  <c:v>11228.628138054766</c:v>
                </c:pt>
                <c:pt idx="15">
                  <c:v>11318.973740468713</c:v>
                </c:pt>
                <c:pt idx="16">
                  <c:v>11284.110314751921</c:v>
                </c:pt>
                <c:pt idx="17">
                  <c:v>11090.393823686436</c:v>
                </c:pt>
                <c:pt idx="18">
                  <c:v>10946.83854132317</c:v>
                </c:pt>
                <c:pt idx="19">
                  <c:v>10712.494242546383</c:v>
                </c:pt>
                <c:pt idx="20">
                  <c:v>10441.235728304755</c:v>
                </c:pt>
                <c:pt idx="21">
                  <c:v>10223.51945451213</c:v>
                </c:pt>
                <c:pt idx="22">
                  <c:v>10090.550681388782</c:v>
                </c:pt>
                <c:pt idx="23">
                  <c:v>10017.331944708523</c:v>
                </c:pt>
                <c:pt idx="24">
                  <c:v>9867.4025861013306</c:v>
                </c:pt>
                <c:pt idx="25">
                  <c:v>9674.850056784735</c:v>
                </c:pt>
                <c:pt idx="26">
                  <c:v>9590.3796898651926</c:v>
                </c:pt>
                <c:pt idx="27">
                  <c:v>9740.4753287222265</c:v>
                </c:pt>
                <c:pt idx="28">
                  <c:v>10171.917150311281</c:v>
                </c:pt>
                <c:pt idx="29">
                  <c:v>10660.115963846272</c:v>
                </c:pt>
                <c:pt idx="30">
                  <c:v>10995.170667277134</c:v>
                </c:pt>
                <c:pt idx="31">
                  <c:v>11438.695520354679</c:v>
                </c:pt>
                <c:pt idx="32">
                  <c:v>11624.873973427346</c:v>
                </c:pt>
                <c:pt idx="33">
                  <c:v>11765.768771793144</c:v>
                </c:pt>
                <c:pt idx="34">
                  <c:v>11709.122633347097</c:v>
                </c:pt>
                <c:pt idx="35">
                  <c:v>11672.540978381941</c:v>
                </c:pt>
                <c:pt idx="36">
                  <c:v>11836.548731475727</c:v>
                </c:pt>
                <c:pt idx="37">
                  <c:v>12062.135603760855</c:v>
                </c:pt>
                <c:pt idx="38">
                  <c:v>12073.94150149961</c:v>
                </c:pt>
                <c:pt idx="39">
                  <c:v>12094.560252479969</c:v>
                </c:pt>
                <c:pt idx="40">
                  <c:v>12120.887958704892</c:v>
                </c:pt>
                <c:pt idx="41">
                  <c:v>12424.571121665635</c:v>
                </c:pt>
                <c:pt idx="42">
                  <c:v>12106.698710718407</c:v>
                </c:pt>
                <c:pt idx="43">
                  <c:v>11815.431139745839</c:v>
                </c:pt>
                <c:pt idx="44">
                  <c:v>11407.4902601344</c:v>
                </c:pt>
                <c:pt idx="45">
                  <c:v>10973.720515047566</c:v>
                </c:pt>
                <c:pt idx="46">
                  <c:v>10506.140452492935</c:v>
                </c:pt>
                <c:pt idx="47">
                  <c:v>10300.728917188588</c:v>
                </c:pt>
                <c:pt idx="48">
                  <c:v>10089.386719639891</c:v>
                </c:pt>
                <c:pt idx="49">
                  <c:v>10056.906644170829</c:v>
                </c:pt>
                <c:pt idx="50">
                  <c:v>9913.4067885575114</c:v>
                </c:pt>
                <c:pt idx="51">
                  <c:v>9960.3532457627953</c:v>
                </c:pt>
                <c:pt idx="52">
                  <c:v>10584.015036168759</c:v>
                </c:pt>
                <c:pt idx="53">
                  <c:v>11186.171247595208</c:v>
                </c:pt>
                <c:pt idx="54">
                  <c:v>11418.741890373685</c:v>
                </c:pt>
                <c:pt idx="55">
                  <c:v>11444.349048849293</c:v>
                </c:pt>
                <c:pt idx="56">
                  <c:v>11614.897158436846</c:v>
                </c:pt>
                <c:pt idx="57">
                  <c:v>11785.833255274032</c:v>
                </c:pt>
                <c:pt idx="58">
                  <c:v>11920.3539773959</c:v>
                </c:pt>
                <c:pt idx="59">
                  <c:v>11962.145746856095</c:v>
                </c:pt>
                <c:pt idx="60">
                  <c:v>12016.463961804355</c:v>
                </c:pt>
                <c:pt idx="61">
                  <c:v>11941.914983125364</c:v>
                </c:pt>
                <c:pt idx="62">
                  <c:v>11762.443166796309</c:v>
                </c:pt>
                <c:pt idx="63">
                  <c:v>11938.256817628848</c:v>
                </c:pt>
                <c:pt idx="64">
                  <c:v>12083.807462990211</c:v>
                </c:pt>
                <c:pt idx="65">
                  <c:v>12073.442660750085</c:v>
                </c:pt>
                <c:pt idx="66">
                  <c:v>11866.312896197374</c:v>
                </c:pt>
                <c:pt idx="67">
                  <c:v>11581.807388718365</c:v>
                </c:pt>
                <c:pt idx="68">
                  <c:v>11402.390999139257</c:v>
                </c:pt>
                <c:pt idx="69">
                  <c:v>10770.415196241214</c:v>
                </c:pt>
                <c:pt idx="70">
                  <c:v>10465.95605878121</c:v>
                </c:pt>
                <c:pt idx="71">
                  <c:v>10207.334843527546</c:v>
                </c:pt>
                <c:pt idx="72">
                  <c:v>10152.684068079601</c:v>
                </c:pt>
                <c:pt idx="73">
                  <c:v>10001.091906973992</c:v>
                </c:pt>
                <c:pt idx="74">
                  <c:v>10342.465259898834</c:v>
                </c:pt>
                <c:pt idx="75">
                  <c:v>10887.476492129712</c:v>
                </c:pt>
                <c:pt idx="76">
                  <c:v>11436.921864356367</c:v>
                </c:pt>
                <c:pt idx="77">
                  <c:v>11871.744717692201</c:v>
                </c:pt>
                <c:pt idx="78">
                  <c:v>12086.855934237308</c:v>
                </c:pt>
                <c:pt idx="79">
                  <c:v>12153.478887673849</c:v>
                </c:pt>
                <c:pt idx="80">
                  <c:v>12241.884553839644</c:v>
                </c:pt>
                <c:pt idx="81">
                  <c:v>12304.572208029933</c:v>
                </c:pt>
                <c:pt idx="82">
                  <c:v>12383.111912705124</c:v>
                </c:pt>
                <c:pt idx="83">
                  <c:v>12065.516635507634</c:v>
                </c:pt>
                <c:pt idx="84">
                  <c:v>11895.522793419552</c:v>
                </c:pt>
                <c:pt idx="85">
                  <c:v>11938.03511062906</c:v>
                </c:pt>
                <c:pt idx="86">
                  <c:v>11958.65386160942</c:v>
                </c:pt>
                <c:pt idx="87">
                  <c:v>11929.610244637084</c:v>
                </c:pt>
                <c:pt idx="88">
                  <c:v>11743.154657814681</c:v>
                </c:pt>
                <c:pt idx="89">
                  <c:v>11789.823981270229</c:v>
                </c:pt>
                <c:pt idx="90">
                  <c:v>11533.419836014455</c:v>
                </c:pt>
                <c:pt idx="91">
                  <c:v>11245.422443288771</c:v>
                </c:pt>
                <c:pt idx="92">
                  <c:v>10823.292315690849</c:v>
                </c:pt>
                <c:pt idx="93">
                  <c:v>10657.455479848806</c:v>
                </c:pt>
                <c:pt idx="94">
                  <c:v>10674.85947933223</c:v>
                </c:pt>
                <c:pt idx="95">
                  <c:v>10396.062927097784</c:v>
                </c:pt>
                <c:pt idx="96">
                  <c:v>10238.20754324814</c:v>
                </c:pt>
                <c:pt idx="97">
                  <c:v>10275.565172712557</c:v>
                </c:pt>
                <c:pt idx="98">
                  <c:v>10345.624584645824</c:v>
                </c:pt>
                <c:pt idx="99">
                  <c:v>10398.058290095882</c:v>
                </c:pt>
                <c:pt idx="100">
                  <c:v>10864.030976902044</c:v>
                </c:pt>
                <c:pt idx="101">
                  <c:v>11277.071117508625</c:v>
                </c:pt>
                <c:pt idx="102">
                  <c:v>11561.354917987846</c:v>
                </c:pt>
                <c:pt idx="103">
                  <c:v>11569.003809480562</c:v>
                </c:pt>
                <c:pt idx="104">
                  <c:v>11708.623792597571</c:v>
                </c:pt>
                <c:pt idx="105">
                  <c:v>11863.208998200331</c:v>
                </c:pt>
                <c:pt idx="106">
                  <c:v>11888.816156675941</c:v>
                </c:pt>
                <c:pt idx="107">
                  <c:v>11799.412809011095</c:v>
                </c:pt>
                <c:pt idx="108">
                  <c:v>11703.191971102746</c:v>
                </c:pt>
                <c:pt idx="109">
                  <c:v>11937.314562879747</c:v>
                </c:pt>
                <c:pt idx="110">
                  <c:v>11943.57778562378</c:v>
                </c:pt>
                <c:pt idx="111">
                  <c:v>11747.588797810458</c:v>
                </c:pt>
                <c:pt idx="112">
                  <c:v>11593.447006207278</c:v>
                </c:pt>
                <c:pt idx="113">
                  <c:v>11891.144080173723</c:v>
                </c:pt>
                <c:pt idx="114">
                  <c:v>11266.87259551834</c:v>
                </c:pt>
                <c:pt idx="115">
                  <c:v>10733.500980776374</c:v>
                </c:pt>
                <c:pt idx="116">
                  <c:v>10521.549088978258</c:v>
                </c:pt>
                <c:pt idx="117">
                  <c:v>10541.170158459568</c:v>
                </c:pt>
                <c:pt idx="118">
                  <c:v>10088.61074514063</c:v>
                </c:pt>
                <c:pt idx="119">
                  <c:v>9899.1066870711329</c:v>
                </c:pt>
                <c:pt idx="120">
                  <c:v>9761.4266402022731</c:v>
                </c:pt>
                <c:pt idx="121">
                  <c:v>9759.2649969543309</c:v>
                </c:pt>
                <c:pt idx="122">
                  <c:v>9787.2555056776691</c:v>
                </c:pt>
                <c:pt idx="123">
                  <c:v>9840.1880518772505</c:v>
                </c:pt>
                <c:pt idx="124">
                  <c:v>10111.280285869037</c:v>
                </c:pt>
                <c:pt idx="125">
                  <c:v>10247.685517489112</c:v>
                </c:pt>
                <c:pt idx="126">
                  <c:v>10381.81825236135</c:v>
                </c:pt>
                <c:pt idx="127">
                  <c:v>10487.517064510674</c:v>
                </c:pt>
                <c:pt idx="128">
                  <c:v>10808.992214204469</c:v>
                </c:pt>
                <c:pt idx="129">
                  <c:v>10954.598286315781</c:v>
                </c:pt>
                <c:pt idx="130">
                  <c:v>11004.426934518318</c:v>
                </c:pt>
                <c:pt idx="131">
                  <c:v>10873.010110393492</c:v>
                </c:pt>
                <c:pt idx="132">
                  <c:v>10777.676100484297</c:v>
                </c:pt>
                <c:pt idx="133">
                  <c:v>10944.067203825811</c:v>
                </c:pt>
                <c:pt idx="134">
                  <c:v>11209.893896572612</c:v>
                </c:pt>
                <c:pt idx="135">
                  <c:v>11356.719357182761</c:v>
                </c:pt>
                <c:pt idx="136">
                  <c:v>11326.622631961427</c:v>
                </c:pt>
                <c:pt idx="137">
                  <c:v>11303.675957483285</c:v>
                </c:pt>
                <c:pt idx="138">
                  <c:v>11235.002214298696</c:v>
                </c:pt>
                <c:pt idx="139">
                  <c:v>11218.207909064693</c:v>
                </c:pt>
                <c:pt idx="140">
                  <c:v>10937.415993832145</c:v>
                </c:pt>
                <c:pt idx="141">
                  <c:v>10868.187983148086</c:v>
                </c:pt>
                <c:pt idx="142">
                  <c:v>10806.498010456846</c:v>
                </c:pt>
                <c:pt idx="143">
                  <c:v>10705.011631303511</c:v>
                </c:pt>
                <c:pt idx="144">
                  <c:v>10605.576041898223</c:v>
                </c:pt>
                <c:pt idx="145">
                  <c:v>10632.458015622617</c:v>
                </c:pt>
                <c:pt idx="146">
                  <c:v>10676.466855080698</c:v>
                </c:pt>
                <c:pt idx="147">
                  <c:v>10818.636468695284</c:v>
                </c:pt>
                <c:pt idx="148">
                  <c:v>10617.160232637189</c:v>
                </c:pt>
                <c:pt idx="149">
                  <c:v>11265.930340769237</c:v>
                </c:pt>
                <c:pt idx="150">
                  <c:v>11440.968017102514</c:v>
                </c:pt>
                <c:pt idx="151">
                  <c:v>11635.405055917312</c:v>
                </c:pt>
                <c:pt idx="152">
                  <c:v>11790.932516269175</c:v>
                </c:pt>
                <c:pt idx="153">
                  <c:v>11720.374263586382</c:v>
                </c:pt>
                <c:pt idx="154">
                  <c:v>11627.423603924917</c:v>
                </c:pt>
                <c:pt idx="155">
                  <c:v>11248.914328535444</c:v>
                </c:pt>
                <c:pt idx="156">
                  <c:v>11152.527210377253</c:v>
                </c:pt>
                <c:pt idx="157">
                  <c:v>11284.221168251815</c:v>
                </c:pt>
                <c:pt idx="158">
                  <c:v>11442.409112601143</c:v>
                </c:pt>
                <c:pt idx="159">
                  <c:v>11555.756816243178</c:v>
                </c:pt>
                <c:pt idx="160">
                  <c:v>11530.371364767358</c:v>
                </c:pt>
                <c:pt idx="161">
                  <c:v>11583.913605216358</c:v>
                </c:pt>
                <c:pt idx="162">
                  <c:v>11587.017503213403</c:v>
                </c:pt>
                <c:pt idx="163">
                  <c:v>11417.4670751249</c:v>
                </c:pt>
                <c:pt idx="164">
                  <c:v>11052.869913972178</c:v>
                </c:pt>
                <c:pt idx="165">
                  <c:v>10641.160015364329</c:v>
                </c:pt>
                <c:pt idx="166">
                  <c:v>9941.5635775306928</c:v>
                </c:pt>
                <c:pt idx="167">
                  <c:v>9800.5579256649999</c:v>
                </c:pt>
                <c:pt idx="168">
                  <c:v>9710.212323251053</c:v>
                </c:pt>
                <c:pt idx="169">
                  <c:v>9553.6317546501959</c:v>
                </c:pt>
                <c:pt idx="170">
                  <c:v>9474.9257697251633</c:v>
                </c:pt>
                <c:pt idx="171">
                  <c:v>9325.9940926170202</c:v>
                </c:pt>
                <c:pt idx="172">
                  <c:v>9460.1268274892591</c:v>
                </c:pt>
                <c:pt idx="173">
                  <c:v>9509.2349279424834</c:v>
                </c:pt>
                <c:pt idx="174">
                  <c:v>9480.5792982197781</c:v>
                </c:pt>
                <c:pt idx="175">
                  <c:v>9428.201019519669</c:v>
                </c:pt>
                <c:pt idx="176">
                  <c:v>9457.1892097420568</c:v>
                </c:pt>
                <c:pt idx="177">
                  <c:v>9417.8916440294888</c:v>
                </c:pt>
                <c:pt idx="178">
                  <c:v>9330.8716466123751</c:v>
                </c:pt>
                <c:pt idx="179">
                  <c:v>9150.3467220343246</c:v>
                </c:pt>
                <c:pt idx="180">
                  <c:v>9131.3353468024325</c:v>
                </c:pt>
                <c:pt idx="181">
                  <c:v>8865.3978005557365</c:v>
                </c:pt>
                <c:pt idx="182">
                  <c:v>8784.3638921329202</c:v>
                </c:pt>
                <c:pt idx="183">
                  <c:v>8657.325781253925</c:v>
                </c:pt>
                <c:pt idx="184">
                  <c:v>8462.9441691890715</c:v>
                </c:pt>
                <c:pt idx="185">
                  <c:v>8425.1985524750253</c:v>
                </c:pt>
                <c:pt idx="186">
                  <c:v>8335.850631560128</c:v>
                </c:pt>
                <c:pt idx="187">
                  <c:v>8331.4164915643523</c:v>
                </c:pt>
                <c:pt idx="188">
                  <c:v>8053.950181328637</c:v>
                </c:pt>
                <c:pt idx="189">
                  <c:v>7685.6394279294536</c:v>
                </c:pt>
                <c:pt idx="190">
                  <c:v>7596.0698000147677</c:v>
                </c:pt>
                <c:pt idx="191">
                  <c:v>7326.9729290210817</c:v>
                </c:pt>
                <c:pt idx="192">
                  <c:v>7397.0877677042972</c:v>
                </c:pt>
                <c:pt idx="193">
                  <c:v>7187.5746529038579</c:v>
                </c:pt>
                <c:pt idx="194">
                  <c:v>6927.4014886516716</c:v>
                </c:pt>
                <c:pt idx="195">
                  <c:v>7014.4214860687853</c:v>
                </c:pt>
                <c:pt idx="196">
                  <c:v>7301.6429042952077</c:v>
                </c:pt>
                <c:pt idx="197">
                  <c:v>7591.7465135188859</c:v>
                </c:pt>
                <c:pt idx="198">
                  <c:v>7624.1711622380008</c:v>
                </c:pt>
                <c:pt idx="199">
                  <c:v>7510.8788853459109</c:v>
                </c:pt>
                <c:pt idx="200">
                  <c:v>7415.2123149370336</c:v>
                </c:pt>
                <c:pt idx="201">
                  <c:v>7187.6855064037518</c:v>
                </c:pt>
                <c:pt idx="202">
                  <c:v>7062.3656247731196</c:v>
                </c:pt>
                <c:pt idx="203">
                  <c:v>7063.8067202717466</c:v>
                </c:pt>
                <c:pt idx="204">
                  <c:v>7021.2389763122919</c:v>
                </c:pt>
                <c:pt idx="205">
                  <c:v>6909.4986484187239</c:v>
                </c:pt>
                <c:pt idx="206">
                  <c:v>6828.4647399959085</c:v>
                </c:pt>
                <c:pt idx="207">
                  <c:v>6782.5713910396225</c:v>
                </c:pt>
                <c:pt idx="208">
                  <c:v>6772.4282957992828</c:v>
                </c:pt>
                <c:pt idx="209">
                  <c:v>6865.2126752109061</c:v>
                </c:pt>
                <c:pt idx="210">
                  <c:v>6885.8314261912665</c:v>
                </c:pt>
                <c:pt idx="211">
                  <c:v>6823.1991987509246</c:v>
                </c:pt>
                <c:pt idx="212">
                  <c:v>6622.1663766924075</c:v>
                </c:pt>
                <c:pt idx="213">
                  <c:v>6448.1818086081266</c:v>
                </c:pt>
                <c:pt idx="214">
                  <c:v>6123.1593469177105</c:v>
                </c:pt>
                <c:pt idx="215">
                  <c:v>6071.4461892169675</c:v>
                </c:pt>
                <c:pt idx="216">
                  <c:v>6308.8389592408512</c:v>
                </c:pt>
                <c:pt idx="217">
                  <c:v>6122.6050794182383</c:v>
                </c:pt>
                <c:pt idx="218">
                  <c:v>5823.0789227035348</c:v>
                </c:pt>
                <c:pt idx="219">
                  <c:v>6152.6463778896232</c:v>
                </c:pt>
                <c:pt idx="220">
                  <c:v>6634.8036756803704</c:v>
                </c:pt>
                <c:pt idx="221">
                  <c:v>7107.4275724801973</c:v>
                </c:pt>
                <c:pt idx="222">
                  <c:v>7179.8703346611965</c:v>
                </c:pt>
                <c:pt idx="223">
                  <c:v>7081.8204140045891</c:v>
                </c:pt>
                <c:pt idx="224">
                  <c:v>7177.6532646633077</c:v>
                </c:pt>
                <c:pt idx="225">
                  <c:v>6896.4179354311837</c:v>
                </c:pt>
                <c:pt idx="226">
                  <c:v>6824.0860267500802</c:v>
                </c:pt>
                <c:pt idx="227">
                  <c:v>6773.3151237984384</c:v>
                </c:pt>
                <c:pt idx="228">
                  <c:v>6898.1361646795467</c:v>
                </c:pt>
                <c:pt idx="229">
                  <c:v>6924.1867371547341</c:v>
                </c:pt>
                <c:pt idx="230">
                  <c:v>6972.9068503583276</c:v>
                </c:pt>
                <c:pt idx="231">
                  <c:v>6933.664711395706</c:v>
                </c:pt>
                <c:pt idx="232">
                  <c:v>6903.9005466740564</c:v>
                </c:pt>
                <c:pt idx="233">
                  <c:v>6900.1315276776468</c:v>
                </c:pt>
                <c:pt idx="234">
                  <c:v>6893.5357444339288</c:v>
                </c:pt>
                <c:pt idx="235">
                  <c:v>6767.0519010544049</c:v>
                </c:pt>
                <c:pt idx="236">
                  <c:v>6330.6216719701033</c:v>
                </c:pt>
                <c:pt idx="237">
                  <c:v>6146.5494353954309</c:v>
                </c:pt>
                <c:pt idx="238">
                  <c:v>6036.3610565003846</c:v>
                </c:pt>
                <c:pt idx="239">
                  <c:v>5967.576459815903</c:v>
                </c:pt>
                <c:pt idx="240">
                  <c:v>5950.1170335825318</c:v>
                </c:pt>
                <c:pt idx="241">
                  <c:v>5850.4043104275079</c:v>
                </c:pt>
                <c:pt idx="242">
                  <c:v>5849.905469677984</c:v>
                </c:pt>
                <c:pt idx="243">
                  <c:v>6200.5905165939575</c:v>
                </c:pt>
                <c:pt idx="244">
                  <c:v>6813.5549442601105</c:v>
                </c:pt>
                <c:pt idx="245">
                  <c:v>7383.3973604673365</c:v>
                </c:pt>
                <c:pt idx="246">
                  <c:v>7832.4648885396009</c:v>
                </c:pt>
                <c:pt idx="247">
                  <c:v>8285.8557031077489</c:v>
                </c:pt>
                <c:pt idx="248">
                  <c:v>8624.7348522849661</c:v>
                </c:pt>
                <c:pt idx="249">
                  <c:v>8592.3102035658521</c:v>
                </c:pt>
                <c:pt idx="250">
                  <c:v>8655.995539255191</c:v>
                </c:pt>
                <c:pt idx="251">
                  <c:v>8626.1205210336466</c:v>
                </c:pt>
                <c:pt idx="252">
                  <c:v>8663.4781504980638</c:v>
                </c:pt>
                <c:pt idx="253">
                  <c:v>8900.9817740218441</c:v>
                </c:pt>
                <c:pt idx="254">
                  <c:v>8857.5826288131793</c:v>
                </c:pt>
                <c:pt idx="255">
                  <c:v>8725.8332441886705</c:v>
                </c:pt>
                <c:pt idx="256">
                  <c:v>9358.2524610862947</c:v>
                </c:pt>
                <c:pt idx="257">
                  <c:v>9232.2674584562956</c:v>
                </c:pt>
                <c:pt idx="258">
                  <c:v>9293.1814566482735</c:v>
                </c:pt>
                <c:pt idx="259">
                  <c:v>9246.9555471923031</c:v>
                </c:pt>
                <c:pt idx="260">
                  <c:v>9020.3155666581788</c:v>
                </c:pt>
                <c:pt idx="261">
                  <c:v>8832.8068715867794</c:v>
                </c:pt>
                <c:pt idx="262">
                  <c:v>8684.8174492277394</c:v>
                </c:pt>
                <c:pt idx="263">
                  <c:v>8525.0221291299422</c:v>
                </c:pt>
                <c:pt idx="264">
                  <c:v>8414.9446037347916</c:v>
                </c:pt>
                <c:pt idx="265">
                  <c:v>8254.9830033871549</c:v>
                </c:pt>
                <c:pt idx="266">
                  <c:v>8173.3394007149191</c:v>
                </c:pt>
                <c:pt idx="267">
                  <c:v>8277.818824365404</c:v>
                </c:pt>
                <c:pt idx="268">
                  <c:v>8679.1084939831762</c:v>
                </c:pt>
                <c:pt idx="269">
                  <c:v>8546.8048418591952</c:v>
                </c:pt>
                <c:pt idx="270">
                  <c:v>8456.4592394452502</c:v>
                </c:pt>
                <c:pt idx="271">
                  <c:v>8343.9429370524213</c:v>
                </c:pt>
                <c:pt idx="272">
                  <c:v>8401.4759034976214</c:v>
                </c:pt>
                <c:pt idx="273">
                  <c:v>8473.0872644294104</c:v>
                </c:pt>
                <c:pt idx="274">
                  <c:v>8400.5890754984648</c:v>
                </c:pt>
                <c:pt idx="275">
                  <c:v>8421.4295334786148</c:v>
                </c:pt>
                <c:pt idx="276">
                  <c:v>8480.4035954224419</c:v>
                </c:pt>
                <c:pt idx="277">
                  <c:v>8518.14921213649</c:v>
                </c:pt>
                <c:pt idx="278">
                  <c:v>8810.4144646081077</c:v>
                </c:pt>
                <c:pt idx="279">
                  <c:v>9698.5727057621407</c:v>
                </c:pt>
                <c:pt idx="280">
                  <c:v>9867.1254523515945</c:v>
                </c:pt>
                <c:pt idx="281">
                  <c:v>9945.0000360274189</c:v>
                </c:pt>
                <c:pt idx="282">
                  <c:v>9957.1939210158052</c:v>
                </c:pt>
                <c:pt idx="283">
                  <c:v>9913.6839223072475</c:v>
                </c:pt>
                <c:pt idx="284">
                  <c:v>9652.6793568058529</c:v>
                </c:pt>
                <c:pt idx="285">
                  <c:v>9653.1781975553768</c:v>
                </c:pt>
                <c:pt idx="286">
                  <c:v>9425.3188285224132</c:v>
                </c:pt>
                <c:pt idx="287">
                  <c:v>9415.0648797821814</c:v>
                </c:pt>
                <c:pt idx="288">
                  <c:v>9277.273979413425</c:v>
                </c:pt>
                <c:pt idx="289">
                  <c:v>9178.1155237578751</c:v>
                </c:pt>
                <c:pt idx="290">
                  <c:v>8945.8220147291322</c:v>
                </c:pt>
                <c:pt idx="291">
                  <c:v>9000.3619366771836</c:v>
                </c:pt>
                <c:pt idx="292">
                  <c:v>9058.0057566222786</c:v>
                </c:pt>
                <c:pt idx="293">
                  <c:v>9072.4721383584983</c:v>
                </c:pt>
                <c:pt idx="294">
                  <c:v>8628.6147247812714</c:v>
                </c:pt>
                <c:pt idx="295">
                  <c:v>8404.5243747447166</c:v>
                </c:pt>
                <c:pt idx="296">
                  <c:v>8546.6385616093539</c:v>
                </c:pt>
                <c:pt idx="297">
                  <c:v>8648.9563420118975</c:v>
                </c:pt>
                <c:pt idx="298">
                  <c:v>8733.3158554315451</c:v>
                </c:pt>
                <c:pt idx="299">
                  <c:v>8744.1240716712491</c:v>
                </c:pt>
                <c:pt idx="300">
                  <c:v>8629.612406280321</c:v>
                </c:pt>
                <c:pt idx="301">
                  <c:v>8549.5207526066079</c:v>
                </c:pt>
                <c:pt idx="302">
                  <c:v>8549.5207526066079</c:v>
                </c:pt>
                <c:pt idx="303">
                  <c:v>8558.8878733476868</c:v>
                </c:pt>
                <c:pt idx="304">
                  <c:v>8539.7656446158999</c:v>
                </c:pt>
                <c:pt idx="305">
                  <c:v>8521.1422566336387</c:v>
                </c:pt>
                <c:pt idx="306">
                  <c:v>8446.0390104551734</c:v>
                </c:pt>
                <c:pt idx="307">
                  <c:v>8172.5079994657117</c:v>
                </c:pt>
                <c:pt idx="308">
                  <c:v>7974.2465149045556</c:v>
                </c:pt>
                <c:pt idx="309">
                  <c:v>7823.8183155478373</c:v>
                </c:pt>
                <c:pt idx="310">
                  <c:v>7817.6659463036976</c:v>
                </c:pt>
                <c:pt idx="311">
                  <c:v>7801.2042015693778</c:v>
                </c:pt>
                <c:pt idx="312">
                  <c:v>7381.3465707192909</c:v>
                </c:pt>
                <c:pt idx="313">
                  <c:v>7427.0736394257356</c:v>
                </c:pt>
                <c:pt idx="314">
                  <c:v>7480.0061856253178</c:v>
                </c:pt>
                <c:pt idx="315">
                  <c:v>7503.3408473530917</c:v>
                </c:pt>
                <c:pt idx="316">
                  <c:v>7606.5454557547891</c:v>
                </c:pt>
                <c:pt idx="317">
                  <c:v>7764.7888268540637</c:v>
                </c:pt>
                <c:pt idx="318">
                  <c:v>7884.2888997402397</c:v>
                </c:pt>
                <c:pt idx="319">
                  <c:v>8010.1630488703449</c:v>
                </c:pt>
                <c:pt idx="320">
                  <c:v>8104.6656575303314</c:v>
                </c:pt>
                <c:pt idx="321">
                  <c:v>8226.770787664027</c:v>
                </c:pt>
                <c:pt idx="322">
                  <c:v>8283.3614993601241</c:v>
                </c:pt>
                <c:pt idx="323">
                  <c:v>8262.6873216298172</c:v>
                </c:pt>
                <c:pt idx="324">
                  <c:v>8121.626243014176</c:v>
                </c:pt>
                <c:pt idx="325">
                  <c:v>8116.637835518929</c:v>
                </c:pt>
                <c:pt idx="326">
                  <c:v>8148.7299237383604</c:v>
                </c:pt>
                <c:pt idx="327">
                  <c:v>8125.9495295100587</c:v>
                </c:pt>
                <c:pt idx="328">
                  <c:v>8176.1661649622283</c:v>
                </c:pt>
                <c:pt idx="329">
                  <c:v>8287.6847858560068</c:v>
                </c:pt>
                <c:pt idx="330">
                  <c:v>7998.1354441318008</c:v>
                </c:pt>
                <c:pt idx="331">
                  <c:v>8060.2688308226197</c:v>
                </c:pt>
                <c:pt idx="332">
                  <c:v>7865.9426455077146</c:v>
                </c:pt>
                <c:pt idx="333">
                  <c:v>7884.6214602399232</c:v>
                </c:pt>
                <c:pt idx="334">
                  <c:v>7387.4989399634305</c:v>
                </c:pt>
                <c:pt idx="335">
                  <c:v>7249.7634663446233</c:v>
                </c:pt>
                <c:pt idx="336">
                  <c:v>7253.9204725906638</c:v>
                </c:pt>
                <c:pt idx="337">
                  <c:v>7245.4401798487415</c:v>
                </c:pt>
                <c:pt idx="338">
                  <c:v>7301.033210045789</c:v>
                </c:pt>
                <c:pt idx="339">
                  <c:v>7601.1136342599639</c:v>
                </c:pt>
                <c:pt idx="340">
                  <c:v>8388.3397637601338</c:v>
                </c:pt>
                <c:pt idx="341">
                  <c:v>8923.5404612503553</c:v>
                </c:pt>
                <c:pt idx="342">
                  <c:v>9162.9840210222865</c:v>
                </c:pt>
                <c:pt idx="343">
                  <c:v>9274.2809349162762</c:v>
                </c:pt>
                <c:pt idx="344">
                  <c:v>9335.194933108256</c:v>
                </c:pt>
                <c:pt idx="345">
                  <c:v>9331.7584746115281</c:v>
                </c:pt>
                <c:pt idx="346">
                  <c:v>9339.1302323545078</c:v>
                </c:pt>
                <c:pt idx="347">
                  <c:v>9494.6576927063688</c:v>
                </c:pt>
                <c:pt idx="348">
                  <c:v>9714.3139027471479</c:v>
                </c:pt>
                <c:pt idx="349">
                  <c:v>9842.2388416252979</c:v>
                </c:pt>
                <c:pt idx="350">
                  <c:v>10052.749637924788</c:v>
                </c:pt>
                <c:pt idx="351">
                  <c:v>10267.860854469895</c:v>
                </c:pt>
                <c:pt idx="352">
                  <c:v>10118.374909862279</c:v>
                </c:pt>
                <c:pt idx="353">
                  <c:v>10081.349840897545</c:v>
                </c:pt>
                <c:pt idx="354">
                  <c:v>10095.372808634189</c:v>
                </c:pt>
                <c:pt idx="355">
                  <c:v>9928.9817052926755</c:v>
                </c:pt>
                <c:pt idx="356">
                  <c:v>9640.3746183175735</c:v>
                </c:pt>
                <c:pt idx="357">
                  <c:v>9609.3910650970847</c:v>
                </c:pt>
                <c:pt idx="358">
                  <c:v>9548.366213405212</c:v>
                </c:pt>
                <c:pt idx="359">
                  <c:v>9359.0284355855547</c:v>
                </c:pt>
                <c:pt idx="360">
                  <c:v>9394.6124090516623</c:v>
                </c:pt>
                <c:pt idx="361">
                  <c:v>9491.4429412094305</c:v>
                </c:pt>
                <c:pt idx="362">
                  <c:v>9585.3358556199964</c:v>
                </c:pt>
                <c:pt idx="363">
                  <c:v>10051.086835426371</c:v>
                </c:pt>
                <c:pt idx="364">
                  <c:v>10442.676823803384</c:v>
                </c:pt>
                <c:pt idx="365">
                  <c:v>10947.503662322539</c:v>
                </c:pt>
                <c:pt idx="366">
                  <c:v>11336.932007451609</c:v>
                </c:pt>
                <c:pt idx="367">
                  <c:v>11269.089665516229</c:v>
                </c:pt>
                <c:pt idx="368">
                  <c:v>11307.72211022943</c:v>
                </c:pt>
                <c:pt idx="369">
                  <c:v>11383.601330907155</c:v>
                </c:pt>
                <c:pt idx="370">
                  <c:v>11083.853467192665</c:v>
                </c:pt>
                <c:pt idx="371">
                  <c:v>10918.570898850096</c:v>
                </c:pt>
                <c:pt idx="372">
                  <c:v>11036.574449487698</c:v>
                </c:pt>
                <c:pt idx="373">
                  <c:v>11157.626471372396</c:v>
                </c:pt>
                <c:pt idx="374">
                  <c:v>11313.929906223517</c:v>
                </c:pt>
                <c:pt idx="375">
                  <c:v>11371.130312169034</c:v>
                </c:pt>
                <c:pt idx="376">
                  <c:v>11426.723342366084</c:v>
                </c:pt>
                <c:pt idx="377">
                  <c:v>11335.768045702716</c:v>
                </c:pt>
                <c:pt idx="378">
                  <c:v>11225.357959807881</c:v>
                </c:pt>
                <c:pt idx="379">
                  <c:v>11154.855133875035</c:v>
                </c:pt>
                <c:pt idx="380">
                  <c:v>10966.237903804693</c:v>
                </c:pt>
                <c:pt idx="381">
                  <c:v>10706.064739552507</c:v>
                </c:pt>
                <c:pt idx="382">
                  <c:v>10502.205153246683</c:v>
                </c:pt>
                <c:pt idx="383">
                  <c:v>10264.867809972746</c:v>
                </c:pt>
                <c:pt idx="384">
                  <c:v>9892.898891077044</c:v>
                </c:pt>
                <c:pt idx="385">
                  <c:v>9597.1971801087002</c:v>
                </c:pt>
                <c:pt idx="386">
                  <c:v>9237.0895857017003</c:v>
                </c:pt>
                <c:pt idx="387">
                  <c:v>9250.0040184394002</c:v>
                </c:pt>
                <c:pt idx="388">
                  <c:v>10200.73906028383</c:v>
                </c:pt>
                <c:pt idx="389">
                  <c:v>10879.217906387579</c:v>
                </c:pt>
                <c:pt idx="390">
                  <c:v>11138.504242640609</c:v>
                </c:pt>
                <c:pt idx="391">
                  <c:v>10623.589735631065</c:v>
                </c:pt>
                <c:pt idx="392">
                  <c:v>10319.186024921008</c:v>
                </c:pt>
                <c:pt idx="393">
                  <c:v>9266.5211899236674</c:v>
                </c:pt>
                <c:pt idx="394">
                  <c:v>8384.9033052634059</c:v>
                </c:pt>
                <c:pt idx="395">
                  <c:v>8302.206594342173</c:v>
                </c:pt>
                <c:pt idx="396">
                  <c:v>8440.6626157102946</c:v>
                </c:pt>
                <c:pt idx="397">
                  <c:v>8568.8646883381844</c:v>
                </c:pt>
                <c:pt idx="398">
                  <c:v>8815.6245791031452</c:v>
                </c:pt>
                <c:pt idx="399">
                  <c:v>8921.6005250022026</c:v>
                </c:pt>
                <c:pt idx="400">
                  <c:v>8867.2268833039943</c:v>
                </c:pt>
                <c:pt idx="401">
                  <c:v>8835.5782090841385</c:v>
                </c:pt>
                <c:pt idx="402">
                  <c:v>8906.5798757665107</c:v>
                </c:pt>
                <c:pt idx="403">
                  <c:v>8692.1892069707174</c:v>
                </c:pt>
                <c:pt idx="404">
                  <c:v>8341.2270263050086</c:v>
                </c:pt>
                <c:pt idx="405">
                  <c:v>8154.8268662325527</c:v>
                </c:pt>
                <c:pt idx="406">
                  <c:v>7831.0237930409739</c:v>
                </c:pt>
                <c:pt idx="407">
                  <c:v>7683.2560776817227</c:v>
                </c:pt>
                <c:pt idx="408">
                  <c:v>7510.6571783461222</c:v>
                </c:pt>
                <c:pt idx="409">
                  <c:v>7492.3663508635445</c:v>
                </c:pt>
                <c:pt idx="410">
                  <c:v>7501.5671913547812</c:v>
                </c:pt>
                <c:pt idx="411">
                  <c:v>7603.9403985072713</c:v>
                </c:pt>
                <c:pt idx="412">
                  <c:v>8175.1684834631778</c:v>
                </c:pt>
                <c:pt idx="413">
                  <c:v>8612.319260296792</c:v>
                </c:pt>
                <c:pt idx="414">
                  <c:v>8773.112261893637</c:v>
                </c:pt>
                <c:pt idx="415">
                  <c:v>8846.7744125734753</c:v>
                </c:pt>
                <c:pt idx="416">
                  <c:v>8822.4974960965992</c:v>
                </c:pt>
                <c:pt idx="417">
                  <c:v>9096.4164943356918</c:v>
                </c:pt>
                <c:pt idx="418">
                  <c:v>8420.7644124792478</c:v>
                </c:pt>
                <c:pt idx="419">
                  <c:v>8522.638778882214</c:v>
                </c:pt>
                <c:pt idx="420">
                  <c:v>8505.5673398984727</c:v>
                </c:pt>
                <c:pt idx="421">
                  <c:v>8294.5022760995125</c:v>
                </c:pt>
                <c:pt idx="422">
                  <c:v>8215.2420236750077</c:v>
                </c:pt>
                <c:pt idx="423">
                  <c:v>8096.961339287669</c:v>
                </c:pt>
                <c:pt idx="424">
                  <c:v>7899.9746699752986</c:v>
                </c:pt>
                <c:pt idx="425">
                  <c:v>7929.7942614468966</c:v>
                </c:pt>
                <c:pt idx="426">
                  <c:v>7990.652832888929</c:v>
                </c:pt>
                <c:pt idx="427">
                  <c:v>7967.4844514109964</c:v>
                </c:pt>
                <c:pt idx="428">
                  <c:v>7885.3420079892367</c:v>
                </c:pt>
                <c:pt idx="429">
                  <c:v>7708.1426884080183</c:v>
                </c:pt>
                <c:pt idx="430">
                  <c:v>7605.7694812555283</c:v>
                </c:pt>
                <c:pt idx="431">
                  <c:v>7545.9640180624938</c:v>
                </c:pt>
                <c:pt idx="432">
                  <c:v>7537.4837253205706</c:v>
                </c:pt>
                <c:pt idx="433">
                  <c:v>7491.0915356147589</c:v>
                </c:pt>
                <c:pt idx="434">
                  <c:v>7442.6485561609006</c:v>
                </c:pt>
                <c:pt idx="435">
                  <c:v>7600.6702202603856</c:v>
                </c:pt>
                <c:pt idx="436">
                  <c:v>8420.3209984796704</c:v>
                </c:pt>
                <c:pt idx="437">
                  <c:v>9004.0755289236458</c:v>
                </c:pt>
                <c:pt idx="438">
                  <c:v>9405.8640392909438</c:v>
                </c:pt>
                <c:pt idx="439">
                  <c:v>9386.242969809633</c:v>
                </c:pt>
                <c:pt idx="440">
                  <c:v>9335.6937738577799</c:v>
                </c:pt>
                <c:pt idx="441">
                  <c:v>9323.3336086195541</c:v>
                </c:pt>
                <c:pt idx="442">
                  <c:v>9259.869979930003</c:v>
                </c:pt>
                <c:pt idx="443">
                  <c:v>9509.7337686920091</c:v>
                </c:pt>
                <c:pt idx="444">
                  <c:v>9645.9172933122936</c:v>
                </c:pt>
                <c:pt idx="445">
                  <c:v>9905.8687505646922</c:v>
                </c:pt>
                <c:pt idx="446">
                  <c:v>10095.649942383925</c:v>
                </c:pt>
                <c:pt idx="447">
                  <c:v>10209.163926275804</c:v>
                </c:pt>
                <c:pt idx="448">
                  <c:v>10265.643784472006</c:v>
                </c:pt>
                <c:pt idx="449">
                  <c:v>10287.703630950995</c:v>
                </c:pt>
                <c:pt idx="450">
                  <c:v>10194.420410789846</c:v>
                </c:pt>
                <c:pt idx="451">
                  <c:v>10091.049522138306</c:v>
                </c:pt>
                <c:pt idx="452">
                  <c:v>10027.585893448757</c:v>
                </c:pt>
                <c:pt idx="453">
                  <c:v>9848.6683446191746</c:v>
                </c:pt>
                <c:pt idx="454">
                  <c:v>9655.6169745530551</c:v>
                </c:pt>
                <c:pt idx="455">
                  <c:v>9384.3030335614803</c:v>
                </c:pt>
                <c:pt idx="456">
                  <c:v>9372.3862823228319</c:v>
                </c:pt>
                <c:pt idx="457">
                  <c:v>9451.1476939978129</c:v>
                </c:pt>
                <c:pt idx="458">
                  <c:v>9548.4216401551585</c:v>
                </c:pt>
                <c:pt idx="459">
                  <c:v>9219.4638792184887</c:v>
                </c:pt>
                <c:pt idx="460">
                  <c:v>9239.8054964491148</c:v>
                </c:pt>
                <c:pt idx="461">
                  <c:v>9552.0243789017259</c:v>
                </c:pt>
                <c:pt idx="462">
                  <c:v>9783.3202064314173</c:v>
                </c:pt>
                <c:pt idx="463">
                  <c:v>9796.9551869184306</c:v>
                </c:pt>
                <c:pt idx="464">
                  <c:v>9722.0182209898085</c:v>
                </c:pt>
                <c:pt idx="465">
                  <c:v>9618.9244660880049</c:v>
                </c:pt>
                <c:pt idx="466">
                  <c:v>9647.3029620609741</c:v>
                </c:pt>
                <c:pt idx="467">
                  <c:v>9428.866140519036</c:v>
                </c:pt>
                <c:pt idx="468">
                  <c:v>9379.9243203156511</c:v>
                </c:pt>
                <c:pt idx="469">
                  <c:v>9451.3139742476542</c:v>
                </c:pt>
                <c:pt idx="470">
                  <c:v>9914.0164828069301</c:v>
                </c:pt>
                <c:pt idx="471">
                  <c:v>10257.717759229556</c:v>
                </c:pt>
                <c:pt idx="472">
                  <c:v>10344.737756646671</c:v>
                </c:pt>
                <c:pt idx="473">
                  <c:v>10381.097704612037</c:v>
                </c:pt>
                <c:pt idx="474">
                  <c:v>10384.367882858922</c:v>
                </c:pt>
                <c:pt idx="475">
                  <c:v>10466.565753030629</c:v>
                </c:pt>
                <c:pt idx="476">
                  <c:v>10292.802891946138</c:v>
                </c:pt>
                <c:pt idx="477">
                  <c:v>10232.66486825342</c:v>
                </c:pt>
                <c:pt idx="478">
                  <c:v>10181.83853855183</c:v>
                </c:pt>
                <c:pt idx="479">
                  <c:v>10103.575967626375</c:v>
                </c:pt>
                <c:pt idx="480">
                  <c:v>9770.7383341934019</c:v>
                </c:pt>
                <c:pt idx="481">
                  <c:v>9286.7519536543987</c:v>
                </c:pt>
                <c:pt idx="482">
                  <c:v>8908.4089585147685</c:v>
                </c:pt>
                <c:pt idx="483">
                  <c:v>8470.7039141816804</c:v>
                </c:pt>
                <c:pt idx="484">
                  <c:v>8203.1589921865161</c:v>
                </c:pt>
                <c:pt idx="485">
                  <c:v>8057.5529200752062</c:v>
                </c:pt>
                <c:pt idx="486">
                  <c:v>7676.3277339383221</c:v>
                </c:pt>
                <c:pt idx="487">
                  <c:v>7537.4837253205706</c:v>
                </c:pt>
                <c:pt idx="488">
                  <c:v>7538.6476870694614</c:v>
                </c:pt>
                <c:pt idx="489">
                  <c:v>7595.0166917657707</c:v>
                </c:pt>
                <c:pt idx="490">
                  <c:v>7652.1062442113925</c:v>
                </c:pt>
                <c:pt idx="491">
                  <c:v>7601.2244877598578</c:v>
                </c:pt>
                <c:pt idx="492">
                  <c:v>7515.0913183418988</c:v>
                </c:pt>
                <c:pt idx="493">
                  <c:v>7430.4546711725152</c:v>
                </c:pt>
                <c:pt idx="494">
                  <c:v>7477.123994628063</c:v>
                </c:pt>
                <c:pt idx="495">
                  <c:v>7359.2312974903552</c:v>
                </c:pt>
                <c:pt idx="496">
                  <c:v>7349.4207627496999</c:v>
                </c:pt>
                <c:pt idx="497">
                  <c:v>7374.639933975679</c:v>
                </c:pt>
                <c:pt idx="498">
                  <c:v>7305.4673500415647</c:v>
                </c:pt>
                <c:pt idx="499">
                  <c:v>7035.5945045486178</c:v>
                </c:pt>
                <c:pt idx="500">
                  <c:v>6902.5703046753233</c:v>
                </c:pt>
                <c:pt idx="501">
                  <c:v>6768.7701303027679</c:v>
                </c:pt>
                <c:pt idx="502">
                  <c:v>6670.9973433958958</c:v>
                </c:pt>
                <c:pt idx="503">
                  <c:v>6558.0930537534368</c:v>
                </c:pt>
                <c:pt idx="504">
                  <c:v>6567.1830407447787</c:v>
                </c:pt>
                <c:pt idx="505">
                  <c:v>6376.7367279261789</c:v>
                </c:pt>
                <c:pt idx="506">
                  <c:v>6434.4359746212203</c:v>
                </c:pt>
                <c:pt idx="507">
                  <c:v>6594.1758679690683</c:v>
                </c:pt>
                <c:pt idx="508">
                  <c:v>6868.2611464580032</c:v>
                </c:pt>
                <c:pt idx="509">
                  <c:v>7233.1354413604613</c:v>
                </c:pt>
                <c:pt idx="510">
                  <c:v>7425.3554101773725</c:v>
                </c:pt>
                <c:pt idx="511">
                  <c:v>7508.0521210986035</c:v>
                </c:pt>
                <c:pt idx="512">
                  <c:v>7502.0106053543586</c:v>
                </c:pt>
                <c:pt idx="513">
                  <c:v>7433.1705819199278</c:v>
                </c:pt>
                <c:pt idx="514">
                  <c:v>7445.6970274079968</c:v>
                </c:pt>
                <c:pt idx="515">
                  <c:v>7373.6422524766285</c:v>
                </c:pt>
                <c:pt idx="516">
                  <c:v>7369.2081124808519</c:v>
                </c:pt>
                <c:pt idx="517">
                  <c:v>7220.2764353727098</c:v>
                </c:pt>
                <c:pt idx="518">
                  <c:v>7138.3002722007923</c:v>
                </c:pt>
                <c:pt idx="519">
                  <c:v>7041.691447042811</c:v>
                </c:pt>
                <c:pt idx="520">
                  <c:v>6971.1886211099645</c:v>
                </c:pt>
                <c:pt idx="521">
                  <c:v>6861.3328027146026</c:v>
                </c:pt>
                <c:pt idx="522">
                  <c:v>6741.7773030784783</c:v>
                </c:pt>
                <c:pt idx="523">
                  <c:v>6456.2186873504716</c:v>
                </c:pt>
                <c:pt idx="524">
                  <c:v>6154.9743013874067</c:v>
                </c:pt>
                <c:pt idx="525">
                  <c:v>5770.9223510032152</c:v>
                </c:pt>
                <c:pt idx="526">
                  <c:v>5667.5514623516747</c:v>
                </c:pt>
                <c:pt idx="527">
                  <c:v>5522.8876449894669</c:v>
                </c:pt>
                <c:pt idx="528">
                  <c:v>5393.2999036128986</c:v>
                </c:pt>
                <c:pt idx="529">
                  <c:v>5394.4084386118429</c:v>
                </c:pt>
                <c:pt idx="530">
                  <c:v>5462.6941945468016</c:v>
                </c:pt>
                <c:pt idx="531">
                  <c:v>5589.1226111763781</c:v>
                </c:pt>
                <c:pt idx="532">
                  <c:v>6040.4072092465312</c:v>
                </c:pt>
                <c:pt idx="533">
                  <c:v>6408.3299753960864</c:v>
                </c:pt>
                <c:pt idx="534">
                  <c:v>6614.4066316997978</c:v>
                </c:pt>
                <c:pt idx="535">
                  <c:v>6670.6093561462658</c:v>
                </c:pt>
                <c:pt idx="536">
                  <c:v>6473.179272834318</c:v>
                </c:pt>
                <c:pt idx="537">
                  <c:v>6705.7499156127942</c:v>
                </c:pt>
                <c:pt idx="538">
                  <c:v>6877.461986949239</c:v>
                </c:pt>
                <c:pt idx="539">
                  <c:v>6482.0475528258703</c:v>
                </c:pt>
                <c:pt idx="540">
                  <c:v>5895.1891243848504</c:v>
                </c:pt>
                <c:pt idx="541">
                  <c:v>6108.9146721812785</c:v>
                </c:pt>
                <c:pt idx="542">
                  <c:v>6475.5071963320997</c:v>
                </c:pt>
                <c:pt idx="543">
                  <c:v>6554.3240347570272</c:v>
                </c:pt>
                <c:pt idx="544">
                  <c:v>6549.5019075116206</c:v>
                </c:pt>
                <c:pt idx="545">
                  <c:v>6557.7050665038068</c:v>
                </c:pt>
                <c:pt idx="546">
                  <c:v>6534.6475385257691</c:v>
                </c:pt>
                <c:pt idx="547">
                  <c:v>6401.678765402421</c:v>
                </c:pt>
                <c:pt idx="548">
                  <c:v>6097.3859081922583</c:v>
                </c:pt>
                <c:pt idx="549">
                  <c:v>5919.79860136141</c:v>
                </c:pt>
                <c:pt idx="550">
                  <c:v>5764.160287509656</c:v>
                </c:pt>
                <c:pt idx="551">
                  <c:v>5690.941550829396</c:v>
                </c:pt>
                <c:pt idx="552">
                  <c:v>5674.9232200946535</c:v>
                </c:pt>
                <c:pt idx="553">
                  <c:v>5731.7356387905393</c:v>
                </c:pt>
                <c:pt idx="554">
                  <c:v>5837.5453044397564</c:v>
                </c:pt>
                <c:pt idx="555">
                  <c:v>6006.0426242792628</c:v>
                </c:pt>
                <c:pt idx="556">
                  <c:v>6516.0795772934543</c:v>
                </c:pt>
                <c:pt idx="557">
                  <c:v>6974.6250796066906</c:v>
                </c:pt>
                <c:pt idx="558">
                  <c:v>6991.4748115906432</c:v>
                </c:pt>
                <c:pt idx="559">
                  <c:v>7036.4813325477735</c:v>
                </c:pt>
                <c:pt idx="560">
                  <c:v>6887.6050821895788</c:v>
                </c:pt>
                <c:pt idx="561">
                  <c:v>6682.7478143847038</c:v>
                </c:pt>
                <c:pt idx="562">
                  <c:v>6596.7254984666406</c:v>
                </c:pt>
                <c:pt idx="563">
                  <c:v>6593.0119062201766</c:v>
                </c:pt>
                <c:pt idx="564">
                  <c:v>6637.0761724282065</c:v>
                </c:pt>
                <c:pt idx="565">
                  <c:v>6683.3575086341225</c:v>
                </c:pt>
                <c:pt idx="566">
                  <c:v>6756.5208185644351</c:v>
                </c:pt>
                <c:pt idx="567">
                  <c:v>6754.3037485665463</c:v>
                </c:pt>
                <c:pt idx="568">
                  <c:v>6635.9122106793147</c:v>
                </c:pt>
                <c:pt idx="569">
                  <c:v>6861.3328027146026</c:v>
                </c:pt>
                <c:pt idx="570">
                  <c:v>6743.9389463264197</c:v>
                </c:pt>
                <c:pt idx="571">
                  <c:v>6588.3560592246122</c:v>
                </c:pt>
                <c:pt idx="572">
                  <c:v>6360.0532761920695</c:v>
                </c:pt>
                <c:pt idx="573">
                  <c:v>6080.6470297082024</c:v>
                </c:pt>
                <c:pt idx="574">
                  <c:v>5935.0963843468389</c:v>
                </c:pt>
                <c:pt idx="575">
                  <c:v>5925.2858496061835</c:v>
                </c:pt>
                <c:pt idx="576">
                  <c:v>5880.8335961485245</c:v>
                </c:pt>
                <c:pt idx="577">
                  <c:v>5857.6652146705919</c:v>
                </c:pt>
                <c:pt idx="578">
                  <c:v>5863.9838641645738</c:v>
                </c:pt>
                <c:pt idx="579">
                  <c:v>6058.3100494794789</c:v>
                </c:pt>
                <c:pt idx="580">
                  <c:v>6306.2339019933324</c:v>
                </c:pt>
                <c:pt idx="581">
                  <c:v>6552.1623915090868</c:v>
                </c:pt>
                <c:pt idx="582">
                  <c:v>6784.5667540377217</c:v>
                </c:pt>
                <c:pt idx="583">
                  <c:v>6713.5650873553504</c:v>
                </c:pt>
                <c:pt idx="584">
                  <c:v>6888.3810566888387</c:v>
                </c:pt>
                <c:pt idx="585">
                  <c:v>6935.0503801443865</c:v>
                </c:pt>
                <c:pt idx="586">
                  <c:v>6956.888519623586</c:v>
                </c:pt>
                <c:pt idx="587">
                  <c:v>6922.8564951560011</c:v>
                </c:pt>
                <c:pt idx="588">
                  <c:v>7105.8201967317282</c:v>
                </c:pt>
                <c:pt idx="589">
                  <c:v>7258.1329055866508</c:v>
                </c:pt>
                <c:pt idx="590">
                  <c:v>7417.8173721845524</c:v>
                </c:pt>
                <c:pt idx="591">
                  <c:v>7621.8432387402181</c:v>
                </c:pt>
                <c:pt idx="592">
                  <c:v>7594.5732777661933</c:v>
                </c:pt>
                <c:pt idx="593">
                  <c:v>7590.5825517699941</c:v>
                </c:pt>
                <c:pt idx="594">
                  <c:v>7586.9798130234249</c:v>
                </c:pt>
                <c:pt idx="595">
                  <c:v>7685.1960139298744</c:v>
                </c:pt>
                <c:pt idx="596">
                  <c:v>7526.8972160806543</c:v>
                </c:pt>
                <c:pt idx="597">
                  <c:v>7463.8770013906797</c:v>
                </c:pt>
                <c:pt idx="598">
                  <c:v>7280.4144590654278</c:v>
                </c:pt>
                <c:pt idx="599">
                  <c:v>7317.8275152797924</c:v>
                </c:pt>
                <c:pt idx="600">
                  <c:v>7182.8079524083987</c:v>
                </c:pt>
                <c:pt idx="601">
                  <c:v>7205.6437733866469</c:v>
                </c:pt>
                <c:pt idx="602">
                  <c:v>7293.8831593025998</c:v>
                </c:pt>
                <c:pt idx="603">
                  <c:v>7605.603201005687</c:v>
                </c:pt>
                <c:pt idx="604">
                  <c:v>8069.2479643140659</c:v>
                </c:pt>
                <c:pt idx="605">
                  <c:v>8294.1142888498835</c:v>
                </c:pt>
                <c:pt idx="606">
                  <c:v>9201.7827459853306</c:v>
                </c:pt>
                <c:pt idx="607">
                  <c:v>9177.284122508665</c:v>
                </c:pt>
                <c:pt idx="608">
                  <c:v>8940.1130594845708</c:v>
                </c:pt>
                <c:pt idx="609">
                  <c:v>8320.0540078251743</c:v>
                </c:pt>
                <c:pt idx="610">
                  <c:v>8129.4968415066796</c:v>
                </c:pt>
                <c:pt idx="611">
                  <c:v>7836.1230540361175</c:v>
                </c:pt>
                <c:pt idx="612">
                  <c:v>7593.1876090175128</c:v>
                </c:pt>
                <c:pt idx="613">
                  <c:v>7995.3086798844934</c:v>
                </c:pt>
                <c:pt idx="614">
                  <c:v>8065.8115058173398</c:v>
                </c:pt>
                <c:pt idx="615">
                  <c:v>8054.5598755780575</c:v>
                </c:pt>
                <c:pt idx="616">
                  <c:v>7997.8028836321182</c:v>
                </c:pt>
                <c:pt idx="617">
                  <c:v>7896.5382114785725</c:v>
                </c:pt>
                <c:pt idx="618">
                  <c:v>7573.9545267858321</c:v>
                </c:pt>
                <c:pt idx="619">
                  <c:v>7472.4681476324977</c:v>
                </c:pt>
                <c:pt idx="620">
                  <c:v>7347.7025335013368</c:v>
                </c:pt>
                <c:pt idx="621">
                  <c:v>7147.7228196918159</c:v>
                </c:pt>
                <c:pt idx="622">
                  <c:v>6935.8263546436465</c:v>
                </c:pt>
                <c:pt idx="623">
                  <c:v>6724.3178768451089</c:v>
                </c:pt>
                <c:pt idx="624">
                  <c:v>6792.1602187804892</c:v>
                </c:pt>
                <c:pt idx="625">
                  <c:v>6718.4980681006527</c:v>
                </c:pt>
                <c:pt idx="626">
                  <c:v>6673.5469738934671</c:v>
                </c:pt>
                <c:pt idx="627">
                  <c:v>6756.5762453143825</c:v>
                </c:pt>
                <c:pt idx="628">
                  <c:v>6776.3635950455346</c:v>
                </c:pt>
                <c:pt idx="629">
                  <c:v>6973.4056911078533</c:v>
                </c:pt>
                <c:pt idx="630">
                  <c:v>7126.0509604624594</c:v>
                </c:pt>
                <c:pt idx="631">
                  <c:v>7228.9230083644734</c:v>
                </c:pt>
                <c:pt idx="632">
                  <c:v>7265.0612493300523</c:v>
                </c:pt>
                <c:pt idx="633">
                  <c:v>7319.9891585277337</c:v>
                </c:pt>
                <c:pt idx="634">
                  <c:v>7345.2637565036594</c:v>
                </c:pt>
                <c:pt idx="635">
                  <c:v>7362.3906222373462</c:v>
                </c:pt>
                <c:pt idx="636">
                  <c:v>7370.150367229955</c:v>
                </c:pt>
                <c:pt idx="637">
                  <c:v>7297.3750445492733</c:v>
                </c:pt>
                <c:pt idx="638">
                  <c:v>7257.9666253368096</c:v>
                </c:pt>
                <c:pt idx="639">
                  <c:v>7198.7154296432464</c:v>
                </c:pt>
                <c:pt idx="640">
                  <c:v>7087.6402227490453</c:v>
                </c:pt>
                <c:pt idx="641">
                  <c:v>6868.4274267078445</c:v>
                </c:pt>
                <c:pt idx="642">
                  <c:v>6854.1827519714116</c:v>
                </c:pt>
                <c:pt idx="643">
                  <c:v>6699.3204126189185</c:v>
                </c:pt>
                <c:pt idx="644">
                  <c:v>6605.8709122079281</c:v>
                </c:pt>
                <c:pt idx="645">
                  <c:v>6383.0553774201589</c:v>
                </c:pt>
                <c:pt idx="646">
                  <c:v>6281.7907052666133</c:v>
                </c:pt>
                <c:pt idx="647">
                  <c:v>6103.4828506864524</c:v>
                </c:pt>
                <c:pt idx="648">
                  <c:v>5941.6367408406095</c:v>
                </c:pt>
                <c:pt idx="649">
                  <c:v>5881.4432903979432</c:v>
                </c:pt>
                <c:pt idx="650">
                  <c:v>5852.0671129259244</c:v>
                </c:pt>
                <c:pt idx="651">
                  <c:v>5850.4043104275079</c:v>
                </c:pt>
                <c:pt idx="652">
                  <c:v>5926.2281043552866</c:v>
                </c:pt>
                <c:pt idx="653">
                  <c:v>5975.3916315584584</c:v>
                </c:pt>
                <c:pt idx="654">
                  <c:v>5931.8262060999541</c:v>
                </c:pt>
                <c:pt idx="655">
                  <c:v>6013.4143820222425</c:v>
                </c:pt>
                <c:pt idx="656">
                  <c:v>6028.5458847578293</c:v>
                </c:pt>
                <c:pt idx="657">
                  <c:v>6111.5197294287973</c:v>
                </c:pt>
                <c:pt idx="658">
                  <c:v>6129.145435912008</c:v>
                </c:pt>
                <c:pt idx="659">
                  <c:v>6170.1058041229935</c:v>
                </c:pt>
                <c:pt idx="660">
                  <c:v>6078.762520209998</c:v>
                </c:pt>
                <c:pt idx="661">
                  <c:v>6095.1134114444239</c:v>
                </c:pt>
                <c:pt idx="662">
                  <c:v>6171.9348868712514</c:v>
                </c:pt>
                <c:pt idx="663">
                  <c:v>6352.1272509496184</c:v>
                </c:pt>
                <c:pt idx="664">
                  <c:v>6258.2897632889981</c:v>
                </c:pt>
                <c:pt idx="665">
                  <c:v>6232.9043118131785</c:v>
                </c:pt>
                <c:pt idx="666">
                  <c:v>6075.4923419631132</c:v>
                </c:pt>
                <c:pt idx="667">
                  <c:v>6155.4731421369306</c:v>
                </c:pt>
                <c:pt idx="668">
                  <c:v>5952.6666640801041</c:v>
                </c:pt>
                <c:pt idx="669">
                  <c:v>5811.383878464675</c:v>
                </c:pt>
                <c:pt idx="670">
                  <c:v>5681.2418695886354</c:v>
                </c:pt>
                <c:pt idx="671">
                  <c:v>5613.5658079030964</c:v>
                </c:pt>
                <c:pt idx="672">
                  <c:v>5647.0989916211565</c:v>
                </c:pt>
                <c:pt idx="673">
                  <c:v>5633.1314506344606</c:v>
                </c:pt>
                <c:pt idx="674">
                  <c:v>5670.0456660992995</c:v>
                </c:pt>
                <c:pt idx="675">
                  <c:v>5767.7630262562234</c:v>
                </c:pt>
                <c:pt idx="676">
                  <c:v>6079.7602017090485</c:v>
                </c:pt>
                <c:pt idx="677">
                  <c:v>6453.8353371027424</c:v>
                </c:pt>
                <c:pt idx="678">
                  <c:v>6484.5971833234416</c:v>
                </c:pt>
                <c:pt idx="679">
                  <c:v>6419.3598986355801</c:v>
                </c:pt>
                <c:pt idx="680">
                  <c:v>6262.2250625352499</c:v>
                </c:pt>
                <c:pt idx="681">
                  <c:v>6053.8204827337549</c:v>
                </c:pt>
                <c:pt idx="682">
                  <c:v>6106.2541881838124</c:v>
                </c:pt>
                <c:pt idx="683">
                  <c:v>6103.150290186768</c:v>
                </c:pt>
                <c:pt idx="684">
                  <c:v>6067.5663167206621</c:v>
                </c:pt>
                <c:pt idx="685">
                  <c:v>6095.6676789438952</c:v>
                </c:pt>
                <c:pt idx="686">
                  <c:v>6224.8674330708327</c:v>
                </c:pt>
                <c:pt idx="687">
                  <c:v>6267.2688967804461</c:v>
                </c:pt>
                <c:pt idx="688">
                  <c:v>6390.0391479135087</c:v>
                </c:pt>
                <c:pt idx="689">
                  <c:v>6311.7211502381051</c:v>
                </c:pt>
                <c:pt idx="690">
                  <c:v>6228.5810253172958</c:v>
                </c:pt>
                <c:pt idx="691">
                  <c:v>6173.9856766192988</c:v>
                </c:pt>
                <c:pt idx="692">
                  <c:v>6051.4925592359723</c:v>
                </c:pt>
                <c:pt idx="693">
                  <c:v>5985.368446548955</c:v>
                </c:pt>
                <c:pt idx="694">
                  <c:v>5846.6352914310983</c:v>
                </c:pt>
                <c:pt idx="695">
                  <c:v>5768.8715612551678</c:v>
                </c:pt>
                <c:pt idx="696">
                  <c:v>5715.7727348057442</c:v>
                </c:pt>
                <c:pt idx="697">
                  <c:v>5660.9002523580102</c:v>
                </c:pt>
                <c:pt idx="698">
                  <c:v>5696.9830665736408</c:v>
                </c:pt>
                <c:pt idx="699">
                  <c:v>5990.4122807941512</c:v>
                </c:pt>
                <c:pt idx="700">
                  <c:v>6540.0793600205952</c:v>
                </c:pt>
                <c:pt idx="701">
                  <c:v>6820.3724345036162</c:v>
                </c:pt>
                <c:pt idx="702">
                  <c:v>6973.4611178578007</c:v>
                </c:pt>
                <c:pt idx="703">
                  <c:v>6960.8792456197834</c:v>
                </c:pt>
                <c:pt idx="704">
                  <c:v>6548.7813597623062</c:v>
                </c:pt>
                <c:pt idx="705">
                  <c:v>6528.3843157817337</c:v>
                </c:pt>
                <c:pt idx="706">
                  <c:v>6377.9006896750698</c:v>
                </c:pt>
                <c:pt idx="707">
                  <c:v>6383.4433646697908</c:v>
                </c:pt>
                <c:pt idx="708">
                  <c:v>6494.8511320636744</c:v>
                </c:pt>
                <c:pt idx="709">
                  <c:v>6641.3440321741409</c:v>
                </c:pt>
                <c:pt idx="710">
                  <c:v>6763.892576307413</c:v>
                </c:pt>
                <c:pt idx="711">
                  <c:v>6735.6249338343387</c:v>
                </c:pt>
                <c:pt idx="712">
                  <c:v>6741.3893158288474</c:v>
                </c:pt>
                <c:pt idx="713">
                  <c:v>6836.1136314886226</c:v>
                </c:pt>
                <c:pt idx="714">
                  <c:v>6832.2891857422665</c:v>
                </c:pt>
                <c:pt idx="715">
                  <c:v>6533.8161372765608</c:v>
                </c:pt>
                <c:pt idx="716">
                  <c:v>6130.6419581605824</c:v>
                </c:pt>
                <c:pt idx="717">
                  <c:v>6028.5458847578293</c:v>
                </c:pt>
                <c:pt idx="718">
                  <c:v>5885.2123093943537</c:v>
                </c:pt>
                <c:pt idx="719">
                  <c:v>5792.2062229829417</c:v>
                </c:pt>
                <c:pt idx="720">
                  <c:v>5701.7497670691018</c:v>
                </c:pt>
                <c:pt idx="721">
                  <c:v>5670.766213848613</c:v>
                </c:pt>
                <c:pt idx="722">
                  <c:v>5641.6117433763829</c:v>
                </c:pt>
                <c:pt idx="723">
                  <c:v>5795.0329872302491</c:v>
                </c:pt>
                <c:pt idx="724">
                  <c:v>6229.1907195667145</c:v>
                </c:pt>
                <c:pt idx="725">
                  <c:v>6471.5718970858479</c:v>
                </c:pt>
                <c:pt idx="726">
                  <c:v>6500.2829535585006</c:v>
                </c:pt>
                <c:pt idx="727">
                  <c:v>6348.8016459527871</c:v>
                </c:pt>
                <c:pt idx="728">
                  <c:v>6347.471403954054</c:v>
                </c:pt>
                <c:pt idx="729">
                  <c:v>6306.6773159929089</c:v>
                </c:pt>
                <c:pt idx="730">
                  <c:v>6373.6882566790828</c:v>
                </c:pt>
                <c:pt idx="731">
                  <c:v>6414.4269178902787</c:v>
                </c:pt>
                <c:pt idx="732">
                  <c:v>6373.3556961793984</c:v>
                </c:pt>
                <c:pt idx="733">
                  <c:v>6410.5470453939733</c:v>
                </c:pt>
                <c:pt idx="734">
                  <c:v>6373.8545369289241</c:v>
                </c:pt>
                <c:pt idx="735">
                  <c:v>6398.0760266558527</c:v>
                </c:pt>
                <c:pt idx="736">
                  <c:v>6299.3609849998784</c:v>
                </c:pt>
                <c:pt idx="737">
                  <c:v>6245.2090503014579</c:v>
                </c:pt>
                <c:pt idx="738">
                  <c:v>6217.9945160773796</c:v>
                </c:pt>
                <c:pt idx="739">
                  <c:v>6294.3725775046296</c:v>
                </c:pt>
                <c:pt idx="740">
                  <c:v>6087.7416537014451</c:v>
                </c:pt>
                <c:pt idx="741">
                  <c:v>5819.4761839569674</c:v>
                </c:pt>
                <c:pt idx="742">
                  <c:v>5713.9990788074347</c:v>
                </c:pt>
                <c:pt idx="743">
                  <c:v>5677.74998434196</c:v>
                </c:pt>
                <c:pt idx="744">
                  <c:v>5640.8911956270695</c:v>
                </c:pt>
                <c:pt idx="745">
                  <c:v>5572.3283059423748</c:v>
                </c:pt>
                <c:pt idx="746">
                  <c:v>5522.2225239900999</c:v>
                </c:pt>
                <c:pt idx="747">
                  <c:v>5766.4882110074386</c:v>
                </c:pt>
                <c:pt idx="748">
                  <c:v>5889.0367551407107</c:v>
                </c:pt>
                <c:pt idx="749">
                  <c:v>6151.7041231405219</c:v>
                </c:pt>
                <c:pt idx="750">
                  <c:v>6279.7399155185676</c:v>
                </c:pt>
                <c:pt idx="751">
                  <c:v>6291.7675202571118</c:v>
                </c:pt>
                <c:pt idx="752">
                  <c:v>6101.6537679381936</c:v>
                </c:pt>
                <c:pt idx="753">
                  <c:v>6089.7370166995452</c:v>
                </c:pt>
                <c:pt idx="754">
                  <c:v>5975.7241920581419</c:v>
                </c:pt>
                <c:pt idx="755">
                  <c:v>5951.6689825810536</c:v>
                </c:pt>
                <c:pt idx="756">
                  <c:v>6071.1690554672305</c:v>
                </c:pt>
                <c:pt idx="757">
                  <c:v>6150.3738811417888</c:v>
                </c:pt>
                <c:pt idx="758">
                  <c:v>6464.5326998425526</c:v>
                </c:pt>
                <c:pt idx="759">
                  <c:v>6531.9870545283029</c:v>
                </c:pt>
                <c:pt idx="760">
                  <c:v>6394.4732879092844</c:v>
                </c:pt>
                <c:pt idx="761">
                  <c:v>6473.567260083948</c:v>
                </c:pt>
                <c:pt idx="762">
                  <c:v>6483.0452343249199</c:v>
                </c:pt>
                <c:pt idx="763">
                  <c:v>6416.1451471386417</c:v>
                </c:pt>
                <c:pt idx="764">
                  <c:v>6298.5295837506701</c:v>
                </c:pt>
                <c:pt idx="765">
                  <c:v>6198.9831408454884</c:v>
                </c:pt>
                <c:pt idx="766">
                  <c:v>6093.2843286961652</c:v>
                </c:pt>
                <c:pt idx="767">
                  <c:v>6006.5414650287885</c:v>
                </c:pt>
                <c:pt idx="768">
                  <c:v>5981.7657078023867</c:v>
                </c:pt>
                <c:pt idx="769">
                  <c:v>5979.6040645544454</c:v>
                </c:pt>
                <c:pt idx="770">
                  <c:v>6049.9406102374505</c:v>
                </c:pt>
                <c:pt idx="771">
                  <c:v>6227.6941973181401</c:v>
                </c:pt>
                <c:pt idx="772">
                  <c:v>6725.0384245944215</c:v>
                </c:pt>
                <c:pt idx="773">
                  <c:v>6987.8166460941266</c:v>
                </c:pt>
                <c:pt idx="774">
                  <c:v>7144.2863611950897</c:v>
                </c:pt>
                <c:pt idx="775">
                  <c:v>7193.505315148208</c:v>
                </c:pt>
                <c:pt idx="776">
                  <c:v>7045.4604660392215</c:v>
                </c:pt>
                <c:pt idx="777">
                  <c:v>6830.238395994219</c:v>
                </c:pt>
                <c:pt idx="778">
                  <c:v>6755.3568568155433</c:v>
                </c:pt>
                <c:pt idx="779">
                  <c:v>6633.8614209312673</c:v>
                </c:pt>
                <c:pt idx="780">
                  <c:v>6610.3050522037047</c:v>
                </c:pt>
                <c:pt idx="781">
                  <c:v>6702.9231513654868</c:v>
                </c:pt>
                <c:pt idx="782">
                  <c:v>6881.0647256958073</c:v>
                </c:pt>
                <c:pt idx="783">
                  <c:v>7031.271218052736</c:v>
                </c:pt>
                <c:pt idx="784">
                  <c:v>6951.5121248787073</c:v>
                </c:pt>
                <c:pt idx="785">
                  <c:v>6704.4751003640076</c:v>
                </c:pt>
                <c:pt idx="786">
                  <c:v>6471.0730563363231</c:v>
                </c:pt>
                <c:pt idx="787">
                  <c:v>6339.8225124613391</c:v>
                </c:pt>
                <c:pt idx="788">
                  <c:v>6053.6542024839137</c:v>
                </c:pt>
                <c:pt idx="789">
                  <c:v>6013.3589552722951</c:v>
                </c:pt>
                <c:pt idx="790">
                  <c:v>5938.5882695935134</c:v>
                </c:pt>
                <c:pt idx="791">
                  <c:v>5844.750781932893</c:v>
                </c:pt>
                <c:pt idx="792">
                  <c:v>5776.9638667474601</c:v>
                </c:pt>
                <c:pt idx="793">
                  <c:v>5698.4795888222152</c:v>
                </c:pt>
                <c:pt idx="794">
                  <c:v>5635.1822403825072</c:v>
                </c:pt>
                <c:pt idx="795">
                  <c:v>5588.5683436769059</c:v>
                </c:pt>
                <c:pt idx="796">
                  <c:v>5628.4201768889479</c:v>
                </c:pt>
                <c:pt idx="797">
                  <c:v>5693.1031940773373</c:v>
                </c:pt>
                <c:pt idx="798">
                  <c:v>5788.8806179861094</c:v>
                </c:pt>
                <c:pt idx="799">
                  <c:v>5851.1802849267697</c:v>
                </c:pt>
                <c:pt idx="800">
                  <c:v>5830.0626931968827</c:v>
                </c:pt>
                <c:pt idx="801">
                  <c:v>5868.362577410403</c:v>
                </c:pt>
                <c:pt idx="802">
                  <c:v>5802.7373054729114</c:v>
                </c:pt>
                <c:pt idx="803">
                  <c:v>5659.5145836093307</c:v>
                </c:pt>
                <c:pt idx="804">
                  <c:v>5665.3898191037342</c:v>
                </c:pt>
                <c:pt idx="805">
                  <c:v>5687.3388120828276</c:v>
                </c:pt>
                <c:pt idx="806">
                  <c:v>5736.6131927858942</c:v>
                </c:pt>
                <c:pt idx="807">
                  <c:v>5779.3472169951901</c:v>
                </c:pt>
                <c:pt idx="808">
                  <c:v>5795.0884139801965</c:v>
                </c:pt>
                <c:pt idx="809">
                  <c:v>5903.6694171267745</c:v>
                </c:pt>
                <c:pt idx="810">
                  <c:v>5922.7916458585596</c:v>
                </c:pt>
                <c:pt idx="811">
                  <c:v>5899.5678376306805</c:v>
                </c:pt>
                <c:pt idx="812">
                  <c:v>5827.3467824494701</c:v>
                </c:pt>
                <c:pt idx="813">
                  <c:v>5841.3143234361669</c:v>
                </c:pt>
                <c:pt idx="814">
                  <c:v>5819.6424642068087</c:v>
                </c:pt>
                <c:pt idx="815">
                  <c:v>5581.0857324340332</c:v>
                </c:pt>
                <c:pt idx="816">
                  <c:v>5544.8920647185078</c:v>
                </c:pt>
                <c:pt idx="817">
                  <c:v>5515.0170464969633</c:v>
                </c:pt>
                <c:pt idx="818">
                  <c:v>5545.5571857178738</c:v>
                </c:pt>
                <c:pt idx="819">
                  <c:v>5633.9074251337215</c:v>
                </c:pt>
                <c:pt idx="820">
                  <c:v>5898.1267421320536</c:v>
                </c:pt>
                <c:pt idx="821">
                  <c:v>5965.1931095681721</c:v>
                </c:pt>
                <c:pt idx="822">
                  <c:v>6068.5085714697643</c:v>
                </c:pt>
                <c:pt idx="823">
                  <c:v>6206.188618338625</c:v>
                </c:pt>
                <c:pt idx="824">
                  <c:v>6050.8274382366062</c:v>
                </c:pt>
                <c:pt idx="825">
                  <c:v>5843.9193806836847</c:v>
                </c:pt>
                <c:pt idx="826">
                  <c:v>5758.8393195147237</c:v>
                </c:pt>
                <c:pt idx="827">
                  <c:v>5756.788529766678</c:v>
                </c:pt>
                <c:pt idx="828">
                  <c:v>5748.19738352486</c:v>
                </c:pt>
                <c:pt idx="829">
                  <c:v>5790.8205542342612</c:v>
                </c:pt>
                <c:pt idx="830">
                  <c:v>6043.1785467438913</c:v>
                </c:pt>
                <c:pt idx="831">
                  <c:v>6360.4966901916468</c:v>
                </c:pt>
                <c:pt idx="832">
                  <c:v>6535.423513025029</c:v>
                </c:pt>
                <c:pt idx="833">
                  <c:v>6730.6919530890364</c:v>
                </c:pt>
                <c:pt idx="834">
                  <c:v>6704.0316863644312</c:v>
                </c:pt>
                <c:pt idx="835">
                  <c:v>6571.8943144902914</c:v>
                </c:pt>
                <c:pt idx="836">
                  <c:v>6373.1339891796097</c:v>
                </c:pt>
                <c:pt idx="837">
                  <c:v>6228.2484648176132</c:v>
                </c:pt>
                <c:pt idx="838">
                  <c:v>6078.2082527105249</c:v>
                </c:pt>
                <c:pt idx="839">
                  <c:v>6017.5159615183356</c:v>
                </c:pt>
                <c:pt idx="840">
                  <c:v>5959.8167148232933</c:v>
                </c:pt>
                <c:pt idx="841">
                  <c:v>5919.4660408617274</c:v>
                </c:pt>
                <c:pt idx="842">
                  <c:v>5993.3498985413526</c:v>
                </c:pt>
                <c:pt idx="843">
                  <c:v>6284.2294822642907</c:v>
                </c:pt>
                <c:pt idx="844">
                  <c:v>6813.3886640102692</c:v>
                </c:pt>
                <c:pt idx="845">
                  <c:v>7363.4991572362906</c:v>
                </c:pt>
                <c:pt idx="846">
                  <c:v>7810.4050420606145</c:v>
                </c:pt>
                <c:pt idx="847">
                  <c:v>7693.5100264219554</c:v>
                </c:pt>
                <c:pt idx="848">
                  <c:v>7370.7600614793737</c:v>
                </c:pt>
                <c:pt idx="849">
                  <c:v>7028.0010398058512</c:v>
                </c:pt>
                <c:pt idx="850">
                  <c:v>6857.286649968456</c:v>
                </c:pt>
                <c:pt idx="851">
                  <c:v>6754.1374683167051</c:v>
                </c:pt>
                <c:pt idx="852">
                  <c:v>6769.9895188016071</c:v>
                </c:pt>
                <c:pt idx="853">
                  <c:v>6924.9072849040485</c:v>
                </c:pt>
                <c:pt idx="854">
                  <c:v>7036.813893047457</c:v>
                </c:pt>
                <c:pt idx="855">
                  <c:v>7146.8914184426085</c:v>
                </c:pt>
                <c:pt idx="856">
                  <c:v>7122.0602344662602</c:v>
                </c:pt>
                <c:pt idx="857">
                  <c:v>7121.3396867169458</c:v>
                </c:pt>
                <c:pt idx="858">
                  <c:v>7242.3917086016454</c:v>
                </c:pt>
                <c:pt idx="859">
                  <c:v>7115.5753047224371</c:v>
                </c:pt>
                <c:pt idx="860">
                  <c:v>6791.1071105314923</c:v>
                </c:pt>
                <c:pt idx="861">
                  <c:v>6624.1617396905058</c:v>
                </c:pt>
                <c:pt idx="862">
                  <c:v>6734.1284115857643</c:v>
                </c:pt>
                <c:pt idx="863">
                  <c:v>6606.5914599572425</c:v>
                </c:pt>
                <c:pt idx="864">
                  <c:v>6487.3685208208026</c:v>
                </c:pt>
                <c:pt idx="865">
                  <c:v>6531.876201028409</c:v>
                </c:pt>
                <c:pt idx="866">
                  <c:v>6665.898082400754</c:v>
                </c:pt>
                <c:pt idx="867">
                  <c:v>7033.2111543008887</c:v>
                </c:pt>
                <c:pt idx="868">
                  <c:v>7512.7633948441171</c:v>
                </c:pt>
                <c:pt idx="869">
                  <c:v>7837.1761622851145</c:v>
                </c:pt>
                <c:pt idx="870">
                  <c:v>7255.4724215891856</c:v>
                </c:pt>
                <c:pt idx="871">
                  <c:v>7732.6967386346305</c:v>
                </c:pt>
                <c:pt idx="872">
                  <c:v>8091.9175050424747</c:v>
                </c:pt>
                <c:pt idx="873">
                  <c:v>8410.2887567392263</c:v>
                </c:pt>
                <c:pt idx="874">
                  <c:v>8183.9813367047836</c:v>
                </c:pt>
                <c:pt idx="875">
                  <c:v>7956.7870886711853</c:v>
                </c:pt>
                <c:pt idx="876">
                  <c:v>8086.7073905474372</c:v>
                </c:pt>
                <c:pt idx="877">
                  <c:v>8261.9667738805019</c:v>
                </c:pt>
                <c:pt idx="878">
                  <c:v>8205.9857564338236</c:v>
                </c:pt>
                <c:pt idx="879">
                  <c:v>8287.8510661058481</c:v>
                </c:pt>
                <c:pt idx="880">
                  <c:v>8237.5235771537846</c:v>
                </c:pt>
                <c:pt idx="881">
                  <c:v>8284.3591808591736</c:v>
                </c:pt>
                <c:pt idx="882">
                  <c:v>8297.8278810963438</c:v>
                </c:pt>
                <c:pt idx="883">
                  <c:v>8213.5792211765929</c:v>
                </c:pt>
                <c:pt idx="884">
                  <c:v>7953.2952034245118</c:v>
                </c:pt>
                <c:pt idx="885">
                  <c:v>7944.1497896832225</c:v>
                </c:pt>
                <c:pt idx="886">
                  <c:v>7649.1131997142438</c:v>
                </c:pt>
                <c:pt idx="887">
                  <c:v>7541.8624385663998</c:v>
                </c:pt>
                <c:pt idx="888">
                  <c:v>7469.1425426356645</c:v>
                </c:pt>
                <c:pt idx="889">
                  <c:v>7395.4803919558281</c:v>
                </c:pt>
                <c:pt idx="890">
                  <c:v>7471.6921731332368</c:v>
                </c:pt>
                <c:pt idx="891">
                  <c:v>7626.8316462354669</c:v>
                </c:pt>
                <c:pt idx="892">
                  <c:v>8278.0405313651918</c:v>
                </c:pt>
                <c:pt idx="893">
                  <c:v>8720.1797156940556</c:v>
                </c:pt>
                <c:pt idx="894">
                  <c:v>9191.5287972450969</c:v>
                </c:pt>
                <c:pt idx="895">
                  <c:v>9264.1378396759392</c:v>
                </c:pt>
                <c:pt idx="896">
                  <c:v>9454.8612862442733</c:v>
                </c:pt>
                <c:pt idx="897">
                  <c:v>9526.8052076757485</c:v>
                </c:pt>
                <c:pt idx="898">
                  <c:v>9594.3704158613928</c:v>
                </c:pt>
                <c:pt idx="899">
                  <c:v>9703.2839795076525</c:v>
                </c:pt>
                <c:pt idx="900">
                  <c:v>9652.9010638056425</c:v>
                </c:pt>
                <c:pt idx="901">
                  <c:v>9799.8373779156846</c:v>
                </c:pt>
                <c:pt idx="902">
                  <c:v>10184.554449299245</c:v>
                </c:pt>
                <c:pt idx="903">
                  <c:v>10232.22145425384</c:v>
                </c:pt>
                <c:pt idx="904">
                  <c:v>10199.297964785201</c:v>
                </c:pt>
                <c:pt idx="905">
                  <c:v>10243.639364742967</c:v>
                </c:pt>
                <c:pt idx="906">
                  <c:v>10045.267026681915</c:v>
                </c:pt>
                <c:pt idx="907">
                  <c:v>9887.8550568318497</c:v>
                </c:pt>
                <c:pt idx="908">
                  <c:v>9804.3269446614104</c:v>
                </c:pt>
                <c:pt idx="909">
                  <c:v>9729.2236984829451</c:v>
                </c:pt>
                <c:pt idx="910">
                  <c:v>9462.8427382366717</c:v>
                </c:pt>
                <c:pt idx="911">
                  <c:v>9351.1024103431046</c:v>
                </c:pt>
                <c:pt idx="912">
                  <c:v>9209.2099304782569</c:v>
                </c:pt>
                <c:pt idx="913">
                  <c:v>9262.0870499278917</c:v>
                </c:pt>
                <c:pt idx="914">
                  <c:v>9396.0535045502893</c:v>
                </c:pt>
                <c:pt idx="915">
                  <c:v>9821.5646638949911</c:v>
                </c:pt>
                <c:pt idx="916">
                  <c:v>10396.450914347413</c:v>
                </c:pt>
                <c:pt idx="917">
                  <c:v>11192.379043589293</c:v>
                </c:pt>
                <c:pt idx="918">
                  <c:v>11379.887738660693</c:v>
                </c:pt>
                <c:pt idx="919">
                  <c:v>11432.487724360592</c:v>
                </c:pt>
                <c:pt idx="920">
                  <c:v>11058.689722716634</c:v>
                </c:pt>
                <c:pt idx="921">
                  <c:v>10614.555175389669</c:v>
                </c:pt>
                <c:pt idx="922">
                  <c:v>10313.421642926498</c:v>
                </c:pt>
                <c:pt idx="923">
                  <c:v>9862.3587518561344</c:v>
                </c:pt>
                <c:pt idx="924">
                  <c:v>9789.3617221756649</c:v>
                </c:pt>
                <c:pt idx="925">
                  <c:v>9856.7052233615195</c:v>
                </c:pt>
                <c:pt idx="926">
                  <c:v>10047.373243179909</c:v>
                </c:pt>
                <c:pt idx="927">
                  <c:v>10262.429032975069</c:v>
                </c:pt>
                <c:pt idx="928">
                  <c:v>10214.817454770418</c:v>
                </c:pt>
                <c:pt idx="929">
                  <c:v>10208.277098276649</c:v>
                </c:pt>
                <c:pt idx="930">
                  <c:v>10183.778474799983</c:v>
                </c:pt>
                <c:pt idx="931">
                  <c:v>10173.413672559856</c:v>
                </c:pt>
                <c:pt idx="932">
                  <c:v>9920.0025718012294</c:v>
                </c:pt>
                <c:pt idx="933">
                  <c:v>9769.6852259444058</c:v>
                </c:pt>
                <c:pt idx="934">
                  <c:v>9622.4163513346793</c:v>
                </c:pt>
                <c:pt idx="935">
                  <c:v>9662.6007450464022</c:v>
                </c:pt>
                <c:pt idx="936">
                  <c:v>9550.8049904028885</c:v>
                </c:pt>
                <c:pt idx="937">
                  <c:v>9536.3940354166152</c:v>
                </c:pt>
                <c:pt idx="938">
                  <c:v>9808.48395090745</c:v>
                </c:pt>
                <c:pt idx="939">
                  <c:v>10132.120743849187</c:v>
                </c:pt>
                <c:pt idx="940">
                  <c:v>10630.573506124412</c:v>
                </c:pt>
                <c:pt idx="941">
                  <c:v>11113.285071414632</c:v>
                </c:pt>
                <c:pt idx="942">
                  <c:v>11657.852889645932</c:v>
                </c:pt>
                <c:pt idx="943">
                  <c:v>11753.07604605523</c:v>
                </c:pt>
                <c:pt idx="944">
                  <c:v>11069.941352955915</c:v>
                </c:pt>
                <c:pt idx="945">
                  <c:v>10716.429541792635</c:v>
                </c:pt>
                <c:pt idx="946">
                  <c:v>10227.233046758593</c:v>
                </c:pt>
                <c:pt idx="947">
                  <c:v>9941.7852845304806</c:v>
                </c:pt>
                <c:pt idx="948">
                  <c:v>10210.272461274748</c:v>
                </c:pt>
                <c:pt idx="949">
                  <c:v>9788.7520279262444</c:v>
                </c:pt>
                <c:pt idx="950">
                  <c:v>9731.6070487306752</c:v>
                </c:pt>
                <c:pt idx="951">
                  <c:v>10053.470185674101</c:v>
                </c:pt>
                <c:pt idx="952">
                  <c:v>10335.81404990517</c:v>
                </c:pt>
                <c:pt idx="953">
                  <c:v>10198.521990285941</c:v>
                </c:pt>
                <c:pt idx="954">
                  <c:v>10351.388966640334</c:v>
                </c:pt>
                <c:pt idx="955">
                  <c:v>10356.044813635901</c:v>
                </c:pt>
                <c:pt idx="956">
                  <c:v>10159.778692072843</c:v>
                </c:pt>
                <c:pt idx="957">
                  <c:v>10042.551115934501</c:v>
                </c:pt>
                <c:pt idx="958">
                  <c:v>9459.184572740156</c:v>
                </c:pt>
                <c:pt idx="959">
                  <c:v>9356.8113655876678</c:v>
                </c:pt>
                <c:pt idx="960">
                  <c:v>9260.4242474294751</c:v>
                </c:pt>
                <c:pt idx="961">
                  <c:v>9228.2767324600954</c:v>
                </c:pt>
                <c:pt idx="962">
                  <c:v>9258.2626041815329</c:v>
                </c:pt>
                <c:pt idx="963">
                  <c:v>9378.4832248170242</c:v>
                </c:pt>
                <c:pt idx="964">
                  <c:v>9826.7193516400803</c:v>
                </c:pt>
                <c:pt idx="965">
                  <c:v>10254.447580982671</c:v>
                </c:pt>
                <c:pt idx="966">
                  <c:v>10499.378388999376</c:v>
                </c:pt>
                <c:pt idx="967">
                  <c:v>10500.985764747844</c:v>
                </c:pt>
                <c:pt idx="968">
                  <c:v>10198.078576286363</c:v>
                </c:pt>
                <c:pt idx="969">
                  <c:v>9903.3745468170673</c:v>
                </c:pt>
                <c:pt idx="970">
                  <c:v>9707.052998504063</c:v>
                </c:pt>
                <c:pt idx="971">
                  <c:v>9436.0716180121726</c:v>
                </c:pt>
                <c:pt idx="972">
                  <c:v>9394.7232625515553</c:v>
                </c:pt>
                <c:pt idx="973">
                  <c:v>9409.7439117872491</c:v>
                </c:pt>
                <c:pt idx="974">
                  <c:v>9598.4165686075394</c:v>
                </c:pt>
                <c:pt idx="975">
                  <c:v>9818.5716193978424</c:v>
                </c:pt>
                <c:pt idx="976">
                  <c:v>9863.2455798552892</c:v>
                </c:pt>
                <c:pt idx="977">
                  <c:v>9847.7815166200198</c:v>
                </c:pt>
                <c:pt idx="978">
                  <c:v>9795.4032379199089</c:v>
                </c:pt>
                <c:pt idx="979">
                  <c:v>9406.3628800404695</c:v>
                </c:pt>
                <c:pt idx="980">
                  <c:v>9021.8675156567006</c:v>
                </c:pt>
                <c:pt idx="981">
                  <c:v>8957.9050462176237</c:v>
                </c:pt>
                <c:pt idx="982">
                  <c:v>8910.5706017627108</c:v>
                </c:pt>
                <c:pt idx="983">
                  <c:v>9210.7064527268303</c:v>
                </c:pt>
                <c:pt idx="984">
                  <c:v>9594.6475496111289</c:v>
                </c:pt>
                <c:pt idx="985">
                  <c:v>9686.5451010235975</c:v>
                </c:pt>
                <c:pt idx="986">
                  <c:v>9570.5369133840941</c:v>
                </c:pt>
                <c:pt idx="987">
                  <c:v>9487.7847757129148</c:v>
                </c:pt>
                <c:pt idx="988">
                  <c:v>9472.9304067270623</c:v>
                </c:pt>
                <c:pt idx="989">
                  <c:v>9583.8947601213695</c:v>
                </c:pt>
                <c:pt idx="990">
                  <c:v>9694.4156995160993</c:v>
                </c:pt>
                <c:pt idx="991">
                  <c:v>9785.6481299292009</c:v>
                </c:pt>
                <c:pt idx="992">
                  <c:v>9592.8738936128175</c:v>
                </c:pt>
                <c:pt idx="993">
                  <c:v>9607.72826259867</c:v>
                </c:pt>
                <c:pt idx="994">
                  <c:v>9397.2728930491267</c:v>
                </c:pt>
                <c:pt idx="995">
                  <c:v>9089.5990040921861</c:v>
                </c:pt>
                <c:pt idx="996">
                  <c:v>8897.8778760247988</c:v>
                </c:pt>
                <c:pt idx="997">
                  <c:v>8775.2184783916327</c:v>
                </c:pt>
                <c:pt idx="998">
                  <c:v>8870.4970615508792</c:v>
                </c:pt>
                <c:pt idx="999">
                  <c:v>9167.418161018064</c:v>
                </c:pt>
                <c:pt idx="1000">
                  <c:v>9105.949895326612</c:v>
                </c:pt>
                <c:pt idx="1001">
                  <c:v>9058.0057566222786</c:v>
                </c:pt>
                <c:pt idx="1002">
                  <c:v>9100.2409400820488</c:v>
                </c:pt>
                <c:pt idx="1003">
                  <c:v>8816.8439676019843</c:v>
                </c:pt>
                <c:pt idx="1004">
                  <c:v>8727.1080594374562</c:v>
                </c:pt>
                <c:pt idx="1005">
                  <c:v>8456.4038126953019</c:v>
                </c:pt>
                <c:pt idx="1006">
                  <c:v>8354.0860322927601</c:v>
                </c:pt>
                <c:pt idx="1007">
                  <c:v>8291.8972188519947</c:v>
                </c:pt>
                <c:pt idx="1008">
                  <c:v>8298.3821485958179</c:v>
                </c:pt>
                <c:pt idx="1009">
                  <c:v>8296.663919347453</c:v>
                </c:pt>
                <c:pt idx="1010">
                  <c:v>8388.9494580095525</c:v>
                </c:pt>
                <c:pt idx="1011">
                  <c:v>8571.2480385859144</c:v>
                </c:pt>
                <c:pt idx="1012">
                  <c:v>8899.0418377736896</c:v>
                </c:pt>
                <c:pt idx="1013">
                  <c:v>9418.0579242793301</c:v>
                </c:pt>
                <c:pt idx="1014">
                  <c:v>9865.4626498531779</c:v>
                </c:pt>
                <c:pt idx="1015">
                  <c:v>9755.1634174582377</c:v>
                </c:pt>
                <c:pt idx="1016">
                  <c:v>9571.2020343834592</c:v>
                </c:pt>
                <c:pt idx="1017">
                  <c:v>9514.4450424375209</c:v>
                </c:pt>
                <c:pt idx="1018">
                  <c:v>9288.0267689031843</c:v>
                </c:pt>
                <c:pt idx="1019">
                  <c:v>9210.2630387272529</c:v>
                </c:pt>
                <c:pt idx="1020">
                  <c:v>9035.4470693937656</c:v>
                </c:pt>
                <c:pt idx="1021">
                  <c:v>8893.9980035284952</c:v>
                </c:pt>
                <c:pt idx="1022">
                  <c:v>8877.8688192938589</c:v>
                </c:pt>
                <c:pt idx="1023">
                  <c:v>8992.380484684787</c:v>
                </c:pt>
                <c:pt idx="1024">
                  <c:v>9081.5066985998928</c:v>
                </c:pt>
                <c:pt idx="1025">
                  <c:v>9218.5216244693875</c:v>
                </c:pt>
                <c:pt idx="1026">
                  <c:v>9277.7173934130024</c:v>
                </c:pt>
                <c:pt idx="1027">
                  <c:v>9144.5269132898666</c:v>
                </c:pt>
                <c:pt idx="1028">
                  <c:v>8710.0920472036651</c:v>
                </c:pt>
                <c:pt idx="1029">
                  <c:v>8598.2408658102031</c:v>
                </c:pt>
                <c:pt idx="1030">
                  <c:v>8267.8974361248547</c:v>
                </c:pt>
                <c:pt idx="1031">
                  <c:v>7979.8446166492231</c:v>
                </c:pt>
                <c:pt idx="1032">
                  <c:v>7855.3561362677983</c:v>
                </c:pt>
                <c:pt idx="1033">
                  <c:v>7765.1768141036937</c:v>
                </c:pt>
                <c:pt idx="1034">
                  <c:v>7733.8052736335749</c:v>
                </c:pt>
                <c:pt idx="1035">
                  <c:v>7859.402289013944</c:v>
                </c:pt>
                <c:pt idx="1036">
                  <c:v>8572.7445608344879</c:v>
                </c:pt>
                <c:pt idx="1037">
                  <c:v>9122.2453598110897</c:v>
                </c:pt>
                <c:pt idx="1038">
                  <c:v>9501.5306096998229</c:v>
                </c:pt>
                <c:pt idx="1039">
                  <c:v>9863.356433355184</c:v>
                </c:pt>
                <c:pt idx="1040">
                  <c:v>10060.62023641729</c:v>
                </c:pt>
                <c:pt idx="1041">
                  <c:v>9789.2508686757701</c:v>
                </c:pt>
                <c:pt idx="1042">
                  <c:v>9683.7183367762882</c:v>
                </c:pt>
                <c:pt idx="1043">
                  <c:v>9675.4043242842072</c:v>
                </c:pt>
                <c:pt idx="1044">
                  <c:v>9290.5209726508092</c:v>
                </c:pt>
                <c:pt idx="1045">
                  <c:v>9270.4010624199727</c:v>
                </c:pt>
                <c:pt idx="1046">
                  <c:v>9157.5521995274612</c:v>
                </c:pt>
                <c:pt idx="1047">
                  <c:v>9119.4740223137287</c:v>
                </c:pt>
                <c:pt idx="1048">
                  <c:v>8863.2915840577425</c:v>
                </c:pt>
                <c:pt idx="1049">
                  <c:v>8802.1558788659731</c:v>
                </c:pt>
                <c:pt idx="1050">
                  <c:v>8752.8814981629075</c:v>
                </c:pt>
                <c:pt idx="1051">
                  <c:v>8701.5563277117963</c:v>
                </c:pt>
                <c:pt idx="1052">
                  <c:v>8376.9772800209557</c:v>
                </c:pt>
                <c:pt idx="1053">
                  <c:v>8141.7461532450125</c:v>
                </c:pt>
                <c:pt idx="1054">
                  <c:v>7664.7435431993554</c:v>
                </c:pt>
                <c:pt idx="1055">
                  <c:v>7420.5887096819124</c:v>
                </c:pt>
                <c:pt idx="1056">
                  <c:v>7254.3638865902412</c:v>
                </c:pt>
                <c:pt idx="1057">
                  <c:v>6964.260277366564</c:v>
                </c:pt>
                <c:pt idx="1058">
                  <c:v>7100.8872159864277</c:v>
                </c:pt>
                <c:pt idx="1059">
                  <c:v>7218.1702188747158</c:v>
                </c:pt>
                <c:pt idx="1060">
                  <c:v>7430.4546711725152</c:v>
                </c:pt>
                <c:pt idx="1061">
                  <c:v>7653.6581932099143</c:v>
                </c:pt>
                <c:pt idx="1062">
                  <c:v>7860.6216775127832</c:v>
                </c:pt>
                <c:pt idx="1063">
                  <c:v>7904.0208227214453</c:v>
                </c:pt>
                <c:pt idx="1064">
                  <c:v>7719.6714523970368</c:v>
                </c:pt>
                <c:pt idx="1065">
                  <c:v>7349.7533232493834</c:v>
                </c:pt>
                <c:pt idx="1066">
                  <c:v>7127.1040687114555</c:v>
                </c:pt>
                <c:pt idx="1067">
                  <c:v>6972.7959968584337</c:v>
                </c:pt>
                <c:pt idx="1068">
                  <c:v>6964.2048506166166</c:v>
                </c:pt>
                <c:pt idx="1069">
                  <c:v>7119.8431644683715</c:v>
                </c:pt>
                <c:pt idx="1070">
                  <c:v>7132.2033297065982</c:v>
                </c:pt>
                <c:pt idx="1071">
                  <c:v>7129.2102852094495</c:v>
                </c:pt>
                <c:pt idx="1072">
                  <c:v>7138.1894187008966</c:v>
                </c:pt>
                <c:pt idx="1073">
                  <c:v>7173.6625386671094</c:v>
                </c:pt>
                <c:pt idx="1074">
                  <c:v>7184.9695956563392</c:v>
                </c:pt>
                <c:pt idx="1075">
                  <c:v>7176.1013156647859</c:v>
                </c:pt>
                <c:pt idx="1076">
                  <c:v>7128.9331514597143</c:v>
                </c:pt>
                <c:pt idx="1077">
                  <c:v>6849.4714782258998</c:v>
                </c:pt>
                <c:pt idx="1078">
                  <c:v>6628.5958796862833</c:v>
                </c:pt>
                <c:pt idx="1079">
                  <c:v>6481.8258458260816</c:v>
                </c:pt>
                <c:pt idx="1080">
                  <c:v>6358.8338876932312</c:v>
                </c:pt>
                <c:pt idx="1081">
                  <c:v>6303.1854307462363</c:v>
                </c:pt>
                <c:pt idx="1082">
                  <c:v>6300.9129339984001</c:v>
                </c:pt>
                <c:pt idx="1083">
                  <c:v>6460.4865470964069</c:v>
                </c:pt>
                <c:pt idx="1084">
                  <c:v>7574.2870872855156</c:v>
                </c:pt>
                <c:pt idx="1085">
                  <c:v>7744.0592223738086</c:v>
                </c:pt>
                <c:pt idx="1086">
                  <c:v>7202.0410346400795</c:v>
                </c:pt>
                <c:pt idx="1087">
                  <c:v>7016.0288618172544</c:v>
                </c:pt>
                <c:pt idx="1088">
                  <c:v>6795.0424097777441</c:v>
                </c:pt>
                <c:pt idx="1089">
                  <c:v>6666.6186301500666</c:v>
                </c:pt>
                <c:pt idx="1090">
                  <c:v>6648.1060956677002</c:v>
                </c:pt>
                <c:pt idx="1091">
                  <c:v>6531.4327870288316</c:v>
                </c:pt>
                <c:pt idx="1092">
                  <c:v>6484.0983425739159</c:v>
                </c:pt>
                <c:pt idx="1093">
                  <c:v>6525.6129782843736</c:v>
                </c:pt>
                <c:pt idx="1094">
                  <c:v>6731.1907938385621</c:v>
                </c:pt>
                <c:pt idx="1095">
                  <c:v>6678.812515138452</c:v>
                </c:pt>
                <c:pt idx="1096">
                  <c:v>6730.5810995891425</c:v>
                </c:pt>
                <c:pt idx="1097">
                  <c:v>6979.2254998523103</c:v>
                </c:pt>
                <c:pt idx="1098">
                  <c:v>6958.8284558717378</c:v>
                </c:pt>
                <c:pt idx="1099">
                  <c:v>6898.7458589289672</c:v>
                </c:pt>
                <c:pt idx="1100">
                  <c:v>6528.7723030313655</c:v>
                </c:pt>
                <c:pt idx="1101">
                  <c:v>6329.8456974708415</c:v>
                </c:pt>
                <c:pt idx="1102">
                  <c:v>6104.9793729350267</c:v>
                </c:pt>
                <c:pt idx="1103">
                  <c:v>5886.7642583928755</c:v>
                </c:pt>
                <c:pt idx="1104">
                  <c:v>5911.9280028689063</c:v>
                </c:pt>
                <c:pt idx="1105">
                  <c:v>6056.3146864813798</c:v>
                </c:pt>
                <c:pt idx="1106">
                  <c:v>5912.9811111179042</c:v>
                </c:pt>
                <c:pt idx="1107">
                  <c:v>5790.3771402346847</c:v>
                </c:pt>
                <c:pt idx="1108">
                  <c:v>6039.4649544974291</c:v>
                </c:pt>
                <c:pt idx="1109">
                  <c:v>6625.6028351891346</c:v>
                </c:pt>
                <c:pt idx="1110">
                  <c:v>6972.7405701084863</c:v>
                </c:pt>
                <c:pt idx="1111">
                  <c:v>7034.4859695496743</c:v>
                </c:pt>
                <c:pt idx="1112">
                  <c:v>7107.3721457302499</c:v>
                </c:pt>
                <c:pt idx="1113">
                  <c:v>7347.2591195017585</c:v>
                </c:pt>
                <c:pt idx="1114">
                  <c:v>7406.0669011957452</c:v>
                </c:pt>
                <c:pt idx="1115">
                  <c:v>7447.2489764065185</c:v>
                </c:pt>
                <c:pt idx="1116">
                  <c:v>7463.267307141261</c:v>
                </c:pt>
                <c:pt idx="1117">
                  <c:v>7481.3918543739974</c:v>
                </c:pt>
                <c:pt idx="1118">
                  <c:v>7236.9598871068192</c:v>
                </c:pt>
                <c:pt idx="1119">
                  <c:v>7150.9929979387025</c:v>
                </c:pt>
                <c:pt idx="1120">
                  <c:v>7141.5704504476771</c:v>
                </c:pt>
                <c:pt idx="1121">
                  <c:v>6559.2570155023286</c:v>
                </c:pt>
                <c:pt idx="1122">
                  <c:v>6502.1674630567059</c:v>
                </c:pt>
                <c:pt idx="1123">
                  <c:v>6158.1890528843442</c:v>
                </c:pt>
                <c:pt idx="1124">
                  <c:v>5978.9389435550793</c:v>
                </c:pt>
                <c:pt idx="1125">
                  <c:v>5465.8535192937916</c:v>
                </c:pt>
                <c:pt idx="1126">
                  <c:v>5300.7372312010648</c:v>
                </c:pt>
                <c:pt idx="1127">
                  <c:v>5183.3433748128818</c:v>
                </c:pt>
                <c:pt idx="1128">
                  <c:v>5155.2420125896488</c:v>
                </c:pt>
                <c:pt idx="1129">
                  <c:v>5135.9535036080206</c:v>
                </c:pt>
                <c:pt idx="1130">
                  <c:v>5162.6691970825741</c:v>
                </c:pt>
                <c:pt idx="1131">
                  <c:v>5223.2506347748704</c:v>
                </c:pt>
                <c:pt idx="1132">
                  <c:v>5336.2657779172232</c:v>
                </c:pt>
                <c:pt idx="1133">
                  <c:v>5481.483862778904</c:v>
                </c:pt>
                <c:pt idx="1134">
                  <c:v>5708.3455503128198</c:v>
                </c:pt>
                <c:pt idx="1135">
                  <c:v>5892.4732136374369</c:v>
                </c:pt>
                <c:pt idx="1136">
                  <c:v>6048.0561007392462</c:v>
                </c:pt>
                <c:pt idx="1137">
                  <c:v>6211.3987328336625</c:v>
                </c:pt>
                <c:pt idx="1138">
                  <c:v>6187.6760838562577</c:v>
                </c:pt>
                <c:pt idx="1139">
                  <c:v>6262.0033555354612</c:v>
                </c:pt>
                <c:pt idx="1140">
                  <c:v>6344.0349454573261</c:v>
                </c:pt>
                <c:pt idx="1141">
                  <c:v>6670.498502646371</c:v>
                </c:pt>
                <c:pt idx="1142">
                  <c:v>6768.7701303027679</c:v>
                </c:pt>
                <c:pt idx="1143">
                  <c:v>6790.3865627821779</c:v>
                </c:pt>
                <c:pt idx="1144">
                  <c:v>6771.3197608003393</c:v>
                </c:pt>
                <c:pt idx="1145">
                  <c:v>6698.987852119235</c:v>
                </c:pt>
                <c:pt idx="1146">
                  <c:v>6704.5859538639033</c:v>
                </c:pt>
                <c:pt idx="1147">
                  <c:v>6624.7160071899789</c:v>
                </c:pt>
                <c:pt idx="1148">
                  <c:v>6507.2667240518485</c:v>
                </c:pt>
                <c:pt idx="1149">
                  <c:v>6582.924237729786</c:v>
                </c:pt>
                <c:pt idx="1150">
                  <c:v>6814.2200652594775</c:v>
                </c:pt>
                <c:pt idx="1151">
                  <c:v>6805.0192247682407</c:v>
                </c:pt>
                <c:pt idx="1152">
                  <c:v>6787.2272380351869</c:v>
                </c:pt>
                <c:pt idx="1153">
                  <c:v>6802.9684350201942</c:v>
                </c:pt>
                <c:pt idx="1154">
                  <c:v>6891.0415406863049</c:v>
                </c:pt>
                <c:pt idx="1155">
                  <c:v>6844.9264847302293</c:v>
                </c:pt>
                <c:pt idx="1156">
                  <c:v>6889.7667254375183</c:v>
                </c:pt>
                <c:pt idx="1157">
                  <c:v>7020.0750145634001</c:v>
                </c:pt>
                <c:pt idx="1158">
                  <c:v>7164.6834051756623</c:v>
                </c:pt>
                <c:pt idx="1159">
                  <c:v>7103.2151394842094</c:v>
                </c:pt>
                <c:pt idx="1160">
                  <c:v>7010.1536263228509</c:v>
                </c:pt>
                <c:pt idx="1161">
                  <c:v>6883.004661943959</c:v>
                </c:pt>
                <c:pt idx="1162">
                  <c:v>6721.4356858478541</c:v>
                </c:pt>
                <c:pt idx="1163">
                  <c:v>6490.7495525675813</c:v>
                </c:pt>
                <c:pt idx="1164">
                  <c:v>6359.7761424423334</c:v>
                </c:pt>
                <c:pt idx="1165">
                  <c:v>6314.4924877354661</c:v>
                </c:pt>
                <c:pt idx="1166">
                  <c:v>6447.0732736091832</c:v>
                </c:pt>
                <c:pt idx="1167">
                  <c:v>6841.7671599832393</c:v>
                </c:pt>
                <c:pt idx="1168">
                  <c:v>7081.8758407545356</c:v>
                </c:pt>
                <c:pt idx="1169">
                  <c:v>7291.278102055081</c:v>
                </c:pt>
                <c:pt idx="1170">
                  <c:v>7324.8112857731403</c:v>
                </c:pt>
                <c:pt idx="1171">
                  <c:v>7461.9924918924753</c:v>
                </c:pt>
                <c:pt idx="1172">
                  <c:v>7444.0342249095811</c:v>
                </c:pt>
                <c:pt idx="1173">
                  <c:v>7314.1693497832766</c:v>
                </c:pt>
                <c:pt idx="1174">
                  <c:v>7383.2310802174952</c:v>
                </c:pt>
                <c:pt idx="1175">
                  <c:v>7049.5066187853663</c:v>
                </c:pt>
                <c:pt idx="1176">
                  <c:v>6973.0731306081698</c:v>
                </c:pt>
                <c:pt idx="1177">
                  <c:v>6669.3899676474266</c:v>
                </c:pt>
                <c:pt idx="1178">
                  <c:v>6655.4224266607307</c:v>
                </c:pt>
                <c:pt idx="1179">
                  <c:v>6934.5515393948608</c:v>
                </c:pt>
                <c:pt idx="1180">
                  <c:v>7421.8080981807507</c:v>
                </c:pt>
                <c:pt idx="1181">
                  <c:v>7456.7823773974378</c:v>
                </c:pt>
                <c:pt idx="1182">
                  <c:v>7519.1374710880445</c:v>
                </c:pt>
                <c:pt idx="1183">
                  <c:v>7373.2542652269985</c:v>
                </c:pt>
                <c:pt idx="1184">
                  <c:v>6947.2996918827193</c:v>
                </c:pt>
                <c:pt idx="1185">
                  <c:v>6845.9241662292798</c:v>
                </c:pt>
                <c:pt idx="1186">
                  <c:v>6983.9922003477695</c:v>
                </c:pt>
                <c:pt idx="1187">
                  <c:v>6830.2938227441664</c:v>
                </c:pt>
                <c:pt idx="1188">
                  <c:v>6873.4712609530397</c:v>
                </c:pt>
                <c:pt idx="1189">
                  <c:v>6917.9789411606471</c:v>
                </c:pt>
                <c:pt idx="1190">
                  <c:v>6955.8354113745891</c:v>
                </c:pt>
                <c:pt idx="1191">
                  <c:v>6890.0992859372018</c:v>
                </c:pt>
                <c:pt idx="1192">
                  <c:v>6789.4997347830231</c:v>
                </c:pt>
                <c:pt idx="1193">
                  <c:v>6806.4048935169212</c:v>
                </c:pt>
                <c:pt idx="1194">
                  <c:v>6787.2272380351869</c:v>
                </c:pt>
                <c:pt idx="1195">
                  <c:v>6715.7267306032918</c:v>
                </c:pt>
                <c:pt idx="1196">
                  <c:v>6519.3497555403401</c:v>
                </c:pt>
                <c:pt idx="1197">
                  <c:v>6320.4231499798161</c:v>
                </c:pt>
                <c:pt idx="1198">
                  <c:v>6169.7178168733635</c:v>
                </c:pt>
                <c:pt idx="1199">
                  <c:v>6105.4782136845506</c:v>
                </c:pt>
                <c:pt idx="1200">
                  <c:v>6100.1572456896192</c:v>
                </c:pt>
                <c:pt idx="1201">
                  <c:v>6133.4132956579424</c:v>
                </c:pt>
                <c:pt idx="1202">
                  <c:v>6124.9884296659675</c:v>
                </c:pt>
                <c:pt idx="1203">
                  <c:v>6229.4678533164515</c:v>
                </c:pt>
                <c:pt idx="1204">
                  <c:v>6756.7425255642238</c:v>
                </c:pt>
                <c:pt idx="1205">
                  <c:v>7008.1028365748043</c:v>
                </c:pt>
                <c:pt idx="1206">
                  <c:v>7168.5632776719658</c:v>
                </c:pt>
                <c:pt idx="1207">
                  <c:v>7198.7708563931928</c:v>
                </c:pt>
                <c:pt idx="1208">
                  <c:v>6855.0141532206208</c:v>
                </c:pt>
                <c:pt idx="1209">
                  <c:v>6816.8251225069962</c:v>
                </c:pt>
                <c:pt idx="1210">
                  <c:v>6857.6192104681395</c:v>
                </c:pt>
                <c:pt idx="1211">
                  <c:v>6782.0725502900968</c:v>
                </c:pt>
                <c:pt idx="1212">
                  <c:v>6741.3338890789009</c:v>
                </c:pt>
                <c:pt idx="1213">
                  <c:v>6754.6363090662308</c:v>
                </c:pt>
                <c:pt idx="1214">
                  <c:v>6829.4069947450116</c:v>
                </c:pt>
                <c:pt idx="1215">
                  <c:v>6841.1574657338188</c:v>
                </c:pt>
                <c:pt idx="1216">
                  <c:v>6826.3030967479672</c:v>
                </c:pt>
                <c:pt idx="1217">
                  <c:v>6799.8645370231498</c:v>
                </c:pt>
                <c:pt idx="1218">
                  <c:v>6614.6283386995874</c:v>
                </c:pt>
                <c:pt idx="1219">
                  <c:v>6504.6616668043298</c:v>
                </c:pt>
                <c:pt idx="1220">
                  <c:v>6275.4720557726332</c:v>
                </c:pt>
                <c:pt idx="1221">
                  <c:v>5956.2139760767241</c:v>
                </c:pt>
                <c:pt idx="1222">
                  <c:v>5946.4034413360687</c:v>
                </c:pt>
                <c:pt idx="1223">
                  <c:v>5883.3277998961494</c:v>
                </c:pt>
                <c:pt idx="1224">
                  <c:v>5779.9569112446088</c:v>
                </c:pt>
                <c:pt idx="1225">
                  <c:v>5766.2110772577016</c:v>
                </c:pt>
                <c:pt idx="1226">
                  <c:v>5914.3113531166364</c:v>
                </c:pt>
                <c:pt idx="1227">
                  <c:v>6008.2596942771515</c:v>
                </c:pt>
                <c:pt idx="1228">
                  <c:v>6429.7247008757076</c:v>
                </c:pt>
                <c:pt idx="1229">
                  <c:v>6693.9994446239871</c:v>
                </c:pt>
                <c:pt idx="1230">
                  <c:v>6897.9698844297054</c:v>
                </c:pt>
                <c:pt idx="1231">
                  <c:v>6984.7127480970839</c:v>
                </c:pt>
                <c:pt idx="1232">
                  <c:v>6915.7064444128118</c:v>
                </c:pt>
                <c:pt idx="1233">
                  <c:v>6764.2251368070974</c:v>
                </c:pt>
                <c:pt idx="1234">
                  <c:v>6700.8723616174402</c:v>
                </c:pt>
                <c:pt idx="1235">
                  <c:v>6700.9277883673876</c:v>
                </c:pt>
                <c:pt idx="1236">
                  <c:v>6678.424527888822</c:v>
                </c:pt>
                <c:pt idx="1237">
                  <c:v>6765.7770858056192</c:v>
                </c:pt>
                <c:pt idx="1238">
                  <c:v>6823.9751732501854</c:v>
                </c:pt>
                <c:pt idx="1239">
                  <c:v>6822.9774917511359</c:v>
                </c:pt>
                <c:pt idx="1240">
                  <c:v>6685.2420181323287</c:v>
                </c:pt>
                <c:pt idx="1241">
                  <c:v>6670.9419166459484</c:v>
                </c:pt>
                <c:pt idx="1242">
                  <c:v>6695.1634063728779</c:v>
                </c:pt>
                <c:pt idx="1243">
                  <c:v>6575.6079067367536</c:v>
                </c:pt>
                <c:pt idx="1244">
                  <c:v>6249.7540437971284</c:v>
                </c:pt>
                <c:pt idx="1245">
                  <c:v>6075.2706349633236</c:v>
                </c:pt>
                <c:pt idx="1246">
                  <c:v>5860.6582591677407</c:v>
                </c:pt>
                <c:pt idx="1247">
                  <c:v>5696.8167863237995</c:v>
                </c:pt>
                <c:pt idx="1248">
                  <c:v>5674.1472455953926</c:v>
                </c:pt>
                <c:pt idx="1249">
                  <c:v>5642.664851625379</c:v>
                </c:pt>
                <c:pt idx="1250">
                  <c:v>5598.0463179178787</c:v>
                </c:pt>
                <c:pt idx="1251">
                  <c:v>5717.4355373041608</c:v>
                </c:pt>
                <c:pt idx="1252">
                  <c:v>6051.6034127358662</c:v>
                </c:pt>
                <c:pt idx="1253">
                  <c:v>6280.848450517512</c:v>
                </c:pt>
                <c:pt idx="1254">
                  <c:v>6417.3091088875326</c:v>
                </c:pt>
                <c:pt idx="1255">
                  <c:v>6442.694560363354</c:v>
                </c:pt>
                <c:pt idx="1256">
                  <c:v>6262.0033555354612</c:v>
                </c:pt>
                <c:pt idx="1257">
                  <c:v>6208.9045290860386</c:v>
                </c:pt>
                <c:pt idx="1258">
                  <c:v>5828.8987314479928</c:v>
                </c:pt>
                <c:pt idx="1259">
                  <c:v>6033.0908782534998</c:v>
                </c:pt>
                <c:pt idx="1260">
                  <c:v>6098.7715769409388</c:v>
                </c:pt>
                <c:pt idx="1261">
                  <c:v>6137.7365821538251</c:v>
                </c:pt>
                <c:pt idx="1262">
                  <c:v>6333.614716467252</c:v>
                </c:pt>
                <c:pt idx="1263">
                  <c:v>6417.1428286376913</c:v>
                </c:pt>
                <c:pt idx="1264">
                  <c:v>6353.4020661984041</c:v>
                </c:pt>
                <c:pt idx="1265">
                  <c:v>6302.0768957472919</c:v>
                </c:pt>
                <c:pt idx="1266">
                  <c:v>6361.4943716906964</c:v>
                </c:pt>
                <c:pt idx="1267">
                  <c:v>6137.1268879044055</c:v>
                </c:pt>
                <c:pt idx="1268">
                  <c:v>5880.8335961485245</c:v>
                </c:pt>
                <c:pt idx="1269">
                  <c:v>5777.2410004971962</c:v>
                </c:pt>
                <c:pt idx="1270">
                  <c:v>5746.6454345263382</c:v>
                </c:pt>
                <c:pt idx="1271">
                  <c:v>5591.6168149240029</c:v>
                </c:pt>
                <c:pt idx="1272">
                  <c:v>5477.7148437824935</c:v>
                </c:pt>
                <c:pt idx="1273">
                  <c:v>5447.6735453111078</c:v>
                </c:pt>
                <c:pt idx="1274">
                  <c:v>5392.8564896133212</c:v>
                </c:pt>
                <c:pt idx="1275">
                  <c:v>5501.3266392600035</c:v>
                </c:pt>
                <c:pt idx="1276">
                  <c:v>5611.2933111552611</c:v>
                </c:pt>
                <c:pt idx="1277">
                  <c:v>5945.6828935867561</c:v>
                </c:pt>
                <c:pt idx="1278">
                  <c:v>6005.1003695301615</c:v>
                </c:pt>
                <c:pt idx="1279">
                  <c:v>6169.7178168733635</c:v>
                </c:pt>
                <c:pt idx="1280">
                  <c:v>6203.7498413409476</c:v>
                </c:pt>
                <c:pt idx="1281">
                  <c:v>6307.3978637422233</c:v>
                </c:pt>
                <c:pt idx="1282">
                  <c:v>6279.0747945192006</c:v>
                </c:pt>
                <c:pt idx="1283">
                  <c:v>6278.7976607694645</c:v>
                </c:pt>
                <c:pt idx="1284">
                  <c:v>6242.326859304203</c:v>
                </c:pt>
                <c:pt idx="1285">
                  <c:v>6197.5974720968088</c:v>
                </c:pt>
                <c:pt idx="1286">
                  <c:v>6231.629496564392</c:v>
                </c:pt>
                <c:pt idx="1287">
                  <c:v>6230.6318150653424</c:v>
                </c:pt>
                <c:pt idx="1288">
                  <c:v>6112.6282644277408</c:v>
                </c:pt>
                <c:pt idx="1289">
                  <c:v>6001.2204970338562</c:v>
                </c:pt>
                <c:pt idx="1290">
                  <c:v>5701.0846460697348</c:v>
                </c:pt>
                <c:pt idx="1291">
                  <c:v>5554.7580262091105</c:v>
                </c:pt>
                <c:pt idx="1292">
                  <c:v>5542.287007470989</c:v>
                </c:pt>
                <c:pt idx="1293">
                  <c:v>5415.5260303417281</c:v>
                </c:pt>
                <c:pt idx="1294">
                  <c:v>5364.865980889982</c:v>
                </c:pt>
                <c:pt idx="1295">
                  <c:v>5363.9237261408798</c:v>
                </c:pt>
                <c:pt idx="1296">
                  <c:v>5269.1439837311573</c:v>
                </c:pt>
                <c:pt idx="1297">
                  <c:v>5252.6268122468891</c:v>
                </c:pt>
                <c:pt idx="1298">
                  <c:v>5306.2799061957849</c:v>
                </c:pt>
                <c:pt idx="1299">
                  <c:v>5395.1289863611564</c:v>
                </c:pt>
                <c:pt idx="1300">
                  <c:v>5639.4501001284416</c:v>
                </c:pt>
                <c:pt idx="1301">
                  <c:v>5866.9769086617225</c:v>
                </c:pt>
                <c:pt idx="1302">
                  <c:v>6004.3243950308997</c:v>
                </c:pt>
                <c:pt idx="1303">
                  <c:v>5931.3273653504284</c:v>
                </c:pt>
                <c:pt idx="1304">
                  <c:v>5918.3020791128356</c:v>
                </c:pt>
                <c:pt idx="1305">
                  <c:v>5743.7632435290834</c:v>
                </c:pt>
                <c:pt idx="1306">
                  <c:v>5647.6532591206287</c:v>
                </c:pt>
                <c:pt idx="1307">
                  <c:v>5867.5866029111412</c:v>
                </c:pt>
                <c:pt idx="1308">
                  <c:v>6157.6347853848729</c:v>
                </c:pt>
                <c:pt idx="1309">
                  <c:v>6075.9357559626906</c:v>
                </c:pt>
                <c:pt idx="1310">
                  <c:v>6096.4990801931044</c:v>
                </c:pt>
                <c:pt idx="1311">
                  <c:v>6102.4851691874019</c:v>
                </c:pt>
                <c:pt idx="1312">
                  <c:v>6014.6891972710282</c:v>
                </c:pt>
                <c:pt idx="1313">
                  <c:v>5922.4590853588761</c:v>
                </c:pt>
                <c:pt idx="1314">
                  <c:v>5709.1215248120798</c:v>
                </c:pt>
                <c:pt idx="1315">
                  <c:v>5539.1276827239981</c:v>
                </c:pt>
                <c:pt idx="1316">
                  <c:v>5216.9874120308359</c:v>
                </c:pt>
                <c:pt idx="1317">
                  <c:v>5056.0835569340961</c:v>
                </c:pt>
                <c:pt idx="1318">
                  <c:v>5148.6462293459308</c:v>
                </c:pt>
                <c:pt idx="1319">
                  <c:v>5421.2904123362378</c:v>
                </c:pt>
                <c:pt idx="1320">
                  <c:v>5606.5820374097484</c:v>
                </c:pt>
                <c:pt idx="1321">
                  <c:v>5391.5262476145881</c:v>
                </c:pt>
                <c:pt idx="1322">
                  <c:v>5298.0767472035986</c:v>
                </c:pt>
                <c:pt idx="1323">
                  <c:v>5286.9359704642102</c:v>
                </c:pt>
                <c:pt idx="1324">
                  <c:v>5505.5944990059379</c:v>
                </c:pt>
                <c:pt idx="1325">
                  <c:v>5673.7038315958152</c:v>
                </c:pt>
                <c:pt idx="1326">
                  <c:v>5811.7164389643585</c:v>
                </c:pt>
                <c:pt idx="1327">
                  <c:v>5830.0626931968827</c:v>
                </c:pt>
                <c:pt idx="1328">
                  <c:v>5795.5318279797739</c:v>
                </c:pt>
                <c:pt idx="1329">
                  <c:v>5735.7817915366859</c:v>
                </c:pt>
                <c:pt idx="1330">
                  <c:v>5656.521539112181</c:v>
                </c:pt>
                <c:pt idx="1331">
                  <c:v>5738.8856895337303</c:v>
                </c:pt>
                <c:pt idx="1332">
                  <c:v>5679.3573600904301</c:v>
                </c:pt>
                <c:pt idx="1333">
                  <c:v>5575.7647644391018</c:v>
                </c:pt>
                <c:pt idx="1334">
                  <c:v>5587.3489551780676</c:v>
                </c:pt>
                <c:pt idx="1335">
                  <c:v>5610.1293494063693</c:v>
                </c:pt>
                <c:pt idx="1336">
                  <c:v>5669.1034113501964</c:v>
                </c:pt>
                <c:pt idx="1337">
                  <c:v>5736.1697787863168</c:v>
                </c:pt>
                <c:pt idx="1338">
                  <c:v>5835.9379286912881</c:v>
                </c:pt>
                <c:pt idx="1339">
                  <c:v>5929.2765756023828</c:v>
                </c:pt>
                <c:pt idx="1340">
                  <c:v>5891.8635193880182</c:v>
                </c:pt>
                <c:pt idx="1341">
                  <c:v>5752.7978037704788</c:v>
                </c:pt>
                <c:pt idx="1342">
                  <c:v>5740.936479281776</c:v>
                </c:pt>
                <c:pt idx="1343">
                  <c:v>5755.4028610179976</c:v>
                </c:pt>
                <c:pt idx="1344">
                  <c:v>5724.3084542976139</c:v>
                </c:pt>
                <c:pt idx="1345">
                  <c:v>5674.0918188454452</c:v>
                </c:pt>
                <c:pt idx="1346">
                  <c:v>5684.4566210855728</c:v>
                </c:pt>
                <c:pt idx="1347">
                  <c:v>5797.0837769782966</c:v>
                </c:pt>
                <c:pt idx="1348">
                  <c:v>6384.8290334184703</c:v>
                </c:pt>
                <c:pt idx="1349">
                  <c:v>6797.9800275249454</c:v>
                </c:pt>
                <c:pt idx="1350">
                  <c:v>6887.1062414400531</c:v>
                </c:pt>
                <c:pt idx="1351">
                  <c:v>6742.7195578275805</c:v>
                </c:pt>
                <c:pt idx="1352">
                  <c:v>6540.1347867705426</c:v>
                </c:pt>
                <c:pt idx="1353">
                  <c:v>6497.0127753116158</c:v>
                </c:pt>
                <c:pt idx="1354">
                  <c:v>6419.6370323853162</c:v>
                </c:pt>
                <c:pt idx="1355">
                  <c:v>6420.9118476341018</c:v>
                </c:pt>
                <c:pt idx="1356">
                  <c:v>6489.1976035690595</c:v>
                </c:pt>
                <c:pt idx="1357">
                  <c:v>6410.6024721439207</c:v>
                </c:pt>
                <c:pt idx="1358">
                  <c:v>6407.8865613965081</c:v>
                </c:pt>
                <c:pt idx="1359">
                  <c:v>6374.0208171787654</c:v>
                </c:pt>
                <c:pt idx="1360">
                  <c:v>6333.614716467252</c:v>
                </c:pt>
                <c:pt idx="1361">
                  <c:v>6219.7681720756909</c:v>
                </c:pt>
                <c:pt idx="1362">
                  <c:v>6169.38525637368</c:v>
                </c:pt>
                <c:pt idx="1363">
                  <c:v>6132.9698816583659</c:v>
                </c:pt>
                <c:pt idx="1364">
                  <c:v>5992.7956310418813</c:v>
                </c:pt>
                <c:pt idx="1365">
                  <c:v>5858.9400299193776</c:v>
                </c:pt>
                <c:pt idx="1366">
                  <c:v>5637.2330301305528</c:v>
                </c:pt>
                <c:pt idx="1367">
                  <c:v>5557.8064974562067</c:v>
                </c:pt>
                <c:pt idx="1368">
                  <c:v>5559.1921662048871</c:v>
                </c:pt>
                <c:pt idx="1369">
                  <c:v>5572.1620256925335</c:v>
                </c:pt>
                <c:pt idx="1370">
                  <c:v>5664.170430604895</c:v>
                </c:pt>
                <c:pt idx="1371">
                  <c:v>5779.9569112446088</c:v>
                </c:pt>
                <c:pt idx="1372">
                  <c:v>6272.3681577755897</c:v>
                </c:pt>
                <c:pt idx="1373">
                  <c:v>6459.5442923473047</c:v>
                </c:pt>
                <c:pt idx="1374">
                  <c:v>6777.3058497946377</c:v>
                </c:pt>
                <c:pt idx="1375">
                  <c:v>6872.7507132037272</c:v>
                </c:pt>
                <c:pt idx="1376">
                  <c:v>6672.5492923944175</c:v>
                </c:pt>
                <c:pt idx="1377">
                  <c:v>6576.1067474862793</c:v>
                </c:pt>
                <c:pt idx="1378">
                  <c:v>6545.9545955149988</c:v>
                </c:pt>
                <c:pt idx="1379">
                  <c:v>6363.4897346887956</c:v>
                </c:pt>
                <c:pt idx="1380">
                  <c:v>6454.9438721016859</c:v>
                </c:pt>
                <c:pt idx="1381">
                  <c:v>6527.0540737830006</c:v>
                </c:pt>
                <c:pt idx="1382">
                  <c:v>6537.4188760231291</c:v>
                </c:pt>
                <c:pt idx="1383">
                  <c:v>6733.9067045859756</c:v>
                </c:pt>
                <c:pt idx="1384">
                  <c:v>6827.3562049969642</c:v>
                </c:pt>
                <c:pt idx="1385">
                  <c:v>6622.6652174419314</c:v>
                </c:pt>
                <c:pt idx="1386">
                  <c:v>6691.9486548759396</c:v>
                </c:pt>
                <c:pt idx="1387">
                  <c:v>6472.2370180852149</c:v>
                </c:pt>
                <c:pt idx="1388">
                  <c:v>6629.4272809354907</c:v>
                </c:pt>
                <c:pt idx="1389">
                  <c:v>6150.5401613916301</c:v>
                </c:pt>
                <c:pt idx="1390">
                  <c:v>6179.1957911143354</c:v>
                </c:pt>
                <c:pt idx="1391">
                  <c:v>6147.7688238942701</c:v>
                </c:pt>
                <c:pt idx="1392">
                  <c:v>6102.8177296870854</c:v>
                </c:pt>
                <c:pt idx="1393">
                  <c:v>6065.5709537225621</c:v>
                </c:pt>
                <c:pt idx="1394">
                  <c:v>6065.0166862230908</c:v>
                </c:pt>
                <c:pt idx="1395">
                  <c:v>6232.7934583132837</c:v>
                </c:pt>
                <c:pt idx="1396">
                  <c:v>6513.5853735458304</c:v>
                </c:pt>
                <c:pt idx="1397">
                  <c:v>6870.6444967057323</c:v>
                </c:pt>
                <c:pt idx="1398">
                  <c:v>6838.6632619861948</c:v>
                </c:pt>
                <c:pt idx="1399">
                  <c:v>6705.9716226125838</c:v>
                </c:pt>
                <c:pt idx="1400">
                  <c:v>6691.1172536267322</c:v>
                </c:pt>
                <c:pt idx="1401">
                  <c:v>6492.6340620657875</c:v>
                </c:pt>
                <c:pt idx="1402">
                  <c:v>6436.7084713690556</c:v>
                </c:pt>
                <c:pt idx="1403">
                  <c:v>6261.1719542862538</c:v>
                </c:pt>
                <c:pt idx="1404">
                  <c:v>6319.8688824803448</c:v>
                </c:pt>
                <c:pt idx="1405">
                  <c:v>6373.7991101789767</c:v>
                </c:pt>
                <c:pt idx="1406">
                  <c:v>6481.4378585764507</c:v>
                </c:pt>
                <c:pt idx="1407">
                  <c:v>6552.1069647591385</c:v>
                </c:pt>
                <c:pt idx="1408">
                  <c:v>6521.1234115386505</c:v>
                </c:pt>
                <c:pt idx="1409">
                  <c:v>6505.881055303169</c:v>
                </c:pt>
                <c:pt idx="1410">
                  <c:v>6524.2273095356932</c:v>
                </c:pt>
                <c:pt idx="1411">
                  <c:v>6448.514369107811</c:v>
                </c:pt>
                <c:pt idx="1412">
                  <c:v>6245.9850248007197</c:v>
                </c:pt>
                <c:pt idx="1413">
                  <c:v>5992.9619112917226</c:v>
                </c:pt>
                <c:pt idx="1414">
                  <c:v>5768.6498542553791</c:v>
                </c:pt>
                <c:pt idx="1415">
                  <c:v>5758.5067590150411</c:v>
                </c:pt>
                <c:pt idx="1416">
                  <c:v>5736.5023392859994</c:v>
                </c:pt>
                <c:pt idx="1417">
                  <c:v>5679.6899205901136</c:v>
                </c:pt>
                <c:pt idx="1418">
                  <c:v>5688.2256400819833</c:v>
                </c:pt>
                <c:pt idx="1419">
                  <c:v>5791.7628089833643</c:v>
                </c:pt>
                <c:pt idx="1420">
                  <c:v>6149.985893892157</c:v>
                </c:pt>
                <c:pt idx="1421">
                  <c:v>6456.9392350997859</c:v>
                </c:pt>
                <c:pt idx="1422">
                  <c:v>6503.497705055438</c:v>
                </c:pt>
                <c:pt idx="1423">
                  <c:v>6372.2471611804549</c:v>
                </c:pt>
                <c:pt idx="1424">
                  <c:v>6254.9641582921658</c:v>
                </c:pt>
                <c:pt idx="1425">
                  <c:v>6089.5153096997565</c:v>
                </c:pt>
                <c:pt idx="1426">
                  <c:v>6145.5517538963813</c:v>
                </c:pt>
                <c:pt idx="1427">
                  <c:v>6170.2166576228883</c:v>
                </c:pt>
                <c:pt idx="1428">
                  <c:v>6223.9251783217314</c:v>
                </c:pt>
                <c:pt idx="1429">
                  <c:v>6207.3525800875168</c:v>
                </c:pt>
                <c:pt idx="1430">
                  <c:v>6188.4520583555186</c:v>
                </c:pt>
                <c:pt idx="1431">
                  <c:v>6184.2950521094781</c:v>
                </c:pt>
                <c:pt idx="1432">
                  <c:v>6158.6878936338699</c:v>
                </c:pt>
                <c:pt idx="1433">
                  <c:v>6197.7637523466501</c:v>
                </c:pt>
                <c:pt idx="1434">
                  <c:v>6393.9190204098122</c:v>
                </c:pt>
                <c:pt idx="1435">
                  <c:v>6383.0553774201589</c:v>
                </c:pt>
                <c:pt idx="1436">
                  <c:v>6236.7287575595356</c:v>
                </c:pt>
                <c:pt idx="1437">
                  <c:v>6108.1941244319642</c:v>
                </c:pt>
                <c:pt idx="1438">
                  <c:v>5977.2207143067162</c:v>
                </c:pt>
                <c:pt idx="1439">
                  <c:v>5926.0618241054453</c:v>
                </c:pt>
                <c:pt idx="1440">
                  <c:v>5906.4407546241346</c:v>
                </c:pt>
                <c:pt idx="1441">
                  <c:v>5728.2437535438658</c:v>
                </c:pt>
                <c:pt idx="1442">
                  <c:v>5675.4774875941257</c:v>
                </c:pt>
                <c:pt idx="1443">
                  <c:v>5825.6839799510544</c:v>
                </c:pt>
                <c:pt idx="1444">
                  <c:v>6146.3277283956422</c:v>
                </c:pt>
                <c:pt idx="1445">
                  <c:v>6481.1607248267146</c:v>
                </c:pt>
                <c:pt idx="1446">
                  <c:v>6598.0003137154263</c:v>
                </c:pt>
                <c:pt idx="1447">
                  <c:v>6507.0450170520598</c:v>
                </c:pt>
                <c:pt idx="1448">
                  <c:v>6397.9651731559579</c:v>
                </c:pt>
                <c:pt idx="1449">
                  <c:v>6414.9257586398026</c:v>
                </c:pt>
                <c:pt idx="1450">
                  <c:v>6418.5839241363192</c:v>
                </c:pt>
                <c:pt idx="1451">
                  <c:v>6370.8060656818279</c:v>
                </c:pt>
                <c:pt idx="1452">
                  <c:v>6394.8612751589144</c:v>
                </c:pt>
                <c:pt idx="1453">
                  <c:v>6402.8981539012602</c:v>
                </c:pt>
                <c:pt idx="1454">
                  <c:v>6426.343669128928</c:v>
                </c:pt>
                <c:pt idx="1455">
                  <c:v>6492.8003423156288</c:v>
                </c:pt>
                <c:pt idx="1456">
                  <c:v>6526.2780992837406</c:v>
                </c:pt>
                <c:pt idx="1457">
                  <c:v>6535.5897932748721</c:v>
                </c:pt>
                <c:pt idx="1458">
                  <c:v>6511.7008640476251</c:v>
                </c:pt>
                <c:pt idx="1459">
                  <c:v>6383.7759251694733</c:v>
                </c:pt>
                <c:pt idx="1460">
                  <c:v>6178.2535363652332</c:v>
                </c:pt>
                <c:pt idx="1461">
                  <c:v>6038.2455659985908</c:v>
                </c:pt>
                <c:pt idx="1462">
                  <c:v>5900.1221051301527</c:v>
                </c:pt>
                <c:pt idx="1463">
                  <c:v>5762.7746187609755</c:v>
                </c:pt>
                <c:pt idx="1464">
                  <c:v>5620.1615911468143</c:v>
                </c:pt>
                <c:pt idx="1465">
                  <c:v>5574.3236689404748</c:v>
                </c:pt>
                <c:pt idx="1466">
                  <c:v>5544.2269437191408</c:v>
                </c:pt>
                <c:pt idx="1467">
                  <c:v>5594.2772989214682</c:v>
                </c:pt>
                <c:pt idx="1468">
                  <c:v>5728.5763140435492</c:v>
                </c:pt>
                <c:pt idx="1469">
                  <c:v>5861.2125266672138</c:v>
                </c:pt>
                <c:pt idx="1470">
                  <c:v>5885.8774303937207</c:v>
                </c:pt>
                <c:pt idx="1471">
                  <c:v>5940.8607663413486</c:v>
                </c:pt>
                <c:pt idx="1472">
                  <c:v>5871.7990359071309</c:v>
                </c:pt>
                <c:pt idx="1473">
                  <c:v>6164.1751418786434</c:v>
                </c:pt>
                <c:pt idx="1474">
                  <c:v>6326.2429587242732</c:v>
                </c:pt>
                <c:pt idx="1475">
                  <c:v>6179.6392051139137</c:v>
                </c:pt>
                <c:pt idx="1476">
                  <c:v>6017.959375517913</c:v>
                </c:pt>
                <c:pt idx="1477">
                  <c:v>6035.5850820011246</c:v>
                </c:pt>
                <c:pt idx="1478">
                  <c:v>6054.6518839829623</c:v>
                </c:pt>
                <c:pt idx="1479">
                  <c:v>6070.9473484674418</c:v>
                </c:pt>
                <c:pt idx="1480">
                  <c:v>6084.3606219546655</c:v>
                </c:pt>
                <c:pt idx="1481">
                  <c:v>6144.6649258972257</c:v>
                </c:pt>
                <c:pt idx="1482">
                  <c:v>6095.0025579445301</c:v>
                </c:pt>
                <c:pt idx="1483">
                  <c:v>6016.7954137690213</c:v>
                </c:pt>
                <c:pt idx="1484">
                  <c:v>5777.1301469973014</c:v>
                </c:pt>
                <c:pt idx="1485">
                  <c:v>5671.6530418477687</c:v>
                </c:pt>
                <c:pt idx="1486">
                  <c:v>5565.3999621989742</c:v>
                </c:pt>
                <c:pt idx="1487">
                  <c:v>5517.1232629949573</c:v>
                </c:pt>
                <c:pt idx="1488">
                  <c:v>5640.4477816274912</c:v>
                </c:pt>
                <c:pt idx="1489">
                  <c:v>5621.0484191459691</c:v>
                </c:pt>
                <c:pt idx="1490">
                  <c:v>5604.5312476617019</c:v>
                </c:pt>
                <c:pt idx="1491">
                  <c:v>5688.5027738317185</c:v>
                </c:pt>
                <c:pt idx="1492">
                  <c:v>5874.6258001544384</c:v>
                </c:pt>
                <c:pt idx="1493">
                  <c:v>5953.2763583295227</c:v>
                </c:pt>
                <c:pt idx="1494">
                  <c:v>6024.1671715119992</c:v>
                </c:pt>
                <c:pt idx="1495">
                  <c:v>5935.4289448465224</c:v>
                </c:pt>
                <c:pt idx="1496">
                  <c:v>5806.1183372196901</c:v>
                </c:pt>
                <c:pt idx="1497">
                  <c:v>5694.8768500756478</c:v>
                </c:pt>
                <c:pt idx="1498">
                  <c:v>5612.845260153782</c:v>
                </c:pt>
                <c:pt idx="1499">
                  <c:v>5591.893948673739</c:v>
                </c:pt>
                <c:pt idx="1500">
                  <c:v>5602.8684451632853</c:v>
                </c:pt>
                <c:pt idx="1501">
                  <c:v>5683.7915000862067</c:v>
                </c:pt>
                <c:pt idx="1502">
                  <c:v>6165.6716641272178</c:v>
                </c:pt>
                <c:pt idx="1503">
                  <c:v>6086.5776919525542</c:v>
                </c:pt>
                <c:pt idx="1504">
                  <c:v>6304.7373797447572</c:v>
                </c:pt>
                <c:pt idx="1505">
                  <c:v>6377.6235559253346</c:v>
                </c:pt>
                <c:pt idx="1506">
                  <c:v>6443.0825476129849</c:v>
                </c:pt>
                <c:pt idx="1507">
                  <c:v>6447.1287003591306</c:v>
                </c:pt>
                <c:pt idx="1508">
                  <c:v>6306.2893287432789</c:v>
                </c:pt>
                <c:pt idx="1509">
                  <c:v>6102.4851691874019</c:v>
                </c:pt>
                <c:pt idx="1510">
                  <c:v>5993.1281915415639</c:v>
                </c:pt>
                <c:pt idx="1511">
                  <c:v>5940.7499128414538</c:v>
                </c:pt>
                <c:pt idx="1512">
                  <c:v>5965.969084067433</c:v>
                </c:pt>
                <c:pt idx="1513">
                  <c:v>5918.6346396125191</c:v>
                </c:pt>
                <c:pt idx="1514">
                  <c:v>5982.0428415521228</c:v>
                </c:pt>
                <c:pt idx="1515">
                  <c:v>6265.6060942820304</c:v>
                </c:pt>
                <c:pt idx="1516">
                  <c:v>6583.6447854790986</c:v>
                </c:pt>
                <c:pt idx="1517">
                  <c:v>7015.0311803182058</c:v>
                </c:pt>
                <c:pt idx="1518">
                  <c:v>7156.2585391836856</c:v>
                </c:pt>
                <c:pt idx="1519">
                  <c:v>6939.207386390427</c:v>
                </c:pt>
                <c:pt idx="1520">
                  <c:v>6692.2257886256766</c:v>
                </c:pt>
                <c:pt idx="1521">
                  <c:v>6576.1621742362267</c:v>
                </c:pt>
                <c:pt idx="1522">
                  <c:v>6333.2267292176221</c:v>
                </c:pt>
                <c:pt idx="1523">
                  <c:v>6079.0950807096806</c:v>
                </c:pt>
                <c:pt idx="1524">
                  <c:v>5858.1086286701702</c:v>
                </c:pt>
                <c:pt idx="1525">
                  <c:v>5672.4844430969761</c:v>
                </c:pt>
                <c:pt idx="1526">
                  <c:v>5707.3478688137693</c:v>
                </c:pt>
                <c:pt idx="1527">
                  <c:v>5794.2570127309891</c:v>
                </c:pt>
                <c:pt idx="1528">
                  <c:v>6044.8967759922543</c:v>
                </c:pt>
                <c:pt idx="1529">
                  <c:v>6233.347725812755</c:v>
                </c:pt>
                <c:pt idx="1530">
                  <c:v>6391.5910969120305</c:v>
                </c:pt>
                <c:pt idx="1531">
                  <c:v>6301.5780549977671</c:v>
                </c:pt>
                <c:pt idx="1532">
                  <c:v>6011.1418852744064</c:v>
                </c:pt>
                <c:pt idx="1533">
                  <c:v>5718.4332188032104</c:v>
                </c:pt>
                <c:pt idx="1534">
                  <c:v>5452.9390865560927</c:v>
                </c:pt>
                <c:pt idx="1535">
                  <c:v>5452.052258556937</c:v>
                </c:pt>
                <c:pt idx="1536">
                  <c:v>5507.9778492536689</c:v>
                </c:pt>
                <c:pt idx="1537">
                  <c:v>5818.4785024579178</c:v>
                </c:pt>
                <c:pt idx="1538">
                  <c:v>5866.4226411622512</c:v>
                </c:pt>
                <c:pt idx="1539">
                  <c:v>6160.0735623825503</c:v>
                </c:pt>
                <c:pt idx="1540">
                  <c:v>6746.5440035739384</c:v>
                </c:pt>
                <c:pt idx="1541">
                  <c:v>7155.4271379344782</c:v>
                </c:pt>
                <c:pt idx="1542">
                  <c:v>7163.5748701767179</c:v>
                </c:pt>
                <c:pt idx="1543">
                  <c:v>6884.8891714421652</c:v>
                </c:pt>
                <c:pt idx="1544">
                  <c:v>6531.3773602788842</c:v>
                </c:pt>
                <c:pt idx="1545">
                  <c:v>6330.5108184702085</c:v>
                </c:pt>
                <c:pt idx="1546">
                  <c:v>6124.4341621664962</c:v>
                </c:pt>
                <c:pt idx="1547">
                  <c:v>6006.3197580289998</c:v>
                </c:pt>
                <c:pt idx="1548">
                  <c:v>6047.3355529899318</c:v>
                </c:pt>
                <c:pt idx="1549">
                  <c:v>6104.480532185501</c:v>
                </c:pt>
                <c:pt idx="1550">
                  <c:v>6203.5835610911063</c:v>
                </c:pt>
                <c:pt idx="1551">
                  <c:v>6463.9784323430813</c:v>
                </c:pt>
                <c:pt idx="1552">
                  <c:v>6755.3014300655968</c:v>
                </c:pt>
                <c:pt idx="1553">
                  <c:v>6788.3911997840787</c:v>
                </c:pt>
                <c:pt idx="1554">
                  <c:v>6809.7859252636999</c:v>
                </c:pt>
                <c:pt idx="1555">
                  <c:v>6797.9800275249454</c:v>
                </c:pt>
                <c:pt idx="1556">
                  <c:v>6622.5543639420375</c:v>
                </c:pt>
                <c:pt idx="1557">
                  <c:v>6526.6106597834241</c:v>
                </c:pt>
                <c:pt idx="1558">
                  <c:v>6460.7082540961965</c:v>
                </c:pt>
                <c:pt idx="1559">
                  <c:v>6303.6842714957602</c:v>
                </c:pt>
                <c:pt idx="1560">
                  <c:v>6340.6539137105474</c:v>
                </c:pt>
                <c:pt idx="1561">
                  <c:v>6403.7849819004141</c:v>
                </c:pt>
                <c:pt idx="1562">
                  <c:v>6487.4793743206965</c:v>
                </c:pt>
                <c:pt idx="1563">
                  <c:v>6723.6527558457419</c:v>
                </c:pt>
                <c:pt idx="1564">
                  <c:v>7359.5084312400913</c:v>
                </c:pt>
                <c:pt idx="1565">
                  <c:v>7883.7900589907158</c:v>
                </c:pt>
                <c:pt idx="1566">
                  <c:v>7709.7500641564875</c:v>
                </c:pt>
                <c:pt idx="1567">
                  <c:v>7148.6650744409189</c:v>
                </c:pt>
                <c:pt idx="1568">
                  <c:v>6570.5086457416119</c:v>
                </c:pt>
                <c:pt idx="1569">
                  <c:v>6222.0406688235253</c:v>
                </c:pt>
                <c:pt idx="1570">
                  <c:v>5973.6179755601479</c:v>
                </c:pt>
                <c:pt idx="1571">
                  <c:v>5776.7421597476714</c:v>
                </c:pt>
                <c:pt idx="1572">
                  <c:v>5769.5921090044822</c:v>
                </c:pt>
                <c:pt idx="1573">
                  <c:v>5677.74998434196</c:v>
                </c:pt>
                <c:pt idx="1574">
                  <c:v>5678.5813855911692</c:v>
                </c:pt>
                <c:pt idx="1575">
                  <c:v>5851.0140046769284</c:v>
                </c:pt>
                <c:pt idx="1576">
                  <c:v>6116.5081369240452</c:v>
                </c:pt>
                <c:pt idx="1577">
                  <c:v>6265.2181070323986</c:v>
                </c:pt>
                <c:pt idx="1578">
                  <c:v>6472.3478715851088</c:v>
                </c:pt>
                <c:pt idx="1579">
                  <c:v>6514.860188794617</c:v>
                </c:pt>
                <c:pt idx="1580">
                  <c:v>6463.5904450934513</c:v>
                </c:pt>
                <c:pt idx="1581">
                  <c:v>6259.5645785377837</c:v>
                </c:pt>
                <c:pt idx="1582">
                  <c:v>6165.7270908771652</c:v>
                </c:pt>
                <c:pt idx="1583">
                  <c:v>6159.4638681331298</c:v>
                </c:pt>
                <c:pt idx="1584">
                  <c:v>6203.3064273413702</c:v>
                </c:pt>
                <c:pt idx="1585">
                  <c:v>6249.5323367973397</c:v>
                </c:pt>
                <c:pt idx="1586">
                  <c:v>6289.162463009593</c:v>
                </c:pt>
                <c:pt idx="1587">
                  <c:v>6627.0993574377089</c:v>
                </c:pt>
                <c:pt idx="1588">
                  <c:v>7213.1818113794679</c:v>
                </c:pt>
                <c:pt idx="1589">
                  <c:v>7697.7224594179434</c:v>
                </c:pt>
                <c:pt idx="1590">
                  <c:v>7860.0119832633627</c:v>
                </c:pt>
                <c:pt idx="1591">
                  <c:v>7976.9624256519692</c:v>
                </c:pt>
                <c:pt idx="1592">
                  <c:v>7678.8773644358944</c:v>
                </c:pt>
                <c:pt idx="1593">
                  <c:v>7506.5555988500291</c:v>
                </c:pt>
                <c:pt idx="1594">
                  <c:v>7389.4943029615306</c:v>
                </c:pt>
                <c:pt idx="1595">
                  <c:v>7289.2273123070336</c:v>
                </c:pt>
                <c:pt idx="1596">
                  <c:v>7158.1984754318382</c:v>
                </c:pt>
                <c:pt idx="1597">
                  <c:v>7042.6891285418615</c:v>
                </c:pt>
                <c:pt idx="1598">
                  <c:v>6943.1981123866262</c:v>
                </c:pt>
                <c:pt idx="1599">
                  <c:v>7200.7662193912938</c:v>
                </c:pt>
                <c:pt idx="1600">
                  <c:v>7518.3614965887846</c:v>
                </c:pt>
                <c:pt idx="1601">
                  <c:v>7621.8432387402181</c:v>
                </c:pt>
                <c:pt idx="1602">
                  <c:v>7546.0194448124403</c:v>
                </c:pt>
                <c:pt idx="1603">
                  <c:v>7510.8234585959635</c:v>
                </c:pt>
                <c:pt idx="1604">
                  <c:v>7242.1145748519084</c:v>
                </c:pt>
                <c:pt idx="1605">
                  <c:v>7150.2170234394407</c:v>
                </c:pt>
                <c:pt idx="1606">
                  <c:v>6996.0752318362602</c:v>
                </c:pt>
                <c:pt idx="1607">
                  <c:v>6967.9184428630806</c:v>
                </c:pt>
                <c:pt idx="1608">
                  <c:v>6587.0258172258791</c:v>
                </c:pt>
                <c:pt idx="1609">
                  <c:v>6548.7259330123588</c:v>
                </c:pt>
                <c:pt idx="1610">
                  <c:v>6478.4448140793011</c:v>
                </c:pt>
                <c:pt idx="1611">
                  <c:v>6699.9855336182845</c:v>
                </c:pt>
                <c:pt idx="1612">
                  <c:v>7039.9732177944479</c:v>
                </c:pt>
                <c:pt idx="1613">
                  <c:v>7658.5357472052692</c:v>
                </c:pt>
                <c:pt idx="1614">
                  <c:v>7841.6103022808911</c:v>
                </c:pt>
                <c:pt idx="1615">
                  <c:v>7725.0478471419165</c:v>
                </c:pt>
                <c:pt idx="1616">
                  <c:v>7538.0934195699901</c:v>
                </c:pt>
                <c:pt idx="1617">
                  <c:v>7515.2021718417946</c:v>
                </c:pt>
                <c:pt idx="1618">
                  <c:v>7476.4034468787495</c:v>
                </c:pt>
                <c:pt idx="1619">
                  <c:v>7357.5684949919396</c:v>
                </c:pt>
                <c:pt idx="1620">
                  <c:v>7375.305054975046</c:v>
                </c:pt>
                <c:pt idx="1621">
                  <c:v>7501.4563378548874</c:v>
                </c:pt>
                <c:pt idx="1622">
                  <c:v>7562.204055797024</c:v>
                </c:pt>
                <c:pt idx="1623">
                  <c:v>7492.0892171138084</c:v>
                </c:pt>
                <c:pt idx="1624">
                  <c:v>7414.9906079372449</c:v>
                </c:pt>
                <c:pt idx="1625">
                  <c:v>7404.1823916975391</c:v>
                </c:pt>
                <c:pt idx="1626">
                  <c:v>7170.0043731705928</c:v>
                </c:pt>
                <c:pt idx="1627">
                  <c:v>7080.5455987558025</c:v>
                </c:pt>
                <c:pt idx="1628">
                  <c:v>6787.2826647851343</c:v>
                </c:pt>
                <c:pt idx="1629">
                  <c:v>6548.7813597623062</c:v>
                </c:pt>
                <c:pt idx="1630">
                  <c:v>6385.1061671682064</c:v>
                </c:pt>
                <c:pt idx="1631">
                  <c:v>6122.9376399179218</c:v>
                </c:pt>
                <c:pt idx="1632">
                  <c:v>6076.3237432123206</c:v>
                </c:pt>
                <c:pt idx="1633">
                  <c:v>6151.9258301403106</c:v>
                </c:pt>
                <c:pt idx="1634">
                  <c:v>6057.3677947303759</c:v>
                </c:pt>
                <c:pt idx="1635">
                  <c:v>6238.7241205576347</c:v>
                </c:pt>
                <c:pt idx="1636">
                  <c:v>6360.2195564419108</c:v>
                </c:pt>
                <c:pt idx="1637">
                  <c:v>6497.9550300607179</c:v>
                </c:pt>
                <c:pt idx="1638">
                  <c:v>6515.1373225443522</c:v>
                </c:pt>
                <c:pt idx="1639">
                  <c:v>6485.5394380725438</c:v>
                </c:pt>
                <c:pt idx="1640">
                  <c:v>6405.2815041489903</c:v>
                </c:pt>
                <c:pt idx="1641">
                  <c:v>6293.5966030053696</c:v>
                </c:pt>
                <c:pt idx="1642">
                  <c:v>6283.2872275151885</c:v>
                </c:pt>
                <c:pt idx="1643">
                  <c:v>6337.3283087137143</c:v>
                </c:pt>
                <c:pt idx="1644">
                  <c:v>6354.067187197772</c:v>
                </c:pt>
                <c:pt idx="1645">
                  <c:v>6469.2439735880662</c:v>
                </c:pt>
                <c:pt idx="1646">
                  <c:v>6568.3470024936696</c:v>
                </c:pt>
                <c:pt idx="1647">
                  <c:v>6644.8359174208144</c:v>
                </c:pt>
                <c:pt idx="1648">
                  <c:v>6728.6965900909381</c:v>
                </c:pt>
                <c:pt idx="1649">
                  <c:v>6785.0655947872465</c:v>
                </c:pt>
                <c:pt idx="1650">
                  <c:v>6724.3178768451089</c:v>
                </c:pt>
                <c:pt idx="1651">
                  <c:v>6632.3094719327455</c:v>
                </c:pt>
                <c:pt idx="1652">
                  <c:v>6525.003284034955</c:v>
                </c:pt>
                <c:pt idx="1653">
                  <c:v>6454.0570441025311</c:v>
                </c:pt>
                <c:pt idx="1654">
                  <c:v>6379.4526386735915</c:v>
                </c:pt>
                <c:pt idx="1655">
                  <c:v>6380.2286131728515</c:v>
                </c:pt>
                <c:pt idx="1656">
                  <c:v>6553.6034870077137</c:v>
                </c:pt>
                <c:pt idx="1657">
                  <c:v>6550.721296010458</c:v>
                </c:pt>
                <c:pt idx="1658">
                  <c:v>6653.2607834127894</c:v>
                </c:pt>
                <c:pt idx="1659">
                  <c:v>6766.4976335549318</c:v>
                </c:pt>
                <c:pt idx="1660">
                  <c:v>6927.8449026512499</c:v>
                </c:pt>
                <c:pt idx="1661">
                  <c:v>7098.5038657386976</c:v>
                </c:pt>
                <c:pt idx="1662">
                  <c:v>6959.0501628715265</c:v>
                </c:pt>
                <c:pt idx="1663">
                  <c:v>6582.4253969802603</c:v>
                </c:pt>
                <c:pt idx="1664">
                  <c:v>6281.236437767142</c:v>
                </c:pt>
                <c:pt idx="1665">
                  <c:v>5987.6409432967903</c:v>
                </c:pt>
                <c:pt idx="1666">
                  <c:v>5765.0471155088098</c:v>
                </c:pt>
                <c:pt idx="1667">
                  <c:v>5363.0368981417241</c:v>
                </c:pt>
                <c:pt idx="1668">
                  <c:v>5262.0493597379145</c:v>
                </c:pt>
                <c:pt idx="1669">
                  <c:v>5245.365908003806</c:v>
                </c:pt>
                <c:pt idx="1670">
                  <c:v>5594.4435791713104</c:v>
                </c:pt>
                <c:pt idx="1671">
                  <c:v>5911.8171493690124</c:v>
                </c:pt>
                <c:pt idx="1672">
                  <c:v>6109.9677804302746</c:v>
                </c:pt>
                <c:pt idx="1673">
                  <c:v>6150.3184543918414</c:v>
                </c:pt>
                <c:pt idx="1674">
                  <c:v>6302.5203097468684</c:v>
                </c:pt>
                <c:pt idx="1675">
                  <c:v>6238.114426308216</c:v>
                </c:pt>
                <c:pt idx="1676">
                  <c:v>6254.3544640427472</c:v>
                </c:pt>
                <c:pt idx="1677">
                  <c:v>6297.9753162511979</c:v>
                </c:pt>
                <c:pt idx="1678">
                  <c:v>6175.5376256178206</c:v>
                </c:pt>
                <c:pt idx="1679">
                  <c:v>6109.6906466805385</c:v>
                </c:pt>
                <c:pt idx="1680">
                  <c:v>6044.4533619926769</c:v>
                </c:pt>
                <c:pt idx="1681">
                  <c:v>6016.6845602691265</c:v>
                </c:pt>
                <c:pt idx="1682">
                  <c:v>6162.0689253806486</c:v>
                </c:pt>
                <c:pt idx="1683">
                  <c:v>6345.6423212057953</c:v>
                </c:pt>
                <c:pt idx="1684">
                  <c:v>7011.8164288212665</c:v>
                </c:pt>
                <c:pt idx="1685">
                  <c:v>7215.288027877461</c:v>
                </c:pt>
                <c:pt idx="1686">
                  <c:v>7137.6905779513718</c:v>
                </c:pt>
                <c:pt idx="1687">
                  <c:v>6581.9819829806829</c:v>
                </c:pt>
                <c:pt idx="1688">
                  <c:v>6053.4879222340724</c:v>
                </c:pt>
                <c:pt idx="1689">
                  <c:v>5784.9453187398576</c:v>
                </c:pt>
                <c:pt idx="1690">
                  <c:v>5634.627972883035</c:v>
                </c:pt>
                <c:pt idx="1691">
                  <c:v>5452.717379556304</c:v>
                </c:pt>
                <c:pt idx="1692">
                  <c:v>5441.8537365666516</c:v>
                </c:pt>
                <c:pt idx="1693">
                  <c:v>5527.3217849852435</c:v>
                </c:pt>
                <c:pt idx="1694">
                  <c:v>5649.260634869097</c:v>
                </c:pt>
                <c:pt idx="1695">
                  <c:v>6072.7764312157005</c:v>
                </c:pt>
                <c:pt idx="1696">
                  <c:v>6403.2861411508902</c:v>
                </c:pt>
                <c:pt idx="1697">
                  <c:v>6616.8454086974752</c:v>
                </c:pt>
                <c:pt idx="1698">
                  <c:v>6763.6154425576779</c:v>
                </c:pt>
                <c:pt idx="1699">
                  <c:v>6564.6888369971548</c:v>
                </c:pt>
                <c:pt idx="1700">
                  <c:v>6499.6178325591354</c:v>
                </c:pt>
                <c:pt idx="1701">
                  <c:v>6314.880474985096</c:v>
                </c:pt>
                <c:pt idx="1702">
                  <c:v>6190.6691283534074</c:v>
                </c:pt>
                <c:pt idx="1703">
                  <c:v>6162.789473129963</c:v>
                </c:pt>
                <c:pt idx="1704">
                  <c:v>6185.9578546078947</c:v>
                </c:pt>
                <c:pt idx="1705">
                  <c:v>6230.9089488150794</c:v>
                </c:pt>
                <c:pt idx="1706">
                  <c:v>6418.3067903865831</c:v>
                </c:pt>
                <c:pt idx="1707">
                  <c:v>6508.9295265502651</c:v>
                </c:pt>
                <c:pt idx="1708">
                  <c:v>6990.643410341434</c:v>
                </c:pt>
                <c:pt idx="1709">
                  <c:v>7315.4441650320623</c:v>
                </c:pt>
                <c:pt idx="1710">
                  <c:v>7094.9011269921284</c:v>
                </c:pt>
                <c:pt idx="1711">
                  <c:v>6710.4057626083604</c:v>
                </c:pt>
                <c:pt idx="1712">
                  <c:v>6293.3748960055809</c:v>
                </c:pt>
                <c:pt idx="1713">
                  <c:v>6035.8067890009133</c:v>
                </c:pt>
                <c:pt idx="1714">
                  <c:v>5791.984515983153</c:v>
                </c:pt>
                <c:pt idx="1715">
                  <c:v>5565.898802948499</c:v>
                </c:pt>
                <c:pt idx="1716">
                  <c:v>5614.175502152515</c:v>
                </c:pt>
                <c:pt idx="1717">
                  <c:v>5629.3624316380501</c:v>
                </c:pt>
                <c:pt idx="1718">
                  <c:v>5640.4477816274912</c:v>
                </c:pt>
                <c:pt idx="1719">
                  <c:v>5866.5889214120925</c:v>
                </c:pt>
                <c:pt idx="1720">
                  <c:v>6280.183329518145</c:v>
                </c:pt>
                <c:pt idx="1721">
                  <c:v>6417.8633763870057</c:v>
                </c:pt>
                <c:pt idx="1722">
                  <c:v>6486.6479730714882</c:v>
                </c:pt>
                <c:pt idx="1723">
                  <c:v>6476.4494510812028</c:v>
                </c:pt>
                <c:pt idx="1724">
                  <c:v>6224.4240190712553</c:v>
                </c:pt>
                <c:pt idx="1725">
                  <c:v>6006.8740255284711</c:v>
                </c:pt>
                <c:pt idx="1726">
                  <c:v>5927.2812126042836</c:v>
                </c:pt>
                <c:pt idx="1727">
                  <c:v>5869.1939786596113</c:v>
                </c:pt>
                <c:pt idx="1728">
                  <c:v>5991.7425227928843</c:v>
                </c:pt>
                <c:pt idx="1729">
                  <c:v>6136.4617669050403</c:v>
                </c:pt>
                <c:pt idx="1730">
                  <c:v>6148.9327856431619</c:v>
                </c:pt>
                <c:pt idx="1731">
                  <c:v>6295.9799532530997</c:v>
                </c:pt>
                <c:pt idx="1732">
                  <c:v>6689.4544511283166</c:v>
                </c:pt>
                <c:pt idx="1733">
                  <c:v>6786.8392507855569</c:v>
                </c:pt>
                <c:pt idx="1734">
                  <c:v>6640.9006181745635</c:v>
                </c:pt>
                <c:pt idx="1735">
                  <c:v>6379.5634921734863</c:v>
                </c:pt>
                <c:pt idx="1736">
                  <c:v>6179.5283516140189</c:v>
                </c:pt>
                <c:pt idx="1737">
                  <c:v>6046.7812854904605</c:v>
                </c:pt>
                <c:pt idx="1738">
                  <c:v>6137.2377414043003</c:v>
                </c:pt>
                <c:pt idx="1739">
                  <c:v>5967.3547528161125</c:v>
                </c:pt>
                <c:pt idx="1740">
                  <c:v>5993.2944717914061</c:v>
                </c:pt>
                <c:pt idx="1741">
                  <c:v>6090.8455516984895</c:v>
                </c:pt>
                <c:pt idx="1742">
                  <c:v>6155.7502758866667</c:v>
                </c:pt>
                <c:pt idx="1743">
                  <c:v>6200.5905165939575</c:v>
                </c:pt>
                <c:pt idx="1744">
                  <c:v>6141.7273081500234</c:v>
                </c:pt>
                <c:pt idx="1745">
                  <c:v>6177.4775618659723</c:v>
                </c:pt>
                <c:pt idx="1746">
                  <c:v>6186.1795616076834</c:v>
                </c:pt>
                <c:pt idx="1747">
                  <c:v>6115.0116146754708</c:v>
                </c:pt>
                <c:pt idx="1748">
                  <c:v>5793.0930509820973</c:v>
                </c:pt>
                <c:pt idx="1749">
                  <c:v>5473.83497128619</c:v>
                </c:pt>
                <c:pt idx="1750">
                  <c:v>5538.0745744750011</c:v>
                </c:pt>
                <c:pt idx="1751">
                  <c:v>5255.0101624946192</c:v>
                </c:pt>
                <c:pt idx="1752">
                  <c:v>5144.8217835995738</c:v>
                </c:pt>
                <c:pt idx="1753">
                  <c:v>5146.0965988483595</c:v>
                </c:pt>
                <c:pt idx="1754">
                  <c:v>5166.4936428289311</c:v>
                </c:pt>
                <c:pt idx="1755">
                  <c:v>5294.1968747072942</c:v>
                </c:pt>
                <c:pt idx="1756">
                  <c:v>5631.5240748859906</c:v>
                </c:pt>
                <c:pt idx="1757">
                  <c:v>6015.4097450203408</c:v>
                </c:pt>
                <c:pt idx="1758">
                  <c:v>6156.1382631362976</c:v>
                </c:pt>
                <c:pt idx="1759">
                  <c:v>6125.8752576651232</c:v>
                </c:pt>
                <c:pt idx="1760">
                  <c:v>6060.1945589776833</c:v>
                </c:pt>
                <c:pt idx="1761">
                  <c:v>6013.8023692718725</c:v>
                </c:pt>
                <c:pt idx="1762">
                  <c:v>5855.1710109229689</c:v>
                </c:pt>
                <c:pt idx="1763">
                  <c:v>5669.6022520997212</c:v>
                </c:pt>
                <c:pt idx="1764">
                  <c:v>5571.7740384429026</c:v>
                </c:pt>
                <c:pt idx="1765">
                  <c:v>5689.3896018308742</c:v>
                </c:pt>
                <c:pt idx="1766">
                  <c:v>5734.2298425381641</c:v>
                </c:pt>
                <c:pt idx="1767">
                  <c:v>5754.8485935185245</c:v>
                </c:pt>
                <c:pt idx="1768">
                  <c:v>5686.8953980832503</c:v>
                </c:pt>
                <c:pt idx="1769">
                  <c:v>5706.128480314931</c:v>
                </c:pt>
                <c:pt idx="1770">
                  <c:v>5667.2743286019395</c:v>
                </c:pt>
                <c:pt idx="1771">
                  <c:v>5545.5017589679273</c:v>
                </c:pt>
                <c:pt idx="1772">
                  <c:v>5434.8145393233563</c:v>
                </c:pt>
                <c:pt idx="1773">
                  <c:v>5165.2742543300919</c:v>
                </c:pt>
                <c:pt idx="1774">
                  <c:v>4962.5786297731593</c:v>
                </c:pt>
                <c:pt idx="1775">
                  <c:v>4907.8724275752675</c:v>
                </c:pt>
                <c:pt idx="1776">
                  <c:v>4878.2745431034591</c:v>
                </c:pt>
                <c:pt idx="1777">
                  <c:v>4836.2610666434766</c:v>
                </c:pt>
                <c:pt idx="1778">
                  <c:v>4812.3167106662831</c:v>
                </c:pt>
                <c:pt idx="1779">
                  <c:v>4965.9042347699924</c:v>
                </c:pt>
                <c:pt idx="1780">
                  <c:v>5374.3993818809013</c:v>
                </c:pt>
                <c:pt idx="1781">
                  <c:v>5711.3940215599159</c:v>
                </c:pt>
                <c:pt idx="1782">
                  <c:v>5696.8722130737469</c:v>
                </c:pt>
                <c:pt idx="1783">
                  <c:v>5649.7594756186218</c:v>
                </c:pt>
                <c:pt idx="1784">
                  <c:v>5634.5725461330876</c:v>
                </c:pt>
                <c:pt idx="1785">
                  <c:v>5556.7533892072097</c:v>
                </c:pt>
                <c:pt idx="1786">
                  <c:v>5524.2733137381465</c:v>
                </c:pt>
                <c:pt idx="1787">
                  <c:v>5513.1879637487054</c:v>
                </c:pt>
                <c:pt idx="1788">
                  <c:v>5457.8720673013941</c:v>
                </c:pt>
                <c:pt idx="1789">
                  <c:v>5383.2122351225071</c:v>
                </c:pt>
                <c:pt idx="1790">
                  <c:v>5433.8722845742541</c:v>
                </c:pt>
                <c:pt idx="1791">
                  <c:v>5522.7213647396247</c:v>
                </c:pt>
                <c:pt idx="1792">
                  <c:v>5396.4592283598895</c:v>
                </c:pt>
                <c:pt idx="1793">
                  <c:v>5343.6929624101494</c:v>
                </c:pt>
                <c:pt idx="1794">
                  <c:v>5199.4171322975717</c:v>
                </c:pt>
                <c:pt idx="1795">
                  <c:v>5088.6744859030541</c:v>
                </c:pt>
                <c:pt idx="1796">
                  <c:v>4863.752734617291</c:v>
                </c:pt>
                <c:pt idx="1797">
                  <c:v>4862.3116391186632</c:v>
                </c:pt>
                <c:pt idx="1798">
                  <c:v>4788.1506476893019</c:v>
                </c:pt>
                <c:pt idx="1799">
                  <c:v>4668.4288678033363</c:v>
                </c:pt>
                <c:pt idx="1800">
                  <c:v>4612.5587038565527</c:v>
                </c:pt>
                <c:pt idx="1801">
                  <c:v>4599.0345768694342</c:v>
                </c:pt>
                <c:pt idx="1802">
                  <c:v>4609.0113918599309</c:v>
                </c:pt>
                <c:pt idx="1803">
                  <c:v>4656.6229700645808</c:v>
                </c:pt>
                <c:pt idx="1804">
                  <c:v>4736.3820632386105</c:v>
                </c:pt>
                <c:pt idx="1805">
                  <c:v>4893.7940330886768</c:v>
                </c:pt>
                <c:pt idx="1806">
                  <c:v>4992.8970619942811</c:v>
                </c:pt>
                <c:pt idx="1807">
                  <c:v>5128.4708923651478</c:v>
                </c:pt>
                <c:pt idx="1808">
                  <c:v>5265.2086844849055</c:v>
                </c:pt>
                <c:pt idx="1809">
                  <c:v>5372.6257258825908</c:v>
                </c:pt>
                <c:pt idx="1810">
                  <c:v>5394.7409991115255</c:v>
                </c:pt>
                <c:pt idx="1811">
                  <c:v>5370.6303628844917</c:v>
                </c:pt>
                <c:pt idx="1812">
                  <c:v>5247.6384047516412</c:v>
                </c:pt>
                <c:pt idx="1813">
                  <c:v>5231.7309275167927</c:v>
                </c:pt>
                <c:pt idx="1814">
                  <c:v>5254.1233344954644</c:v>
                </c:pt>
                <c:pt idx="1815">
                  <c:v>5307.7764284443601</c:v>
                </c:pt>
                <c:pt idx="1816">
                  <c:v>5254.4004682452005</c:v>
                </c:pt>
                <c:pt idx="1817">
                  <c:v>5303.6194221983196</c:v>
                </c:pt>
                <c:pt idx="1818">
                  <c:v>5223.4723417746591</c:v>
                </c:pt>
                <c:pt idx="1819">
                  <c:v>5078.9193779123452</c:v>
                </c:pt>
                <c:pt idx="1820">
                  <c:v>4882.5978295993409</c:v>
                </c:pt>
                <c:pt idx="1821">
                  <c:v>4789.5917431879288</c:v>
                </c:pt>
                <c:pt idx="1822">
                  <c:v>4685.5557335370231</c:v>
                </c:pt>
                <c:pt idx="1823">
                  <c:v>4670.2025238016467</c:v>
                </c:pt>
                <c:pt idx="1824">
                  <c:v>4904.3251155786456</c:v>
                </c:pt>
                <c:pt idx="1825">
                  <c:v>5459.2577360500745</c:v>
                </c:pt>
                <c:pt idx="1826">
                  <c:v>5646.6555776215782</c:v>
                </c:pt>
                <c:pt idx="1827">
                  <c:v>5604.4758209117545</c:v>
                </c:pt>
                <c:pt idx="1828">
                  <c:v>5859.7160044186394</c:v>
                </c:pt>
                <c:pt idx="1829">
                  <c:v>6140.4524929012377</c:v>
                </c:pt>
                <c:pt idx="1830">
                  <c:v>6299.5272652497197</c:v>
                </c:pt>
                <c:pt idx="1831">
                  <c:v>6440.2557833656765</c:v>
                </c:pt>
                <c:pt idx="1832">
                  <c:v>6595.0626959682231</c:v>
                </c:pt>
                <c:pt idx="1833">
                  <c:v>5890.0344366397612</c:v>
                </c:pt>
                <c:pt idx="1834">
                  <c:v>7204.7015186375438</c:v>
                </c:pt>
                <c:pt idx="1835">
                  <c:v>7028.7770143051112</c:v>
                </c:pt>
                <c:pt idx="1836">
                  <c:v>7188.6831879028023</c:v>
                </c:pt>
                <c:pt idx="1837">
                  <c:v>7123.8893172145181</c:v>
                </c:pt>
                <c:pt idx="1838">
                  <c:v>7015.2528873179945</c:v>
                </c:pt>
                <c:pt idx="1839">
                  <c:v>7032.5460333015217</c:v>
                </c:pt>
                <c:pt idx="1840">
                  <c:v>7178.7617996622521</c:v>
                </c:pt>
                <c:pt idx="1841">
                  <c:v>7415.7111556865584</c:v>
                </c:pt>
                <c:pt idx="1842">
                  <c:v>7773.3245463459334</c:v>
                </c:pt>
                <c:pt idx="1843">
                  <c:v>7724.4381528924978</c:v>
                </c:pt>
                <c:pt idx="1844">
                  <c:v>7606.5454557547891</c:v>
                </c:pt>
                <c:pt idx="1845">
                  <c:v>7621.6215317404294</c:v>
                </c:pt>
                <c:pt idx="1846">
                  <c:v>7475.4057653796999</c:v>
                </c:pt>
                <c:pt idx="1847">
                  <c:v>7486.103128119511</c:v>
                </c:pt>
                <c:pt idx="1848">
                  <c:v>7488.4864783672401</c:v>
                </c:pt>
                <c:pt idx="1849">
                  <c:v>7514.6479043423215</c:v>
                </c:pt>
                <c:pt idx="1850">
                  <c:v>7553.0032153057882</c:v>
                </c:pt>
                <c:pt idx="1851">
                  <c:v>7750.5441521176308</c:v>
                </c:pt>
                <c:pt idx="1852">
                  <c:v>8333.7444150621341</c:v>
                </c:pt>
                <c:pt idx="1853">
                  <c:v>8604.005247804711</c:v>
                </c:pt>
                <c:pt idx="1854">
                  <c:v>8238.7429656526238</c:v>
                </c:pt>
                <c:pt idx="1855">
                  <c:v>8023.8534561073056</c:v>
                </c:pt>
                <c:pt idx="1856">
                  <c:v>7529.6131268280669</c:v>
                </c:pt>
                <c:pt idx="1857">
                  <c:v>7102.3837382350021</c:v>
                </c:pt>
                <c:pt idx="1858">
                  <c:v>6931.2259343980286</c:v>
                </c:pt>
                <c:pt idx="1859">
                  <c:v>6722.3779405969553</c:v>
                </c:pt>
                <c:pt idx="1860">
                  <c:v>6630.9792299340124</c:v>
                </c:pt>
                <c:pt idx="1861">
                  <c:v>6285.2271637633412</c:v>
                </c:pt>
                <c:pt idx="1862">
                  <c:v>6374.8522184279736</c:v>
                </c:pt>
                <c:pt idx="1863">
                  <c:v>6567.5710279944096</c:v>
                </c:pt>
                <c:pt idx="1864">
                  <c:v>6899.9098206778572</c:v>
                </c:pt>
                <c:pt idx="1865">
                  <c:v>7152.5449469372234</c:v>
                </c:pt>
                <c:pt idx="1866">
                  <c:v>7101.8848974854764</c:v>
                </c:pt>
                <c:pt idx="1867">
                  <c:v>6908.4455401697278</c:v>
                </c:pt>
                <c:pt idx="1868">
                  <c:v>6469.2439735880662</c:v>
                </c:pt>
                <c:pt idx="1869">
                  <c:v>6230.1329743158176</c:v>
                </c:pt>
                <c:pt idx="1870">
                  <c:v>6096.8870674427344</c:v>
                </c:pt>
                <c:pt idx="1871">
                  <c:v>5959.4287275736633</c:v>
                </c:pt>
                <c:pt idx="1872">
                  <c:v>6223.0383503225758</c:v>
                </c:pt>
                <c:pt idx="1873">
                  <c:v>6016.2965730194965</c:v>
                </c:pt>
                <c:pt idx="1874">
                  <c:v>6056.1484062315385</c:v>
                </c:pt>
                <c:pt idx="1875">
                  <c:v>6068.0097307202395</c:v>
                </c:pt>
                <c:pt idx="1876">
                  <c:v>6547.1185572638906</c:v>
                </c:pt>
                <c:pt idx="1877">
                  <c:v>6785.39815528693</c:v>
                </c:pt>
                <c:pt idx="1878">
                  <c:v>6834.5616824901008</c:v>
                </c:pt>
                <c:pt idx="1879">
                  <c:v>6689.6207313781579</c:v>
                </c:pt>
                <c:pt idx="1880">
                  <c:v>6580.0974734824786</c:v>
                </c:pt>
                <c:pt idx="1881">
                  <c:v>6500.1721000586067</c:v>
                </c:pt>
                <c:pt idx="1882">
                  <c:v>6285.1163102634464</c:v>
                </c:pt>
                <c:pt idx="1883">
                  <c:v>6207.5742870873055</c:v>
                </c:pt>
                <c:pt idx="1884">
                  <c:v>6236.6733308095882</c:v>
                </c:pt>
                <c:pt idx="1885">
                  <c:v>6389.540307163983</c:v>
                </c:pt>
                <c:pt idx="1886">
                  <c:v>6450.6760123557515</c:v>
                </c:pt>
                <c:pt idx="1887">
                  <c:v>6514.9710422945109</c:v>
                </c:pt>
                <c:pt idx="1888">
                  <c:v>6606.4806064573486</c:v>
                </c:pt>
                <c:pt idx="1889">
                  <c:v>6568.7904164932488</c:v>
                </c:pt>
                <c:pt idx="1890">
                  <c:v>6542.8506975179553</c:v>
                </c:pt>
                <c:pt idx="1891">
                  <c:v>6391.1476829124513</c:v>
                </c:pt>
                <c:pt idx="1892">
                  <c:v>6084.0834882049303</c:v>
                </c:pt>
                <c:pt idx="1893">
                  <c:v>5887.8727933918199</c:v>
                </c:pt>
                <c:pt idx="1894">
                  <c:v>5726.2483905457657</c:v>
                </c:pt>
                <c:pt idx="1895">
                  <c:v>5602.0370439140779</c:v>
                </c:pt>
                <c:pt idx="1896">
                  <c:v>5500.1072507611652</c:v>
                </c:pt>
                <c:pt idx="1897">
                  <c:v>5455.7658508034001</c:v>
                </c:pt>
                <c:pt idx="1898">
                  <c:v>5570.6655034439582</c:v>
                </c:pt>
                <c:pt idx="1899">
                  <c:v>5636.4016288813455</c:v>
                </c:pt>
                <c:pt idx="1900">
                  <c:v>5955.2162945776754</c:v>
                </c:pt>
                <c:pt idx="1901">
                  <c:v>6190.0594341039878</c:v>
                </c:pt>
                <c:pt idx="1902">
                  <c:v>6304.4048192450746</c:v>
                </c:pt>
                <c:pt idx="1903">
                  <c:v>6044.6196422425182</c:v>
                </c:pt>
                <c:pt idx="1904">
                  <c:v>6046.9475657403018</c:v>
                </c:pt>
                <c:pt idx="1905">
                  <c:v>5894.3022963856956</c:v>
                </c:pt>
                <c:pt idx="1906">
                  <c:v>5839.7069476876968</c:v>
                </c:pt>
                <c:pt idx="1907">
                  <c:v>5844.5845016830517</c:v>
                </c:pt>
                <c:pt idx="1908">
                  <c:v>5995.0681277897156</c:v>
                </c:pt>
                <c:pt idx="1909">
                  <c:v>6053.2662152342828</c:v>
                </c:pt>
                <c:pt idx="1910">
                  <c:v>6157.1913713852937</c:v>
                </c:pt>
                <c:pt idx="1911">
                  <c:v>6213.0061085821317</c:v>
                </c:pt>
                <c:pt idx="1912">
                  <c:v>6387.1015301663056</c:v>
                </c:pt>
                <c:pt idx="1913">
                  <c:v>6382.6119634205816</c:v>
                </c:pt>
                <c:pt idx="1914">
                  <c:v>6388.8751861646169</c:v>
                </c:pt>
                <c:pt idx="1915">
                  <c:v>6205.9114845888889</c:v>
                </c:pt>
                <c:pt idx="1916">
                  <c:v>6065.4601002226682</c:v>
                </c:pt>
                <c:pt idx="1917">
                  <c:v>5757.176517016308</c:v>
                </c:pt>
                <c:pt idx="1918">
                  <c:v>5620.4941516464969</c:v>
                </c:pt>
                <c:pt idx="1919">
                  <c:v>5660.7339721081689</c:v>
                </c:pt>
                <c:pt idx="1920">
                  <c:v>5614.3417824023572</c:v>
                </c:pt>
                <c:pt idx="1921">
                  <c:v>5523.9407532384639</c:v>
                </c:pt>
                <c:pt idx="1922">
                  <c:v>5485.0866015254724</c:v>
                </c:pt>
                <c:pt idx="1923">
                  <c:v>5551.2661409624361</c:v>
                </c:pt>
                <c:pt idx="1924">
                  <c:v>5839.7069476876968</c:v>
                </c:pt>
                <c:pt idx="1925">
                  <c:v>6199.7591153447484</c:v>
                </c:pt>
                <c:pt idx="1926">
                  <c:v>6339.4345252117082</c:v>
                </c:pt>
                <c:pt idx="1927">
                  <c:v>6250.3637380465489</c:v>
                </c:pt>
                <c:pt idx="1928">
                  <c:v>6122.7713596680796</c:v>
                </c:pt>
                <c:pt idx="1929">
                  <c:v>6014.6891972710282</c:v>
                </c:pt>
                <c:pt idx="1930">
                  <c:v>6123.214773667657</c:v>
                </c:pt>
                <c:pt idx="1931">
                  <c:v>6069.0628389692365</c:v>
                </c:pt>
                <c:pt idx="1932">
                  <c:v>6049.2754892380844</c:v>
                </c:pt>
                <c:pt idx="1933">
                  <c:v>6088.7947619504421</c:v>
                </c:pt>
                <c:pt idx="1934">
                  <c:v>6117.9492324226721</c:v>
                </c:pt>
                <c:pt idx="1935">
                  <c:v>6164.507702378326</c:v>
                </c:pt>
                <c:pt idx="1936">
                  <c:v>6087.1873862019729</c:v>
                </c:pt>
                <c:pt idx="1937">
                  <c:v>6100.4343794393562</c:v>
                </c:pt>
                <c:pt idx="1938">
                  <c:v>6075.1597814634288</c:v>
                </c:pt>
                <c:pt idx="1939">
                  <c:v>6043.0676932439965</c:v>
                </c:pt>
                <c:pt idx="1940">
                  <c:v>5708.6781108125024</c:v>
                </c:pt>
                <c:pt idx="1941">
                  <c:v>5519.728320242476</c:v>
                </c:pt>
                <c:pt idx="1942">
                  <c:v>5375.3970633799518</c:v>
                </c:pt>
                <c:pt idx="1943">
                  <c:v>5319.5823261831147</c:v>
                </c:pt>
                <c:pt idx="1944">
                  <c:v>5162.2257830829967</c:v>
                </c:pt>
                <c:pt idx="1945">
                  <c:v>5264.6544169854333</c:v>
                </c:pt>
                <c:pt idx="1946">
                  <c:v>5306.4461864456271</c:v>
                </c:pt>
                <c:pt idx="1947">
                  <c:v>5485.1974550253663</c:v>
                </c:pt>
                <c:pt idx="1948">
                  <c:v>5857.9423484203289</c:v>
                </c:pt>
                <c:pt idx="1949">
                  <c:v>6223.1492038224696</c:v>
                </c:pt>
                <c:pt idx="1950">
                  <c:v>6264.6084127829799</c:v>
                </c:pt>
                <c:pt idx="1951">
                  <c:v>6132.8036014085237</c:v>
                </c:pt>
                <c:pt idx="1952">
                  <c:v>6066.0697944720878</c:v>
                </c:pt>
                <c:pt idx="1953">
                  <c:v>6162.6786196300673</c:v>
                </c:pt>
                <c:pt idx="1954">
                  <c:v>6070.1159472182344</c:v>
                </c:pt>
                <c:pt idx="1955">
                  <c:v>6176.9232943665002</c:v>
                </c:pt>
                <c:pt idx="1956">
                  <c:v>6114.2910669261573</c:v>
                </c:pt>
                <c:pt idx="1957">
                  <c:v>6160.0735623825503</c:v>
                </c:pt>
                <c:pt idx="1958">
                  <c:v>6182.0225553616428</c:v>
                </c:pt>
                <c:pt idx="1959">
                  <c:v>6189.6714468543578</c:v>
                </c:pt>
                <c:pt idx="1960">
                  <c:v>6130.4756779107411</c:v>
                </c:pt>
                <c:pt idx="1961">
                  <c:v>6044.5642154925717</c:v>
                </c:pt>
                <c:pt idx="1962">
                  <c:v>5928.8331616028054</c:v>
                </c:pt>
                <c:pt idx="1963">
                  <c:v>5809.6102224663646</c:v>
                </c:pt>
                <c:pt idx="1964">
                  <c:v>5640.8357688771221</c:v>
                </c:pt>
                <c:pt idx="1965">
                  <c:v>5472.5047292874569</c:v>
                </c:pt>
                <c:pt idx="1966">
                  <c:v>5366.1962228887151</c:v>
                </c:pt>
                <c:pt idx="1967">
                  <c:v>5184.8398970614562</c:v>
                </c:pt>
                <c:pt idx="1968">
                  <c:v>5067.0580534236433</c:v>
                </c:pt>
                <c:pt idx="1969">
                  <c:v>4998.6060172388434</c:v>
                </c:pt>
                <c:pt idx="1970">
                  <c:v>5032.1392009569036</c:v>
                </c:pt>
                <c:pt idx="1971">
                  <c:v>4900.7223768320773</c:v>
                </c:pt>
                <c:pt idx="1972">
                  <c:v>5028.6473157102291</c:v>
                </c:pt>
                <c:pt idx="1973">
                  <c:v>5138.6139876054867</c:v>
                </c:pt>
                <c:pt idx="1974">
                  <c:v>5149.200496845403</c:v>
                </c:pt>
                <c:pt idx="1975">
                  <c:v>5222.6963672753982</c:v>
                </c:pt>
                <c:pt idx="1976">
                  <c:v>5053.5339264365248</c:v>
                </c:pt>
                <c:pt idx="1977">
                  <c:v>4873.1752821083164</c:v>
                </c:pt>
                <c:pt idx="1978">
                  <c:v>4737.767731987291</c:v>
                </c:pt>
                <c:pt idx="1979">
                  <c:v>4862.5333461184518</c:v>
                </c:pt>
                <c:pt idx="1980">
                  <c:v>5035.4648059537358</c:v>
                </c:pt>
                <c:pt idx="1981">
                  <c:v>5122.5956568707443</c:v>
                </c:pt>
                <c:pt idx="1982">
                  <c:v>5520.4488679917895</c:v>
                </c:pt>
                <c:pt idx="1983">
                  <c:v>5476.7171622834439</c:v>
                </c:pt>
                <c:pt idx="1984">
                  <c:v>5489.4098880213542</c:v>
                </c:pt>
                <c:pt idx="1985">
                  <c:v>5585.4090189299159</c:v>
                </c:pt>
                <c:pt idx="1986">
                  <c:v>5737.1674602853655</c:v>
                </c:pt>
                <c:pt idx="1987">
                  <c:v>5665.8332331033116</c:v>
                </c:pt>
                <c:pt idx="1988">
                  <c:v>5519.3957597427925</c:v>
                </c:pt>
                <c:pt idx="1989">
                  <c:v>5628.3093233890531</c:v>
                </c:pt>
                <c:pt idx="1990">
                  <c:v>5500.4952380107952</c:v>
                </c:pt>
                <c:pt idx="1991">
                  <c:v>5418.9624888384551</c:v>
                </c:pt>
                <c:pt idx="1992">
                  <c:v>5370.796643134333</c:v>
                </c:pt>
                <c:pt idx="1993">
                  <c:v>5373.9005411313765</c:v>
                </c:pt>
                <c:pt idx="1994">
                  <c:v>5375.951330879423</c:v>
                </c:pt>
                <c:pt idx="1995">
                  <c:v>5426.0571128316979</c:v>
                </c:pt>
                <c:pt idx="1996">
                  <c:v>5531.3125109814428</c:v>
                </c:pt>
                <c:pt idx="1997">
                  <c:v>5630.5818201368884</c:v>
                </c:pt>
                <c:pt idx="1998">
                  <c:v>5609.1316679073198</c:v>
                </c:pt>
                <c:pt idx="1999">
                  <c:v>5647.542405620733</c:v>
                </c:pt>
                <c:pt idx="2000">
                  <c:v>5722.0359575497778</c:v>
                </c:pt>
                <c:pt idx="2001">
                  <c:v>5634.7388263829289</c:v>
                </c:pt>
                <c:pt idx="2002">
                  <c:v>5199.0291450479408</c:v>
                </c:pt>
                <c:pt idx="2003">
                  <c:v>4995.5575459917472</c:v>
                </c:pt>
                <c:pt idx="2004">
                  <c:v>4840.5289263894119</c:v>
                </c:pt>
                <c:pt idx="2005">
                  <c:v>4950.2184645349325</c:v>
                </c:pt>
                <c:pt idx="2006">
                  <c:v>5251.2411434982096</c:v>
                </c:pt>
                <c:pt idx="2007">
                  <c:v>5545.1691984682438</c:v>
                </c:pt>
                <c:pt idx="2008">
                  <c:v>5795.5872547297222</c:v>
                </c:pt>
                <c:pt idx="2009">
                  <c:v>5852.2333931757657</c:v>
                </c:pt>
                <c:pt idx="2010">
                  <c:v>6122.6605061681857</c:v>
                </c:pt>
                <c:pt idx="2011">
                  <c:v>6072.2221637162274</c:v>
                </c:pt>
                <c:pt idx="2012">
                  <c:v>5859.7160044186394</c:v>
                </c:pt>
                <c:pt idx="2013">
                  <c:v>5682.6275383373149</c:v>
                </c:pt>
                <c:pt idx="2014">
                  <c:v>5589.6214519259029</c:v>
                </c:pt>
                <c:pt idx="2015">
                  <c:v>5466.1860797934751</c:v>
                </c:pt>
                <c:pt idx="2016">
                  <c:v>5388.3669228675972</c:v>
                </c:pt>
                <c:pt idx="2017">
                  <c:v>5379.2769358762553</c:v>
                </c:pt>
                <c:pt idx="2018">
                  <c:v>5526.5458104859827</c:v>
                </c:pt>
                <c:pt idx="2019">
                  <c:v>5773.3057012509444</c:v>
                </c:pt>
                <c:pt idx="2020">
                  <c:v>6085.4691569536099</c:v>
                </c:pt>
                <c:pt idx="2021">
                  <c:v>6337.43916221361</c:v>
                </c:pt>
                <c:pt idx="2022">
                  <c:v>6175.2604918680845</c:v>
                </c:pt>
                <c:pt idx="2023">
                  <c:v>5953.6089188292071</c:v>
                </c:pt>
                <c:pt idx="2024">
                  <c:v>5838.2104254391224</c:v>
                </c:pt>
                <c:pt idx="2025">
                  <c:v>5752.4652432707944</c:v>
                </c:pt>
                <c:pt idx="2026">
                  <c:v>5782.7282487419689</c:v>
                </c:pt>
                <c:pt idx="2027">
                  <c:v>5854.8938771732319</c:v>
                </c:pt>
                <c:pt idx="2028">
                  <c:v>5825.7948334509483</c:v>
                </c:pt>
                <c:pt idx="2029">
                  <c:v>5692.271792828129</c:v>
                </c:pt>
                <c:pt idx="2030">
                  <c:v>5924.6761553567649</c:v>
                </c:pt>
                <c:pt idx="2031">
                  <c:v>5964.8605490684895</c:v>
                </c:pt>
                <c:pt idx="2032">
                  <c:v>5979.6594913043928</c:v>
                </c:pt>
                <c:pt idx="2033">
                  <c:v>5917.581531363523</c:v>
                </c:pt>
                <c:pt idx="2034">
                  <c:v>5970.1815170634218</c:v>
                </c:pt>
                <c:pt idx="2035">
                  <c:v>5851.346565176611</c:v>
                </c:pt>
                <c:pt idx="2036">
                  <c:v>5671.7084685977152</c:v>
                </c:pt>
                <c:pt idx="2037">
                  <c:v>5507.9224225037215</c:v>
                </c:pt>
                <c:pt idx="2038">
                  <c:v>5444.2370868143817</c:v>
                </c:pt>
                <c:pt idx="2039">
                  <c:v>5592.5590696731051</c:v>
                </c:pt>
                <c:pt idx="2040">
                  <c:v>5548.9936442146009</c:v>
                </c:pt>
                <c:pt idx="2041">
                  <c:v>5677.2511435924362</c:v>
                </c:pt>
                <c:pt idx="2042">
                  <c:v>5644.8819216232678</c:v>
                </c:pt>
                <c:pt idx="2043">
                  <c:v>5782.3956882422863</c:v>
                </c:pt>
                <c:pt idx="2044">
                  <c:v>6315.4901692345156</c:v>
                </c:pt>
                <c:pt idx="2045">
                  <c:v>6425.5676946296671</c:v>
                </c:pt>
                <c:pt idx="2046">
                  <c:v>6331.0096592197333</c:v>
                </c:pt>
                <c:pt idx="2047">
                  <c:v>5993.5161787911939</c:v>
                </c:pt>
                <c:pt idx="2048">
                  <c:v>5817.4253942089199</c:v>
                </c:pt>
                <c:pt idx="2049">
                  <c:v>5613.0669671535716</c:v>
                </c:pt>
                <c:pt idx="2050">
                  <c:v>5735.9480717865272</c:v>
                </c:pt>
                <c:pt idx="2051">
                  <c:v>5743.4861097793473</c:v>
                </c:pt>
                <c:pt idx="2052">
                  <c:v>5562.9611852012968</c:v>
                </c:pt>
                <c:pt idx="2053">
                  <c:v>5579.9771974350897</c:v>
                </c:pt>
                <c:pt idx="2054">
                  <c:v>5589.4551716760616</c:v>
                </c:pt>
                <c:pt idx="2055">
                  <c:v>5635.4039473822959</c:v>
                </c:pt>
                <c:pt idx="2056">
                  <c:v>5947.0685623354366</c:v>
                </c:pt>
                <c:pt idx="2057">
                  <c:v>6073.8849662146431</c:v>
                </c:pt>
                <c:pt idx="2058">
                  <c:v>6262.6684765348282</c:v>
                </c:pt>
                <c:pt idx="2059">
                  <c:v>6100.5452329392501</c:v>
                </c:pt>
                <c:pt idx="2060">
                  <c:v>5923.6230471077679</c:v>
                </c:pt>
                <c:pt idx="2061">
                  <c:v>5605.473502410804</c:v>
                </c:pt>
                <c:pt idx="2062">
                  <c:v>5665.7778063533651</c:v>
                </c:pt>
                <c:pt idx="2063">
                  <c:v>5508.1995562534576</c:v>
                </c:pt>
                <c:pt idx="2064">
                  <c:v>5438.5281315698194</c:v>
                </c:pt>
                <c:pt idx="2065">
                  <c:v>5422.3435205852347</c:v>
                </c:pt>
                <c:pt idx="2066">
                  <c:v>5471.5070477884065</c:v>
                </c:pt>
                <c:pt idx="2067">
                  <c:v>5405.3275083514427</c:v>
                </c:pt>
                <c:pt idx="2068">
                  <c:v>5890.7549843890738</c:v>
                </c:pt>
                <c:pt idx="2069">
                  <c:v>6265.8832280317665</c:v>
                </c:pt>
                <c:pt idx="2070">
                  <c:v>6284.5620427639742</c:v>
                </c:pt>
                <c:pt idx="2071">
                  <c:v>6173.209702120037</c:v>
                </c:pt>
                <c:pt idx="2072">
                  <c:v>5947.4011228351192</c:v>
                </c:pt>
                <c:pt idx="2073">
                  <c:v>5506.924741004671</c:v>
                </c:pt>
                <c:pt idx="2074">
                  <c:v>5331.111090172134</c:v>
                </c:pt>
                <c:pt idx="2075">
                  <c:v>4981.8671387547874</c:v>
                </c:pt>
                <c:pt idx="2076">
                  <c:v>4852.1131171283778</c:v>
                </c:pt>
                <c:pt idx="2077">
                  <c:v>4606.7388951120956</c:v>
                </c:pt>
                <c:pt idx="2078">
                  <c:v>4906.2096250768509</c:v>
                </c:pt>
                <c:pt idx="2079">
                  <c:v>5006.9754564808718</c:v>
                </c:pt>
                <c:pt idx="2080">
                  <c:v>5189.8837313066524</c:v>
                </c:pt>
                <c:pt idx="2081">
                  <c:v>5399.175139107303</c:v>
                </c:pt>
                <c:pt idx="2082">
                  <c:v>5390.4731393655911</c:v>
                </c:pt>
                <c:pt idx="2083">
                  <c:v>5555.6448542082662</c:v>
                </c:pt>
                <c:pt idx="2084">
                  <c:v>5243.259691505812</c:v>
                </c:pt>
                <c:pt idx="2085">
                  <c:v>5129.1914401144613</c:v>
                </c:pt>
                <c:pt idx="2086">
                  <c:v>5086.014001905588</c:v>
                </c:pt>
                <c:pt idx="2087">
                  <c:v>4812.4275641661779</c:v>
                </c:pt>
                <c:pt idx="2088">
                  <c:v>4729.5091462451574</c:v>
                </c:pt>
                <c:pt idx="2089">
                  <c:v>4754.8391709710304</c:v>
                </c:pt>
                <c:pt idx="2090">
                  <c:v>4875.1706451064156</c:v>
                </c:pt>
                <c:pt idx="2091">
                  <c:v>5058.6331874316675</c:v>
                </c:pt>
                <c:pt idx="2092">
                  <c:v>5378.1684008773118</c:v>
                </c:pt>
                <c:pt idx="2093">
                  <c:v>5293.0883397083498</c:v>
                </c:pt>
                <c:pt idx="2094">
                  <c:v>4981.0357375055792</c:v>
                </c:pt>
                <c:pt idx="2095">
                  <c:v>4677.0200140451534</c:v>
                </c:pt>
                <c:pt idx="2096">
                  <c:v>4542.0004511737588</c:v>
                </c:pt>
                <c:pt idx="2097">
                  <c:v>4405.2072323040538</c:v>
                </c:pt>
                <c:pt idx="2098">
                  <c:v>4388.0249398204196</c:v>
                </c:pt>
                <c:pt idx="2099">
                  <c:v>4321.3465596339311</c:v>
                </c:pt>
                <c:pt idx="2100">
                  <c:v>4091.3255473530253</c:v>
                </c:pt>
                <c:pt idx="2101">
                  <c:v>3979.8623532091933</c:v>
                </c:pt>
                <c:pt idx="2102">
                  <c:v>4162.2163605355026</c:v>
                </c:pt>
                <c:pt idx="2103">
                  <c:v>4211.1027539889383</c:v>
                </c:pt>
                <c:pt idx="2104">
                  <c:v>4433.9737155266539</c:v>
                </c:pt>
                <c:pt idx="2105">
                  <c:v>4381.8171438263325</c:v>
                </c:pt>
                <c:pt idx="2106">
                  <c:v>4474.1581092383785</c:v>
                </c:pt>
                <c:pt idx="2107">
                  <c:v>4601.8613411167416</c:v>
                </c:pt>
                <c:pt idx="2108">
                  <c:v>4345.0692086113349</c:v>
                </c:pt>
                <c:pt idx="2109">
                  <c:v>4119.5377630761532</c:v>
                </c:pt>
                <c:pt idx="2110">
                  <c:v>4088.5542098556648</c:v>
                </c:pt>
                <c:pt idx="2111">
                  <c:v>4128.1843360679168</c:v>
                </c:pt>
                <c:pt idx="2112">
                  <c:v>4140.9324885557753</c:v>
                </c:pt>
                <c:pt idx="2113">
                  <c:v>4170.6412265274776</c:v>
                </c:pt>
                <c:pt idx="2114">
                  <c:v>4186.6041305122726</c:v>
                </c:pt>
                <c:pt idx="2115">
                  <c:v>4290.2521529135483</c:v>
                </c:pt>
                <c:pt idx="2116">
                  <c:v>4523.1553561917081</c:v>
                </c:pt>
                <c:pt idx="2117">
                  <c:v>4677.8514152943617</c:v>
                </c:pt>
                <c:pt idx="2118">
                  <c:v>4600.4756723680612</c:v>
                </c:pt>
                <c:pt idx="2119">
                  <c:v>4453.4839315080708</c:v>
                </c:pt>
                <c:pt idx="2120">
                  <c:v>4286.4831339171387</c:v>
                </c:pt>
                <c:pt idx="2121">
                  <c:v>4179.0660925194525</c:v>
                </c:pt>
                <c:pt idx="2122">
                  <c:v>4345.1800621112297</c:v>
                </c:pt>
                <c:pt idx="2123">
                  <c:v>4575.2010743921355</c:v>
                </c:pt>
                <c:pt idx="2124">
                  <c:v>4853.9976266265821</c:v>
                </c:pt>
                <c:pt idx="2125">
                  <c:v>5226.0773990221778</c:v>
                </c:pt>
                <c:pt idx="2126">
                  <c:v>5313.7070906887111</c:v>
                </c:pt>
                <c:pt idx="2127">
                  <c:v>5254.455894995147</c:v>
                </c:pt>
                <c:pt idx="2128">
                  <c:v>5174.6413750711708</c:v>
                </c:pt>
                <c:pt idx="2129">
                  <c:v>5167.269617328192</c:v>
                </c:pt>
                <c:pt idx="2130">
                  <c:v>5096.8222181452929</c:v>
                </c:pt>
                <c:pt idx="2131">
                  <c:v>4957.7565025277527</c:v>
                </c:pt>
                <c:pt idx="2132">
                  <c:v>4708.3361277653248</c:v>
                </c:pt>
                <c:pt idx="2133">
                  <c:v>4539.3399671762927</c:v>
                </c:pt>
                <c:pt idx="2134">
                  <c:v>4531.5247954337374</c:v>
                </c:pt>
                <c:pt idx="2135">
                  <c:v>4648.0318238227646</c:v>
                </c:pt>
                <c:pt idx="2136">
                  <c:v>4559.6815844069179</c:v>
                </c:pt>
                <c:pt idx="2137">
                  <c:v>4580.5774691370143</c:v>
                </c:pt>
                <c:pt idx="2138">
                  <c:v>4592.9930611251884</c:v>
                </c:pt>
                <c:pt idx="2139">
                  <c:v>4573.8708323934025</c:v>
                </c:pt>
                <c:pt idx="2140">
                  <c:v>4649.2512123216029</c:v>
                </c:pt>
                <c:pt idx="2141">
                  <c:v>4715.3198982586728</c:v>
                </c:pt>
                <c:pt idx="2142">
                  <c:v>4704.6225355188617</c:v>
                </c:pt>
                <c:pt idx="2143">
                  <c:v>4662.5536323089327</c:v>
                </c:pt>
                <c:pt idx="2144">
                  <c:v>4155.1217365422599</c:v>
                </c:pt>
                <c:pt idx="2145">
                  <c:v>3824.8891603568054</c:v>
                </c:pt>
                <c:pt idx="2146">
                  <c:v>3813.9700906172056</c:v>
                </c:pt>
                <c:pt idx="2147">
                  <c:v>3676.7334577479232</c:v>
                </c:pt>
                <c:pt idx="2148">
                  <c:v>3643.1448472799157</c:v>
                </c:pt>
                <c:pt idx="2149">
                  <c:v>3507.2938831593133</c:v>
                </c:pt>
                <c:pt idx="2150">
                  <c:v>3559.7275886093707</c:v>
                </c:pt>
                <c:pt idx="2151">
                  <c:v>3764.6957099141396</c:v>
                </c:pt>
                <c:pt idx="2152">
                  <c:v>4065.82924237731</c:v>
                </c:pt>
                <c:pt idx="2153">
                  <c:v>4409.3642385500943</c:v>
                </c:pt>
                <c:pt idx="2154">
                  <c:v>4585.7321568821044</c:v>
                </c:pt>
                <c:pt idx="2155">
                  <c:v>4534.1298526812552</c:v>
                </c:pt>
                <c:pt idx="2156">
                  <c:v>4541.8341709239166</c:v>
                </c:pt>
                <c:pt idx="2157">
                  <c:v>4697.3616312757777</c:v>
                </c:pt>
                <c:pt idx="2158">
                  <c:v>4789.8134501877175</c:v>
                </c:pt>
                <c:pt idx="2159">
                  <c:v>4798.0166091799038</c:v>
                </c:pt>
                <c:pt idx="2160">
                  <c:v>4880.9904538508717</c:v>
                </c:pt>
                <c:pt idx="2161">
                  <c:v>4900.3343895824473</c:v>
                </c:pt>
                <c:pt idx="2162">
                  <c:v>5001.987048985623</c:v>
                </c:pt>
                <c:pt idx="2163">
                  <c:v>5134.955822108971</c:v>
                </c:pt>
                <c:pt idx="2164">
                  <c:v>5115.0021921279767</c:v>
                </c:pt>
                <c:pt idx="2165">
                  <c:v>4955.9828465294422</c:v>
                </c:pt>
                <c:pt idx="2166">
                  <c:v>4905.9324913271148</c:v>
                </c:pt>
                <c:pt idx="2167">
                  <c:v>4799.513131428479</c:v>
                </c:pt>
                <c:pt idx="2168">
                  <c:v>4483.5252299794565</c:v>
                </c:pt>
                <c:pt idx="2169">
                  <c:v>4380.0434878280221</c:v>
                </c:pt>
                <c:pt idx="2170">
                  <c:v>4186.9366910119561</c:v>
                </c:pt>
                <c:pt idx="2171">
                  <c:v>3901.3226485340024</c:v>
                </c:pt>
                <c:pt idx="2172">
                  <c:v>3704.2251257217367</c:v>
                </c:pt>
                <c:pt idx="2173">
                  <c:v>3949.1559337384415</c:v>
                </c:pt>
                <c:pt idx="2174">
                  <c:v>3891.4012602934527</c:v>
                </c:pt>
                <c:pt idx="2175">
                  <c:v>4081.7367196121586</c:v>
                </c:pt>
                <c:pt idx="2176">
                  <c:v>4190.6502832584192</c:v>
                </c:pt>
                <c:pt idx="2177">
                  <c:v>4187.8789457610592</c:v>
                </c:pt>
                <c:pt idx="2178">
                  <c:v>4146.3643100506015</c:v>
                </c:pt>
                <c:pt idx="2179">
                  <c:v>3977.977843710989</c:v>
                </c:pt>
                <c:pt idx="2180">
                  <c:v>3906.754470028829</c:v>
                </c:pt>
                <c:pt idx="2181">
                  <c:v>3811.4758868695812</c:v>
                </c:pt>
                <c:pt idx="2182">
                  <c:v>3849.9974780828898</c:v>
                </c:pt>
                <c:pt idx="2183">
                  <c:v>3848.2792488345258</c:v>
                </c:pt>
                <c:pt idx="2184">
                  <c:v>3907.8075782778255</c:v>
                </c:pt>
                <c:pt idx="2185">
                  <c:v>4026.4762499147942</c:v>
                </c:pt>
                <c:pt idx="2186">
                  <c:v>4102.5217508423611</c:v>
                </c:pt>
                <c:pt idx="2187">
                  <c:v>4303.6099996508256</c:v>
                </c:pt>
                <c:pt idx="2188">
                  <c:v>4505.086235708919</c:v>
                </c:pt>
                <c:pt idx="2189">
                  <c:v>4366.3530805910623</c:v>
                </c:pt>
                <c:pt idx="2190">
                  <c:v>4157.0616727904116</c:v>
                </c:pt>
                <c:pt idx="2191">
                  <c:v>3765.0836971637696</c:v>
                </c:pt>
                <c:pt idx="2192">
                  <c:v>3484.5134889310116</c:v>
                </c:pt>
                <c:pt idx="2193">
                  <c:v>3364.0157345457851</c:v>
                </c:pt>
                <c:pt idx="2194">
                  <c:v>3316.9584238406078</c:v>
                </c:pt>
                <c:pt idx="2195">
                  <c:v>3343.3415568154778</c:v>
                </c:pt>
                <c:pt idx="2196">
                  <c:v>3146.6320212528431</c:v>
                </c:pt>
                <c:pt idx="2197">
                  <c:v>3145.8560467535822</c:v>
                </c:pt>
                <c:pt idx="2198">
                  <c:v>3238.2524389155747</c:v>
                </c:pt>
                <c:pt idx="2199">
                  <c:v>3613.048122058583</c:v>
                </c:pt>
                <c:pt idx="2200">
                  <c:v>3952.4815387352737</c:v>
                </c:pt>
                <c:pt idx="2201">
                  <c:v>4200.8488052487046</c:v>
                </c:pt>
                <c:pt idx="2202">
                  <c:v>3860.7502675726473</c:v>
                </c:pt>
                <c:pt idx="2203">
                  <c:v>3769.1298499099157</c:v>
                </c:pt>
                <c:pt idx="2204">
                  <c:v>3785.7024481441304</c:v>
                </c:pt>
                <c:pt idx="2205">
                  <c:v>3754.4971879238533</c:v>
                </c:pt>
                <c:pt idx="2206">
                  <c:v>3727.8369211992472</c:v>
                </c:pt>
                <c:pt idx="2207">
                  <c:v>3805.766931625019</c:v>
                </c:pt>
                <c:pt idx="2208">
                  <c:v>3902.0431962833163</c:v>
                </c:pt>
                <c:pt idx="2209">
                  <c:v>3977.8669902110942</c:v>
                </c:pt>
                <c:pt idx="2210">
                  <c:v>4163.2140420345513</c:v>
                </c:pt>
                <c:pt idx="2211">
                  <c:v>4498.1024652155711</c:v>
                </c:pt>
                <c:pt idx="2212">
                  <c:v>4902.2743258305991</c:v>
                </c:pt>
                <c:pt idx="2213">
                  <c:v>5215.9343037818389</c:v>
                </c:pt>
                <c:pt idx="2214">
                  <c:v>5248.9132200004269</c:v>
                </c:pt>
                <c:pt idx="2215">
                  <c:v>5253.7353472458335</c:v>
                </c:pt>
                <c:pt idx="2216">
                  <c:v>5261.716799238231</c:v>
                </c:pt>
                <c:pt idx="2217">
                  <c:v>5182.7336805634623</c:v>
                </c:pt>
                <c:pt idx="2218">
                  <c:v>5102.8083071395913</c:v>
                </c:pt>
                <c:pt idx="2219">
                  <c:v>5262.1602132378093</c:v>
                </c:pt>
                <c:pt idx="2220">
                  <c:v>5355.0000193993792</c:v>
                </c:pt>
                <c:pt idx="2221">
                  <c:v>5434.5928323235676</c:v>
                </c:pt>
                <c:pt idx="2222">
                  <c:v>5557.4185102065758</c:v>
                </c:pt>
                <c:pt idx="2223">
                  <c:v>5796.3078024790348</c:v>
                </c:pt>
                <c:pt idx="2224">
                  <c:v>5921.4059771098791</c:v>
                </c:pt>
                <c:pt idx="2225">
                  <c:v>6152.1475371400993</c:v>
                </c:pt>
                <c:pt idx="2226">
                  <c:v>6125.986111165018</c:v>
                </c:pt>
                <c:pt idx="2227">
                  <c:v>5760.1695615134568</c:v>
                </c:pt>
                <c:pt idx="2228">
                  <c:v>5632.7434633848297</c:v>
                </c:pt>
                <c:pt idx="2229">
                  <c:v>5524.0516067383578</c:v>
                </c:pt>
                <c:pt idx="2230">
                  <c:v>5449.6689083092078</c:v>
                </c:pt>
                <c:pt idx="2231">
                  <c:v>5462.8050480466954</c:v>
                </c:pt>
                <c:pt idx="2232">
                  <c:v>5473.9458247860839</c:v>
                </c:pt>
                <c:pt idx="2233">
                  <c:v>5535.026103227905</c:v>
                </c:pt>
                <c:pt idx="2234">
                  <c:v>5849.5729091782996</c:v>
                </c:pt>
                <c:pt idx="2235">
                  <c:v>6296.146233502941</c:v>
                </c:pt>
                <c:pt idx="2236">
                  <c:v>6790.8299767817562</c:v>
                </c:pt>
                <c:pt idx="2237">
                  <c:v>7135.473507953483</c:v>
                </c:pt>
                <c:pt idx="2238">
                  <c:v>7203.4267033887591</c:v>
                </c:pt>
                <c:pt idx="2239">
                  <c:v>6956.0571183743778</c:v>
                </c:pt>
                <c:pt idx="2240">
                  <c:v>6835.2822302394152</c:v>
                </c:pt>
                <c:pt idx="2241">
                  <c:v>6802.0816070210385</c:v>
                </c:pt>
                <c:pt idx="2242">
                  <c:v>6512.2551315470982</c:v>
                </c:pt>
                <c:pt idx="2243">
                  <c:v>6291.2132527576387</c:v>
                </c:pt>
                <c:pt idx="2244">
                  <c:v>6146.7157156452731</c:v>
                </c:pt>
                <c:pt idx="2245">
                  <c:v>6242.326859304203</c:v>
                </c:pt>
                <c:pt idx="2246">
                  <c:v>6271.869317026064</c:v>
                </c:pt>
                <c:pt idx="2247">
                  <c:v>6388.5980524148799</c:v>
                </c:pt>
                <c:pt idx="2248">
                  <c:v>6605.3720714584042</c:v>
                </c:pt>
                <c:pt idx="2249">
                  <c:v>6720.493431098751</c:v>
                </c:pt>
                <c:pt idx="2250">
                  <c:v>6701.759189616595</c:v>
                </c:pt>
                <c:pt idx="2251">
                  <c:v>6510.8140360484704</c:v>
                </c:pt>
                <c:pt idx="2252">
                  <c:v>6327.7949077227959</c:v>
                </c:pt>
                <c:pt idx="2253">
                  <c:v>6159.2975878832885</c:v>
                </c:pt>
                <c:pt idx="2254">
                  <c:v>6139.8427986518191</c:v>
                </c:pt>
                <c:pt idx="2255">
                  <c:v>6297.2547685018853</c:v>
                </c:pt>
                <c:pt idx="2256">
                  <c:v>6343.0926907082248</c:v>
                </c:pt>
                <c:pt idx="2257">
                  <c:v>6365.0416836873173</c:v>
                </c:pt>
                <c:pt idx="2258">
                  <c:v>6521.2342650385444</c:v>
                </c:pt>
                <c:pt idx="2259">
                  <c:v>7114.5221964734392</c:v>
                </c:pt>
                <c:pt idx="2260">
                  <c:v>7488.8190388669227</c:v>
                </c:pt>
                <c:pt idx="2261">
                  <c:v>7660.8082439531045</c:v>
                </c:pt>
                <c:pt idx="2262">
                  <c:v>7330.3539607678604</c:v>
                </c:pt>
                <c:pt idx="2263">
                  <c:v>6981.1100093505147</c:v>
                </c:pt>
                <c:pt idx="2264">
                  <c:v>6828.3538864960146</c:v>
                </c:pt>
                <c:pt idx="2265">
                  <c:v>6536.5874747739208</c:v>
                </c:pt>
                <c:pt idx="2266">
                  <c:v>6505.3822145536442</c:v>
                </c:pt>
                <c:pt idx="2267">
                  <c:v>6197.486618596914</c:v>
                </c:pt>
                <c:pt idx="2268">
                  <c:v>6053.432495484125</c:v>
                </c:pt>
                <c:pt idx="2269">
                  <c:v>5918.8563466123078</c:v>
                </c:pt>
                <c:pt idx="2270">
                  <c:v>5922.6807923586648</c:v>
                </c:pt>
                <c:pt idx="2271">
                  <c:v>6071.9450299664913</c:v>
                </c:pt>
                <c:pt idx="2272">
                  <c:v>6457.5489293492046</c:v>
                </c:pt>
                <c:pt idx="2273">
                  <c:v>6797.2040530256845</c:v>
                </c:pt>
                <c:pt idx="2274">
                  <c:v>6724.5395838448976</c:v>
                </c:pt>
                <c:pt idx="2275">
                  <c:v>6454.2787511023198</c:v>
                </c:pt>
                <c:pt idx="2276">
                  <c:v>6282.7883867656637</c:v>
                </c:pt>
                <c:pt idx="2277">
                  <c:v>5971.0683450625756</c:v>
                </c:pt>
                <c:pt idx="2278">
                  <c:v>5781.4534334931832</c:v>
                </c:pt>
                <c:pt idx="2279">
                  <c:v>5887.5956596420838</c:v>
                </c:pt>
                <c:pt idx="2280">
                  <c:v>5841.591457185903</c:v>
                </c:pt>
                <c:pt idx="2281">
                  <c:v>5864.3164246642573</c:v>
                </c:pt>
                <c:pt idx="2282">
                  <c:v>5966.24621781717</c:v>
                </c:pt>
                <c:pt idx="2283">
                  <c:v>6428.6715926267098</c:v>
                </c:pt>
                <c:pt idx="2284">
                  <c:v>6787.7260787847126</c:v>
                </c:pt>
                <c:pt idx="2285">
                  <c:v>6831.5686379929521</c:v>
                </c:pt>
                <c:pt idx="2286">
                  <c:v>6879.6790569471277</c:v>
                </c:pt>
                <c:pt idx="2287">
                  <c:v>6948.8516408812411</c:v>
                </c:pt>
                <c:pt idx="2288">
                  <c:v>6973.5165446077481</c:v>
                </c:pt>
                <c:pt idx="2289">
                  <c:v>7393.4850289577289</c:v>
                </c:pt>
                <c:pt idx="2290">
                  <c:v>7437.7155754156001</c:v>
                </c:pt>
                <c:pt idx="2291">
                  <c:v>7409.2262259427353</c:v>
                </c:pt>
                <c:pt idx="2292">
                  <c:v>7096.175942240915</c:v>
                </c:pt>
                <c:pt idx="2293">
                  <c:v>7075.335484260765</c:v>
                </c:pt>
                <c:pt idx="2294">
                  <c:v>6996.4077923359437</c:v>
                </c:pt>
                <c:pt idx="2295">
                  <c:v>6831.7903449927408</c:v>
                </c:pt>
                <c:pt idx="2296">
                  <c:v>6771.0980538005506</c:v>
                </c:pt>
                <c:pt idx="2297">
                  <c:v>6622.9977779416158</c:v>
                </c:pt>
                <c:pt idx="2298">
                  <c:v>6478.5556675791959</c:v>
                </c:pt>
                <c:pt idx="2299">
                  <c:v>6180.4706063631211</c:v>
                </c:pt>
                <c:pt idx="2300">
                  <c:v>6032.5366107540285</c:v>
                </c:pt>
                <c:pt idx="2301">
                  <c:v>6058.3654762294254</c:v>
                </c:pt>
                <c:pt idx="2302">
                  <c:v>5460.9205385484902</c:v>
                </c:pt>
                <c:pt idx="2303">
                  <c:v>5462.2507805472233</c:v>
                </c:pt>
                <c:pt idx="2304">
                  <c:v>5689.5558820807164</c:v>
                </c:pt>
                <c:pt idx="2305">
                  <c:v>5657.5192206112306</c:v>
                </c:pt>
                <c:pt idx="2306">
                  <c:v>5636.9004696308702</c:v>
                </c:pt>
                <c:pt idx="2307">
                  <c:v>5756.4559692669936</c:v>
                </c:pt>
                <c:pt idx="2308">
                  <c:v>5861.2679534171612</c:v>
                </c:pt>
                <c:pt idx="2309">
                  <c:v>5874.3486664047014</c:v>
                </c:pt>
                <c:pt idx="2310">
                  <c:v>5928.0017603535971</c:v>
                </c:pt>
                <c:pt idx="2311">
                  <c:v>5943.02240958929</c:v>
                </c:pt>
                <c:pt idx="2312">
                  <c:v>5766.5990645073334</c:v>
                </c:pt>
                <c:pt idx="2313">
                  <c:v>5739.6616640329903</c:v>
                </c:pt>
                <c:pt idx="2314">
                  <c:v>5516.0147279960138</c:v>
                </c:pt>
                <c:pt idx="2315">
                  <c:v>5345.1894846587238</c:v>
                </c:pt>
                <c:pt idx="2316">
                  <c:v>5228.072762020277</c:v>
                </c:pt>
                <c:pt idx="2317">
                  <c:v>5137.4500258565949</c:v>
                </c:pt>
                <c:pt idx="2318">
                  <c:v>5149.3113503452969</c:v>
                </c:pt>
                <c:pt idx="2319">
                  <c:v>5184.3410563119314</c:v>
                </c:pt>
                <c:pt idx="2320">
                  <c:v>5362.5380573921993</c:v>
                </c:pt>
                <c:pt idx="2321">
                  <c:v>6035.2525215014402</c:v>
                </c:pt>
                <c:pt idx="2322">
                  <c:v>6149.0990658930032</c:v>
                </c:pt>
                <c:pt idx="2323">
                  <c:v>6071.2799089671244</c:v>
                </c:pt>
                <c:pt idx="2324">
                  <c:v>6044.1208014929944</c:v>
                </c:pt>
                <c:pt idx="2325">
                  <c:v>5971.6226125620487</c:v>
                </c:pt>
                <c:pt idx="2326">
                  <c:v>5958.4864728245602</c:v>
                </c:pt>
                <c:pt idx="2327">
                  <c:v>5752.8532305204262</c:v>
                </c:pt>
                <c:pt idx="2328">
                  <c:v>5777.4072807470375</c:v>
                </c:pt>
                <c:pt idx="2329">
                  <c:v>5840.9817629364825</c:v>
                </c:pt>
                <c:pt idx="2330">
                  <c:v>5815.5408847107155</c:v>
                </c:pt>
                <c:pt idx="2331">
                  <c:v>5774.58051649973</c:v>
                </c:pt>
                <c:pt idx="2332">
                  <c:v>5533.2524472295945</c:v>
                </c:pt>
                <c:pt idx="2333">
                  <c:v>5298.4093077032812</c:v>
                </c:pt>
                <c:pt idx="2334">
                  <c:v>5326.3443896766739</c:v>
                </c:pt>
                <c:pt idx="2335">
                  <c:v>5354.7228856496431</c:v>
                </c:pt>
                <c:pt idx="2336">
                  <c:v>5178.2995405676857</c:v>
                </c:pt>
                <c:pt idx="2337">
                  <c:v>5085.6260146559571</c:v>
                </c:pt>
                <c:pt idx="2338">
                  <c:v>5036.3516339528906</c:v>
                </c:pt>
                <c:pt idx="2339">
                  <c:v>4843.2448371368246</c:v>
                </c:pt>
                <c:pt idx="2340">
                  <c:v>4436.63419952412</c:v>
                </c:pt>
                <c:pt idx="2341">
                  <c:v>4344.8475016115462</c:v>
                </c:pt>
                <c:pt idx="2342">
                  <c:v>4607.5148696113565</c:v>
                </c:pt>
                <c:pt idx="2343">
                  <c:v>4567.1641956497906</c:v>
                </c:pt>
                <c:pt idx="2344">
                  <c:v>4633.2883083368069</c:v>
                </c:pt>
                <c:pt idx="2345">
                  <c:v>4654.9047408162178</c:v>
                </c:pt>
                <c:pt idx="2346">
                  <c:v>4693.8697460291041</c:v>
                </c:pt>
                <c:pt idx="2347">
                  <c:v>4649.0295053218142</c:v>
                </c:pt>
                <c:pt idx="2348">
                  <c:v>4595.2101311230763</c:v>
                </c:pt>
                <c:pt idx="2349">
                  <c:v>4566.4990746504236</c:v>
                </c:pt>
                <c:pt idx="2350">
                  <c:v>4590.8314178772471</c:v>
                </c:pt>
                <c:pt idx="2351">
                  <c:v>4615.8843088533849</c:v>
                </c:pt>
                <c:pt idx="2352">
                  <c:v>4635.8379388343792</c:v>
                </c:pt>
                <c:pt idx="2353">
                  <c:v>4649.916333320969</c:v>
                </c:pt>
                <c:pt idx="2354">
                  <c:v>4851.1708623792747</c:v>
                </c:pt>
                <c:pt idx="2355">
                  <c:v>5395.7941073605234</c:v>
                </c:pt>
                <c:pt idx="2356">
                  <c:v>5451.4425643075183</c:v>
                </c:pt>
                <c:pt idx="2357">
                  <c:v>5228.0173352703305</c:v>
                </c:pt>
                <c:pt idx="2358">
                  <c:v>4926.0524015579504</c:v>
                </c:pt>
                <c:pt idx="2359">
                  <c:v>4406.814608052523</c:v>
                </c:pt>
                <c:pt idx="2360">
                  <c:v>4252.8945234491312</c:v>
                </c:pt>
                <c:pt idx="2361">
                  <c:v>4156.3411250410982</c:v>
                </c:pt>
                <c:pt idx="2362">
                  <c:v>4191.8696717572575</c:v>
                </c:pt>
                <c:pt idx="2363">
                  <c:v>4079.353369364429</c:v>
                </c:pt>
                <c:pt idx="2364">
                  <c:v>3937.9597302491061</c:v>
                </c:pt>
                <c:pt idx="2365">
                  <c:v>4037.7833069040244</c:v>
                </c:pt>
                <c:pt idx="2366">
                  <c:v>3795.6238363846801</c:v>
                </c:pt>
                <c:pt idx="2367">
                  <c:v>3967.9456019705444</c:v>
                </c:pt>
                <c:pt idx="2368">
                  <c:v>4162.5489210351852</c:v>
                </c:pt>
                <c:pt idx="2369">
                  <c:v>4441.7888872692101</c:v>
                </c:pt>
                <c:pt idx="2370">
                  <c:v>4568.6052911484176</c:v>
                </c:pt>
                <c:pt idx="2371">
                  <c:v>4391.128837817464</c:v>
                </c:pt>
                <c:pt idx="2372">
                  <c:v>4099.4178528453176</c:v>
                </c:pt>
                <c:pt idx="2373">
                  <c:v>3835.8636568463517</c:v>
                </c:pt>
                <c:pt idx="2374">
                  <c:v>3803.4944348771837</c:v>
                </c:pt>
                <c:pt idx="2375">
                  <c:v>3879.4845090548029</c:v>
                </c:pt>
                <c:pt idx="2376">
                  <c:v>3886.8562667977817</c:v>
                </c:pt>
                <c:pt idx="2377">
                  <c:v>3986.6798434527</c:v>
                </c:pt>
                <c:pt idx="2378">
                  <c:v>4206.0034929937947</c:v>
                </c:pt>
                <c:pt idx="2379">
                  <c:v>5460.8651117985428</c:v>
                </c:pt>
                <c:pt idx="2380">
                  <c:v>5105.4687911370575</c:v>
                </c:pt>
                <c:pt idx="2381">
                  <c:v>4592.0508063760863</c:v>
                </c:pt>
                <c:pt idx="2382">
                  <c:v>4360.2561380968691</c:v>
                </c:pt>
                <c:pt idx="2383">
                  <c:v>3944.9435007424536</c:v>
                </c:pt>
                <c:pt idx="2384">
                  <c:v>3562.7760598564669</c:v>
                </c:pt>
                <c:pt idx="2385">
                  <c:v>3232.5434836710128</c:v>
                </c:pt>
                <c:pt idx="2386">
                  <c:v>2951.9178486883079</c:v>
                </c:pt>
                <c:pt idx="2387">
                  <c:v>2900.2601177375113</c:v>
                </c:pt>
                <c:pt idx="2388">
                  <c:v>2846.0527562891439</c:v>
                </c:pt>
                <c:pt idx="2389">
                  <c:v>2804.4826938287392</c:v>
                </c:pt>
                <c:pt idx="2390">
                  <c:v>2862.1265137738333</c:v>
                </c:pt>
                <c:pt idx="2391">
                  <c:v>3112.7108502851529</c:v>
                </c:pt>
                <c:pt idx="2392">
                  <c:v>3541.0487738771621</c:v>
                </c:pt>
                <c:pt idx="2393">
                  <c:v>3992.0562381975792</c:v>
                </c:pt>
                <c:pt idx="2394">
                  <c:v>4086.3925666077239</c:v>
                </c:pt>
                <c:pt idx="2395">
                  <c:v>3996.9892189428801</c:v>
                </c:pt>
                <c:pt idx="2396">
                  <c:v>3646.9692930262731</c:v>
                </c:pt>
                <c:pt idx="2397">
                  <c:v>3126.9000982716375</c:v>
                </c:pt>
                <c:pt idx="2398">
                  <c:v>3210.7607709417603</c:v>
                </c:pt>
                <c:pt idx="2399">
                  <c:v>3772.0120409071701</c:v>
                </c:pt>
                <c:pt idx="2400">
                  <c:v>3833.0368925990442</c:v>
                </c:pt>
                <c:pt idx="2401">
                  <c:v>3862.1359363213273</c:v>
                </c:pt>
                <c:pt idx="2402">
                  <c:v>4071.2056371221893</c:v>
                </c:pt>
                <c:pt idx="2403">
                  <c:v>4328.3857568772264</c:v>
                </c:pt>
                <c:pt idx="2404">
                  <c:v>4568.660717898365</c:v>
                </c:pt>
                <c:pt idx="2405">
                  <c:v>4488.8461979743879</c:v>
                </c:pt>
                <c:pt idx="2406">
                  <c:v>4312.9771203919026</c:v>
                </c:pt>
                <c:pt idx="2407">
                  <c:v>3966.559933221864</c:v>
                </c:pt>
                <c:pt idx="2408">
                  <c:v>3401.4842175100971</c:v>
                </c:pt>
                <c:pt idx="2409">
                  <c:v>2989.0537711529355</c:v>
                </c:pt>
                <c:pt idx="2410">
                  <c:v>3307.8130100993185</c:v>
                </c:pt>
                <c:pt idx="2411">
                  <c:v>3731.5505134457098</c:v>
                </c:pt>
                <c:pt idx="2412">
                  <c:v>3847.7804080850015</c:v>
                </c:pt>
                <c:pt idx="2413">
                  <c:v>3940.2876537468883</c:v>
                </c:pt>
                <c:pt idx="2414">
                  <c:v>3845.5079113371658</c:v>
                </c:pt>
                <c:pt idx="2415">
                  <c:v>3945.1652077422423</c:v>
                </c:pt>
                <c:pt idx="2416">
                  <c:v>4054.6330388879746</c:v>
                </c:pt>
                <c:pt idx="2417">
                  <c:v>4223.3520657272702</c:v>
                </c:pt>
                <c:pt idx="2418">
                  <c:v>4477.2620072354221</c:v>
                </c:pt>
                <c:pt idx="2419">
                  <c:v>4344.2932341120741</c:v>
                </c:pt>
                <c:pt idx="2420">
                  <c:v>4156.5628320408869</c:v>
                </c:pt>
                <c:pt idx="2421">
                  <c:v>4136.1657880603152</c:v>
                </c:pt>
                <c:pt idx="2422">
                  <c:v>4190.7057100083666</c:v>
                </c:pt>
                <c:pt idx="2423">
                  <c:v>4070.8730766225062</c:v>
                </c:pt>
                <c:pt idx="2424">
                  <c:v>3983.7976524554451</c:v>
                </c:pt>
                <c:pt idx="2425">
                  <c:v>4090.1061588541866</c:v>
                </c:pt>
                <c:pt idx="2426">
                  <c:v>4346.2885971101741</c:v>
                </c:pt>
                <c:pt idx="2427">
                  <c:v>4576.0324756413438</c:v>
                </c:pt>
                <c:pt idx="2428">
                  <c:v>4718.645503255505</c:v>
                </c:pt>
                <c:pt idx="2429">
                  <c:v>4404.2095508050043</c:v>
                </c:pt>
                <c:pt idx="2430">
                  <c:v>3989.45118095006</c:v>
                </c:pt>
                <c:pt idx="2431">
                  <c:v>3726.284972200725</c:v>
                </c:pt>
                <c:pt idx="2432">
                  <c:v>3987.4003912020135</c:v>
                </c:pt>
                <c:pt idx="2433">
                  <c:v>3984.3519199549173</c:v>
                </c:pt>
                <c:pt idx="2434">
                  <c:v>3971.4374872172184</c:v>
                </c:pt>
                <c:pt idx="2435">
                  <c:v>4025.6448486655859</c:v>
                </c:pt>
                <c:pt idx="2436">
                  <c:v>3933.9690042529069</c:v>
                </c:pt>
                <c:pt idx="2437">
                  <c:v>4077.3580063663294</c:v>
                </c:pt>
                <c:pt idx="2438">
                  <c:v>4339.1939731169314</c:v>
                </c:pt>
                <c:pt idx="2439">
                  <c:v>4291.526968162334</c:v>
                </c:pt>
                <c:pt idx="2440">
                  <c:v>4525.3724261895968</c:v>
                </c:pt>
                <c:pt idx="2441">
                  <c:v>4635.7270853344844</c:v>
                </c:pt>
                <c:pt idx="2442">
                  <c:v>4610.1753536088227</c:v>
                </c:pt>
                <c:pt idx="2443">
                  <c:v>4400.883945808172</c:v>
                </c:pt>
                <c:pt idx="2444">
                  <c:v>4222.2435307283258</c:v>
                </c:pt>
                <c:pt idx="2445">
                  <c:v>4003.8067091863868</c:v>
                </c:pt>
                <c:pt idx="2446">
                  <c:v>3762.3677864163565</c:v>
                </c:pt>
                <c:pt idx="2447">
                  <c:v>3715.3104757111782</c:v>
                </c:pt>
                <c:pt idx="2448">
                  <c:v>3774.7833784045306</c:v>
                </c:pt>
                <c:pt idx="2449">
                  <c:v>3876.7131715574428</c:v>
                </c:pt>
                <c:pt idx="2450">
                  <c:v>3971.6037674670597</c:v>
                </c:pt>
                <c:pt idx="2451">
                  <c:v>4014.3377916763557</c:v>
                </c:pt>
                <c:pt idx="2452">
                  <c:v>4046.2081728959993</c:v>
                </c:pt>
                <c:pt idx="2453">
                  <c:v>3872.5007385614549</c:v>
                </c:pt>
                <c:pt idx="2454">
                  <c:v>3774.506244654795</c:v>
                </c:pt>
                <c:pt idx="2455">
                  <c:v>3814.3026511168887</c:v>
                </c:pt>
                <c:pt idx="2456">
                  <c:v>3698.9041577268054</c:v>
                </c:pt>
                <c:pt idx="2457">
                  <c:v>3513.8342396530843</c:v>
                </c:pt>
                <c:pt idx="2458">
                  <c:v>3360.3575690492698</c:v>
                </c:pt>
                <c:pt idx="2459">
                  <c:v>3196.0726822057509</c:v>
                </c:pt>
                <c:pt idx="2460">
                  <c:v>3125.7915632726936</c:v>
                </c:pt>
                <c:pt idx="2461">
                  <c:v>3096.6925195504105</c:v>
                </c:pt>
                <c:pt idx="2462">
                  <c:v>3205.7169366965645</c:v>
                </c:pt>
                <c:pt idx="2463">
                  <c:v>3052.2956928426984</c:v>
                </c:pt>
                <c:pt idx="2464">
                  <c:v>3242.3540184116682</c:v>
                </c:pt>
                <c:pt idx="2465">
                  <c:v>3478.1394126870832</c:v>
                </c:pt>
                <c:pt idx="2466">
                  <c:v>3401.5396442600445</c:v>
                </c:pt>
                <c:pt idx="2467">
                  <c:v>3599.856555571148</c:v>
                </c:pt>
                <c:pt idx="2468">
                  <c:v>3711.0426159652434</c:v>
                </c:pt>
                <c:pt idx="2469">
                  <c:v>3879.7616428045394</c:v>
                </c:pt>
                <c:pt idx="2470">
                  <c:v>4051.8062746406672</c:v>
                </c:pt>
                <c:pt idx="2471">
                  <c:v>4058.6791916341208</c:v>
                </c:pt>
                <c:pt idx="2472">
                  <c:v>3995.8806839439358</c:v>
                </c:pt>
                <c:pt idx="2473">
                  <c:v>3962.1257932260878</c:v>
                </c:pt>
                <c:pt idx="2474">
                  <c:v>3950.0981884875437</c:v>
                </c:pt>
                <c:pt idx="2475">
                  <c:v>4074.863802618705</c:v>
                </c:pt>
                <c:pt idx="2476">
                  <c:v>4212.1004354879879</c:v>
                </c:pt>
                <c:pt idx="2477">
                  <c:v>4323.1756423821889</c:v>
                </c:pt>
                <c:pt idx="2478">
                  <c:v>4358.26077509877</c:v>
                </c:pt>
                <c:pt idx="2479">
                  <c:v>4437.2438937735387</c:v>
                </c:pt>
                <c:pt idx="2480">
                  <c:v>4144.2580935526075</c:v>
                </c:pt>
                <c:pt idx="2481">
                  <c:v>3856.8703950763434</c:v>
                </c:pt>
                <c:pt idx="2482">
                  <c:v>3667.9760312562644</c:v>
                </c:pt>
                <c:pt idx="2483">
                  <c:v>3669.0291395052614</c:v>
                </c:pt>
                <c:pt idx="2484">
                  <c:v>3583.9490783362999</c:v>
                </c:pt>
                <c:pt idx="2485">
                  <c:v>3771.1806396579623</c:v>
                </c:pt>
                <c:pt idx="2486">
                  <c:v>4104.5725405904077</c:v>
                </c:pt>
                <c:pt idx="2487">
                  <c:v>4279.9982041733156</c:v>
                </c:pt>
                <c:pt idx="2488">
                  <c:v>4373.0042905847276</c:v>
                </c:pt>
                <c:pt idx="2489">
                  <c:v>4366.6856410907458</c:v>
                </c:pt>
                <c:pt idx="2490">
                  <c:v>4316.4135788886297</c:v>
                </c:pt>
                <c:pt idx="2491">
                  <c:v>4103.1314450917798</c:v>
                </c:pt>
                <c:pt idx="2492">
                  <c:v>4030.9658166605177</c:v>
                </c:pt>
                <c:pt idx="2493">
                  <c:v>3956.0288507318951</c:v>
                </c:pt>
                <c:pt idx="2494">
                  <c:v>4008.9613969314769</c:v>
                </c:pt>
                <c:pt idx="2495">
                  <c:v>4081.0715986127921</c:v>
                </c:pt>
                <c:pt idx="2496">
                  <c:v>4083.6766558603108</c:v>
                </c:pt>
                <c:pt idx="2497">
                  <c:v>4062.9470513800557</c:v>
                </c:pt>
                <c:pt idx="2498">
                  <c:v>4190.2068692588409</c:v>
                </c:pt>
                <c:pt idx="2499">
                  <c:v>4200.4053912491272</c:v>
                </c:pt>
                <c:pt idx="2500">
                  <c:v>4178.4009715200864</c:v>
                </c:pt>
                <c:pt idx="2501">
                  <c:v>4120.036603825678</c:v>
                </c:pt>
                <c:pt idx="2502">
                  <c:v>4296.9587896571602</c:v>
                </c:pt>
                <c:pt idx="2503">
                  <c:v>4319.4620501357258</c:v>
                </c:pt>
                <c:pt idx="2504">
                  <c:v>4258.2709181940099</c:v>
                </c:pt>
                <c:pt idx="2505">
                  <c:v>4146.6414438003367</c:v>
                </c:pt>
                <c:pt idx="2506">
                  <c:v>4060.619127882273</c:v>
                </c:pt>
                <c:pt idx="2507">
                  <c:v>4185.3847420134343</c:v>
                </c:pt>
                <c:pt idx="2508">
                  <c:v>4125.2467183207154</c:v>
                </c:pt>
                <c:pt idx="2509">
                  <c:v>4271.0190706818685</c:v>
                </c:pt>
                <c:pt idx="2510">
                  <c:v>4364.5794245927518</c:v>
                </c:pt>
                <c:pt idx="2511">
                  <c:v>4374.0573988337237</c:v>
                </c:pt>
                <c:pt idx="2512">
                  <c:v>4424.9391552852594</c:v>
                </c:pt>
                <c:pt idx="2513">
                  <c:v>4801.1759339268956</c:v>
                </c:pt>
                <c:pt idx="2514">
                  <c:v>4862.5333461184518</c:v>
                </c:pt>
                <c:pt idx="2515">
                  <c:v>4595.3209846229711</c:v>
                </c:pt>
                <c:pt idx="2516">
                  <c:v>4382.0942775760686</c:v>
                </c:pt>
                <c:pt idx="2517">
                  <c:v>4279.6656436736321</c:v>
                </c:pt>
                <c:pt idx="2518">
                  <c:v>4237.7630207135444</c:v>
                </c:pt>
                <c:pt idx="2519">
                  <c:v>4199.3522830001302</c:v>
                </c:pt>
                <c:pt idx="2520">
                  <c:v>4169.0892775289549</c:v>
                </c:pt>
                <c:pt idx="2521">
                  <c:v>4184.7750477640147</c:v>
                </c:pt>
                <c:pt idx="2522">
                  <c:v>4198.5763085008693</c:v>
                </c:pt>
                <c:pt idx="2523">
                  <c:v>4361.697233595497</c:v>
                </c:pt>
                <c:pt idx="2524">
                  <c:v>4623.0343595965742</c:v>
                </c:pt>
                <c:pt idx="2525">
                  <c:v>4911.8077268215184</c:v>
                </c:pt>
                <c:pt idx="2526">
                  <c:v>4708.6132615150609</c:v>
                </c:pt>
                <c:pt idx="2527">
                  <c:v>4347.7851193587485</c:v>
                </c:pt>
                <c:pt idx="2528">
                  <c:v>3924.6573102617767</c:v>
                </c:pt>
                <c:pt idx="2529">
                  <c:v>3810.644485620373</c:v>
                </c:pt>
                <c:pt idx="2530">
                  <c:v>3752.5572516757011</c:v>
                </c:pt>
                <c:pt idx="2531">
                  <c:v>3556.6236906123268</c:v>
                </c:pt>
                <c:pt idx="2532">
                  <c:v>3458.3520629559307</c:v>
                </c:pt>
                <c:pt idx="2533">
                  <c:v>3365.789390544096</c:v>
                </c:pt>
                <c:pt idx="2534">
                  <c:v>3295.6745518608805</c:v>
                </c:pt>
                <c:pt idx="2535">
                  <c:v>3306.1502076009024</c:v>
                </c:pt>
                <c:pt idx="2536">
                  <c:v>3612.8264150587943</c:v>
                </c:pt>
                <c:pt idx="2537">
                  <c:v>3967.0033472214418</c:v>
                </c:pt>
                <c:pt idx="2538">
                  <c:v>4127.4637883186033</c:v>
                </c:pt>
                <c:pt idx="2539">
                  <c:v>4184.27620701449</c:v>
                </c:pt>
                <c:pt idx="2540">
                  <c:v>4197.5232002518724</c:v>
                </c:pt>
                <c:pt idx="2541">
                  <c:v>4217.6431104827088</c:v>
                </c:pt>
                <c:pt idx="2542">
                  <c:v>4277.6148539255855</c:v>
                </c:pt>
                <c:pt idx="2543">
                  <c:v>4232.4420527186121</c:v>
                </c:pt>
                <c:pt idx="2544">
                  <c:v>4315.2496171397379</c:v>
                </c:pt>
                <c:pt idx="2545">
                  <c:v>4316.579859138471</c:v>
                </c:pt>
                <c:pt idx="2546">
                  <c:v>4486.0194337270805</c:v>
                </c:pt>
                <c:pt idx="2547">
                  <c:v>4758.7744702172822</c:v>
                </c:pt>
                <c:pt idx="2548">
                  <c:v>4883.1520970988131</c:v>
                </c:pt>
                <c:pt idx="2549">
                  <c:v>4728.4560379961604</c:v>
                </c:pt>
                <c:pt idx="2550">
                  <c:v>4483.9132172290865</c:v>
                </c:pt>
                <c:pt idx="2551">
                  <c:v>4264.8667014377279</c:v>
                </c:pt>
                <c:pt idx="2552">
                  <c:v>4114.5493555809053</c:v>
                </c:pt>
                <c:pt idx="2553">
                  <c:v>3924.3801765120402</c:v>
                </c:pt>
                <c:pt idx="2554">
                  <c:v>4117.4315465781592</c:v>
                </c:pt>
                <c:pt idx="2555">
                  <c:v>4079.2979426144816</c:v>
                </c:pt>
                <c:pt idx="2556">
                  <c:v>3767.2453404117105</c:v>
                </c:pt>
                <c:pt idx="2557">
                  <c:v>4070.2079556231397</c:v>
                </c:pt>
                <c:pt idx="2558">
                  <c:v>4587.2841058806262</c:v>
                </c:pt>
                <c:pt idx="2559">
                  <c:v>4525.8712669391216</c:v>
                </c:pt>
                <c:pt idx="2560">
                  <c:v>4638.7201298316331</c:v>
                </c:pt>
                <c:pt idx="2561">
                  <c:v>4590.166296877881</c:v>
                </c:pt>
                <c:pt idx="2562">
                  <c:v>4545.1597759207498</c:v>
                </c:pt>
                <c:pt idx="2563">
                  <c:v>4354.7688898520964</c:v>
                </c:pt>
                <c:pt idx="2564">
                  <c:v>4316.6352858884184</c:v>
                </c:pt>
                <c:pt idx="2565">
                  <c:v>4262.4833511899978</c:v>
                </c:pt>
                <c:pt idx="2566">
                  <c:v>4170.1423857779528</c:v>
                </c:pt>
                <c:pt idx="2567">
                  <c:v>4239.4812499619075</c:v>
                </c:pt>
                <c:pt idx="2568">
                  <c:v>4278.7788156744764</c:v>
                </c:pt>
                <c:pt idx="2569">
                  <c:v>4295.3514139086919</c:v>
                </c:pt>
                <c:pt idx="2570">
                  <c:v>4420.671295539325</c:v>
                </c:pt>
                <c:pt idx="2571">
                  <c:v>4723.8001910005951</c:v>
                </c:pt>
                <c:pt idx="2572">
                  <c:v>5026.7628062120239</c:v>
                </c:pt>
                <c:pt idx="2573">
                  <c:v>5032.3054812067448</c:v>
                </c:pt>
                <c:pt idx="2574">
                  <c:v>4961.8580820238458</c:v>
                </c:pt>
                <c:pt idx="2575">
                  <c:v>5011.7421569763319</c:v>
                </c:pt>
                <c:pt idx="2576">
                  <c:v>5108.8498228838371</c:v>
                </c:pt>
                <c:pt idx="2577">
                  <c:v>4951.8258402834017</c:v>
                </c:pt>
                <c:pt idx="2578">
                  <c:v>4902.0526188308104</c:v>
                </c:pt>
                <c:pt idx="2579">
                  <c:v>4973.3314192629177</c:v>
                </c:pt>
                <c:pt idx="2580">
                  <c:v>4962.3569227733706</c:v>
                </c:pt>
                <c:pt idx="2581">
                  <c:v>5270.5850792297842</c:v>
                </c:pt>
                <c:pt idx="2582">
                  <c:v>5399.1197123573556</c:v>
                </c:pt>
                <c:pt idx="2583">
                  <c:v>5529.9268422327623</c:v>
                </c:pt>
                <c:pt idx="2584">
                  <c:v>5560.7441152034089</c:v>
                </c:pt>
                <c:pt idx="2585">
                  <c:v>5481.483862778904</c:v>
                </c:pt>
                <c:pt idx="2586">
                  <c:v>5482.7586780276897</c:v>
                </c:pt>
                <c:pt idx="2587">
                  <c:v>5454.1584750549309</c:v>
                </c:pt>
                <c:pt idx="2588">
                  <c:v>5292.4232187089838</c:v>
                </c:pt>
                <c:pt idx="2589">
                  <c:v>5254.5113217450944</c:v>
                </c:pt>
                <c:pt idx="2590">
                  <c:v>5205.8466352914475</c:v>
                </c:pt>
                <c:pt idx="2591">
                  <c:v>5427.7753420800609</c:v>
                </c:pt>
                <c:pt idx="2592">
                  <c:v>5381.4385791241966</c:v>
                </c:pt>
                <c:pt idx="2593">
                  <c:v>5376.0621843793178</c:v>
                </c:pt>
                <c:pt idx="2594">
                  <c:v>5538.6288419744733</c:v>
                </c:pt>
                <c:pt idx="2595">
                  <c:v>5878.9490866503202</c:v>
                </c:pt>
                <c:pt idx="2596">
                  <c:v>6391.0368294125574</c:v>
                </c:pt>
                <c:pt idx="2597">
                  <c:v>6419.9695928849987</c:v>
                </c:pt>
                <c:pt idx="2598">
                  <c:v>6247.481547049294</c:v>
                </c:pt>
                <c:pt idx="2599">
                  <c:v>5775.0793572492557</c:v>
                </c:pt>
                <c:pt idx="2600">
                  <c:v>5518.0100909941129</c:v>
                </c:pt>
                <c:pt idx="2601">
                  <c:v>5502.8785882585262</c:v>
                </c:pt>
                <c:pt idx="2602">
                  <c:v>5543.9498099694056</c:v>
                </c:pt>
                <c:pt idx="2603">
                  <c:v>5758.3404787651989</c:v>
                </c:pt>
                <c:pt idx="2604">
                  <c:v>5725.9712567960305</c:v>
                </c:pt>
                <c:pt idx="2605">
                  <c:v>5398.4545913579896</c:v>
                </c:pt>
                <c:pt idx="2606">
                  <c:v>5261.2179584887062</c:v>
                </c:pt>
                <c:pt idx="2607">
                  <c:v>5355.2771531491153</c:v>
                </c:pt>
                <c:pt idx="2608">
                  <c:v>5659.680863859172</c:v>
                </c:pt>
                <c:pt idx="2609">
                  <c:v>6105.533640434498</c:v>
                </c:pt>
                <c:pt idx="2610">
                  <c:v>6034.1439865024977</c:v>
                </c:pt>
                <c:pt idx="2611">
                  <c:v>5790.6542739844199</c:v>
                </c:pt>
                <c:pt idx="2612">
                  <c:v>5662.0642141069011</c:v>
                </c:pt>
                <c:pt idx="2613">
                  <c:v>5426.2788198314865</c:v>
                </c:pt>
                <c:pt idx="2614">
                  <c:v>5646.0458833721586</c:v>
                </c:pt>
                <c:pt idx="2615">
                  <c:v>5735.5046577869498</c:v>
                </c:pt>
                <c:pt idx="2616">
                  <c:v>5816.538566209766</c:v>
                </c:pt>
                <c:pt idx="2617">
                  <c:v>5932.9901678488459</c:v>
                </c:pt>
                <c:pt idx="2618">
                  <c:v>6191.8330901022982</c:v>
                </c:pt>
                <c:pt idx="2619">
                  <c:v>6671.1636236457371</c:v>
                </c:pt>
                <c:pt idx="2620">
                  <c:v>6849.1389177262172</c:v>
                </c:pt>
                <c:pt idx="2621">
                  <c:v>6931.3367878979234</c:v>
                </c:pt>
                <c:pt idx="2622">
                  <c:v>6918.2560749103832</c:v>
                </c:pt>
                <c:pt idx="2623">
                  <c:v>7254.3084598402938</c:v>
                </c:pt>
                <c:pt idx="2624">
                  <c:v>6466.3617825908113</c:v>
                </c:pt>
                <c:pt idx="2625">
                  <c:v>6434.5468281211151</c:v>
                </c:pt>
                <c:pt idx="2626">
                  <c:v>6565.243104496627</c:v>
                </c:pt>
                <c:pt idx="2627">
                  <c:v>6452.1725346043258</c:v>
                </c:pt>
                <c:pt idx="2628">
                  <c:v>6216.8859810784361</c:v>
                </c:pt>
                <c:pt idx="2629">
                  <c:v>6659.9119934064547</c:v>
                </c:pt>
                <c:pt idx="2630">
                  <c:v>6806.0723330172377</c:v>
                </c:pt>
                <c:pt idx="2631">
                  <c:v>6934.9395266444926</c:v>
                </c:pt>
                <c:pt idx="2632">
                  <c:v>7046.2364405384815</c:v>
                </c:pt>
                <c:pt idx="2633">
                  <c:v>7181.9765511591895</c:v>
                </c:pt>
                <c:pt idx="2634">
                  <c:v>7129.2657119593969</c:v>
                </c:pt>
                <c:pt idx="2635">
                  <c:v>6811.3378742622226</c:v>
                </c:pt>
                <c:pt idx="2636">
                  <c:v>6516.0241505435069</c:v>
                </c:pt>
                <c:pt idx="2637">
                  <c:v>6285.1717370133938</c:v>
                </c:pt>
                <c:pt idx="2638">
                  <c:v>6184.7384661090555</c:v>
                </c:pt>
                <c:pt idx="2639">
                  <c:v>6067.1783294710322</c:v>
                </c:pt>
                <c:pt idx="2640">
                  <c:v>6030.9846617555058</c:v>
                </c:pt>
                <c:pt idx="2641">
                  <c:v>6036.8044704999629</c:v>
                </c:pt>
                <c:pt idx="2642">
                  <c:v>6051.4371324860249</c:v>
                </c:pt>
                <c:pt idx="2643">
                  <c:v>6093.7831694456909</c:v>
                </c:pt>
                <c:pt idx="2644">
                  <c:v>6100.1572456896192</c:v>
                </c:pt>
                <c:pt idx="2645">
                  <c:v>6028.2687510080923</c:v>
                </c:pt>
                <c:pt idx="2646">
                  <c:v>6064.8504059732495</c:v>
                </c:pt>
                <c:pt idx="2647">
                  <c:v>5874.4040931546479</c:v>
                </c:pt>
                <c:pt idx="2648">
                  <c:v>5767.4858925064873</c:v>
                </c:pt>
                <c:pt idx="2649">
                  <c:v>5728.1329000439719</c:v>
                </c:pt>
                <c:pt idx="2650">
                  <c:v>5616.0045849007738</c:v>
                </c:pt>
                <c:pt idx="2651">
                  <c:v>5987.7517967966851</c:v>
                </c:pt>
                <c:pt idx="2652">
                  <c:v>5950.8930080817936</c:v>
                </c:pt>
                <c:pt idx="2653">
                  <c:v>5697.2047735734313</c:v>
                </c:pt>
                <c:pt idx="2654">
                  <c:v>5902.5608821278302</c:v>
                </c:pt>
                <c:pt idx="2655">
                  <c:v>6209.2925163356686</c:v>
                </c:pt>
                <c:pt idx="2656">
                  <c:v>6234.8442480613312</c:v>
                </c:pt>
                <c:pt idx="2657">
                  <c:v>6314.0490737358887</c:v>
                </c:pt>
                <c:pt idx="2658">
                  <c:v>6268.8208457789679</c:v>
                </c:pt>
                <c:pt idx="2659">
                  <c:v>6161.4592311312299</c:v>
                </c:pt>
                <c:pt idx="2660">
                  <c:v>6187.5098036064155</c:v>
                </c:pt>
                <c:pt idx="2661">
                  <c:v>6054.8181642328054</c:v>
                </c:pt>
                <c:pt idx="2662">
                  <c:v>5878.0622586511645</c:v>
                </c:pt>
                <c:pt idx="2663">
                  <c:v>5869.5819659092422</c:v>
                </c:pt>
                <c:pt idx="2664">
                  <c:v>5852.7322339252914</c:v>
                </c:pt>
                <c:pt idx="2665">
                  <c:v>5879.1153669001615</c:v>
                </c:pt>
                <c:pt idx="2666">
                  <c:v>5912.7039773681681</c:v>
                </c:pt>
                <c:pt idx="2667">
                  <c:v>6049.0537822382948</c:v>
                </c:pt>
                <c:pt idx="2668">
                  <c:v>6209.0708093358799</c:v>
                </c:pt>
                <c:pt idx="2669">
                  <c:v>6239.3892415570017</c:v>
                </c:pt>
                <c:pt idx="2670">
                  <c:v>6356.561390945395</c:v>
                </c:pt>
                <c:pt idx="2671">
                  <c:v>6309.8366407399008</c:v>
                </c:pt>
                <c:pt idx="2672">
                  <c:v>6318.0952264820344</c:v>
                </c:pt>
                <c:pt idx="2673">
                  <c:v>6029.0447255073541</c:v>
                </c:pt>
                <c:pt idx="2674">
                  <c:v>5522.0008169903113</c:v>
                </c:pt>
                <c:pt idx="2675">
                  <c:v>5337.8731536656924</c:v>
                </c:pt>
                <c:pt idx="2676">
                  <c:v>5166.0502288293528</c:v>
                </c:pt>
                <c:pt idx="2677">
                  <c:v>5186.0038588103471</c:v>
                </c:pt>
                <c:pt idx="2678">
                  <c:v>5312.5985556897667</c:v>
                </c:pt>
                <c:pt idx="2679">
                  <c:v>5484.3660537761589</c:v>
                </c:pt>
                <c:pt idx="2680">
                  <c:v>5708.3455503128198</c:v>
                </c:pt>
                <c:pt idx="2681">
                  <c:v>6015.0217577707108</c:v>
                </c:pt>
                <c:pt idx="2682">
                  <c:v>6076.3237432123206</c:v>
                </c:pt>
                <c:pt idx="2683">
                  <c:v>6038.6889799981682</c:v>
                </c:pt>
                <c:pt idx="2684">
                  <c:v>6112.129423678216</c:v>
                </c:pt>
                <c:pt idx="2685">
                  <c:v>5888.7041946410282</c:v>
                </c:pt>
                <c:pt idx="2686">
                  <c:v>5863.2633164152594</c:v>
                </c:pt>
                <c:pt idx="2687">
                  <c:v>5852.9539409250801</c:v>
                </c:pt>
                <c:pt idx="2688">
                  <c:v>5913.6462321172712</c:v>
                </c:pt>
                <c:pt idx="2689">
                  <c:v>6249.3660565474984</c:v>
                </c:pt>
                <c:pt idx="2690">
                  <c:v>6314.1045004858361</c:v>
                </c:pt>
                <c:pt idx="2691">
                  <c:v>6870.6444967057323</c:v>
                </c:pt>
                <c:pt idx="2692">
                  <c:v>7062.4764782730135</c:v>
                </c:pt>
                <c:pt idx="2693">
                  <c:v>6811.0607405124856</c:v>
                </c:pt>
                <c:pt idx="2694">
                  <c:v>6585.9727089768821</c:v>
                </c:pt>
                <c:pt idx="2695">
                  <c:v>6479.8859095779289</c:v>
                </c:pt>
                <c:pt idx="2696">
                  <c:v>6516.4675645430852</c:v>
                </c:pt>
                <c:pt idx="2697">
                  <c:v>6701.2049221171237</c:v>
                </c:pt>
                <c:pt idx="2698">
                  <c:v>6620.3372939441497</c:v>
                </c:pt>
                <c:pt idx="2699">
                  <c:v>6683.8563493836482</c:v>
                </c:pt>
                <c:pt idx="2700">
                  <c:v>6658.637178157669</c:v>
                </c:pt>
                <c:pt idx="2701">
                  <c:v>6505.6593483033803</c:v>
                </c:pt>
                <c:pt idx="2702">
                  <c:v>6412.9303956417043</c:v>
                </c:pt>
                <c:pt idx="2703">
                  <c:v>6391.7573771618718</c:v>
                </c:pt>
                <c:pt idx="2704">
                  <c:v>6502.2228898066523</c:v>
                </c:pt>
                <c:pt idx="2705">
                  <c:v>6646.6650001690732</c:v>
                </c:pt>
                <c:pt idx="2706">
                  <c:v>6603.8201224598824</c:v>
                </c:pt>
                <c:pt idx="2707">
                  <c:v>6419.4707521354749</c:v>
                </c:pt>
                <c:pt idx="2708">
                  <c:v>6200.7013700938514</c:v>
                </c:pt>
                <c:pt idx="2709">
                  <c:v>5964.9159758184369</c:v>
                </c:pt>
                <c:pt idx="2710">
                  <c:v>5819.3653304570735</c:v>
                </c:pt>
                <c:pt idx="2711">
                  <c:v>5709.1769515620272</c:v>
                </c:pt>
                <c:pt idx="2712">
                  <c:v>5697.6481875730078</c:v>
                </c:pt>
                <c:pt idx="2713">
                  <c:v>5755.9017017675224</c:v>
                </c:pt>
                <c:pt idx="2714">
                  <c:v>5934.8192505971037</c:v>
                </c:pt>
                <c:pt idx="2715">
                  <c:v>6366.59363268584</c:v>
                </c:pt>
                <c:pt idx="2716">
                  <c:v>6709.6297881090986</c:v>
                </c:pt>
                <c:pt idx="2717">
                  <c:v>6865.1018217110113</c:v>
                </c:pt>
                <c:pt idx="2718">
                  <c:v>7064.5826947710066</c:v>
                </c:pt>
                <c:pt idx="2719">
                  <c:v>6835.78107098894</c:v>
                </c:pt>
                <c:pt idx="2720">
                  <c:v>6321.3099779789727</c:v>
                </c:pt>
                <c:pt idx="2721">
                  <c:v>5995.5115417892948</c:v>
                </c:pt>
                <c:pt idx="2722">
                  <c:v>6199.0385675954358</c:v>
                </c:pt>
                <c:pt idx="2723">
                  <c:v>6255.5738525415854</c:v>
                </c:pt>
                <c:pt idx="2724">
                  <c:v>6165.948797876953</c:v>
                </c:pt>
                <c:pt idx="2725">
                  <c:v>6100.8777934389336</c:v>
                </c:pt>
                <c:pt idx="2726">
                  <c:v>5975.9458990579305</c:v>
                </c:pt>
                <c:pt idx="2727">
                  <c:v>6008.3705477770454</c:v>
                </c:pt>
                <c:pt idx="2728">
                  <c:v>6280.0170492683037</c:v>
                </c:pt>
                <c:pt idx="2729">
                  <c:v>6447.6275411086554</c:v>
                </c:pt>
                <c:pt idx="2730">
                  <c:v>6482.7681005751829</c:v>
                </c:pt>
                <c:pt idx="2731">
                  <c:v>6236.6179040596417</c:v>
                </c:pt>
                <c:pt idx="2732">
                  <c:v>5917.304397613786</c:v>
                </c:pt>
                <c:pt idx="2733">
                  <c:v>5705.4633593155631</c:v>
                </c:pt>
                <c:pt idx="2734">
                  <c:v>5455.100729804034</c:v>
                </c:pt>
                <c:pt idx="2735">
                  <c:v>5344.690643909199</c:v>
                </c:pt>
                <c:pt idx="2736">
                  <c:v>5473.2252770367704</c:v>
                </c:pt>
                <c:pt idx="2737">
                  <c:v>5292.0352314593529</c:v>
                </c:pt>
                <c:pt idx="2738">
                  <c:v>5319.748606432956</c:v>
                </c:pt>
                <c:pt idx="2739">
                  <c:v>5669.3805450999325</c:v>
                </c:pt>
                <c:pt idx="2740">
                  <c:v>5870.745927658133</c:v>
                </c:pt>
                <c:pt idx="2741">
                  <c:v>5775.3564909989909</c:v>
                </c:pt>
                <c:pt idx="2742">
                  <c:v>5336.5983384169076</c:v>
                </c:pt>
                <c:pt idx="2743">
                  <c:v>5126.3092491172065</c:v>
                </c:pt>
                <c:pt idx="2744">
                  <c:v>5038.5687039507793</c:v>
                </c:pt>
                <c:pt idx="2745">
                  <c:v>4899.502988333239</c:v>
                </c:pt>
                <c:pt idx="2746">
                  <c:v>4908.0387078251088</c:v>
                </c:pt>
                <c:pt idx="2747">
                  <c:v>4840.140939139781</c:v>
                </c:pt>
                <c:pt idx="2748">
                  <c:v>4699.9112617733499</c:v>
                </c:pt>
                <c:pt idx="2749">
                  <c:v>4576.6421698907634</c:v>
                </c:pt>
                <c:pt idx="2750">
                  <c:v>4790.0905839374536</c:v>
                </c:pt>
                <c:pt idx="2751">
                  <c:v>4740.4282159847571</c:v>
                </c:pt>
                <c:pt idx="2752">
                  <c:v>4858.0992061226762</c:v>
                </c:pt>
                <c:pt idx="2753">
                  <c:v>5000.6568069868899</c:v>
                </c:pt>
                <c:pt idx="2754">
                  <c:v>5454.5464623045618</c:v>
                </c:pt>
                <c:pt idx="2755">
                  <c:v>5186.3364193100315</c:v>
                </c:pt>
                <c:pt idx="2756">
                  <c:v>5122.9282173704269</c:v>
                </c:pt>
                <c:pt idx="2757">
                  <c:v>5087.067110154584</c:v>
                </c:pt>
                <c:pt idx="2758">
                  <c:v>4873.7295496077877</c:v>
                </c:pt>
                <c:pt idx="2759">
                  <c:v>4865.9698046151789</c:v>
                </c:pt>
                <c:pt idx="2760">
                  <c:v>4856.3255501243648</c:v>
                </c:pt>
                <c:pt idx="2761">
                  <c:v>4857.4340851233092</c:v>
                </c:pt>
                <c:pt idx="2762">
                  <c:v>4907.6507205754779</c:v>
                </c:pt>
                <c:pt idx="2763">
                  <c:v>5248.4698060008486</c:v>
                </c:pt>
                <c:pt idx="2764">
                  <c:v>5517.5112502445882</c:v>
                </c:pt>
                <c:pt idx="2765">
                  <c:v>5361.2632421434137</c:v>
                </c:pt>
                <c:pt idx="2766">
                  <c:v>5302.344606949533</c:v>
                </c:pt>
                <c:pt idx="2767">
                  <c:v>5317.8640969347516</c:v>
                </c:pt>
                <c:pt idx="2768">
                  <c:v>5262.7144807372815</c:v>
                </c:pt>
                <c:pt idx="2769">
                  <c:v>4958.0890630274353</c:v>
                </c:pt>
                <c:pt idx="2770">
                  <c:v>4923.0039303108542</c:v>
                </c:pt>
                <c:pt idx="2771">
                  <c:v>5099.3164218929169</c:v>
                </c:pt>
                <c:pt idx="2772">
                  <c:v>5135.2329558587071</c:v>
                </c:pt>
                <c:pt idx="2773">
                  <c:v>5166.1056555793002</c:v>
                </c:pt>
                <c:pt idx="2774">
                  <c:v>5561.1321024530398</c:v>
                </c:pt>
                <c:pt idx="2775">
                  <c:v>5555.5340007083714</c:v>
                </c:pt>
                <c:pt idx="2776">
                  <c:v>5696.096238574487</c:v>
                </c:pt>
                <c:pt idx="2777">
                  <c:v>5579.4229299356175</c:v>
                </c:pt>
                <c:pt idx="2778">
                  <c:v>5543.6726762196686</c:v>
                </c:pt>
                <c:pt idx="2779">
                  <c:v>5322.9079311799469</c:v>
                </c:pt>
                <c:pt idx="2780">
                  <c:v>5227.4076410209109</c:v>
                </c:pt>
                <c:pt idx="2781">
                  <c:v>5059.2983084310345</c:v>
                </c:pt>
                <c:pt idx="2782">
                  <c:v>4930.5973950536218</c:v>
                </c:pt>
                <c:pt idx="2783">
                  <c:v>4931.0962358031466</c:v>
                </c:pt>
                <c:pt idx="2784">
                  <c:v>4875.7249126058869</c:v>
                </c:pt>
                <c:pt idx="2785">
                  <c:v>4774.6819474521308</c:v>
                </c:pt>
                <c:pt idx="2786">
                  <c:v>4900.556096582236</c:v>
                </c:pt>
                <c:pt idx="2787">
                  <c:v>5224.1374627740252</c:v>
                </c:pt>
                <c:pt idx="2788">
                  <c:v>5438.3618513199772</c:v>
                </c:pt>
                <c:pt idx="2789">
                  <c:v>5478.3799647818605</c:v>
                </c:pt>
                <c:pt idx="2790">
                  <c:v>5223.86032902429</c:v>
                </c:pt>
                <c:pt idx="2791">
                  <c:v>4921.6182615621747</c:v>
                </c:pt>
                <c:pt idx="2792">
                  <c:v>4542.0004511737588</c:v>
                </c:pt>
                <c:pt idx="2793">
                  <c:v>4561.676947405017</c:v>
                </c:pt>
                <c:pt idx="2794">
                  <c:v>4604.410971614313</c:v>
                </c:pt>
                <c:pt idx="2795">
                  <c:v>4727.7909169967943</c:v>
                </c:pt>
                <c:pt idx="2796">
                  <c:v>4684.7797590377622</c:v>
                </c:pt>
                <c:pt idx="2797">
                  <c:v>4437.8535880229583</c:v>
                </c:pt>
                <c:pt idx="2798">
                  <c:v>4170.7520800273714</c:v>
                </c:pt>
                <c:pt idx="2799">
                  <c:v>4081.5150126123699</c:v>
                </c:pt>
                <c:pt idx="2800">
                  <c:v>4187.8235190111109</c:v>
                </c:pt>
                <c:pt idx="2801">
                  <c:v>4478.7585294839964</c:v>
                </c:pt>
                <c:pt idx="2802">
                  <c:v>4906.3204785767457</c:v>
                </c:pt>
                <c:pt idx="2803">
                  <c:v>5013.8483734743249</c:v>
                </c:pt>
                <c:pt idx="2804">
                  <c:v>4993.8947434933307</c:v>
                </c:pt>
                <c:pt idx="2805">
                  <c:v>4736.6591969883475</c:v>
                </c:pt>
                <c:pt idx="2806">
                  <c:v>4644.5399385760902</c:v>
                </c:pt>
                <c:pt idx="2807">
                  <c:v>4508.24556045591</c:v>
                </c:pt>
                <c:pt idx="2808">
                  <c:v>4613.5009586056549</c:v>
                </c:pt>
                <c:pt idx="2809">
                  <c:v>4604.8543856138904</c:v>
                </c:pt>
                <c:pt idx="2810">
                  <c:v>4629.2975823406086</c:v>
                </c:pt>
                <c:pt idx="2811">
                  <c:v>4621.4824105980524</c:v>
                </c:pt>
                <c:pt idx="2812">
                  <c:v>4659.3388808119944</c:v>
                </c:pt>
                <c:pt idx="2813">
                  <c:v>4655.3481548157952</c:v>
                </c:pt>
                <c:pt idx="2814">
                  <c:v>4528.8088846863238</c:v>
                </c:pt>
                <c:pt idx="2815">
                  <c:v>4459.6363007522104</c:v>
                </c:pt>
                <c:pt idx="2816">
                  <c:v>4320.8477188844063</c:v>
                </c:pt>
                <c:pt idx="2817">
                  <c:v>4134.558412311846</c:v>
                </c:pt>
                <c:pt idx="2818">
                  <c:v>3920.5003040157362</c:v>
                </c:pt>
                <c:pt idx="2819">
                  <c:v>3689.5924637356748</c:v>
                </c:pt>
                <c:pt idx="2820">
                  <c:v>3408.2462810036559</c:v>
                </c:pt>
                <c:pt idx="2821">
                  <c:v>3586.9421228334486</c:v>
                </c:pt>
                <c:pt idx="2822">
                  <c:v>3777.665569401785</c:v>
                </c:pt>
                <c:pt idx="2823">
                  <c:v>3906.4219095291451</c:v>
                </c:pt>
                <c:pt idx="2824">
                  <c:v>4063.7230258793165</c:v>
                </c:pt>
                <c:pt idx="2825">
                  <c:v>4087.6673818565096</c:v>
                </c:pt>
                <c:pt idx="2826">
                  <c:v>4173.9668315243098</c:v>
                </c:pt>
                <c:pt idx="2827">
                  <c:v>4302.6677449017225</c:v>
                </c:pt>
                <c:pt idx="2828">
                  <c:v>4134.1704250622161</c:v>
                </c:pt>
                <c:pt idx="2829">
                  <c:v>4053.358223639189</c:v>
                </c:pt>
                <c:pt idx="2830">
                  <c:v>3854.8750320782437</c:v>
                </c:pt>
                <c:pt idx="2831">
                  <c:v>3742.8575704349396</c:v>
                </c:pt>
                <c:pt idx="2832">
                  <c:v>3836.8613383454017</c:v>
                </c:pt>
                <c:pt idx="2833">
                  <c:v>4076.6374586170155</c:v>
                </c:pt>
                <c:pt idx="2834">
                  <c:v>4097.3116363473237</c:v>
                </c:pt>
                <c:pt idx="2835">
                  <c:v>4157.8930740396199</c:v>
                </c:pt>
                <c:pt idx="2836">
                  <c:v>4119.648616576048</c:v>
                </c:pt>
                <c:pt idx="2837">
                  <c:v>4013.5618171770952</c:v>
                </c:pt>
                <c:pt idx="2838">
                  <c:v>3972.4351687162684</c:v>
                </c:pt>
                <c:pt idx="2839">
                  <c:v>3911.632024024183</c:v>
                </c:pt>
                <c:pt idx="2840">
                  <c:v>3845.5079113371658</c:v>
                </c:pt>
                <c:pt idx="2841">
                  <c:v>3696.0773934794979</c:v>
                </c:pt>
                <c:pt idx="2842">
                  <c:v>3593.6487595770609</c:v>
                </c:pt>
                <c:pt idx="2843">
                  <c:v>3476.6983171884558</c:v>
                </c:pt>
                <c:pt idx="2844">
                  <c:v>3252.552540401954</c:v>
                </c:pt>
                <c:pt idx="2845">
                  <c:v>3170.7426574798774</c:v>
                </c:pt>
                <c:pt idx="2846">
                  <c:v>3139.426543759706</c:v>
                </c:pt>
                <c:pt idx="2847">
                  <c:v>3173.2368612275018</c:v>
                </c:pt>
                <c:pt idx="2848">
                  <c:v>3253.3285149012149</c:v>
                </c:pt>
                <c:pt idx="2849">
                  <c:v>3540.2727993779013</c:v>
                </c:pt>
                <c:pt idx="2850">
                  <c:v>3733.1024624442316</c:v>
                </c:pt>
                <c:pt idx="2851">
                  <c:v>4035.3445299063469</c:v>
                </c:pt>
                <c:pt idx="2852">
                  <c:v>3911.1331832746578</c:v>
                </c:pt>
                <c:pt idx="2853">
                  <c:v>3894.1725977908131</c:v>
                </c:pt>
                <c:pt idx="2854">
                  <c:v>3845.4524845872184</c:v>
                </c:pt>
                <c:pt idx="2855">
                  <c:v>3868.7317195650453</c:v>
                </c:pt>
                <c:pt idx="2856">
                  <c:v>3893.950890791024</c:v>
                </c:pt>
                <c:pt idx="2857">
                  <c:v>3982.9108244562904</c:v>
                </c:pt>
                <c:pt idx="2858">
                  <c:v>4139.3251128073052</c:v>
                </c:pt>
                <c:pt idx="2859">
                  <c:v>4418.565079041331</c:v>
                </c:pt>
                <c:pt idx="2860">
                  <c:v>4230.1695559707769</c:v>
                </c:pt>
                <c:pt idx="2861">
                  <c:v>3871.3922035625114</c:v>
                </c:pt>
                <c:pt idx="2862">
                  <c:v>3487.007692678636</c:v>
                </c:pt>
                <c:pt idx="2863">
                  <c:v>3152.0084159977218</c:v>
                </c:pt>
                <c:pt idx="2864">
                  <c:v>2757.8687971231388</c:v>
                </c:pt>
                <c:pt idx="2865">
                  <c:v>2459.3957486574336</c:v>
                </c:pt>
                <c:pt idx="2866">
                  <c:v>2370.9900824916394</c:v>
                </c:pt>
                <c:pt idx="2867">
                  <c:v>2253.0973853539317</c:v>
                </c:pt>
                <c:pt idx="2868">
                  <c:v>2060.2677222876014</c:v>
                </c:pt>
                <c:pt idx="2869">
                  <c:v>2059.6580280381822</c:v>
                </c:pt>
                <c:pt idx="2870">
                  <c:v>1968.3147441251865</c:v>
                </c:pt>
                <c:pt idx="2871">
                  <c:v>1925.469866415996</c:v>
                </c:pt>
                <c:pt idx="2872">
                  <c:v>2064.7572890333249</c:v>
                </c:pt>
                <c:pt idx="2873">
                  <c:v>2265.6238308420002</c:v>
                </c:pt>
                <c:pt idx="2874">
                  <c:v>2411.8950239526775</c:v>
                </c:pt>
                <c:pt idx="2875">
                  <c:v>2545.972332074969</c:v>
                </c:pt>
                <c:pt idx="2876">
                  <c:v>2724.7236006547091</c:v>
                </c:pt>
                <c:pt idx="2877">
                  <c:v>2989.6080386524077</c:v>
                </c:pt>
                <c:pt idx="2878">
                  <c:v>2945.1557851947487</c:v>
                </c:pt>
                <c:pt idx="2879">
                  <c:v>3032.1757826118619</c:v>
                </c:pt>
                <c:pt idx="2880">
                  <c:v>3081.2838830650867</c:v>
                </c:pt>
                <c:pt idx="2881">
                  <c:v>3310.6397743466259</c:v>
                </c:pt>
                <c:pt idx="2882">
                  <c:v>3374.2696832860188</c:v>
                </c:pt>
                <c:pt idx="2883">
                  <c:v>3659.551165264289</c:v>
                </c:pt>
                <c:pt idx="2884">
                  <c:v>3686.1005784890008</c:v>
                </c:pt>
                <c:pt idx="2885">
                  <c:v>3370.9440782891861</c:v>
                </c:pt>
                <c:pt idx="2886">
                  <c:v>3048.8038075960235</c:v>
                </c:pt>
                <c:pt idx="2887">
                  <c:v>2864.5652907715107</c:v>
                </c:pt>
                <c:pt idx="2888">
                  <c:v>2745.0652178853338</c:v>
                </c:pt>
                <c:pt idx="2889">
                  <c:v>2658.1560739681145</c:v>
                </c:pt>
                <c:pt idx="2890">
                  <c:v>2575.459363046883</c:v>
                </c:pt>
                <c:pt idx="2891">
                  <c:v>2447.2018636690477</c:v>
                </c:pt>
                <c:pt idx="2892">
                  <c:v>2331.2491027794927</c:v>
                </c:pt>
                <c:pt idx="2893">
                  <c:v>2170.7332349323833</c:v>
                </c:pt>
                <c:pt idx="2894">
                  <c:v>2186.4190051674427</c:v>
                </c:pt>
                <c:pt idx="2895">
                  <c:v>2098.401326251279</c:v>
                </c:pt>
                <c:pt idx="2896">
                  <c:v>2088.0919507610993</c:v>
                </c:pt>
                <c:pt idx="2897">
                  <c:v>2129.0523189720843</c:v>
                </c:pt>
                <c:pt idx="2898">
                  <c:v>2314.0668102958584</c:v>
                </c:pt>
                <c:pt idx="2899">
                  <c:v>2431.4052399340944</c:v>
                </c:pt>
                <c:pt idx="2900">
                  <c:v>2476.1900538914369</c:v>
                </c:pt>
                <c:pt idx="2901">
                  <c:v>2545.8060518251277</c:v>
                </c:pt>
                <c:pt idx="2902">
                  <c:v>2516.7070081028446</c:v>
                </c:pt>
                <c:pt idx="2903">
                  <c:v>2656.6041249695932</c:v>
                </c:pt>
                <c:pt idx="2904">
                  <c:v>2866.0063862701381</c:v>
                </c:pt>
                <c:pt idx="2905">
                  <c:v>2999.5294268929574</c:v>
                </c:pt>
                <c:pt idx="2906">
                  <c:v>3058.1155015871545</c:v>
                </c:pt>
                <c:pt idx="2907">
                  <c:v>3012.2221526308681</c:v>
                </c:pt>
                <c:pt idx="2908">
                  <c:v>3110.9926210367894</c:v>
                </c:pt>
                <c:pt idx="2909">
                  <c:v>3011.8341653812372</c:v>
                </c:pt>
                <c:pt idx="2910">
                  <c:v>2895.9368312416295</c:v>
                </c:pt>
                <c:pt idx="2911">
                  <c:v>2875.8723477607409</c:v>
                </c:pt>
                <c:pt idx="2912">
                  <c:v>2948.8139506912639</c:v>
                </c:pt>
                <c:pt idx="2913">
                  <c:v>3001.9682038906349</c:v>
                </c:pt>
                <c:pt idx="2914">
                  <c:v>2847.4938517877713</c:v>
                </c:pt>
                <c:pt idx="2915">
                  <c:v>2633.6020237415023</c:v>
                </c:pt>
                <c:pt idx="2916">
                  <c:v>2498.4161806202665</c:v>
                </c:pt>
                <c:pt idx="2917">
                  <c:v>2535.8846635845775</c:v>
                </c:pt>
                <c:pt idx="2918">
                  <c:v>2468.0423216491972</c:v>
                </c:pt>
                <c:pt idx="2919">
                  <c:v>2433.8994436817184</c:v>
                </c:pt>
                <c:pt idx="2920">
                  <c:v>2572.1337580500508</c:v>
                </c:pt>
                <c:pt idx="2921">
                  <c:v>2658.1560739681145</c:v>
                </c:pt>
                <c:pt idx="2922">
                  <c:v>2908.9621174792228</c:v>
                </c:pt>
                <c:pt idx="2923">
                  <c:v>3053.9030685911671</c:v>
                </c:pt>
                <c:pt idx="2924">
                  <c:v>3085.2191823113385</c:v>
                </c:pt>
                <c:pt idx="2925">
                  <c:v>3288.358220867849</c:v>
                </c:pt>
                <c:pt idx="2926">
                  <c:v>3182.3268482188437</c:v>
                </c:pt>
                <c:pt idx="2927">
                  <c:v>3209.873942942605</c:v>
                </c:pt>
                <c:pt idx="2928">
                  <c:v>3259.5917376452494</c:v>
                </c:pt>
                <c:pt idx="2929">
                  <c:v>3296.8385136097713</c:v>
                </c:pt>
                <c:pt idx="2930">
                  <c:v>3337.1891875713382</c:v>
                </c:pt>
                <c:pt idx="2931">
                  <c:v>3432.8003312302685</c:v>
                </c:pt>
                <c:pt idx="2932">
                  <c:v>3366.8424987930935</c:v>
                </c:pt>
                <c:pt idx="2933">
                  <c:v>3114.429079533516</c:v>
                </c:pt>
                <c:pt idx="2934">
                  <c:v>2951.197300938994</c:v>
                </c:pt>
                <c:pt idx="2935">
                  <c:v>2811.7990248217702</c:v>
                </c:pt>
                <c:pt idx="2936">
                  <c:v>2666.5255132101429</c:v>
                </c:pt>
                <c:pt idx="2937">
                  <c:v>2421.650131943386</c:v>
                </c:pt>
                <c:pt idx="2938">
                  <c:v>2347.2120067642882</c:v>
                </c:pt>
                <c:pt idx="2939">
                  <c:v>2264.3490155932145</c:v>
                </c:pt>
                <c:pt idx="2940">
                  <c:v>2207.1486096476979</c:v>
                </c:pt>
                <c:pt idx="2941">
                  <c:v>2208.7005586462196</c:v>
                </c:pt>
                <c:pt idx="2942">
                  <c:v>2201.3288009032412</c:v>
                </c:pt>
                <c:pt idx="2943">
                  <c:v>2315.4524790445389</c:v>
                </c:pt>
                <c:pt idx="2944">
                  <c:v>2369.7706939928007</c:v>
                </c:pt>
                <c:pt idx="2945">
                  <c:v>2402.2507694618639</c:v>
                </c:pt>
                <c:pt idx="2946">
                  <c:v>2575.1268025472</c:v>
                </c:pt>
                <c:pt idx="2947">
                  <c:v>2715.9107474131038</c:v>
                </c:pt>
                <c:pt idx="2948">
                  <c:v>2820.3901710635873</c:v>
                </c:pt>
                <c:pt idx="2949">
                  <c:v>2928.4723334606397</c:v>
                </c:pt>
                <c:pt idx="2950">
                  <c:v>3024.9703051187253</c:v>
                </c:pt>
                <c:pt idx="2951">
                  <c:v>3029.3490183645545</c:v>
                </c:pt>
                <c:pt idx="2952">
                  <c:v>3028.4067636154523</c:v>
                </c:pt>
                <c:pt idx="2953">
                  <c:v>3104.9511052925441</c:v>
                </c:pt>
                <c:pt idx="2954">
                  <c:v>3154.5580464952932</c:v>
                </c:pt>
                <c:pt idx="2955">
                  <c:v>3348.9396585601457</c:v>
                </c:pt>
                <c:pt idx="2956">
                  <c:v>3421.7149812408275</c:v>
                </c:pt>
                <c:pt idx="2957">
                  <c:v>3331.3693788268811</c:v>
                </c:pt>
                <c:pt idx="2958">
                  <c:v>3220.5713056824156</c:v>
                </c:pt>
                <c:pt idx="2959">
                  <c:v>3085.8288765607576</c:v>
                </c:pt>
                <c:pt idx="2960">
                  <c:v>2955.4097339349819</c:v>
                </c:pt>
                <c:pt idx="2961">
                  <c:v>2671.5139207053917</c:v>
                </c:pt>
                <c:pt idx="2962">
                  <c:v>2481.0676078867909</c:v>
                </c:pt>
                <c:pt idx="2963">
                  <c:v>2387.8398144755902</c:v>
                </c:pt>
                <c:pt idx="2964">
                  <c:v>2390.1677379733728</c:v>
                </c:pt>
                <c:pt idx="2965">
                  <c:v>2221.6149913839186</c:v>
                </c:pt>
                <c:pt idx="2966">
                  <c:v>2160.0912989425201</c:v>
                </c:pt>
                <c:pt idx="2967">
                  <c:v>2136.0360894654323</c:v>
                </c:pt>
                <c:pt idx="2968">
                  <c:v>2140.9690702107337</c:v>
                </c:pt>
                <c:pt idx="2969">
                  <c:v>2298.2701865609047</c:v>
                </c:pt>
                <c:pt idx="2970">
                  <c:v>2379.3040949837205</c:v>
                </c:pt>
                <c:pt idx="2971">
                  <c:v>2533.6675935866897</c:v>
                </c:pt>
                <c:pt idx="2972">
                  <c:v>2452.6336851638744</c:v>
                </c:pt>
                <c:pt idx="2973">
                  <c:v>2367.7753309947016</c:v>
                </c:pt>
                <c:pt idx="2974">
                  <c:v>2363.2857642489776</c:v>
                </c:pt>
                <c:pt idx="2975">
                  <c:v>2347.2120067642882</c:v>
                </c:pt>
                <c:pt idx="2976">
                  <c:v>2367.6644774948072</c:v>
                </c:pt>
                <c:pt idx="2977">
                  <c:v>2362.3989362498228</c:v>
                </c:pt>
                <c:pt idx="2978">
                  <c:v>2357.1333950048379</c:v>
                </c:pt>
                <c:pt idx="2979">
                  <c:v>2363.6183247486611</c:v>
                </c:pt>
                <c:pt idx="2980">
                  <c:v>2323.8219182865669</c:v>
                </c:pt>
                <c:pt idx="2981">
                  <c:v>2206.0955013987009</c:v>
                </c:pt>
                <c:pt idx="2982">
                  <c:v>2129.994573721187</c:v>
                </c:pt>
                <c:pt idx="2983">
                  <c:v>2053.6165122939365</c:v>
                </c:pt>
                <c:pt idx="2984">
                  <c:v>1997.2475075976279</c:v>
                </c:pt>
                <c:pt idx="2985">
                  <c:v>1978.7903998652084</c:v>
                </c:pt>
                <c:pt idx="2986">
                  <c:v>1963.3817633798851</c:v>
                </c:pt>
                <c:pt idx="2987">
                  <c:v>1917.8764016732287</c:v>
                </c:pt>
                <c:pt idx="2988">
                  <c:v>1711.5226116197803</c:v>
                </c:pt>
                <c:pt idx="2989">
                  <c:v>1612.0870222144922</c:v>
                </c:pt>
                <c:pt idx="2990">
                  <c:v>1544.9652280284256</c:v>
                </c:pt>
                <c:pt idx="2991">
                  <c:v>1577.888717497066</c:v>
                </c:pt>
                <c:pt idx="2992">
                  <c:v>1647.8927026803874</c:v>
                </c:pt>
                <c:pt idx="2993">
                  <c:v>1710.7466371205192</c:v>
                </c:pt>
                <c:pt idx="2994">
                  <c:v>1816.9442900193662</c:v>
                </c:pt>
                <c:pt idx="2995">
                  <c:v>1935.0032674069155</c:v>
                </c:pt>
                <c:pt idx="2996">
                  <c:v>1993.2567816014291</c:v>
                </c:pt>
                <c:pt idx="2997">
                  <c:v>2055.9998625416665</c:v>
                </c:pt>
                <c:pt idx="2998">
                  <c:v>2208.755985396167</c:v>
                </c:pt>
                <c:pt idx="2999">
                  <c:v>2311.2954727984984</c:v>
                </c:pt>
                <c:pt idx="3000">
                  <c:v>2447.8669846684143</c:v>
                </c:pt>
                <c:pt idx="3001">
                  <c:v>2484.3932128836236</c:v>
                </c:pt>
                <c:pt idx="3002">
                  <c:v>2457.1232519095979</c:v>
                </c:pt>
                <c:pt idx="3003">
                  <c:v>2635.5973867396019</c:v>
                </c:pt>
                <c:pt idx="3004">
                  <c:v>2750.164478880477</c:v>
                </c:pt>
                <c:pt idx="3005">
                  <c:v>2672.6224557043356</c:v>
                </c:pt>
                <c:pt idx="3006">
                  <c:v>2616.3643045079211</c:v>
                </c:pt>
                <c:pt idx="3007">
                  <c:v>2712.4188621664298</c:v>
                </c:pt>
                <c:pt idx="3008">
                  <c:v>2665.2506979613572</c:v>
                </c:pt>
                <c:pt idx="3009">
                  <c:v>2596.4106745269269</c:v>
                </c:pt>
                <c:pt idx="3010">
                  <c:v>2542.2033130785594</c:v>
                </c:pt>
                <c:pt idx="3011">
                  <c:v>2407.2946037070597</c:v>
                </c:pt>
                <c:pt idx="3012">
                  <c:v>2322.990517037359</c:v>
                </c:pt>
                <c:pt idx="3013">
                  <c:v>2317.7249757923746</c:v>
                </c:pt>
                <c:pt idx="3014">
                  <c:v>2382.2417127309222</c:v>
                </c:pt>
                <c:pt idx="3015">
                  <c:v>2503.5154416154096</c:v>
                </c:pt>
                <c:pt idx="3016">
                  <c:v>2669.8511182069751</c:v>
                </c:pt>
                <c:pt idx="3017">
                  <c:v>2820.1130373138512</c:v>
                </c:pt>
                <c:pt idx="3018">
                  <c:v>2871.1056472652808</c:v>
                </c:pt>
                <c:pt idx="3019">
                  <c:v>3237.0884771666833</c:v>
                </c:pt>
                <c:pt idx="3020">
                  <c:v>3358.0850723014346</c:v>
                </c:pt>
                <c:pt idx="3021">
                  <c:v>3374.5468170357549</c:v>
                </c:pt>
                <c:pt idx="3022">
                  <c:v>3373.8816960363883</c:v>
                </c:pt>
                <c:pt idx="3023">
                  <c:v>3356.089709303335</c:v>
                </c:pt>
                <c:pt idx="3024">
                  <c:v>3387.2949695236121</c:v>
                </c:pt>
                <c:pt idx="3025">
                  <c:v>3615.7640328059961</c:v>
                </c:pt>
                <c:pt idx="3026">
                  <c:v>3709.7123739665103</c:v>
                </c:pt>
                <c:pt idx="3027">
                  <c:v>3777.0004484024194</c:v>
                </c:pt>
                <c:pt idx="3028">
                  <c:v>3853.8773505791937</c:v>
                </c:pt>
                <c:pt idx="3029">
                  <c:v>3822.7275171088645</c:v>
                </c:pt>
                <c:pt idx="3030">
                  <c:v>3700.5669602252215</c:v>
                </c:pt>
                <c:pt idx="3031">
                  <c:v>3596.4200970744214</c:v>
                </c:pt>
                <c:pt idx="3032">
                  <c:v>3558.2864931107433</c:v>
                </c:pt>
                <c:pt idx="3033">
                  <c:v>3511.3954626554068</c:v>
                </c:pt>
                <c:pt idx="3034">
                  <c:v>3446.9341524668062</c:v>
                </c:pt>
                <c:pt idx="3035">
                  <c:v>3362.4083587973164</c:v>
                </c:pt>
                <c:pt idx="3036">
                  <c:v>3291.4066921149456</c:v>
                </c:pt>
                <c:pt idx="3037">
                  <c:v>3333.0321813252976</c:v>
                </c:pt>
                <c:pt idx="3038">
                  <c:v>3254.4924766501058</c:v>
                </c:pt>
                <c:pt idx="3039">
                  <c:v>3419.6087647428335</c:v>
                </c:pt>
                <c:pt idx="3040">
                  <c:v>3539.2196911289043</c:v>
                </c:pt>
                <c:pt idx="3041">
                  <c:v>3739.6982456879496</c:v>
                </c:pt>
                <c:pt idx="3042">
                  <c:v>3975.3727864634702</c:v>
                </c:pt>
                <c:pt idx="3043">
                  <c:v>3866.3483693173152</c:v>
                </c:pt>
                <c:pt idx="3044">
                  <c:v>3848.6118093342093</c:v>
                </c:pt>
                <c:pt idx="3045">
                  <c:v>3695.6339794799201</c:v>
                </c:pt>
                <c:pt idx="3046">
                  <c:v>3642.86771353018</c:v>
                </c:pt>
                <c:pt idx="3047">
                  <c:v>3630.5629750419002</c:v>
                </c:pt>
                <c:pt idx="3048">
                  <c:v>3652.1239807713632</c:v>
                </c:pt>
                <c:pt idx="3049">
                  <c:v>3721.2411379555297</c:v>
                </c:pt>
                <c:pt idx="3050">
                  <c:v>4123.0850750727741</c:v>
                </c:pt>
                <c:pt idx="3051">
                  <c:v>4400.7176655583307</c:v>
                </c:pt>
                <c:pt idx="3052">
                  <c:v>4490.2872934730158</c:v>
                </c:pt>
                <c:pt idx="3053">
                  <c:v>4329.4388651262234</c:v>
                </c:pt>
                <c:pt idx="3054">
                  <c:v>4007.5203014328495</c:v>
                </c:pt>
                <c:pt idx="3055">
                  <c:v>3839.4109688429735</c:v>
                </c:pt>
                <c:pt idx="3056">
                  <c:v>3722.405099704421</c:v>
                </c:pt>
                <c:pt idx="3057">
                  <c:v>3617.9256760539374</c:v>
                </c:pt>
                <c:pt idx="3058">
                  <c:v>3519.3769146478048</c:v>
                </c:pt>
                <c:pt idx="3059">
                  <c:v>3332.3670603259311</c:v>
                </c:pt>
                <c:pt idx="3060">
                  <c:v>3263.1944763918177</c:v>
                </c:pt>
                <c:pt idx="3061">
                  <c:v>3209.2088219432385</c:v>
                </c:pt>
                <c:pt idx="3062">
                  <c:v>3279.4899408762958</c:v>
                </c:pt>
                <c:pt idx="3063">
                  <c:v>3364.2374415455747</c:v>
                </c:pt>
                <c:pt idx="3064">
                  <c:v>3470.6013746942631</c:v>
                </c:pt>
                <c:pt idx="3065">
                  <c:v>3788.4737856414904</c:v>
                </c:pt>
                <c:pt idx="3066">
                  <c:v>4018.7719316721323</c:v>
                </c:pt>
                <c:pt idx="3067">
                  <c:v>4082.7898278611556</c:v>
                </c:pt>
                <c:pt idx="3068">
                  <c:v>4194.1421685050927</c:v>
                </c:pt>
                <c:pt idx="3069">
                  <c:v>4307.7115791469187</c:v>
                </c:pt>
                <c:pt idx="3070">
                  <c:v>4268.5248669342436</c:v>
                </c:pt>
                <c:pt idx="3071">
                  <c:v>4332.5981898732134</c:v>
                </c:pt>
                <c:pt idx="3072">
                  <c:v>4562.3974951543305</c:v>
                </c:pt>
                <c:pt idx="3073">
                  <c:v>4763.4303172128475</c:v>
                </c:pt>
                <c:pt idx="3074">
                  <c:v>4989.3497499976602</c:v>
                </c:pt>
                <c:pt idx="3075">
                  <c:v>5123.4824848698991</c:v>
                </c:pt>
                <c:pt idx="3076">
                  <c:v>5246.6407232525917</c:v>
                </c:pt>
                <c:pt idx="3077">
                  <c:v>4907.7061473254253</c:v>
                </c:pt>
                <c:pt idx="3078">
                  <c:v>4501.261789962562</c:v>
                </c:pt>
                <c:pt idx="3079">
                  <c:v>4302.7231716516699</c:v>
                </c:pt>
                <c:pt idx="3080">
                  <c:v>4134.1704250622161</c:v>
                </c:pt>
                <c:pt idx="3081">
                  <c:v>3907.7521515278781</c:v>
                </c:pt>
                <c:pt idx="3082">
                  <c:v>3778.6078241508881</c:v>
                </c:pt>
                <c:pt idx="3083">
                  <c:v>3815.0231988662022</c:v>
                </c:pt>
                <c:pt idx="3084">
                  <c:v>3589.1591928313369</c:v>
                </c:pt>
                <c:pt idx="3085">
                  <c:v>3375.0456577852792</c:v>
                </c:pt>
                <c:pt idx="3086">
                  <c:v>3519.986608897224</c:v>
                </c:pt>
                <c:pt idx="3087">
                  <c:v>3690.7009987346191</c:v>
                </c:pt>
                <c:pt idx="3088">
                  <c:v>3771.9011874072758</c:v>
                </c:pt>
                <c:pt idx="3089">
                  <c:v>3769.9612511591235</c:v>
                </c:pt>
                <c:pt idx="3090">
                  <c:v>3841.9605993405444</c:v>
                </c:pt>
                <c:pt idx="3091">
                  <c:v>4082.7344011112086</c:v>
                </c:pt>
                <c:pt idx="3092">
                  <c:v>4101.1360820936807</c:v>
                </c:pt>
                <c:pt idx="3093">
                  <c:v>4119.3160560763645</c:v>
                </c:pt>
                <c:pt idx="3094">
                  <c:v>4187.8235190111109</c:v>
                </c:pt>
                <c:pt idx="3095">
                  <c:v>4098.6418783460567</c:v>
                </c:pt>
                <c:pt idx="3096">
                  <c:v>4164.5997107832318</c:v>
                </c:pt>
                <c:pt idx="3097">
                  <c:v>4311.314317893487</c:v>
                </c:pt>
                <c:pt idx="3098">
                  <c:v>4342.1315908641336</c:v>
                </c:pt>
                <c:pt idx="3099">
                  <c:v>4496.8276499667854</c:v>
                </c:pt>
                <c:pt idx="3100">
                  <c:v>4254.7790329473364</c:v>
                </c:pt>
                <c:pt idx="3101">
                  <c:v>4208.6639769912608</c:v>
                </c:pt>
                <c:pt idx="3102">
                  <c:v>4010.0699319304213</c:v>
                </c:pt>
                <c:pt idx="3103">
                  <c:v>3694.0266037314514</c:v>
                </c:pt>
                <c:pt idx="3104">
                  <c:v>3656.2255602674563</c:v>
                </c:pt>
                <c:pt idx="3105">
                  <c:v>3559.7830153593177</c:v>
                </c:pt>
                <c:pt idx="3106">
                  <c:v>3458.2412094560359</c:v>
                </c:pt>
                <c:pt idx="3107">
                  <c:v>3475.0355146900397</c:v>
                </c:pt>
                <c:pt idx="3108">
                  <c:v>3463.0633367014429</c:v>
                </c:pt>
                <c:pt idx="3109">
                  <c:v>3323.5542070843248</c:v>
                </c:pt>
                <c:pt idx="3110">
                  <c:v>4261.319389441107</c:v>
                </c:pt>
                <c:pt idx="3111">
                  <c:v>3816.1871606150935</c:v>
                </c:pt>
                <c:pt idx="3112">
                  <c:v>3526.8040991407302</c:v>
                </c:pt>
                <c:pt idx="3113">
                  <c:v>3978.365830960619</c:v>
                </c:pt>
                <c:pt idx="3114">
                  <c:v>3942.4492969948292</c:v>
                </c:pt>
                <c:pt idx="3115">
                  <c:v>3884.6391967998934</c:v>
                </c:pt>
                <c:pt idx="3116">
                  <c:v>3721.2965647054766</c:v>
                </c:pt>
                <c:pt idx="3117">
                  <c:v>3424.0983314885571</c:v>
                </c:pt>
                <c:pt idx="3118">
                  <c:v>3487.007692678636</c:v>
                </c:pt>
                <c:pt idx="3119">
                  <c:v>3355.9234290534937</c:v>
                </c:pt>
                <c:pt idx="3120">
                  <c:v>2848.2143995370848</c:v>
                </c:pt>
                <c:pt idx="3121">
                  <c:v>2765.4622618659059</c:v>
                </c:pt>
                <c:pt idx="3122">
                  <c:v>3302.4366153544397</c:v>
                </c:pt>
                <c:pt idx="3123">
                  <c:v>3685.7125912393703</c:v>
                </c:pt>
                <c:pt idx="3124">
                  <c:v>3834.4225613477242</c:v>
                </c:pt>
                <c:pt idx="3125">
                  <c:v>3873.1658595608214</c:v>
                </c:pt>
                <c:pt idx="3126">
                  <c:v>3821.0092878605005</c:v>
                </c:pt>
                <c:pt idx="3127">
                  <c:v>3773.8411236554284</c:v>
                </c:pt>
                <c:pt idx="3128">
                  <c:v>3732.7699019445486</c:v>
                </c:pt>
                <c:pt idx="3129">
                  <c:v>3586.7204158336604</c:v>
                </c:pt>
                <c:pt idx="3130">
                  <c:v>3332.145353326142</c:v>
                </c:pt>
                <c:pt idx="3131">
                  <c:v>2809.914515323565</c:v>
                </c:pt>
                <c:pt idx="3132">
                  <c:v>2595.8009802775077</c:v>
                </c:pt>
                <c:pt idx="3133">
                  <c:v>2437.1141951786562</c:v>
                </c:pt>
                <c:pt idx="3134">
                  <c:v>2469.2617101480359</c:v>
                </c:pt>
                <c:pt idx="3135">
                  <c:v>2488.8827796293472</c:v>
                </c:pt>
                <c:pt idx="3136">
                  <c:v>2536.3280775841558</c:v>
                </c:pt>
                <c:pt idx="3137">
                  <c:v>2792.7322228399316</c:v>
                </c:pt>
                <c:pt idx="3138">
                  <c:v>3114.3182260336216</c:v>
                </c:pt>
                <c:pt idx="3139">
                  <c:v>3213.5875351890677</c:v>
                </c:pt>
                <c:pt idx="3140">
                  <c:v>3271.2313551341626</c:v>
                </c:pt>
                <c:pt idx="3141">
                  <c:v>3295.2311378613026</c:v>
                </c:pt>
                <c:pt idx="3142">
                  <c:v>3354.2606265550771</c:v>
                </c:pt>
                <c:pt idx="3143">
                  <c:v>3423.6549174889797</c:v>
                </c:pt>
                <c:pt idx="3144">
                  <c:v>3473.760699441254</c:v>
                </c:pt>
                <c:pt idx="3145">
                  <c:v>3584.2816388359829</c:v>
                </c:pt>
                <c:pt idx="3146">
                  <c:v>3633.3897392892077</c:v>
                </c:pt>
                <c:pt idx="3147">
                  <c:v>3521.9819718953231</c:v>
                </c:pt>
                <c:pt idx="3148">
                  <c:v>3321.1708568365952</c:v>
                </c:pt>
                <c:pt idx="3149">
                  <c:v>3210.3727836921303</c:v>
                </c:pt>
                <c:pt idx="3150">
                  <c:v>3137.9300215111316</c:v>
                </c:pt>
                <c:pt idx="3151">
                  <c:v>3008.4531336344576</c:v>
                </c:pt>
                <c:pt idx="3152">
                  <c:v>2858.0249342777402</c:v>
                </c:pt>
                <c:pt idx="3153">
                  <c:v>2711.3657539174328</c:v>
                </c:pt>
                <c:pt idx="3154">
                  <c:v>2721.675129407613</c:v>
                </c:pt>
                <c:pt idx="3155">
                  <c:v>2725.8875624036009</c:v>
                </c:pt>
                <c:pt idx="3156">
                  <c:v>2753.4900838773092</c:v>
                </c:pt>
                <c:pt idx="3157">
                  <c:v>2759.7533066213437</c:v>
                </c:pt>
                <c:pt idx="3158">
                  <c:v>2835.6325272990689</c:v>
                </c:pt>
                <c:pt idx="3159">
                  <c:v>2201.9384951526604</c:v>
                </c:pt>
                <c:pt idx="3160">
                  <c:v>2284.0809385744201</c:v>
                </c:pt>
                <c:pt idx="3161">
                  <c:v>2413.2252659514106</c:v>
                </c:pt>
                <c:pt idx="3162">
                  <c:v>2644.4102399812077</c:v>
                </c:pt>
                <c:pt idx="3163">
                  <c:v>2797.0555093358134</c:v>
                </c:pt>
                <c:pt idx="3164">
                  <c:v>2853.8125012817527</c:v>
                </c:pt>
                <c:pt idx="3165">
                  <c:v>2973.9776951672952</c:v>
                </c:pt>
                <c:pt idx="3166">
                  <c:v>3033.1180373609645</c:v>
                </c:pt>
                <c:pt idx="3167">
                  <c:v>3152.7289637470353</c:v>
                </c:pt>
                <c:pt idx="3168">
                  <c:v>3216.2480191865338</c:v>
                </c:pt>
                <c:pt idx="3169">
                  <c:v>3263.8041706412369</c:v>
                </c:pt>
                <c:pt idx="3170">
                  <c:v>3327.1015190809462</c:v>
                </c:pt>
                <c:pt idx="3171">
                  <c:v>3267.850323387383</c:v>
                </c:pt>
                <c:pt idx="3172">
                  <c:v>3062.660495082825</c:v>
                </c:pt>
                <c:pt idx="3173">
                  <c:v>2940.9987789487081</c:v>
                </c:pt>
                <c:pt idx="3174">
                  <c:v>2770.5060961111017</c:v>
                </c:pt>
                <c:pt idx="3175">
                  <c:v>2630.8306862441418</c:v>
                </c:pt>
                <c:pt idx="3176">
                  <c:v>2439.4421186764389</c:v>
                </c:pt>
                <c:pt idx="3177">
                  <c:v>2441.3266281746442</c:v>
                </c:pt>
                <c:pt idx="3178">
                  <c:v>2484.6703466333593</c:v>
                </c:pt>
                <c:pt idx="3179">
                  <c:v>2368.9392927435929</c:v>
                </c:pt>
                <c:pt idx="3180">
                  <c:v>2278.7599705794883</c:v>
                </c:pt>
                <c:pt idx="3181">
                  <c:v>2344.1635355171916</c:v>
                </c:pt>
                <c:pt idx="3182">
                  <c:v>2265.1804168424228</c:v>
                </c:pt>
                <c:pt idx="3183">
                  <c:v>2386.7867062265932</c:v>
                </c:pt>
                <c:pt idx="3184">
                  <c:v>2560.3278603112958</c:v>
                </c:pt>
                <c:pt idx="3185">
                  <c:v>2658.9320484673758</c:v>
                </c:pt>
                <c:pt idx="3186">
                  <c:v>2630.8861129940892</c:v>
                </c:pt>
                <c:pt idx="3187">
                  <c:v>2563.0437710587089</c:v>
                </c:pt>
                <c:pt idx="3188">
                  <c:v>2427.6362209376844</c:v>
                </c:pt>
                <c:pt idx="3189">
                  <c:v>2390.777432222792</c:v>
                </c:pt>
                <c:pt idx="3190">
                  <c:v>2396.4863874673542</c:v>
                </c:pt>
                <c:pt idx="3191">
                  <c:v>2394.4910244692546</c:v>
                </c:pt>
                <c:pt idx="3192">
                  <c:v>2435.7285264299762</c:v>
                </c:pt>
                <c:pt idx="3193">
                  <c:v>2456.9569716597562</c:v>
                </c:pt>
                <c:pt idx="3194">
                  <c:v>2563.2100513085506</c:v>
                </c:pt>
                <c:pt idx="3195">
                  <c:v>2819.3370628145904</c:v>
                </c:pt>
                <c:pt idx="3196">
                  <c:v>2807.1986045761523</c:v>
                </c:pt>
                <c:pt idx="3197">
                  <c:v>2561.1038348105567</c:v>
                </c:pt>
                <c:pt idx="3198">
                  <c:v>2296.9399445621721</c:v>
                </c:pt>
                <c:pt idx="3199">
                  <c:v>2284.2472188242618</c:v>
                </c:pt>
                <c:pt idx="3200">
                  <c:v>2137.7543187137958</c:v>
                </c:pt>
                <c:pt idx="3201">
                  <c:v>2015.4274815803117</c:v>
                </c:pt>
                <c:pt idx="3202">
                  <c:v>1951.4095853912884</c:v>
                </c:pt>
                <c:pt idx="3203">
                  <c:v>1949.8576363927668</c:v>
                </c:pt>
                <c:pt idx="3204">
                  <c:v>1979.788081364258</c:v>
                </c:pt>
                <c:pt idx="3205">
                  <c:v>2026.1248443201225</c:v>
                </c:pt>
                <c:pt idx="3206">
                  <c:v>2035.1039778115698</c:v>
                </c:pt>
                <c:pt idx="3207">
                  <c:v>2071.5747792768316</c:v>
                </c:pt>
                <c:pt idx="3208">
                  <c:v>2381.1331777319783</c:v>
                </c:pt>
                <c:pt idx="3209">
                  <c:v>2634.3779982407632</c:v>
                </c:pt>
                <c:pt idx="3210">
                  <c:v>2789.8500318426763</c:v>
                </c:pt>
                <c:pt idx="3211">
                  <c:v>2770.8386566107852</c:v>
                </c:pt>
                <c:pt idx="3212">
                  <c:v>2660.4839974658976</c:v>
                </c:pt>
                <c:pt idx="3213">
                  <c:v>2378.2509867347235</c:v>
                </c:pt>
                <c:pt idx="3214">
                  <c:v>2189.8554636641693</c:v>
                </c:pt>
                <c:pt idx="3215">
                  <c:v>2147.5094267045038</c:v>
                </c:pt>
                <c:pt idx="3216">
                  <c:v>2032.8869078136815</c:v>
                </c:pt>
                <c:pt idx="3217">
                  <c:v>2103.5005872464221</c:v>
                </c:pt>
                <c:pt idx="3218">
                  <c:v>1908.5647076820981</c:v>
                </c:pt>
                <c:pt idx="3219">
                  <c:v>1926.5784014149401</c:v>
                </c:pt>
                <c:pt idx="3220">
                  <c:v>1840.6115122468232</c:v>
                </c:pt>
                <c:pt idx="3221">
                  <c:v>1652.6594031758473</c:v>
                </c:pt>
                <c:pt idx="3222">
                  <c:v>1683.7538098962295</c:v>
                </c:pt>
                <c:pt idx="3223">
                  <c:v>2050.5680410468403</c:v>
                </c:pt>
                <c:pt idx="3224">
                  <c:v>2197.9477691564616</c:v>
                </c:pt>
                <c:pt idx="3225">
                  <c:v>2252.9865318540374</c:v>
                </c:pt>
                <c:pt idx="3226">
                  <c:v>2226.3816918793786</c:v>
                </c:pt>
                <c:pt idx="3227">
                  <c:v>2205.8737943989122</c:v>
                </c:pt>
                <c:pt idx="3228">
                  <c:v>2178.4929799249926</c:v>
                </c:pt>
                <c:pt idx="3229">
                  <c:v>1927.5206561640425</c:v>
                </c:pt>
                <c:pt idx="3230">
                  <c:v>1825.9234235108138</c:v>
                </c:pt>
                <c:pt idx="3231">
                  <c:v>1635.5325374421602</c:v>
                </c:pt>
                <c:pt idx="3232">
                  <c:v>1727.873502854206</c:v>
                </c:pt>
                <c:pt idx="3233">
                  <c:v>1962.2732283809407</c:v>
                </c:pt>
                <c:pt idx="3234">
                  <c:v>2153.2183819490665</c:v>
                </c:pt>
                <c:pt idx="3235">
                  <c:v>2663.6433222128881</c:v>
                </c:pt>
                <c:pt idx="3236">
                  <c:v>2587.5978212853215</c:v>
                </c:pt>
                <c:pt idx="3237">
                  <c:v>2576.2907642960913</c:v>
                </c:pt>
                <c:pt idx="3238">
                  <c:v>2582.9419742897558</c:v>
                </c:pt>
                <c:pt idx="3239">
                  <c:v>2632.7706224922945</c:v>
                </c:pt>
                <c:pt idx="3240">
                  <c:v>2695.5137034325317</c:v>
                </c:pt>
                <c:pt idx="3241">
                  <c:v>2717.6844034114142</c:v>
                </c:pt>
                <c:pt idx="3242">
                  <c:v>2738.9682753911416</c:v>
                </c:pt>
                <c:pt idx="3243">
                  <c:v>2676.0034874511152</c:v>
                </c:pt>
                <c:pt idx="3244">
                  <c:v>2407.0728967072705</c:v>
                </c:pt>
                <c:pt idx="3245">
                  <c:v>2379.6366554834035</c:v>
                </c:pt>
                <c:pt idx="3246">
                  <c:v>2414.4446544502493</c:v>
                </c:pt>
                <c:pt idx="3247">
                  <c:v>1903.0220326873773</c:v>
                </c:pt>
                <c:pt idx="3248">
                  <c:v>1863.0593459754418</c:v>
                </c:pt>
                <c:pt idx="3249">
                  <c:v>1836.5099327507298</c:v>
                </c:pt>
                <c:pt idx="3250">
                  <c:v>1814.172952522006</c:v>
                </c:pt>
                <c:pt idx="3251">
                  <c:v>1832.186646254848</c:v>
                </c:pt>
                <c:pt idx="3252">
                  <c:v>1792.944507292226</c:v>
                </c:pt>
                <c:pt idx="3253">
                  <c:v>1556.7156990172332</c:v>
                </c:pt>
                <c:pt idx="3254">
                  <c:v>1495.0257263259928</c:v>
                </c:pt>
                <c:pt idx="3255">
                  <c:v>1466.4255233532342</c:v>
                </c:pt>
                <c:pt idx="3256">
                  <c:v>1512.9839933088876</c:v>
                </c:pt>
                <c:pt idx="3257">
                  <c:v>1494.3051785766791</c:v>
                </c:pt>
                <c:pt idx="3258">
                  <c:v>1419.7007731477395</c:v>
                </c:pt>
                <c:pt idx="3259">
                  <c:v>1863.6690402248612</c:v>
                </c:pt>
                <c:pt idx="3260">
                  <c:v>1918.5969494225424</c:v>
                </c:pt>
                <c:pt idx="3261">
                  <c:v>1892.8789374470387</c:v>
                </c:pt>
                <c:pt idx="3262">
                  <c:v>1920.2043251710113</c:v>
                </c:pt>
                <c:pt idx="3263">
                  <c:v>1945.8669103965678</c:v>
                </c:pt>
                <c:pt idx="3264">
                  <c:v>2001.0165265940379</c:v>
                </c:pt>
                <c:pt idx="3265">
                  <c:v>2143.4078472084107</c:v>
                </c:pt>
                <c:pt idx="3266">
                  <c:v>2221.8921251336546</c:v>
                </c:pt>
                <c:pt idx="3267">
                  <c:v>2227.1022396286921</c:v>
                </c:pt>
                <c:pt idx="3268">
                  <c:v>2263.5730410939536</c:v>
                </c:pt>
                <c:pt idx="3269">
                  <c:v>2211.250189143791</c:v>
                </c:pt>
                <c:pt idx="3270">
                  <c:v>2132.2116437190753</c:v>
                </c:pt>
                <c:pt idx="3271">
                  <c:v>1696.44653563414</c:v>
                </c:pt>
                <c:pt idx="3272">
                  <c:v>1599.5605767264235</c:v>
                </c:pt>
                <c:pt idx="3273">
                  <c:v>1599.1171627268459</c:v>
                </c:pt>
                <c:pt idx="3274">
                  <c:v>1586.0364497393052</c:v>
                </c:pt>
                <c:pt idx="3275">
                  <c:v>1535.9306677870309</c:v>
                </c:pt>
                <c:pt idx="3276">
                  <c:v>1542.1384637811182</c:v>
                </c:pt>
                <c:pt idx="3277">
                  <c:v>1527.339521545214</c:v>
                </c:pt>
                <c:pt idx="3278">
                  <c:v>1528.0046425445805</c:v>
                </c:pt>
                <c:pt idx="3279">
                  <c:v>1529.0577507935773</c:v>
                </c:pt>
                <c:pt idx="3280">
                  <c:v>1571.6254947530317</c:v>
                </c:pt>
                <c:pt idx="3281">
                  <c:v>1652.1051356763751</c:v>
                </c:pt>
                <c:pt idx="3282">
                  <c:v>1640.520944937409</c:v>
                </c:pt>
                <c:pt idx="3283">
                  <c:v>1614.4703724622218</c:v>
                </c:pt>
                <c:pt idx="3284">
                  <c:v>1553.2792405205064</c:v>
                </c:pt>
                <c:pt idx="3285">
                  <c:v>1537.5380435354998</c:v>
                </c:pt>
                <c:pt idx="3286">
                  <c:v>1526.9515342955835</c:v>
                </c:pt>
                <c:pt idx="3287">
                  <c:v>1508.051012563586</c:v>
                </c:pt>
                <c:pt idx="3288">
                  <c:v>1497.8524905733002</c:v>
                </c:pt>
                <c:pt idx="3289">
                  <c:v>1519.6906300524995</c:v>
                </c:pt>
                <c:pt idx="3290">
                  <c:v>1548.4016865251524</c:v>
                </c:pt>
                <c:pt idx="3291">
                  <c:v>1565.7502592586279</c:v>
                </c:pt>
                <c:pt idx="3292">
                  <c:v>1543.5795592797454</c:v>
                </c:pt>
                <c:pt idx="3293">
                  <c:v>1445.3079316233486</c:v>
                </c:pt>
                <c:pt idx="3294">
                  <c:v>1393.0959331730805</c:v>
                </c:pt>
                <c:pt idx="3295">
                  <c:v>1348.5328262155267</c:v>
                </c:pt>
                <c:pt idx="3296">
                  <c:v>1354.1863547101418</c:v>
                </c:pt>
                <c:pt idx="3297">
                  <c:v>1404.5138436622051</c:v>
                </c:pt>
                <c:pt idx="3298">
                  <c:v>1367.5996281973657</c:v>
                </c:pt>
                <c:pt idx="3299">
                  <c:v>1341.1056417226011</c:v>
                </c:pt>
                <c:pt idx="3300">
                  <c:v>1300.8103945109822</c:v>
                </c:pt>
                <c:pt idx="3301">
                  <c:v>1300.9766747608237</c:v>
                </c:pt>
                <c:pt idx="3302">
                  <c:v>1329.9094382332655</c:v>
                </c:pt>
                <c:pt idx="3303">
                  <c:v>1318.1589672444577</c:v>
                </c:pt>
                <c:pt idx="3304">
                  <c:v>1346.3711829675856</c:v>
                </c:pt>
                <c:pt idx="3305">
                  <c:v>1375.4147999399217</c:v>
                </c:pt>
                <c:pt idx="3306">
                  <c:v>1458.4440713608367</c:v>
                </c:pt>
                <c:pt idx="3307">
                  <c:v>1673.83242165568</c:v>
                </c:pt>
                <c:pt idx="3308">
                  <c:v>1696.2248286343511</c:v>
                </c:pt>
                <c:pt idx="3309">
                  <c:v>1693.3426376370965</c:v>
                </c:pt>
                <c:pt idx="3310">
                  <c:v>1698.1647648825033</c:v>
                </c:pt>
                <c:pt idx="3311">
                  <c:v>1729.2591716028862</c:v>
                </c:pt>
                <c:pt idx="3312">
                  <c:v>1748.2151200848307</c:v>
                </c:pt>
                <c:pt idx="3313">
                  <c:v>1778.8106860556884</c:v>
                </c:pt>
                <c:pt idx="3314">
                  <c:v>1787.4018322975055</c:v>
                </c:pt>
                <c:pt idx="3315">
                  <c:v>1721.6102801101717</c:v>
                </c:pt>
                <c:pt idx="3316">
                  <c:v>1628.5487669488125</c:v>
                </c:pt>
                <c:pt idx="3317">
                  <c:v>1602.7753282233616</c:v>
                </c:pt>
                <c:pt idx="3318">
                  <c:v>1674.1649821553633</c:v>
                </c:pt>
                <c:pt idx="3319">
                  <c:v>1674.940956654624</c:v>
                </c:pt>
                <c:pt idx="3320">
                  <c:v>1669.4537084098506</c:v>
                </c:pt>
                <c:pt idx="3321">
                  <c:v>1596.2349717295913</c:v>
                </c:pt>
                <c:pt idx="3322">
                  <c:v>1544.521814028848</c:v>
                </c:pt>
                <c:pt idx="3323">
                  <c:v>1638.5255819393096</c:v>
                </c:pt>
                <c:pt idx="3324">
                  <c:v>1634.0360151935859</c:v>
                </c:pt>
                <c:pt idx="3325">
                  <c:v>1561.6486797625346</c:v>
                </c:pt>
                <c:pt idx="3326">
                  <c:v>1567.1913547572551</c:v>
                </c:pt>
                <c:pt idx="3327">
                  <c:v>1570.406106254193</c:v>
                </c:pt>
                <c:pt idx="3328">
                  <c:v>1610.3687929661289</c:v>
                </c:pt>
                <c:pt idx="3329">
                  <c:v>1669.5645619097452</c:v>
                </c:pt>
                <c:pt idx="3330">
                  <c:v>1740.1782413424855</c:v>
                </c:pt>
                <c:pt idx="3331">
                  <c:v>1802.2007745334092</c:v>
                </c:pt>
                <c:pt idx="3332">
                  <c:v>1869.6551292191593</c:v>
                </c:pt>
                <c:pt idx="3333">
                  <c:v>1783.7436668009898</c:v>
                </c:pt>
                <c:pt idx="3334">
                  <c:v>1781.0277560535767</c:v>
                </c:pt>
                <c:pt idx="3335">
                  <c:v>1754.2012090791288</c:v>
                </c:pt>
                <c:pt idx="3336">
                  <c:v>1789.3417685456575</c:v>
                </c:pt>
                <c:pt idx="3337">
                  <c:v>1846.9855884907522</c:v>
                </c:pt>
                <c:pt idx="3338">
                  <c:v>1876.4171927127186</c:v>
                </c:pt>
                <c:pt idx="3339">
                  <c:v>1778.0901383063749</c:v>
                </c:pt>
                <c:pt idx="3340">
                  <c:v>1621.5095697055174</c:v>
                </c:pt>
                <c:pt idx="3341">
                  <c:v>1569.4084247551432</c:v>
                </c:pt>
                <c:pt idx="3342">
                  <c:v>1462.1576636072996</c:v>
                </c:pt>
                <c:pt idx="3343">
                  <c:v>1492.8086563281045</c:v>
                </c:pt>
                <c:pt idx="3344">
                  <c:v>1533.4918907893539</c:v>
                </c:pt>
                <c:pt idx="3345">
                  <c:v>1604.9369714713025</c:v>
                </c:pt>
                <c:pt idx="3346">
                  <c:v>1546.1291897773167</c:v>
                </c:pt>
                <c:pt idx="3347">
                  <c:v>1523.0162350493317</c:v>
                </c:pt>
                <c:pt idx="3348">
                  <c:v>1509.8246685618967</c:v>
                </c:pt>
                <c:pt idx="3349">
                  <c:v>1459.8851668594639</c:v>
                </c:pt>
                <c:pt idx="3350">
                  <c:v>1465.4278418541846</c:v>
                </c:pt>
                <c:pt idx="3351">
                  <c:v>1496.9102358241976</c:v>
                </c:pt>
                <c:pt idx="3352">
                  <c:v>1535.986094536978</c:v>
                </c:pt>
                <c:pt idx="3353">
                  <c:v>1630.0452891973869</c:v>
                </c:pt>
                <c:pt idx="3354">
                  <c:v>1717.6195541139728</c:v>
                </c:pt>
                <c:pt idx="3355">
                  <c:v>1593.6299144820725</c:v>
                </c:pt>
                <c:pt idx="3356">
                  <c:v>1546.1846165272639</c:v>
                </c:pt>
                <c:pt idx="3357">
                  <c:v>1507.2196113143782</c:v>
                </c:pt>
                <c:pt idx="3358">
                  <c:v>1485.6031788349676</c:v>
                </c:pt>
                <c:pt idx="3359">
                  <c:v>1504.8362610666481</c:v>
                </c:pt>
                <c:pt idx="3360">
                  <c:v>1530.6651265420464</c:v>
                </c:pt>
                <c:pt idx="3361">
                  <c:v>1551.6164380220903</c:v>
                </c:pt>
                <c:pt idx="3362">
                  <c:v>1770.8292340632909</c:v>
                </c:pt>
                <c:pt idx="3363">
                  <c:v>1350.9161764632565</c:v>
                </c:pt>
                <c:pt idx="3364">
                  <c:v>1746.774024586203</c:v>
                </c:pt>
                <c:pt idx="3365">
                  <c:v>1728.3723436037308</c:v>
                </c:pt>
                <c:pt idx="3366">
                  <c:v>1494.3606053266262</c:v>
                </c:pt>
                <c:pt idx="3367">
                  <c:v>1755.0880370782841</c:v>
                </c:pt>
                <c:pt idx="3368">
                  <c:v>1795.7712715395335</c:v>
                </c:pt>
                <c:pt idx="3369">
                  <c:v>1725.6010061063703</c:v>
                </c:pt>
                <c:pt idx="3370">
                  <c:v>1680.2619246495558</c:v>
                </c:pt>
                <c:pt idx="3371">
                  <c:v>1591.3574177342371</c:v>
                </c:pt>
                <c:pt idx="3372">
                  <c:v>1533.6581710391954</c:v>
                </c:pt>
                <c:pt idx="3373">
                  <c:v>1522.5728210497541</c:v>
                </c:pt>
                <c:pt idx="3374">
                  <c:v>1534.9329862879813</c:v>
                </c:pt>
                <c:pt idx="3375">
                  <c:v>1546.2954700271584</c:v>
                </c:pt>
                <c:pt idx="3376">
                  <c:v>1561.5378262626402</c:v>
                </c:pt>
                <c:pt idx="3377">
                  <c:v>1576.5030487483859</c:v>
                </c:pt>
                <c:pt idx="3378">
                  <c:v>1682.5898481473384</c:v>
                </c:pt>
                <c:pt idx="3379">
                  <c:v>1782.4134248022567</c:v>
                </c:pt>
                <c:pt idx="3380">
                  <c:v>1887.059128702582</c:v>
                </c:pt>
                <c:pt idx="3381">
                  <c:v>1923.529930167844</c:v>
                </c:pt>
                <c:pt idx="3382">
                  <c:v>2063.9813145340645</c:v>
                </c:pt>
                <c:pt idx="3383">
                  <c:v>1998.6886030962555</c:v>
                </c:pt>
                <c:pt idx="3384">
                  <c:v>1963.6034703796738</c:v>
                </c:pt>
                <c:pt idx="3385">
                  <c:v>2040.535799306396</c:v>
                </c:pt>
                <c:pt idx="3386">
                  <c:v>2088.4245112607823</c:v>
                </c:pt>
                <c:pt idx="3387">
                  <c:v>2274.6029643334477</c:v>
                </c:pt>
                <c:pt idx="3388">
                  <c:v>2224.386328881279</c:v>
                </c:pt>
                <c:pt idx="3389">
                  <c:v>2137.4217582141123</c:v>
                </c:pt>
                <c:pt idx="3390">
                  <c:v>2027.399659568908</c:v>
                </c:pt>
                <c:pt idx="3391">
                  <c:v>1922.476821918847</c:v>
                </c:pt>
                <c:pt idx="3392">
                  <c:v>1801.9236407836736</c:v>
                </c:pt>
                <c:pt idx="3393">
                  <c:v>1779.4758070550549</c:v>
                </c:pt>
                <c:pt idx="3394">
                  <c:v>1700.3264081304444</c:v>
                </c:pt>
                <c:pt idx="3395">
                  <c:v>1678.2665616514564</c:v>
                </c:pt>
                <c:pt idx="3396">
                  <c:v>1681.8138736480776</c:v>
                </c:pt>
                <c:pt idx="3397">
                  <c:v>1663.7447531652886</c:v>
                </c:pt>
                <c:pt idx="3398">
                  <c:v>1705.7028028753234</c:v>
                </c:pt>
                <c:pt idx="3399">
                  <c:v>1756.861693076595</c:v>
                </c:pt>
                <c:pt idx="3400">
                  <c:v>1709.4718218717335</c:v>
                </c:pt>
                <c:pt idx="3401">
                  <c:v>1752.4275530808184</c:v>
                </c:pt>
                <c:pt idx="3402">
                  <c:v>1896.980516943132</c:v>
                </c:pt>
                <c:pt idx="3403">
                  <c:v>2175.111948178213</c:v>
                </c:pt>
                <c:pt idx="3404">
                  <c:v>2129.7728667213983</c:v>
                </c:pt>
                <c:pt idx="3405">
                  <c:v>2061.3762572865458</c:v>
                </c:pt>
                <c:pt idx="3406">
                  <c:v>2090.5861545087232</c:v>
                </c:pt>
                <c:pt idx="3407">
                  <c:v>2042.7528693042843</c:v>
                </c:pt>
                <c:pt idx="3408">
                  <c:v>2063.9813145340645</c:v>
                </c:pt>
                <c:pt idx="3409">
                  <c:v>2071.1867920272011</c:v>
                </c:pt>
                <c:pt idx="3410">
                  <c:v>2111.0386252392423</c:v>
                </c:pt>
                <c:pt idx="3411">
                  <c:v>2075.5655052730303</c:v>
                </c:pt>
                <c:pt idx="3412">
                  <c:v>2001.293660343774</c:v>
                </c:pt>
                <c:pt idx="3413">
                  <c:v>1913.1097011777692</c:v>
                </c:pt>
                <c:pt idx="3414">
                  <c:v>1749.2682283338277</c:v>
                </c:pt>
                <c:pt idx="3415">
                  <c:v>1669.6199886596924</c:v>
                </c:pt>
                <c:pt idx="3416">
                  <c:v>1633.0937604444832</c:v>
                </c:pt>
                <c:pt idx="3417">
                  <c:v>1643.3477091847165</c:v>
                </c:pt>
                <c:pt idx="3418">
                  <c:v>1685.5274658945405</c:v>
                </c:pt>
                <c:pt idx="3419">
                  <c:v>1653.4353776751079</c:v>
                </c:pt>
                <c:pt idx="3420">
                  <c:v>1536.8729225361333</c:v>
                </c:pt>
                <c:pt idx="3421">
                  <c:v>1554.0552150197673</c:v>
                </c:pt>
                <c:pt idx="3422">
                  <c:v>1554.775762769081</c:v>
                </c:pt>
                <c:pt idx="3423">
                  <c:v>1573.9534182508144</c:v>
                </c:pt>
                <c:pt idx="3424">
                  <c:v>1577.1681697477522</c:v>
                </c:pt>
                <c:pt idx="3425">
                  <c:v>1629.9898624474397</c:v>
                </c:pt>
                <c:pt idx="3426">
                  <c:v>1710.2477963709944</c:v>
                </c:pt>
                <c:pt idx="3427">
                  <c:v>1787.4018322975055</c:v>
                </c:pt>
                <c:pt idx="3428">
                  <c:v>1782.6905585519928</c:v>
                </c:pt>
                <c:pt idx="3429">
                  <c:v>1682.3127143976023</c:v>
                </c:pt>
                <c:pt idx="3430">
                  <c:v>1697.2779368833483</c:v>
                </c:pt>
                <c:pt idx="3431">
                  <c:v>1722.82966860901</c:v>
                </c:pt>
                <c:pt idx="3432">
                  <c:v>1715.4579108660319</c:v>
                </c:pt>
                <c:pt idx="3433">
                  <c:v>1731.3099613509328</c:v>
                </c:pt>
                <c:pt idx="3434">
                  <c:v>1713.4625478679322</c:v>
                </c:pt>
                <c:pt idx="3435">
                  <c:v>1693.1763573872549</c:v>
                </c:pt>
                <c:pt idx="3436">
                  <c:v>1699.6612871310779</c:v>
                </c:pt>
                <c:pt idx="3437">
                  <c:v>1613.1401304634892</c:v>
                </c:pt>
                <c:pt idx="3438">
                  <c:v>1574.9510997498639</c:v>
                </c:pt>
                <c:pt idx="3439">
                  <c:v>1534.101585038773</c:v>
                </c:pt>
                <c:pt idx="3440">
                  <c:v>1473.2984403466878</c:v>
                </c:pt>
                <c:pt idx="3441">
                  <c:v>1488.5407965821696</c:v>
                </c:pt>
                <c:pt idx="3442">
                  <c:v>1485.9357393346509</c:v>
                </c:pt>
                <c:pt idx="3443">
                  <c:v>1455.5618803635821</c:v>
                </c:pt>
                <c:pt idx="3444">
                  <c:v>1404.9018309118355</c:v>
                </c:pt>
                <c:pt idx="3445">
                  <c:v>1398.7494616676956</c:v>
                </c:pt>
                <c:pt idx="3446">
                  <c:v>1384.5602136812108</c:v>
                </c:pt>
                <c:pt idx="3447">
                  <c:v>1417.9271171494288</c:v>
                </c:pt>
                <c:pt idx="3448">
                  <c:v>1465.7604023538677</c:v>
                </c:pt>
                <c:pt idx="3449">
                  <c:v>1545.1315082782669</c:v>
                </c:pt>
                <c:pt idx="3450">
                  <c:v>1555.2191767686586</c:v>
                </c:pt>
                <c:pt idx="3451">
                  <c:v>1543.6904127796397</c:v>
                </c:pt>
                <c:pt idx="3452">
                  <c:v>1517.6398403044529</c:v>
                </c:pt>
                <c:pt idx="3453">
                  <c:v>1519.9677638022356</c:v>
                </c:pt>
                <c:pt idx="3454">
                  <c:v>1482.9426948375019</c:v>
                </c:pt>
                <c:pt idx="3455">
                  <c:v>1464.984427854607</c:v>
                </c:pt>
                <c:pt idx="3456">
                  <c:v>1469.6957016001197</c:v>
                </c:pt>
                <c:pt idx="3457">
                  <c:v>1469.4739946003306</c:v>
                </c:pt>
                <c:pt idx="3458">
                  <c:v>1463.7650393557683</c:v>
                </c:pt>
                <c:pt idx="3459">
                  <c:v>1479.3953828408808</c:v>
                </c:pt>
                <c:pt idx="3460">
                  <c:v>1493.7509110772069</c:v>
                </c:pt>
                <c:pt idx="3461">
                  <c:v>1483.8849495866043</c:v>
                </c:pt>
                <c:pt idx="3462">
                  <c:v>1384.2830799314747</c:v>
                </c:pt>
                <c:pt idx="3463">
                  <c:v>1373.7519974415054</c:v>
                </c:pt>
                <c:pt idx="3464">
                  <c:v>1361.1701252034898</c:v>
                </c:pt>
                <c:pt idx="3465">
                  <c:v>1361.8352462028561</c:v>
                </c:pt>
                <c:pt idx="3466">
                  <c:v>1363.6643289511139</c:v>
                </c:pt>
                <c:pt idx="3467">
                  <c:v>1362.2786602024339</c:v>
                </c:pt>
                <c:pt idx="3468">
                  <c:v>1373.1977299420334</c:v>
                </c:pt>
                <c:pt idx="3469">
                  <c:v>1434.2780083838545</c:v>
                </c:pt>
                <c:pt idx="3470">
                  <c:v>1425.742288891985</c:v>
                </c:pt>
                <c:pt idx="3471">
                  <c:v>1399.5808629169037</c:v>
                </c:pt>
                <c:pt idx="3472">
                  <c:v>1414.5460854026494</c:v>
                </c:pt>
                <c:pt idx="3473">
                  <c:v>1422.4166838951526</c:v>
                </c:pt>
                <c:pt idx="3474">
                  <c:v>1440.541231127889</c:v>
                </c:pt>
                <c:pt idx="3475">
                  <c:v>1434.1671548839604</c:v>
                </c:pt>
                <c:pt idx="3476">
                  <c:v>1359.6736029549152</c:v>
                </c:pt>
                <c:pt idx="3477">
                  <c:v>1345.1517944687471</c:v>
                </c:pt>
                <c:pt idx="3478">
                  <c:v>1331.8493744814177</c:v>
                </c:pt>
                <c:pt idx="3479">
                  <c:v>1333.567603729781</c:v>
                </c:pt>
                <c:pt idx="3480">
                  <c:v>1328.690049734427</c:v>
                </c:pt>
                <c:pt idx="3481">
                  <c:v>1308.7364197534328</c:v>
                </c:pt>
                <c:pt idx="3482">
                  <c:v>1299.0921652626189</c:v>
                </c:pt>
                <c:pt idx="3483">
                  <c:v>1267.1109305430809</c:v>
                </c:pt>
                <c:pt idx="3484">
                  <c:v>1255.8038735538507</c:v>
                </c:pt>
                <c:pt idx="3485">
                  <c:v>1296.2099742653641</c:v>
                </c:pt>
                <c:pt idx="3486">
                  <c:v>1332.8470559804673</c:v>
                </c:pt>
                <c:pt idx="3487">
                  <c:v>1342.8238709709647</c:v>
                </c:pt>
                <c:pt idx="3488">
                  <c:v>1347.7014249663187</c:v>
                </c:pt>
                <c:pt idx="3489">
                  <c:v>1347.9785587160545</c:v>
                </c:pt>
                <c:pt idx="3490">
                  <c:v>1346.6483167173217</c:v>
                </c:pt>
                <c:pt idx="3491">
                  <c:v>1344.9855142189056</c:v>
                </c:pt>
                <c:pt idx="3492">
                  <c:v>1338.9994252246074</c:v>
                </c:pt>
                <c:pt idx="3493">
                  <c:v>1307.9050185042245</c:v>
                </c:pt>
                <c:pt idx="3494">
                  <c:v>1315.4430564970446</c:v>
                </c:pt>
                <c:pt idx="3495">
                  <c:v>1328.5791962345324</c:v>
                </c:pt>
                <c:pt idx="3496">
                  <c:v>1328.2466357348492</c:v>
                </c:pt>
                <c:pt idx="3497">
                  <c:v>1369.317857445729</c:v>
                </c:pt>
                <c:pt idx="3498">
                  <c:v>1381.5117424341145</c:v>
                </c:pt>
                <c:pt idx="3499">
                  <c:v>1365.2162779496357</c:v>
                </c:pt>
                <c:pt idx="3500">
                  <c:v>1346.0386224679023</c:v>
                </c:pt>
                <c:pt idx="3501">
                  <c:v>1330.2419987329488</c:v>
                </c:pt>
                <c:pt idx="3502">
                  <c:v>1311.507757250793</c:v>
                </c:pt>
                <c:pt idx="3503">
                  <c:v>1292.6626622687429</c:v>
                </c:pt>
                <c:pt idx="3504">
                  <c:v>1287.6188280235472</c:v>
                </c:pt>
                <c:pt idx="3505">
                  <c:v>1283.0738345278762</c:v>
                </c:pt>
                <c:pt idx="3506">
                  <c:v>1277.2540257834196</c:v>
                </c:pt>
                <c:pt idx="3507">
                  <c:v>1259.0186250507888</c:v>
                </c:pt>
                <c:pt idx="3508">
                  <c:v>1252.64454880686</c:v>
                </c:pt>
                <c:pt idx="3509">
                  <c:v>1263.5636185464596</c:v>
                </c:pt>
                <c:pt idx="3510">
                  <c:v>1295.9882672655751</c:v>
                </c:pt>
                <c:pt idx="3511">
                  <c:v>1311.1751967511098</c:v>
                </c:pt>
                <c:pt idx="3512">
                  <c:v>1327.9695019851133</c:v>
                </c:pt>
                <c:pt idx="3513">
                  <c:v>1337.2811959762439</c:v>
                </c:pt>
                <c:pt idx="3514">
                  <c:v>1335.7292469777221</c:v>
                </c:pt>
                <c:pt idx="3515">
                  <c:v>1308.9581267532214</c:v>
                </c:pt>
                <c:pt idx="3516">
                  <c:v>1294.325464767159</c:v>
                </c:pt>
                <c:pt idx="3517">
                  <c:v>1277.4757327832083</c:v>
                </c:pt>
                <c:pt idx="3518">
                  <c:v>1291.1107132702211</c:v>
                </c:pt>
                <c:pt idx="3519">
                  <c:v>1320.2651837424514</c:v>
                </c:pt>
                <c:pt idx="3520">
                  <c:v>1358.1216539563934</c:v>
                </c:pt>
                <c:pt idx="3521">
                  <c:v>1397.1420859192265</c:v>
                </c:pt>
                <c:pt idx="3522">
                  <c:v>1404.6246971620994</c:v>
                </c:pt>
                <c:pt idx="3523">
                  <c:v>1378.7404049367542</c:v>
                </c:pt>
                <c:pt idx="3524">
                  <c:v>1283.4063950275595</c:v>
                </c:pt>
                <c:pt idx="3525">
                  <c:v>1246.4921795627201</c:v>
                </c:pt>
                <c:pt idx="3526">
                  <c:v>1230.6955558277664</c:v>
                </c:pt>
                <c:pt idx="3527">
                  <c:v>1242.8340140662044</c:v>
                </c:pt>
                <c:pt idx="3528">
                  <c:v>1256.3581410533227</c:v>
                </c:pt>
                <c:pt idx="3529">
                  <c:v>1276.6443315340005</c:v>
                </c:pt>
                <c:pt idx="3530">
                  <c:v>1272.265618288171</c:v>
                </c:pt>
                <c:pt idx="3531">
                  <c:v>1286.9537070241806</c:v>
                </c:pt>
                <c:pt idx="3532">
                  <c:v>1375.3593731899743</c:v>
                </c:pt>
                <c:pt idx="3533">
                  <c:v>1359.9507367046513</c:v>
                </c:pt>
                <c:pt idx="3534">
                  <c:v>1326.6946867363276</c:v>
                </c:pt>
                <c:pt idx="3535">
                  <c:v>1306.7410567553331</c:v>
                </c:pt>
                <c:pt idx="3536">
                  <c:v>1312.4500119998954</c:v>
                </c:pt>
                <c:pt idx="3537">
                  <c:v>1312.0065980003178</c:v>
                </c:pt>
                <c:pt idx="3538">
                  <c:v>1295.9882672655751</c:v>
                </c:pt>
                <c:pt idx="3539">
                  <c:v>1299.0367385126717</c:v>
                </c:pt>
                <c:pt idx="3540">
                  <c:v>1298.6487512630413</c:v>
                </c:pt>
                <c:pt idx="3541">
                  <c:v>1248.87552981045</c:v>
                </c:pt>
                <c:pt idx="3542">
                  <c:v>1273.4850067870095</c:v>
                </c:pt>
                <c:pt idx="3543">
                  <c:v>1263.8961790461428</c:v>
                </c:pt>
                <c:pt idx="3544">
                  <c:v>1336.0618074774054</c:v>
                </c:pt>
                <c:pt idx="3545">
                  <c:v>1433.0031931350691</c:v>
                </c:pt>
                <c:pt idx="3546">
                  <c:v>1481.8341598385578</c:v>
                </c:pt>
                <c:pt idx="3547">
                  <c:v>1525.0670247973783</c:v>
                </c:pt>
                <c:pt idx="3548">
                  <c:v>1376.8558954385492</c:v>
                </c:pt>
                <c:pt idx="3549">
                  <c:v>1288.8936432723328</c:v>
                </c:pt>
                <c:pt idx="3550">
                  <c:v>1259.7391728001023</c:v>
                </c:pt>
                <c:pt idx="3551">
                  <c:v>1231.9149443266049</c:v>
                </c:pt>
                <c:pt idx="3552">
                  <c:v>1241.2820650676827</c:v>
                </c:pt>
                <c:pt idx="3553">
                  <c:v>1233.6331735749682</c:v>
                </c:pt>
                <c:pt idx="3554">
                  <c:v>1234.4645748241765</c:v>
                </c:pt>
                <c:pt idx="3555">
                  <c:v>1262.1225230478324</c:v>
                </c:pt>
                <c:pt idx="3556">
                  <c:v>1377.1330291882853</c:v>
                </c:pt>
                <c:pt idx="3557">
                  <c:v>1414.3243784028605</c:v>
                </c:pt>
                <c:pt idx="3558">
                  <c:v>1378.9621119365429</c:v>
                </c:pt>
                <c:pt idx="3559">
                  <c:v>1355.7383037086636</c:v>
                </c:pt>
                <c:pt idx="3560">
                  <c:v>1373.6965706915585</c:v>
                </c:pt>
                <c:pt idx="3561">
                  <c:v>1352.6898324615672</c:v>
                </c:pt>
                <c:pt idx="3562">
                  <c:v>1337.890890225663</c:v>
                </c:pt>
                <c:pt idx="3563">
                  <c:v>1336.0618074774054</c:v>
                </c:pt>
                <c:pt idx="3564">
                  <c:v>1319.4892092431908</c:v>
                </c:pt>
                <c:pt idx="3565">
                  <c:v>1308.0712987540662</c:v>
                </c:pt>
                <c:pt idx="3566">
                  <c:v>1306.7964835052805</c:v>
                </c:pt>
                <c:pt idx="3567">
                  <c:v>1301.6417957601902</c:v>
                </c:pt>
                <c:pt idx="3568">
                  <c:v>1338.2234507253463</c:v>
                </c:pt>
                <c:pt idx="3569">
                  <c:v>1356.126290958294</c:v>
                </c:pt>
                <c:pt idx="3570">
                  <c:v>1356.1817177082412</c:v>
                </c:pt>
                <c:pt idx="3571">
                  <c:v>1319.4892092431908</c:v>
                </c:pt>
                <c:pt idx="3572">
                  <c:v>1259.1849053006304</c:v>
                </c:pt>
                <c:pt idx="3573">
                  <c:v>1202.8159006043215</c:v>
                </c:pt>
                <c:pt idx="3574">
                  <c:v>1183.9708056222717</c:v>
                </c:pt>
                <c:pt idx="3575">
                  <c:v>1190.3448818662002</c:v>
                </c:pt>
                <c:pt idx="3576">
                  <c:v>1188.5712258678896</c:v>
                </c:pt>
                <c:pt idx="3577">
                  <c:v>1196.1646906106569</c:v>
                </c:pt>
                <c:pt idx="3578">
                  <c:v>1204.0907158531074</c:v>
                </c:pt>
                <c:pt idx="3579">
                  <c:v>1225.5408680826763</c:v>
                </c:pt>
                <c:pt idx="3580">
                  <c:v>1287.8959617732833</c:v>
                </c:pt>
                <c:pt idx="3581">
                  <c:v>1324.4221899884919</c:v>
                </c:pt>
                <c:pt idx="3582">
                  <c:v>1312.1174515002122</c:v>
                </c:pt>
                <c:pt idx="3583">
                  <c:v>1324.8101772381226</c:v>
                </c:pt>
                <c:pt idx="3584">
                  <c:v>1330.3528522328431</c:v>
                </c:pt>
                <c:pt idx="3585">
                  <c:v>1337.3366227261911</c:v>
                </c:pt>
                <c:pt idx="3586">
                  <c:v>1333.567603729781</c:v>
                </c:pt>
                <c:pt idx="3587">
                  <c:v>1317.3275659952496</c:v>
                </c:pt>
                <c:pt idx="3588">
                  <c:v>1299.9235665118269</c:v>
                </c:pt>
                <c:pt idx="3589">
                  <c:v>1302.1406365097153</c:v>
                </c:pt>
                <c:pt idx="3590">
                  <c:v>1306.4084962556499</c:v>
                </c:pt>
                <c:pt idx="3591">
                  <c:v>1325.2535912377</c:v>
                </c:pt>
                <c:pt idx="3592">
                  <c:v>1352.357271961884</c:v>
                </c:pt>
                <c:pt idx="3593">
                  <c:v>1396.975805669385</c:v>
                </c:pt>
                <c:pt idx="3594">
                  <c:v>1396.3661114199658</c:v>
                </c:pt>
                <c:pt idx="3595">
                  <c:v>1334.0664444793058</c:v>
                </c:pt>
                <c:pt idx="3596">
                  <c:v>1287.1754140239693</c:v>
                </c:pt>
                <c:pt idx="3597">
                  <c:v>1185.7998883705293</c:v>
                </c:pt>
                <c:pt idx="3598">
                  <c:v>1161.522971893653</c:v>
                </c:pt>
                <c:pt idx="3599">
                  <c:v>1163.906322141383</c:v>
                </c:pt>
                <c:pt idx="3600">
                  <c:v>1170.5021053851005</c:v>
                </c:pt>
                <c:pt idx="3601">
                  <c:v>1171.4997868841501</c:v>
                </c:pt>
                <c:pt idx="3602">
                  <c:v>1173.328869632408</c:v>
                </c:pt>
                <c:pt idx="3603">
                  <c:v>1226.6494030816202</c:v>
                </c:pt>
                <c:pt idx="3604">
                  <c:v>1297.3739360142554</c:v>
                </c:pt>
                <c:pt idx="3605">
                  <c:v>1296.8750952647306</c:v>
                </c:pt>
                <c:pt idx="3606">
                  <c:v>1262.1779497977795</c:v>
                </c:pt>
                <c:pt idx="3607">
                  <c:v>1266.9446502932392</c:v>
                </c:pt>
                <c:pt idx="3608">
                  <c:v>1273.1524462873263</c:v>
                </c:pt>
                <c:pt idx="3609">
                  <c:v>1292.6072355187957</c:v>
                </c:pt>
                <c:pt idx="3610">
                  <c:v>1270.2702552900716</c:v>
                </c:pt>
                <c:pt idx="3611">
                  <c:v>1258.8523448009471</c:v>
                </c:pt>
                <c:pt idx="3612">
                  <c:v>1212.2384480953467</c:v>
                </c:pt>
                <c:pt idx="3613">
                  <c:v>1249.2635170600804</c:v>
                </c:pt>
                <c:pt idx="3614">
                  <c:v>1269.1617202911275</c:v>
                </c:pt>
                <c:pt idx="3615">
                  <c:v>1278.4179875323109</c:v>
                </c:pt>
                <c:pt idx="3616">
                  <c:v>1339.997106723657</c:v>
                </c:pt>
                <c:pt idx="3617">
                  <c:v>1369.7612714453066</c:v>
                </c:pt>
                <c:pt idx="3618">
                  <c:v>1371.3686471937756</c:v>
                </c:pt>
                <c:pt idx="3619">
                  <c:v>1384.2830799314747</c:v>
                </c:pt>
                <c:pt idx="3620">
                  <c:v>1321.6508524911317</c:v>
                </c:pt>
                <c:pt idx="3621">
                  <c:v>1262.9539242970404</c:v>
                </c:pt>
                <c:pt idx="3622">
                  <c:v>1205.8643718514179</c:v>
                </c:pt>
                <c:pt idx="3623">
                  <c:v>1172.5528951331471</c:v>
                </c:pt>
                <c:pt idx="3624">
                  <c:v>1171.721493883939</c:v>
                </c:pt>
                <c:pt idx="3625">
                  <c:v>1173.1071626326191</c:v>
                </c:pt>
                <c:pt idx="3626">
                  <c:v>1189.5134806169922</c:v>
                </c:pt>
                <c:pt idx="3627">
                  <c:v>1225.5962948326235</c:v>
                </c:pt>
                <c:pt idx="3628">
                  <c:v>1282.9629810279819</c:v>
                </c:pt>
                <c:pt idx="3629">
                  <c:v>1275.2032360353728</c:v>
                </c:pt>
                <c:pt idx="3630">
                  <c:v>1340.7730812229179</c:v>
                </c:pt>
                <c:pt idx="3631">
                  <c:v>1361.0038449536482</c:v>
                </c:pt>
                <c:pt idx="3632">
                  <c:v>1323.4245084894424</c:v>
                </c:pt>
                <c:pt idx="3633">
                  <c:v>1296.9305220146778</c:v>
                </c:pt>
                <c:pt idx="3634">
                  <c:v>1263.3419115466709</c:v>
                </c:pt>
                <c:pt idx="3635">
                  <c:v>1270.8245227895436</c:v>
                </c:pt>
                <c:pt idx="3636">
                  <c:v>1257.7992365519501</c:v>
                </c:pt>
                <c:pt idx="3637">
                  <c:v>1262.2888032976739</c:v>
                </c:pt>
                <c:pt idx="3638">
                  <c:v>1271.9330577884878</c:v>
                </c:pt>
                <c:pt idx="3639">
                  <c:v>1275.3695162852146</c:v>
                </c:pt>
                <c:pt idx="3640">
                  <c:v>1305.1336810068642</c:v>
                </c:pt>
                <c:pt idx="3641">
                  <c:v>1322.260546740551</c:v>
                </c:pt>
                <c:pt idx="3642">
                  <c:v>1313.6694004987339</c:v>
                </c:pt>
                <c:pt idx="3643">
                  <c:v>1288.4502292727552</c:v>
                </c:pt>
                <c:pt idx="3644">
                  <c:v>1217.947403339909</c:v>
                </c:pt>
                <c:pt idx="3645">
                  <c:v>1157.9202331470847</c:v>
                </c:pt>
                <c:pt idx="3646">
                  <c:v>1122.3916864309253</c:v>
                </c:pt>
                <c:pt idx="3647">
                  <c:v>1238.2890205705337</c:v>
                </c:pt>
                <c:pt idx="3648">
                  <c:v>1406.5092066603045</c:v>
                </c:pt>
                <c:pt idx="3649">
                  <c:v>1143.1212909111807</c:v>
                </c:pt>
                <c:pt idx="3650">
                  <c:v>1050.226057999663</c:v>
                </c:pt>
                <c:pt idx="3651">
                  <c:v>1069.847127480974</c:v>
                </c:pt>
                <c:pt idx="3652">
                  <c:v>1103.3803111990337</c:v>
                </c:pt>
                <c:pt idx="3653">
                  <c:v>1129.6525906740094</c:v>
                </c:pt>
                <c:pt idx="3654">
                  <c:v>1142.1790361620781</c:v>
                </c:pt>
                <c:pt idx="3655">
                  <c:v>1173.6614301320913</c:v>
                </c:pt>
                <c:pt idx="3656">
                  <c:v>1212.9589958446604</c:v>
                </c:pt>
                <c:pt idx="3657">
                  <c:v>1246.6584598125617</c:v>
                </c:pt>
                <c:pt idx="3658">
                  <c:v>1247.2127273120338</c:v>
                </c:pt>
                <c:pt idx="3659">
                  <c:v>1256.4135678032701</c:v>
                </c:pt>
                <c:pt idx="3660">
                  <c:v>1074.2258407268032</c:v>
                </c:pt>
                <c:pt idx="3661">
                  <c:v>1018.3556767800194</c:v>
                </c:pt>
                <c:pt idx="3662">
                  <c:v>1133.4770364203666</c:v>
                </c:pt>
                <c:pt idx="3663">
                  <c:v>1194.1139008626103</c:v>
                </c:pt>
                <c:pt idx="3664">
                  <c:v>1267.3326375428696</c:v>
                </c:pt>
                <c:pt idx="3665">
                  <c:v>1327.4152344856411</c:v>
                </c:pt>
                <c:pt idx="3666">
                  <c:v>1311.7294642505817</c:v>
                </c:pt>
                <c:pt idx="3667">
                  <c:v>1306.7410567553331</c:v>
                </c:pt>
                <c:pt idx="3668">
                  <c:v>1261.6791090482545</c:v>
                </c:pt>
                <c:pt idx="3669">
                  <c:v>1171.9986276336749</c:v>
                </c:pt>
                <c:pt idx="3670">
                  <c:v>1165.7354048896407</c:v>
                </c:pt>
                <c:pt idx="3671">
                  <c:v>1155.4814561494074</c:v>
                </c:pt>
                <c:pt idx="3672">
                  <c:v>1120.1746164330373</c:v>
                </c:pt>
                <c:pt idx="3673">
                  <c:v>1096.5073942055803</c:v>
                </c:pt>
                <c:pt idx="3674">
                  <c:v>1113.6342599392667</c:v>
                </c:pt>
                <c:pt idx="3675">
                  <c:v>1095.5097127065305</c:v>
                </c:pt>
                <c:pt idx="3676">
                  <c:v>1127.5463741760157</c:v>
                </c:pt>
                <c:pt idx="3677">
                  <c:v>1123.8882086795002</c:v>
                </c:pt>
                <c:pt idx="3678">
                  <c:v>1160.2481566448673</c:v>
                </c:pt>
                <c:pt idx="3679">
                  <c:v>1196.1646906106569</c:v>
                </c:pt>
                <c:pt idx="3680">
                  <c:v>1219.6102058383251</c:v>
                </c:pt>
                <c:pt idx="3681">
                  <c:v>1224.5431865836265</c:v>
                </c:pt>
                <c:pt idx="3682">
                  <c:v>1261.6236822983074</c:v>
                </c:pt>
                <c:pt idx="3683">
                  <c:v>1214.5663715931294</c:v>
                </c:pt>
                <c:pt idx="3684">
                  <c:v>1214.2892378433935</c:v>
                </c:pt>
                <c:pt idx="3685">
                  <c:v>1212.0167410955578</c:v>
                </c:pt>
                <c:pt idx="3686">
                  <c:v>1212.0721678455052</c:v>
                </c:pt>
                <c:pt idx="3687">
                  <c:v>1310.0112350022184</c:v>
                </c:pt>
                <c:pt idx="3688">
                  <c:v>1207.6934545996758</c:v>
                </c:pt>
                <c:pt idx="3689">
                  <c:v>1217.4485625903842</c:v>
                </c:pt>
                <c:pt idx="3690">
                  <c:v>1237.6793263211143</c:v>
                </c:pt>
                <c:pt idx="3691">
                  <c:v>1227.7579380805644</c:v>
                </c:pt>
                <c:pt idx="3692">
                  <c:v>1166.4559526389544</c:v>
                </c:pt>
                <c:pt idx="3693">
                  <c:v>1132.3685014214227</c:v>
                </c:pt>
                <c:pt idx="3694">
                  <c:v>1118.0683999350433</c:v>
                </c:pt>
                <c:pt idx="3695">
                  <c:v>1094.4566044575336</c:v>
                </c:pt>
                <c:pt idx="3696">
                  <c:v>1112.4702981903756</c:v>
                </c:pt>
                <c:pt idx="3697">
                  <c:v>1112.1931644406395</c:v>
                </c:pt>
                <c:pt idx="3698">
                  <c:v>1120.9505909322982</c:v>
                </c:pt>
                <c:pt idx="3699">
                  <c:v>1169.0610098864729</c:v>
                </c:pt>
                <c:pt idx="3700">
                  <c:v>1252.0348545574407</c:v>
                </c:pt>
                <c:pt idx="3701">
                  <c:v>1216.8388683409648</c:v>
                </c:pt>
                <c:pt idx="3702">
                  <c:v>1227.0373903312507</c:v>
                </c:pt>
                <c:pt idx="3703">
                  <c:v>1149.3290869052678</c:v>
                </c:pt>
                <c:pt idx="3704">
                  <c:v>1173.7722836319856</c:v>
                </c:pt>
                <c:pt idx="3705">
                  <c:v>1300.3115537614574</c:v>
                </c:pt>
                <c:pt idx="3706">
                  <c:v>1332.4036419808897</c:v>
                </c:pt>
                <c:pt idx="3707">
                  <c:v>1260.5151472993632</c:v>
                </c:pt>
                <c:pt idx="3708">
                  <c:v>1199.1023083578589</c:v>
                </c:pt>
                <c:pt idx="3709">
                  <c:v>1332.0156547312592</c:v>
                </c:pt>
                <c:pt idx="3710">
                  <c:v>1177.8184363781315</c:v>
                </c:pt>
                <c:pt idx="3711">
                  <c:v>1310.7872095014793</c:v>
                </c:pt>
                <c:pt idx="3712">
                  <c:v>1587.53297198788</c:v>
                </c:pt>
                <c:pt idx="3713">
                  <c:v>1317.2167124953553</c:v>
                </c:pt>
                <c:pt idx="3714">
                  <c:v>1295.378573016156</c:v>
                </c:pt>
                <c:pt idx="3715">
                  <c:v>1278.8059747819414</c:v>
                </c:pt>
                <c:pt idx="3716">
                  <c:v>1202.150779604955</c:v>
                </c:pt>
                <c:pt idx="3717">
                  <c:v>1122.6688201806614</c:v>
                </c:pt>
                <c:pt idx="3718">
                  <c:v>1092.1286809597509</c:v>
                </c:pt>
                <c:pt idx="3719">
                  <c:v>915.53905562795194</c:v>
                </c:pt>
                <c:pt idx="3720">
                  <c:v>945.3032203496017</c:v>
                </c:pt>
                <c:pt idx="3721">
                  <c:v>1060.8679939895267</c:v>
                </c:pt>
                <c:pt idx="3722">
                  <c:v>1066.5769492340889</c:v>
                </c:pt>
                <c:pt idx="3723">
                  <c:v>1091.9624007099092</c:v>
                </c:pt>
                <c:pt idx="3724">
                  <c:v>1217.0051485908064</c:v>
                </c:pt>
                <c:pt idx="3725">
                  <c:v>1262.3996567975682</c:v>
                </c:pt>
                <c:pt idx="3726">
                  <c:v>1228.7556195796142</c:v>
                </c:pt>
                <c:pt idx="3727">
                  <c:v>1235.3514028233317</c:v>
                </c:pt>
                <c:pt idx="3728">
                  <c:v>1243.7208420653596</c:v>
                </c:pt>
                <c:pt idx="3729">
                  <c:v>1231.693237326816</c:v>
                </c:pt>
                <c:pt idx="3730">
                  <c:v>1227.0373903312507</c:v>
                </c:pt>
                <c:pt idx="3731">
                  <c:v>1215.1206390926013</c:v>
                </c:pt>
                <c:pt idx="3732">
                  <c:v>1208.8019895986199</c:v>
                </c:pt>
                <c:pt idx="3733">
                  <c:v>1208.2477220991479</c:v>
                </c:pt>
                <c:pt idx="3734">
                  <c:v>1210.2985118471945</c:v>
                </c:pt>
                <c:pt idx="3735">
                  <c:v>1211.1299130964026</c:v>
                </c:pt>
                <c:pt idx="3736">
                  <c:v>1220.6078873373749</c:v>
                </c:pt>
                <c:pt idx="3737">
                  <c:v>1274.9261022856369</c:v>
                </c:pt>
                <c:pt idx="3738">
                  <c:v>1292.6626622687429</c:v>
                </c:pt>
                <c:pt idx="3739">
                  <c:v>1288.6719362725441</c:v>
                </c:pt>
                <c:pt idx="3740">
                  <c:v>1263.2310580467763</c:v>
                </c:pt>
                <c:pt idx="3741">
                  <c:v>1206.7511998505734</c:v>
                </c:pt>
                <c:pt idx="3742">
                  <c:v>1182.8068438733803</c:v>
                </c:pt>
                <c:pt idx="3743">
                  <c:v>1183.582818372641</c:v>
                </c:pt>
                <c:pt idx="3744">
                  <c:v>1192.0076843646164</c:v>
                </c:pt>
                <c:pt idx="3745">
                  <c:v>1211.5733270959802</c:v>
                </c:pt>
                <c:pt idx="3746">
                  <c:v>1226.5939763316733</c:v>
                </c:pt>
                <c:pt idx="3747">
                  <c:v>1224.1551993339961</c:v>
                </c:pt>
                <c:pt idx="3748">
                  <c:v>1245.4944980636706</c:v>
                </c:pt>
                <c:pt idx="3749">
                  <c:v>1228.700192829667</c:v>
                </c:pt>
                <c:pt idx="3750">
                  <c:v>1200.3771236066445</c:v>
                </c:pt>
                <c:pt idx="3751">
                  <c:v>1193.3379263633494</c:v>
                </c:pt>
                <c:pt idx="3752">
                  <c:v>1194.834448611924</c:v>
                </c:pt>
                <c:pt idx="3753">
                  <c:v>1189.0146398674674</c:v>
                </c:pt>
                <c:pt idx="3754">
                  <c:v>1160.2481566448673</c:v>
                </c:pt>
                <c:pt idx="3755">
                  <c:v>1157.9756598970318</c:v>
                </c:pt>
                <c:pt idx="3756">
                  <c:v>1158.7516343962927</c:v>
                </c:pt>
                <c:pt idx="3757">
                  <c:v>1160.9132776442336</c:v>
                </c:pt>
                <c:pt idx="3758">
                  <c:v>1166.9547933884792</c:v>
                </c:pt>
                <c:pt idx="3759">
                  <c:v>1189.7906143667283</c:v>
                </c:pt>
                <c:pt idx="3760">
                  <c:v>1229.0881800792974</c:v>
                </c:pt>
                <c:pt idx="3761">
                  <c:v>1267.443491042764</c:v>
                </c:pt>
                <c:pt idx="3762">
                  <c:v>1291.4987005198516</c:v>
                </c:pt>
                <c:pt idx="3763">
                  <c:v>1290.6118725206961</c:v>
                </c:pt>
                <c:pt idx="3764">
                  <c:v>1274.1501277863761</c:v>
                </c:pt>
                <c:pt idx="3765">
                  <c:v>1217.7811230900675</c:v>
                </c:pt>
                <c:pt idx="3766">
                  <c:v>1215.1206390926013</c:v>
                </c:pt>
                <c:pt idx="3767">
                  <c:v>1205.5872381016818</c:v>
                </c:pt>
                <c:pt idx="3768">
                  <c:v>1205.088397352157</c:v>
                </c:pt>
                <c:pt idx="3769">
                  <c:v>1206.141505601154</c:v>
                </c:pt>
                <c:pt idx="3770">
                  <c:v>1190.6774423658835</c:v>
                </c:pt>
                <c:pt idx="3771">
                  <c:v>1171.6106403840445</c:v>
                </c:pt>
                <c:pt idx="3772">
                  <c:v>1213.2361295943963</c:v>
                </c:pt>
                <c:pt idx="3773">
                  <c:v>1214.8989320928126</c:v>
                </c:pt>
                <c:pt idx="3774">
                  <c:v>1202.3170598547968</c:v>
                </c:pt>
                <c:pt idx="3775">
                  <c:v>1199.712002607278</c:v>
                </c:pt>
                <c:pt idx="3776">
                  <c:v>1208.7465628486727</c:v>
                </c:pt>
                <c:pt idx="3777">
                  <c:v>1225.2637343329402</c:v>
                </c:pt>
                <c:pt idx="3778">
                  <c:v>1229.8087278286109</c:v>
                </c:pt>
                <c:pt idx="3779">
                  <c:v>1227.5362310807757</c:v>
                </c:pt>
                <c:pt idx="3780">
                  <c:v>1253.4759500560681</c:v>
                </c:pt>
                <c:pt idx="3781">
                  <c:v>1336.3389412271413</c:v>
                </c:pt>
                <c:pt idx="3782">
                  <c:v>1348.7545332153156</c:v>
                </c:pt>
                <c:pt idx="3783">
                  <c:v>1293.992904267476</c:v>
                </c:pt>
                <c:pt idx="3784">
                  <c:v>1288.2285222729663</c:v>
                </c:pt>
                <c:pt idx="3785">
                  <c:v>1417.0402891502736</c:v>
                </c:pt>
                <c:pt idx="3786">
                  <c:v>1540.531088032649</c:v>
                </c:pt>
                <c:pt idx="3787">
                  <c:v>1615.5234807112192</c:v>
                </c:pt>
                <c:pt idx="3788">
                  <c:v>1616.7982959600047</c:v>
                </c:pt>
                <c:pt idx="3789">
                  <c:v>1504.8916878165953</c:v>
                </c:pt>
                <c:pt idx="3790">
                  <c:v>1510.8777768108935</c:v>
                </c:pt>
                <c:pt idx="3791">
                  <c:v>1543.7458395295869</c:v>
                </c:pt>
                <c:pt idx="3792">
                  <c:v>1595.6807042301191</c:v>
                </c:pt>
                <c:pt idx="3793">
                  <c:v>1589.1957744862962</c:v>
                </c:pt>
                <c:pt idx="3794">
                  <c:v>1578.1104244968549</c:v>
                </c:pt>
                <c:pt idx="3795">
                  <c:v>1535.4318270375059</c:v>
                </c:pt>
                <c:pt idx="3796">
                  <c:v>1509.602961562108</c:v>
                </c:pt>
                <c:pt idx="3797">
                  <c:v>1479.0073955912501</c:v>
                </c:pt>
                <c:pt idx="3798">
                  <c:v>1425.8531423918794</c:v>
                </c:pt>
                <c:pt idx="3799">
                  <c:v>1384.5047869312634</c:v>
                </c:pt>
                <c:pt idx="3800">
                  <c:v>1335.2858329781445</c:v>
                </c:pt>
                <c:pt idx="3801">
                  <c:v>1395.5901369207047</c:v>
                </c:pt>
                <c:pt idx="3802">
                  <c:v>1401.6870794148974</c:v>
                </c:pt>
                <c:pt idx="3803">
                  <c:v>1399.7471431667452</c:v>
                </c:pt>
                <c:pt idx="3804">
                  <c:v>1396.3661114199658</c:v>
                </c:pt>
                <c:pt idx="3805">
                  <c:v>1395.0358694212327</c:v>
                </c:pt>
                <c:pt idx="3806">
                  <c:v>1404.236709912469</c:v>
                </c:pt>
                <c:pt idx="3807">
                  <c:v>1401.1882386653726</c:v>
                </c:pt>
                <c:pt idx="3808">
                  <c:v>1414.490658652702</c:v>
                </c:pt>
                <c:pt idx="3809">
                  <c:v>1429.4004543885005</c:v>
                </c:pt>
                <c:pt idx="3810">
                  <c:v>1442.3703138761468</c:v>
                </c:pt>
                <c:pt idx="3811">
                  <c:v>1482.8318413376071</c:v>
                </c:pt>
                <c:pt idx="3812">
                  <c:v>1514.3142353076203</c:v>
                </c:pt>
                <c:pt idx="3813">
                  <c:v>1613.9715317126972</c:v>
                </c:pt>
                <c:pt idx="3814">
                  <c:v>1606.2672134700356</c:v>
                </c:pt>
                <c:pt idx="3815">
                  <c:v>1612.0315954645448</c:v>
                </c:pt>
                <c:pt idx="3816">
                  <c:v>1646.9504479312848</c:v>
                </c:pt>
                <c:pt idx="3817">
                  <c:v>1655.7078744229436</c:v>
                </c:pt>
                <c:pt idx="3818">
                  <c:v>1622.1192639549367</c:v>
                </c:pt>
                <c:pt idx="3819">
                  <c:v>1535.6535340372948</c:v>
                </c:pt>
                <c:pt idx="3820">
                  <c:v>1479.0073955912501</c:v>
                </c:pt>
                <c:pt idx="3821">
                  <c:v>1387.054417428835</c:v>
                </c:pt>
                <c:pt idx="3822">
                  <c:v>1432.2826453857554</c:v>
                </c:pt>
                <c:pt idx="3823">
                  <c:v>1478.175994342042</c:v>
                </c:pt>
                <c:pt idx="3824">
                  <c:v>1492.6423760782629</c:v>
                </c:pt>
                <c:pt idx="3825">
                  <c:v>1451.9037148670661</c:v>
                </c:pt>
                <c:pt idx="3826">
                  <c:v>1482.8872680875547</c:v>
                </c:pt>
                <c:pt idx="3827">
                  <c:v>1531.5519545412014</c:v>
                </c:pt>
                <c:pt idx="3828">
                  <c:v>1434.943129383221</c:v>
                </c:pt>
                <c:pt idx="3829">
                  <c:v>1444.8090908738241</c:v>
                </c:pt>
                <c:pt idx="3830">
                  <c:v>1388.8280734271457</c:v>
                </c:pt>
                <c:pt idx="3831">
                  <c:v>1433.8900211342243</c:v>
                </c:pt>
                <c:pt idx="3832">
                  <c:v>1452.679689366327</c:v>
                </c:pt>
                <c:pt idx="3833">
                  <c:v>1535.7643875371891</c:v>
                </c:pt>
                <c:pt idx="3834">
                  <c:v>1597.6206404782715</c:v>
                </c:pt>
                <c:pt idx="3835">
                  <c:v>1674.2758356552574</c:v>
                </c:pt>
                <c:pt idx="3836">
                  <c:v>1685.1949053948572</c:v>
                </c:pt>
                <c:pt idx="3837">
                  <c:v>1694.8391598856708</c:v>
                </c:pt>
                <c:pt idx="3838">
                  <c:v>1707.5873123735284</c:v>
                </c:pt>
                <c:pt idx="3839">
                  <c:v>1700.2709813804972</c:v>
                </c:pt>
                <c:pt idx="3840">
                  <c:v>1668.4560269108008</c:v>
                </c:pt>
                <c:pt idx="3841">
                  <c:v>1640.9643589369866</c:v>
                </c:pt>
                <c:pt idx="3842">
                  <c:v>1566.027393008364</c:v>
                </c:pt>
                <c:pt idx="3843">
                  <c:v>1435.6082503825876</c:v>
                </c:pt>
                <c:pt idx="3844">
                  <c:v>1369.6504179454123</c:v>
                </c:pt>
                <c:pt idx="3845">
                  <c:v>1532.4387825403569</c:v>
                </c:pt>
                <c:pt idx="3846">
                  <c:v>1710.9683441203081</c:v>
                </c:pt>
                <c:pt idx="3847">
                  <c:v>1737.4069038451253</c:v>
                </c:pt>
                <c:pt idx="3848">
                  <c:v>1717.120713364448</c:v>
                </c:pt>
                <c:pt idx="3849">
                  <c:v>1810.6256405253848</c:v>
                </c:pt>
                <c:pt idx="3850">
                  <c:v>1931.8439426599248</c:v>
                </c:pt>
                <c:pt idx="3851">
                  <c:v>1708.584993872578</c:v>
                </c:pt>
                <c:pt idx="3852">
                  <c:v>1607.4311752189269</c:v>
                </c:pt>
                <c:pt idx="3853">
                  <c:v>1600.1702709758429</c:v>
                </c:pt>
                <c:pt idx="3854">
                  <c:v>1585.9255962394109</c:v>
                </c:pt>
                <c:pt idx="3855">
                  <c:v>1627.9390726993931</c:v>
                </c:pt>
                <c:pt idx="3856">
                  <c:v>1719.5040636121778</c:v>
                </c:pt>
                <c:pt idx="3857">
                  <c:v>1778.5335523059523</c:v>
                </c:pt>
                <c:pt idx="3858">
                  <c:v>1880.6296257087063</c:v>
                </c:pt>
                <c:pt idx="3859">
                  <c:v>1953.2386681395462</c:v>
                </c:pt>
                <c:pt idx="3860">
                  <c:v>1993.145928101535</c:v>
                </c:pt>
                <c:pt idx="3861">
                  <c:v>1935.668388406282</c:v>
                </c:pt>
                <c:pt idx="3862">
                  <c:v>1859.7891677285568</c:v>
                </c:pt>
                <c:pt idx="3863">
                  <c:v>1832.4637800045841</c:v>
                </c:pt>
                <c:pt idx="3864">
                  <c:v>1900.0844149401755</c:v>
                </c:pt>
                <c:pt idx="3865">
                  <c:v>1917.4884144235982</c:v>
                </c:pt>
                <c:pt idx="3866">
                  <c:v>2006.7809085885476</c:v>
                </c:pt>
                <c:pt idx="3867">
                  <c:v>2275.4897923326034</c:v>
                </c:pt>
                <c:pt idx="3868">
                  <c:v>2212.580431142524</c:v>
                </c:pt>
                <c:pt idx="3869">
                  <c:v>2021.3027170747155</c:v>
                </c:pt>
                <c:pt idx="3870">
                  <c:v>1817.7756912685743</c:v>
                </c:pt>
                <c:pt idx="3871">
                  <c:v>1753.3143810799736</c:v>
                </c:pt>
                <c:pt idx="3872">
                  <c:v>1709.9706626212583</c:v>
                </c:pt>
                <c:pt idx="3873">
                  <c:v>1610.8122069657065</c:v>
                </c:pt>
                <c:pt idx="3874">
                  <c:v>1566.6925140077306</c:v>
                </c:pt>
                <c:pt idx="3875">
                  <c:v>1493.8617645771012</c:v>
                </c:pt>
                <c:pt idx="3876">
                  <c:v>1458.5549248607308</c:v>
                </c:pt>
                <c:pt idx="3877">
                  <c:v>1610.2579394662343</c:v>
                </c:pt>
                <c:pt idx="3878">
                  <c:v>1828.2513470085964</c:v>
                </c:pt>
                <c:pt idx="3879">
                  <c:v>1775.7067880586449</c:v>
                </c:pt>
                <c:pt idx="3880">
                  <c:v>1718.7835158628643</c:v>
                </c:pt>
                <c:pt idx="3881">
                  <c:v>1817.1659970191552</c:v>
                </c:pt>
                <c:pt idx="3882">
                  <c:v>1933.3404649084994</c:v>
                </c:pt>
                <c:pt idx="3883">
                  <c:v>1994.1436096005843</c:v>
                </c:pt>
                <c:pt idx="3884">
                  <c:v>1855.2441742328858</c:v>
                </c:pt>
                <c:pt idx="3885">
                  <c:v>1800.759679034782</c:v>
                </c:pt>
                <c:pt idx="3886">
                  <c:v>1785.6281762991948</c:v>
                </c:pt>
                <c:pt idx="3887">
                  <c:v>1847.7061362400657</c:v>
                </c:pt>
                <c:pt idx="3888">
                  <c:v>1824.9811687617112</c:v>
                </c:pt>
                <c:pt idx="3889">
                  <c:v>1884.620351704905</c:v>
                </c:pt>
                <c:pt idx="3890">
                  <c:v>1833.8494487532641</c:v>
                </c:pt>
                <c:pt idx="3891">
                  <c:v>1804.0298572816673</c:v>
                </c:pt>
                <c:pt idx="3892">
                  <c:v>1803.8081502818784</c:v>
                </c:pt>
                <c:pt idx="3893">
                  <c:v>1736.6863560958116</c:v>
                </c:pt>
                <c:pt idx="3894">
                  <c:v>1657.5369571712013</c:v>
                </c:pt>
                <c:pt idx="3895">
                  <c:v>1614.9137864617999</c:v>
                </c:pt>
                <c:pt idx="3896">
                  <c:v>1611.3664744651787</c:v>
                </c:pt>
                <c:pt idx="3897">
                  <c:v>1557.9905142660189</c:v>
                </c:pt>
                <c:pt idx="3898">
                  <c:v>1504.9471145665425</c:v>
                </c:pt>
                <c:pt idx="3899">
                  <c:v>1467.8111921019145</c:v>
                </c:pt>
                <c:pt idx="3900">
                  <c:v>1385.16990793063</c:v>
                </c:pt>
                <c:pt idx="3901">
                  <c:v>1384.9482009308413</c:v>
                </c:pt>
                <c:pt idx="3902">
                  <c:v>1421.6407093958917</c:v>
                </c:pt>
                <c:pt idx="3903">
                  <c:v>1471.968198347955</c:v>
                </c:pt>
                <c:pt idx="3904">
                  <c:v>1553.1129602706646</c:v>
                </c:pt>
                <c:pt idx="3905">
                  <c:v>1757.9702280755389</c:v>
                </c:pt>
                <c:pt idx="3906">
                  <c:v>1887.6133962020542</c:v>
                </c:pt>
                <c:pt idx="3907">
                  <c:v>1899.9181346903338</c:v>
                </c:pt>
                <c:pt idx="3908">
                  <c:v>1896.1491156939242</c:v>
                </c:pt>
                <c:pt idx="3909">
                  <c:v>1818.496239017888</c:v>
                </c:pt>
                <c:pt idx="3910">
                  <c:v>1743.1158590896878</c:v>
                </c:pt>
                <c:pt idx="3911">
                  <c:v>1709.1392613720502</c:v>
                </c:pt>
                <c:pt idx="3912">
                  <c:v>1706.9776181241093</c:v>
                </c:pt>
                <c:pt idx="3913">
                  <c:v>1707.7535926233702</c:v>
                </c:pt>
                <c:pt idx="3914">
                  <c:v>1714.183095617246</c:v>
                </c:pt>
                <c:pt idx="3915">
                  <c:v>1838.4498689988823</c:v>
                </c:pt>
                <c:pt idx="3916">
                  <c:v>1869.8768362189483</c:v>
                </c:pt>
                <c:pt idx="3917">
                  <c:v>1780.1963548043686</c:v>
                </c:pt>
                <c:pt idx="3918">
                  <c:v>1657.204396671518</c:v>
                </c:pt>
                <c:pt idx="3919">
                  <c:v>1624.0037734531415</c:v>
                </c:pt>
                <c:pt idx="3920">
                  <c:v>1589.971748985557</c:v>
                </c:pt>
                <c:pt idx="3921">
                  <c:v>1571.0158005036124</c:v>
                </c:pt>
                <c:pt idx="3922">
                  <c:v>1557.4916735164941</c:v>
                </c:pt>
                <c:pt idx="3923">
                  <c:v>1514.2033818077261</c:v>
                </c:pt>
                <c:pt idx="3924">
                  <c:v>1485.9911660845983</c:v>
                </c:pt>
                <c:pt idx="3925">
                  <c:v>1475.737217344365</c:v>
                </c:pt>
                <c:pt idx="3926">
                  <c:v>1476.845752343309</c:v>
                </c:pt>
                <c:pt idx="3927">
                  <c:v>1502.2866305690768</c:v>
                </c:pt>
                <c:pt idx="3928">
                  <c:v>1535.7643875371891</c:v>
                </c:pt>
                <c:pt idx="3929">
                  <c:v>1685.693746144382</c:v>
                </c:pt>
                <c:pt idx="3930">
                  <c:v>1766.6722278172504</c:v>
                </c:pt>
                <c:pt idx="3931">
                  <c:v>1849.0363782387988</c:v>
                </c:pt>
                <c:pt idx="3932">
                  <c:v>1806.9674750288691</c:v>
                </c:pt>
                <c:pt idx="3933">
                  <c:v>1757.6376675758556</c:v>
                </c:pt>
                <c:pt idx="3934">
                  <c:v>1727.0421016049977</c:v>
                </c:pt>
                <c:pt idx="3935">
                  <c:v>1705.5365226254817</c:v>
                </c:pt>
                <c:pt idx="3936">
                  <c:v>1686.746854393379</c:v>
                </c:pt>
                <c:pt idx="3937">
                  <c:v>1697.1116566335065</c:v>
                </c:pt>
                <c:pt idx="3938">
                  <c:v>1630.322422947123</c:v>
                </c:pt>
                <c:pt idx="3939">
                  <c:v>1672.9455936565246</c:v>
                </c:pt>
                <c:pt idx="3940">
                  <c:v>1672.9455936565246</c:v>
                </c:pt>
                <c:pt idx="3941">
                  <c:v>1627.3848051999212</c:v>
                </c:pt>
                <c:pt idx="3942">
                  <c:v>1573.1220170016063</c:v>
                </c:pt>
                <c:pt idx="3943">
                  <c:v>1555.4963105183947</c:v>
                </c:pt>
                <c:pt idx="3944">
                  <c:v>1543.0252917802732</c:v>
                </c:pt>
                <c:pt idx="3945">
                  <c:v>1530.2217125424686</c:v>
                </c:pt>
                <c:pt idx="3946">
                  <c:v>1515.6444773063533</c:v>
                </c:pt>
                <c:pt idx="3947">
                  <c:v>1512.6514328092044</c:v>
                </c:pt>
                <c:pt idx="3948">
                  <c:v>1442.1486068763579</c:v>
                </c:pt>
                <c:pt idx="3949">
                  <c:v>1441.1509253773083</c:v>
                </c:pt>
                <c:pt idx="3950">
                  <c:v>1443.5342756250382</c:v>
                </c:pt>
                <c:pt idx="3951">
                  <c:v>1471.0813703487997</c:v>
                </c:pt>
                <c:pt idx="3952">
                  <c:v>1494.6931658263095</c:v>
                </c:pt>
                <c:pt idx="3953">
                  <c:v>1575.3390869994946</c:v>
                </c:pt>
                <c:pt idx="3954">
                  <c:v>1628.7150471986542</c:v>
                </c:pt>
                <c:pt idx="3955">
                  <c:v>1686.3588671437485</c:v>
                </c:pt>
                <c:pt idx="3956">
                  <c:v>1713.2962676180907</c:v>
                </c:pt>
                <c:pt idx="3957">
                  <c:v>1719.337783362336</c:v>
                </c:pt>
                <c:pt idx="3958">
                  <c:v>1729.813439102358</c:v>
                </c:pt>
                <c:pt idx="3959">
                  <c:v>1683.0332621469161</c:v>
                </c:pt>
                <c:pt idx="3960">
                  <c:v>1651.2183076772199</c:v>
                </c:pt>
                <c:pt idx="3961">
                  <c:v>1648.0589829302289</c:v>
                </c:pt>
                <c:pt idx="3962">
                  <c:v>1671.2273644081611</c:v>
                </c:pt>
                <c:pt idx="3963">
                  <c:v>1659.8648806689841</c:v>
                </c:pt>
                <c:pt idx="3964">
                  <c:v>1695.2825738852487</c:v>
                </c:pt>
                <c:pt idx="3965">
                  <c:v>1605.7683727205106</c:v>
                </c:pt>
                <c:pt idx="3966">
                  <c:v>1550.3970495232518</c:v>
                </c:pt>
                <c:pt idx="3967">
                  <c:v>1537.3163365357111</c:v>
                </c:pt>
                <c:pt idx="3968">
                  <c:v>1525.5658655469033</c:v>
                </c:pt>
                <c:pt idx="3969">
                  <c:v>1473.85270784616</c:v>
                </c:pt>
                <c:pt idx="3970">
                  <c:v>1444.2548233743519</c:v>
                </c:pt>
                <c:pt idx="3971">
                  <c:v>1438.8230018795255</c:v>
                </c:pt>
                <c:pt idx="3972">
                  <c:v>1419.3682126480562</c:v>
                </c:pt>
                <c:pt idx="3973">
                  <c:v>1424.0794863935689</c:v>
                </c:pt>
                <c:pt idx="3974">
                  <c:v>1429.2896008886062</c:v>
                </c:pt>
                <c:pt idx="3975">
                  <c:v>1478.9519688413029</c:v>
                </c:pt>
                <c:pt idx="3976">
                  <c:v>1507.2196113143782</c:v>
                </c:pt>
                <c:pt idx="3977">
                  <c:v>1590.7477234848177</c:v>
                </c:pt>
                <c:pt idx="3978">
                  <c:v>1681.5367398983415</c:v>
                </c:pt>
                <c:pt idx="3979">
                  <c:v>1719.337783362336</c:v>
                </c:pt>
                <c:pt idx="3980">
                  <c:v>1821.43385676509</c:v>
                </c:pt>
                <c:pt idx="3981">
                  <c:v>1803.8081502818784</c:v>
                </c:pt>
                <c:pt idx="3982">
                  <c:v>1853.6367984844169</c:v>
                </c:pt>
                <c:pt idx="3983">
                  <c:v>1886.1723007034268</c:v>
                </c:pt>
                <c:pt idx="3984">
                  <c:v>1925.9132804155738</c:v>
                </c:pt>
                <c:pt idx="3985">
                  <c:v>1907.7887331828372</c:v>
                </c:pt>
                <c:pt idx="3986">
                  <c:v>1833.9603022531585</c:v>
                </c:pt>
                <c:pt idx="3987">
                  <c:v>1711.4117581198857</c:v>
                </c:pt>
                <c:pt idx="3988">
                  <c:v>1594.5721692311749</c:v>
                </c:pt>
                <c:pt idx="3989">
                  <c:v>1443.0354348755134</c:v>
                </c:pt>
                <c:pt idx="3990">
                  <c:v>1530.9976870417297</c:v>
                </c:pt>
                <c:pt idx="3991">
                  <c:v>1528.1154960444746</c:v>
                </c:pt>
                <c:pt idx="3992">
                  <c:v>1528.2263495443694</c:v>
                </c:pt>
                <c:pt idx="3993">
                  <c:v>1426.5736901411931</c:v>
                </c:pt>
                <c:pt idx="3994">
                  <c:v>1359.8398832047569</c:v>
                </c:pt>
                <c:pt idx="3995">
                  <c:v>1490.3144525804801</c:v>
                </c:pt>
                <c:pt idx="3996">
                  <c:v>1442.425740626094</c:v>
                </c:pt>
                <c:pt idx="3997">
                  <c:v>1422.1395501454165</c:v>
                </c:pt>
                <c:pt idx="3998">
                  <c:v>1438.8784286294729</c:v>
                </c:pt>
                <c:pt idx="3999">
                  <c:v>1435.6082503825876</c:v>
                </c:pt>
                <c:pt idx="4000">
                  <c:v>1483.2752553371852</c:v>
                </c:pt>
                <c:pt idx="4001">
                  <c:v>1521.5197128007571</c:v>
                </c:pt>
                <c:pt idx="4002">
                  <c:v>1570.2398260043515</c:v>
                </c:pt>
                <c:pt idx="4003">
                  <c:v>1596.7338124791161</c:v>
                </c:pt>
                <c:pt idx="4004">
                  <c:v>1607.4866019688741</c:v>
                </c:pt>
                <c:pt idx="4005">
                  <c:v>1566.1382465082584</c:v>
                </c:pt>
                <c:pt idx="4006">
                  <c:v>1556.161431517761</c:v>
                </c:pt>
                <c:pt idx="4007">
                  <c:v>1515.533623806459</c:v>
                </c:pt>
                <c:pt idx="4008">
                  <c:v>1540.2539542829129</c:v>
                </c:pt>
                <c:pt idx="4009">
                  <c:v>1539.1454192839687</c:v>
                </c:pt>
                <c:pt idx="4010">
                  <c:v>1508.1618660634806</c:v>
                </c:pt>
                <c:pt idx="4011">
                  <c:v>1448.2455493705509</c:v>
                </c:pt>
                <c:pt idx="4012">
                  <c:v>1441.3726323770973</c:v>
                </c:pt>
                <c:pt idx="4013">
                  <c:v>1392.5970924235558</c:v>
                </c:pt>
                <c:pt idx="4014">
                  <c:v>1403.2390284134192</c:v>
                </c:pt>
                <c:pt idx="4015">
                  <c:v>1387.2206976786767</c:v>
                </c:pt>
                <c:pt idx="4016">
                  <c:v>1393.483920422711</c:v>
                </c:pt>
                <c:pt idx="4017">
                  <c:v>1395.922697420388</c:v>
                </c:pt>
                <c:pt idx="4018">
                  <c:v>1387.3869779285183</c:v>
                </c:pt>
                <c:pt idx="4019">
                  <c:v>1378.7958316867014</c:v>
                </c:pt>
                <c:pt idx="4020">
                  <c:v>1371.7012076934589</c:v>
                </c:pt>
                <c:pt idx="4021">
                  <c:v>1357.4011062070797</c:v>
                </c:pt>
                <c:pt idx="4022">
                  <c:v>1355.4611699589275</c:v>
                </c:pt>
                <c:pt idx="4023">
                  <c:v>1383.6733856820554</c:v>
                </c:pt>
                <c:pt idx="4024">
                  <c:v>1420.365894147106</c:v>
                </c:pt>
                <c:pt idx="4025">
                  <c:v>1450.8506066180694</c:v>
                </c:pt>
                <c:pt idx="4026">
                  <c:v>1461.8251031076163</c:v>
                </c:pt>
                <c:pt idx="4027">
                  <c:v>1431.0632568869166</c:v>
                </c:pt>
                <c:pt idx="4028">
                  <c:v>1343.3227117204895</c:v>
                </c:pt>
                <c:pt idx="4029">
                  <c:v>1365.3825581994774</c:v>
                </c:pt>
                <c:pt idx="4030">
                  <c:v>1263.8961790461428</c:v>
                </c:pt>
                <c:pt idx="4031">
                  <c:v>1269.8268412904938</c:v>
                </c:pt>
                <c:pt idx="4032">
                  <c:v>1276.9214652837363</c:v>
                </c:pt>
                <c:pt idx="4033">
                  <c:v>1272.9861660374845</c:v>
                </c:pt>
                <c:pt idx="4034">
                  <c:v>1268.2194655420249</c:v>
                </c:pt>
                <c:pt idx="4035">
                  <c:v>1234.4091480742293</c:v>
                </c:pt>
                <c:pt idx="4036">
                  <c:v>1183.582818372641</c:v>
                </c:pt>
                <c:pt idx="4037">
                  <c:v>1186.7421431196319</c:v>
                </c:pt>
                <c:pt idx="4038">
                  <c:v>1219.8873395880612</c:v>
                </c:pt>
                <c:pt idx="4039">
                  <c:v>1207.4163208499397</c:v>
                </c:pt>
                <c:pt idx="4040">
                  <c:v>1218.8342313390642</c:v>
                </c:pt>
                <c:pt idx="4041">
                  <c:v>1202.2062063549024</c:v>
                </c:pt>
                <c:pt idx="4042">
                  <c:v>1202.150779604955</c:v>
                </c:pt>
                <c:pt idx="4043">
                  <c:v>1208.4694290989366</c:v>
                </c:pt>
                <c:pt idx="4044">
                  <c:v>1209.1345500983032</c:v>
                </c:pt>
                <c:pt idx="4045">
                  <c:v>1220.7187408372693</c:v>
                </c:pt>
                <c:pt idx="4046">
                  <c:v>1230.1967150782414</c:v>
                </c:pt>
                <c:pt idx="4047">
                  <c:v>1288.1730955230191</c:v>
                </c:pt>
                <c:pt idx="4048">
                  <c:v>1337.5583297259798</c:v>
                </c:pt>
                <c:pt idx="4049">
                  <c:v>1396.5323916698073</c:v>
                </c:pt>
                <c:pt idx="4050">
                  <c:v>1433.2803268848049</c:v>
                </c:pt>
                <c:pt idx="4051">
                  <c:v>1406.4537799103573</c:v>
                </c:pt>
                <c:pt idx="4052">
                  <c:v>1384.9482009308413</c:v>
                </c:pt>
                <c:pt idx="4053">
                  <c:v>1333.9001642294643</c:v>
                </c:pt>
                <c:pt idx="4054">
                  <c:v>1293.6049170178453</c:v>
                </c:pt>
                <c:pt idx="4055">
                  <c:v>1275.4803697851089</c:v>
                </c:pt>
                <c:pt idx="4056">
                  <c:v>1263.6190452964067</c:v>
                </c:pt>
                <c:pt idx="4057">
                  <c:v>1247.3790075618756</c:v>
                </c:pt>
                <c:pt idx="4058">
                  <c:v>1245.9379120632479</c:v>
                </c:pt>
                <c:pt idx="4059">
                  <c:v>1289.1153502721218</c:v>
                </c:pt>
                <c:pt idx="4060">
                  <c:v>1317.7709799948273</c:v>
                </c:pt>
                <c:pt idx="4061">
                  <c:v>1260.7922810490993</c:v>
                </c:pt>
                <c:pt idx="4062">
                  <c:v>1369.0961504459401</c:v>
                </c:pt>
                <c:pt idx="4063">
                  <c:v>1319.1566487435075</c:v>
                </c:pt>
                <c:pt idx="4064">
                  <c:v>1320.7640244919764</c:v>
                </c:pt>
                <c:pt idx="4065">
                  <c:v>1358.565067955971</c:v>
                </c:pt>
                <c:pt idx="4066">
                  <c:v>1279.249388781519</c:v>
                </c:pt>
                <c:pt idx="4067">
                  <c:v>1287.0645605240752</c:v>
                </c:pt>
                <c:pt idx="4068">
                  <c:v>1285.678891775395</c:v>
                </c:pt>
                <c:pt idx="4069">
                  <c:v>1365.7705454491079</c:v>
                </c:pt>
                <c:pt idx="4070">
                  <c:v>1318.491527744141</c:v>
                </c:pt>
                <c:pt idx="4071">
                  <c:v>1318.9903684936658</c:v>
                </c:pt>
                <c:pt idx="4072">
                  <c:v>1354.2972082100362</c:v>
                </c:pt>
                <c:pt idx="4073">
                  <c:v>1442.1486068763579</c:v>
                </c:pt>
                <c:pt idx="4074">
                  <c:v>1505.612235565909</c:v>
                </c:pt>
                <c:pt idx="4075">
                  <c:v>1519.025509053133</c:v>
                </c:pt>
                <c:pt idx="4076">
                  <c:v>1507.1087578144839</c:v>
                </c:pt>
                <c:pt idx="4077">
                  <c:v>1494.1943250767845</c:v>
                </c:pt>
                <c:pt idx="4078">
                  <c:v>1478.5639815916725</c:v>
                </c:pt>
                <c:pt idx="4079">
                  <c:v>1445.8621991228208</c:v>
                </c:pt>
                <c:pt idx="4080">
                  <c:v>1366.7128001982105</c:v>
                </c:pt>
                <c:pt idx="4081">
                  <c:v>1371.9229146932478</c:v>
                </c:pt>
                <c:pt idx="4082">
                  <c:v>1412.2735886548139</c:v>
                </c:pt>
                <c:pt idx="4083">
                  <c:v>1401.0219584155311</c:v>
                </c:pt>
                <c:pt idx="4084">
                  <c:v>1399.3591559171148</c:v>
                </c:pt>
                <c:pt idx="4085">
                  <c:v>1402.2413469143696</c:v>
                </c:pt>
                <c:pt idx="4086">
                  <c:v>1385.16990793063</c:v>
                </c:pt>
                <c:pt idx="4087">
                  <c:v>1388.4955129274624</c:v>
                </c:pt>
                <c:pt idx="4088">
                  <c:v>1398.1951941682235</c:v>
                </c:pt>
                <c:pt idx="4089">
                  <c:v>1400.0797036664285</c:v>
                </c:pt>
                <c:pt idx="4090">
                  <c:v>1390.3800224256674</c:v>
                </c:pt>
                <c:pt idx="4091">
                  <c:v>1367.8767619471016</c:v>
                </c:pt>
                <c:pt idx="4092">
                  <c:v>1322.814814240023</c:v>
                </c:pt>
                <c:pt idx="4093">
                  <c:v>1374.5833986907137</c:v>
                </c:pt>
                <c:pt idx="4094">
                  <c:v>1315.7756169967279</c:v>
                </c:pt>
                <c:pt idx="4095">
                  <c:v>1372.4217554427726</c:v>
                </c:pt>
                <c:pt idx="4096">
                  <c:v>1418.0379706493234</c:v>
                </c:pt>
                <c:pt idx="4097">
                  <c:v>1453.178530115852</c:v>
                </c:pt>
                <c:pt idx="4098">
                  <c:v>1482.1112935882936</c:v>
                </c:pt>
                <c:pt idx="4099">
                  <c:v>1527.6166552949501</c:v>
                </c:pt>
                <c:pt idx="4100">
                  <c:v>1532.6050627901984</c:v>
                </c:pt>
                <c:pt idx="4101">
                  <c:v>1494.859446076151</c:v>
                </c:pt>
                <c:pt idx="4102">
                  <c:v>1482.166720338241</c:v>
                </c:pt>
                <c:pt idx="4103">
                  <c:v>1487.4876883331726</c:v>
                </c:pt>
                <c:pt idx="4104">
                  <c:v>1491.4229875794242</c:v>
                </c:pt>
                <c:pt idx="4105">
                  <c:v>1495.7462740753065</c:v>
                </c:pt>
                <c:pt idx="4106">
                  <c:v>1511.4874710603128</c:v>
                </c:pt>
                <c:pt idx="4107">
                  <c:v>1586.3690102389885</c:v>
                </c:pt>
                <c:pt idx="4108">
                  <c:v>1589.6946152358209</c:v>
                </c:pt>
                <c:pt idx="4109">
                  <c:v>1567.9119025065688</c:v>
                </c:pt>
                <c:pt idx="4110">
                  <c:v>1502.0094968193407</c:v>
                </c:pt>
                <c:pt idx="4111">
                  <c:v>1465.3724151042375</c:v>
                </c:pt>
                <c:pt idx="4112">
                  <c:v>1440.3195241281003</c:v>
                </c:pt>
                <c:pt idx="4113">
                  <c:v>1414.9340726522798</c:v>
                </c:pt>
                <c:pt idx="4114">
                  <c:v>1396.8649521694906</c:v>
                </c:pt>
                <c:pt idx="4115">
                  <c:v>1368.0984689468905</c:v>
                </c:pt>
                <c:pt idx="4116">
                  <c:v>1350.6944694634678</c:v>
                </c:pt>
                <c:pt idx="4117">
                  <c:v>1348.6436797154211</c:v>
                </c:pt>
                <c:pt idx="4118">
                  <c:v>1347.5905714664243</c:v>
                </c:pt>
                <c:pt idx="4119">
                  <c:v>1341.9924697217564</c:v>
                </c:pt>
                <c:pt idx="4120">
                  <c:v>1349.4750809646293</c:v>
                </c:pt>
                <c:pt idx="4121">
                  <c:v>1414.3243784028605</c:v>
                </c:pt>
                <c:pt idx="4122">
                  <c:v>1435.9408108822709</c:v>
                </c:pt>
                <c:pt idx="4123">
                  <c:v>1452.7905428662216</c:v>
                </c:pt>
                <c:pt idx="4124">
                  <c:v>1457.1692561120508</c:v>
                </c:pt>
                <c:pt idx="4125">
                  <c:v>1454.8413326142684</c:v>
                </c:pt>
                <c:pt idx="4126">
                  <c:v>1437.9361738803705</c:v>
                </c:pt>
                <c:pt idx="4127">
                  <c:v>1443.0354348755134</c:v>
                </c:pt>
                <c:pt idx="4128">
                  <c:v>1447.0261608717121</c:v>
                </c:pt>
                <c:pt idx="4129">
                  <c:v>1484.106656586393</c:v>
                </c:pt>
                <c:pt idx="4130">
                  <c:v>1445.1970781234543</c:v>
                </c:pt>
                <c:pt idx="4131">
                  <c:v>1423.2480851443606</c:v>
                </c:pt>
                <c:pt idx="4132">
                  <c:v>1386.4447231794156</c:v>
                </c:pt>
                <c:pt idx="4133">
                  <c:v>1385.668748680155</c:v>
                </c:pt>
                <c:pt idx="4134">
                  <c:v>1360.6158577040176</c:v>
                </c:pt>
                <c:pt idx="4135">
                  <c:v>1330.9625464822623</c:v>
                </c:pt>
                <c:pt idx="4136">
                  <c:v>1320.2097569925043</c:v>
                </c:pt>
                <c:pt idx="4137">
                  <c:v>1324.2004829887032</c:v>
                </c:pt>
                <c:pt idx="4138">
                  <c:v>1283.9052357770843</c:v>
                </c:pt>
                <c:pt idx="4139">
                  <c:v>1254.4182048051705</c:v>
                </c:pt>
                <c:pt idx="4140">
                  <c:v>1247.1018738121395</c:v>
                </c:pt>
                <c:pt idx="4141">
                  <c:v>1236.1828040725397</c:v>
                </c:pt>
                <c:pt idx="4142">
                  <c:v>1218.8342313390642</c:v>
                </c:pt>
                <c:pt idx="4143">
                  <c:v>1219.8873395880612</c:v>
                </c:pt>
                <c:pt idx="4144">
                  <c:v>1224.5986133335737</c:v>
                </c:pt>
                <c:pt idx="4145">
                  <c:v>1229.0327533293503</c:v>
                </c:pt>
                <c:pt idx="4146">
                  <c:v>1136.4700809175158</c:v>
                </c:pt>
                <c:pt idx="4147">
                  <c:v>1259.0186250507888</c:v>
                </c:pt>
                <c:pt idx="4148">
                  <c:v>1256.3027143033755</c:v>
                </c:pt>
                <c:pt idx="4149">
                  <c:v>1277.863720032839</c:v>
                </c:pt>
                <c:pt idx="4150">
                  <c:v>1321.9834129908149</c:v>
                </c:pt>
                <c:pt idx="4151">
                  <c:v>1344.6529537192223</c:v>
                </c:pt>
                <c:pt idx="4152">
                  <c:v>1361.1146984535426</c:v>
                </c:pt>
                <c:pt idx="4153">
                  <c:v>1391.8211179242949</c:v>
                </c:pt>
                <c:pt idx="4154">
                  <c:v>1380.3477806852231</c:v>
                </c:pt>
                <c:pt idx="4155">
                  <c:v>1351.9138579623063</c:v>
                </c:pt>
                <c:pt idx="4156">
                  <c:v>1313.1705597492091</c:v>
                </c:pt>
                <c:pt idx="4157">
                  <c:v>1259.4066123004191</c:v>
                </c:pt>
                <c:pt idx="4158">
                  <c:v>1114.9090751880526</c:v>
                </c:pt>
                <c:pt idx="4159">
                  <c:v>1105.8190881967107</c:v>
                </c:pt>
                <c:pt idx="4160">
                  <c:v>1234.7971353238597</c:v>
                </c:pt>
                <c:pt idx="4161">
                  <c:v>1232.8571990757075</c:v>
                </c:pt>
                <c:pt idx="4162">
                  <c:v>1220.4416070875332</c:v>
                </c:pt>
                <c:pt idx="4163">
                  <c:v>1220.386180337586</c:v>
                </c:pt>
                <c:pt idx="4164">
                  <c:v>1218.2799638395923</c:v>
                </c:pt>
                <c:pt idx="4165">
                  <c:v>1221.0513013369525</c:v>
                </c:pt>
                <c:pt idx="4166">
                  <c:v>1225.0420273331513</c:v>
                </c:pt>
                <c:pt idx="4167">
                  <c:v>1221.3284350866884</c:v>
                </c:pt>
                <c:pt idx="4168">
                  <c:v>1167.952474887529</c:v>
                </c:pt>
                <c:pt idx="4169">
                  <c:v>1202.3724866047439</c:v>
                </c:pt>
                <c:pt idx="4170">
                  <c:v>1200.7096841063278</c:v>
                </c:pt>
                <c:pt idx="4171">
                  <c:v>1226.1505623320954</c:v>
                </c:pt>
                <c:pt idx="4172">
                  <c:v>1260.2934402995745</c:v>
                </c:pt>
                <c:pt idx="4173">
                  <c:v>1240.8940778180522</c:v>
                </c:pt>
                <c:pt idx="4174">
                  <c:v>1259.4620390503662</c:v>
                </c:pt>
                <c:pt idx="4175">
                  <c:v>1262.4550835475156</c:v>
                </c:pt>
                <c:pt idx="4176">
                  <c:v>1279.7482295310438</c:v>
                </c:pt>
                <c:pt idx="4177">
                  <c:v>1273.4295800370624</c:v>
                </c:pt>
                <c:pt idx="4178">
                  <c:v>1230.3629953280831</c:v>
                </c:pt>
                <c:pt idx="4179">
                  <c:v>1221.2730083367412</c:v>
                </c:pt>
                <c:pt idx="4180">
                  <c:v>1161.4121183937586</c:v>
                </c:pt>
                <c:pt idx="4181">
                  <c:v>1146.4468959080129</c:v>
                </c:pt>
                <c:pt idx="4182">
                  <c:v>1152.5992651521528</c:v>
                </c:pt>
                <c:pt idx="4183">
                  <c:v>1152.5438384022057</c:v>
                </c:pt>
                <c:pt idx="4184">
                  <c:v>1174.0494173817217</c:v>
                </c:pt>
                <c:pt idx="4185">
                  <c:v>1169.6152773859451</c:v>
                </c:pt>
                <c:pt idx="4186">
                  <c:v>1177.5413026283957</c:v>
                </c:pt>
                <c:pt idx="4187">
                  <c:v>1186.7421431196319</c:v>
                </c:pt>
                <c:pt idx="4188">
                  <c:v>1192.949939113719</c:v>
                </c:pt>
                <c:pt idx="4189">
                  <c:v>1183.1394043730636</c:v>
                </c:pt>
                <c:pt idx="4190">
                  <c:v>1187.0192768693678</c:v>
                </c:pt>
                <c:pt idx="4191">
                  <c:v>1195.1670091116071</c:v>
                </c:pt>
                <c:pt idx="4192">
                  <c:v>1228.8110463295613</c:v>
                </c:pt>
                <c:pt idx="4193">
                  <c:v>1294.1037577673701</c:v>
                </c:pt>
                <c:pt idx="4194">
                  <c:v>1295.877413765681</c:v>
                </c:pt>
                <c:pt idx="4195">
                  <c:v>1291.6095540197459</c:v>
                </c:pt>
                <c:pt idx="4196">
                  <c:v>1269.328000540969</c:v>
                </c:pt>
                <c:pt idx="4197">
                  <c:v>1206.8066266005205</c:v>
                </c:pt>
                <c:pt idx="4198">
                  <c:v>1166.2896723891126</c:v>
                </c:pt>
                <c:pt idx="4199">
                  <c:v>1157.199685397771</c:v>
                </c:pt>
                <c:pt idx="4200">
                  <c:v>1091.6852669601733</c:v>
                </c:pt>
                <c:pt idx="4201">
                  <c:v>1101.27409470104</c:v>
                </c:pt>
                <c:pt idx="4202">
                  <c:v>1102.5489099498257</c:v>
                </c:pt>
                <c:pt idx="4203">
                  <c:v>1142.8995839113916</c:v>
                </c:pt>
                <c:pt idx="4204">
                  <c:v>1187.1855571192095</c:v>
                </c:pt>
                <c:pt idx="4205">
                  <c:v>1180.4234936256503</c:v>
                </c:pt>
                <c:pt idx="4206">
                  <c:v>1164.6822966406437</c:v>
                </c:pt>
                <c:pt idx="4207">
                  <c:v>1188.7375061177313</c:v>
                </c:pt>
                <c:pt idx="4208">
                  <c:v>1185.6890348706349</c:v>
                </c:pt>
                <c:pt idx="4209">
                  <c:v>1214.2338110934461</c:v>
                </c:pt>
                <c:pt idx="4210">
                  <c:v>1218.2245370896449</c:v>
                </c:pt>
                <c:pt idx="4211">
                  <c:v>1203.8690088533185</c:v>
                </c:pt>
                <c:pt idx="4212">
                  <c:v>1193.1162193635605</c:v>
                </c:pt>
                <c:pt idx="4213">
                  <c:v>1195.1115823616601</c:v>
                </c:pt>
                <c:pt idx="4214">
                  <c:v>1187.7952513686289</c:v>
                </c:pt>
                <c:pt idx="4215">
                  <c:v>1184.9684871213212</c:v>
                </c:pt>
                <c:pt idx="4216">
                  <c:v>1223.9334923342071</c:v>
                </c:pt>
                <c:pt idx="4217">
                  <c:v>1271.9330577884878</c:v>
                </c:pt>
                <c:pt idx="4218">
                  <c:v>1271.1016565392797</c:v>
                </c:pt>
                <c:pt idx="4219">
                  <c:v>1266.2795292938729</c:v>
                </c:pt>
                <c:pt idx="4220">
                  <c:v>1238.1781670706391</c:v>
                </c:pt>
                <c:pt idx="4221">
                  <c:v>1184.3033661219547</c:v>
                </c:pt>
                <c:pt idx="4222">
                  <c:v>1180.4234936256503</c:v>
                </c:pt>
                <c:pt idx="4223">
                  <c:v>1184.2479393720075</c:v>
                </c:pt>
                <c:pt idx="4224">
                  <c:v>1202.3170598547968</c:v>
                </c:pt>
                <c:pt idx="4225">
                  <c:v>1262.1779497977795</c:v>
                </c:pt>
                <c:pt idx="4226">
                  <c:v>1283.1846880277706</c:v>
                </c:pt>
                <c:pt idx="4227">
                  <c:v>1283.7389555272428</c:v>
                </c:pt>
                <c:pt idx="4228">
                  <c:v>1269.1062935411803</c:v>
                </c:pt>
                <c:pt idx="4229">
                  <c:v>1259.4620390503662</c:v>
                </c:pt>
                <c:pt idx="4230">
                  <c:v>1247.822421561453</c:v>
                </c:pt>
                <c:pt idx="4231">
                  <c:v>1197.2177988596538</c:v>
                </c:pt>
                <c:pt idx="4232">
                  <c:v>1198.4371873584923</c:v>
                </c:pt>
                <c:pt idx="4233">
                  <c:v>1208.9128430985145</c:v>
                </c:pt>
                <c:pt idx="4234">
                  <c:v>1225.9842820822539</c:v>
                </c:pt>
                <c:pt idx="4235">
                  <c:v>1218.9450848389586</c:v>
                </c:pt>
                <c:pt idx="4236">
                  <c:v>1213.1807028444491</c:v>
                </c:pt>
                <c:pt idx="4237">
                  <c:v>1222.8249573352632</c:v>
                </c:pt>
                <c:pt idx="4238">
                  <c:v>1215.7303333420207</c:v>
                </c:pt>
                <c:pt idx="4239">
                  <c:v>1233.6331735749682</c:v>
                </c:pt>
                <c:pt idx="4240">
                  <c:v>1255.8038735538507</c:v>
                </c:pt>
                <c:pt idx="4241">
                  <c:v>1284.4040765266091</c:v>
                </c:pt>
                <c:pt idx="4242">
                  <c:v>1315.831043746675</c:v>
                </c:pt>
                <c:pt idx="4243">
                  <c:v>1310.8980630013737</c:v>
                </c:pt>
                <c:pt idx="4244">
                  <c:v>1269.4942807908108</c:v>
                </c:pt>
                <c:pt idx="4245">
                  <c:v>1216.5063078412816</c:v>
                </c:pt>
                <c:pt idx="4246">
                  <c:v>1158.1419401468734</c:v>
                </c:pt>
                <c:pt idx="4247">
                  <c:v>1123.6110749297641</c:v>
                </c:pt>
                <c:pt idx="4248">
                  <c:v>1124.2761959291304</c:v>
                </c:pt>
                <c:pt idx="4249">
                  <c:v>1126.1607054273354</c:v>
                </c:pt>
                <c:pt idx="4250">
                  <c:v>1118.4563871846738</c:v>
                </c:pt>
                <c:pt idx="4251">
                  <c:v>1138.9088579151928</c:v>
                </c:pt>
                <c:pt idx="4252">
                  <c:v>1169.2827168862621</c:v>
                </c:pt>
                <c:pt idx="4253">
                  <c:v>1183.028550873169</c:v>
                </c:pt>
                <c:pt idx="4254">
                  <c:v>1177.3195956286067</c:v>
                </c:pt>
                <c:pt idx="4255">
                  <c:v>1142.8995839113916</c:v>
                </c:pt>
                <c:pt idx="4256">
                  <c:v>1133.4216096704195</c:v>
                </c:pt>
                <c:pt idx="4257">
                  <c:v>1148.4422589061123</c:v>
                </c:pt>
                <c:pt idx="4258">
                  <c:v>1147.1120169073795</c:v>
                </c:pt>
                <c:pt idx="4259">
                  <c:v>1133.6987434201556</c:v>
                </c:pt>
                <c:pt idx="4260">
                  <c:v>1136.6917879173047</c:v>
                </c:pt>
                <c:pt idx="4261">
                  <c:v>1146.0034819084353</c:v>
                </c:pt>
                <c:pt idx="4262">
                  <c:v>1147.8325646566932</c:v>
                </c:pt>
                <c:pt idx="4263">
                  <c:v>1172.1649078835167</c:v>
                </c:pt>
                <c:pt idx="4264">
                  <c:v>1206.5294928507844</c:v>
                </c:pt>
                <c:pt idx="4265">
                  <c:v>1243.8871223152014</c:v>
                </c:pt>
                <c:pt idx="4266">
                  <c:v>1262.067096297885</c:v>
                </c:pt>
                <c:pt idx="4267">
                  <c:v>1271.7113507886988</c:v>
                </c:pt>
                <c:pt idx="4268">
                  <c:v>1250.205771809183</c:v>
                </c:pt>
                <c:pt idx="4269">
                  <c:v>1199.9337096070669</c:v>
                </c:pt>
                <c:pt idx="4270">
                  <c:v>1169.0610098864729</c:v>
                </c:pt>
                <c:pt idx="4271">
                  <c:v>1146.6131761578547</c:v>
                </c:pt>
                <c:pt idx="4272">
                  <c:v>1132.4793549213171</c:v>
                </c:pt>
                <c:pt idx="4273">
                  <c:v>1133.1999026706305</c:v>
                </c:pt>
                <c:pt idx="4274">
                  <c:v>1133.033622420789</c:v>
                </c:pt>
                <c:pt idx="4275">
                  <c:v>1144.4515329099136</c:v>
                </c:pt>
                <c:pt idx="4276">
                  <c:v>1196.1646906106569</c:v>
                </c:pt>
                <c:pt idx="4277">
                  <c:v>1217.947403339909</c:v>
                </c:pt>
                <c:pt idx="4278">
                  <c:v>1212.9589958446604</c:v>
                </c:pt>
                <c:pt idx="4279">
                  <c:v>1205.0329706022098</c:v>
                </c:pt>
                <c:pt idx="4280">
                  <c:v>1230.3629953280831</c:v>
                </c:pt>
                <c:pt idx="4281">
                  <c:v>1256.8015550529005</c:v>
                </c:pt>
                <c:pt idx="4282">
                  <c:v>1255.083325804537</c:v>
                </c:pt>
                <c:pt idx="4283">
                  <c:v>1259.3511855504721</c:v>
                </c:pt>
                <c:pt idx="4284">
                  <c:v>1205.6426648516292</c:v>
                </c:pt>
                <c:pt idx="4285">
                  <c:v>1158.4745006465566</c:v>
                </c:pt>
                <c:pt idx="4286">
                  <c:v>1188.4603723679952</c:v>
                </c:pt>
                <c:pt idx="4287">
                  <c:v>1198.1600536087562</c:v>
                </c:pt>
                <c:pt idx="4288">
                  <c:v>1209.1899768482504</c:v>
                </c:pt>
                <c:pt idx="4289">
                  <c:v>1243.2774280657823</c:v>
                </c:pt>
                <c:pt idx="4290">
                  <c:v>1258.7969180509999</c:v>
                </c:pt>
                <c:pt idx="4291">
                  <c:v>1246.7138865625091</c:v>
                </c:pt>
                <c:pt idx="4292">
                  <c:v>1230.9726895775025</c:v>
                </c:pt>
                <c:pt idx="4293">
                  <c:v>1164.1280291411717</c:v>
                </c:pt>
                <c:pt idx="4294">
                  <c:v>1135.3615459185717</c:v>
                </c:pt>
                <c:pt idx="4295">
                  <c:v>1111.8606039409563</c:v>
                </c:pt>
                <c:pt idx="4296">
                  <c:v>1083.038693968409</c:v>
                </c:pt>
                <c:pt idx="4297">
                  <c:v>1079.7130889715768</c:v>
                </c:pt>
                <c:pt idx="4298">
                  <c:v>1077.66229922353</c:v>
                </c:pt>
                <c:pt idx="4299">
                  <c:v>1084.7014964668251</c:v>
                </c:pt>
                <c:pt idx="4300">
                  <c:v>1139.5739789145593</c:v>
                </c:pt>
                <c:pt idx="4301">
                  <c:v>1168.3958888871066</c:v>
                </c:pt>
                <c:pt idx="4302">
                  <c:v>1168.5067423870009</c:v>
                </c:pt>
                <c:pt idx="4303">
                  <c:v>1153.7632269010442</c:v>
                </c:pt>
                <c:pt idx="4304">
                  <c:v>1152.0449976526806</c:v>
                </c:pt>
                <c:pt idx="4305">
                  <c:v>1157.8093796471901</c:v>
                </c:pt>
                <c:pt idx="4306">
                  <c:v>1165.2919908900631</c:v>
                </c:pt>
                <c:pt idx="4307">
                  <c:v>1165.1811373901687</c:v>
                </c:pt>
                <c:pt idx="4308">
                  <c:v>1165.9016851394822</c:v>
                </c:pt>
                <c:pt idx="4309">
                  <c:v>1169.6152773859451</c:v>
                </c:pt>
                <c:pt idx="4310">
                  <c:v>1166.4005258890072</c:v>
                </c:pt>
                <c:pt idx="4311">
                  <c:v>1177.7075828782372</c:v>
                </c:pt>
                <c:pt idx="4312">
                  <c:v>1190.0677481164644</c:v>
                </c:pt>
                <c:pt idx="4313">
                  <c:v>1197.6057861092843</c:v>
                </c:pt>
                <c:pt idx="4314">
                  <c:v>1196.9406651099177</c:v>
                </c:pt>
                <c:pt idx="4315">
                  <c:v>1196.9960918598651</c:v>
                </c:pt>
                <c:pt idx="4316">
                  <c:v>1192.0076843646164</c:v>
                </c:pt>
                <c:pt idx="4317">
                  <c:v>1133.4770364203666</c:v>
                </c:pt>
                <c:pt idx="4318">
                  <c:v>1085.976311715611</c:v>
                </c:pt>
                <c:pt idx="4319">
                  <c:v>1072.1750509787566</c:v>
                </c:pt>
                <c:pt idx="4320">
                  <c:v>1032.4340712666099</c:v>
                </c:pt>
                <c:pt idx="4321">
                  <c:v>1017.1917150311282</c:v>
                </c:pt>
                <c:pt idx="4322">
                  <c:v>1022.4572562761127</c:v>
                </c:pt>
                <c:pt idx="4323">
                  <c:v>1025.228593773473</c:v>
                </c:pt>
                <c:pt idx="4324">
                  <c:v>950.06992084506135</c:v>
                </c:pt>
                <c:pt idx="4325">
                  <c:v>1065.6901212349335</c:v>
                </c:pt>
                <c:pt idx="4326">
                  <c:v>1102.2163494501424</c:v>
                </c:pt>
                <c:pt idx="4327">
                  <c:v>1136.525507667463</c:v>
                </c:pt>
                <c:pt idx="4328">
                  <c:v>1156.146577148774</c:v>
                </c:pt>
                <c:pt idx="4329">
                  <c:v>1156.0357236488796</c:v>
                </c:pt>
                <c:pt idx="4330">
                  <c:v>1155.1488956497244</c:v>
                </c:pt>
                <c:pt idx="4331">
                  <c:v>1156.4791376484573</c:v>
                </c:pt>
                <c:pt idx="4332">
                  <c:v>1155.4814561494074</c:v>
                </c:pt>
                <c:pt idx="4333">
                  <c:v>1156.3682841485629</c:v>
                </c:pt>
                <c:pt idx="4334">
                  <c:v>1157.3659656476125</c:v>
                </c:pt>
                <c:pt idx="4335">
                  <c:v>1161.0241311441282</c:v>
                </c:pt>
                <c:pt idx="4336">
                  <c:v>1166.0679653893239</c:v>
                </c:pt>
                <c:pt idx="4337">
                  <c:v>1187.0192768693678</c:v>
                </c:pt>
                <c:pt idx="4338">
                  <c:v>1201.7073656053776</c:v>
                </c:pt>
                <c:pt idx="4339">
                  <c:v>1201.5410853555359</c:v>
                </c:pt>
                <c:pt idx="4340">
                  <c:v>1189.3472003671507</c:v>
                </c:pt>
                <c:pt idx="4341">
                  <c:v>1174.714538381088</c:v>
                </c:pt>
                <c:pt idx="4342">
                  <c:v>1152.1558511525752</c:v>
                </c:pt>
                <c:pt idx="4343">
                  <c:v>1131.9250874218449</c:v>
                </c:pt>
                <c:pt idx="4344">
                  <c:v>1137.5231891665128</c:v>
                </c:pt>
                <c:pt idx="4345">
                  <c:v>1145.892628408541</c:v>
                </c:pt>
                <c:pt idx="4346">
                  <c:v>1153.8186536509913</c:v>
                </c:pt>
                <c:pt idx="4347">
                  <c:v>1108.8675594438071</c:v>
                </c:pt>
                <c:pt idx="4348">
                  <c:v>1095.1217254569001</c:v>
                </c:pt>
                <c:pt idx="4349">
                  <c:v>1106.8167696957605</c:v>
                </c:pt>
                <c:pt idx="4350">
                  <c:v>1113.5788331893195</c:v>
                </c:pt>
                <c:pt idx="4351">
                  <c:v>1143.5647049107581</c:v>
                </c:pt>
                <c:pt idx="4352">
                  <c:v>1169.6152773859451</c:v>
                </c:pt>
                <c:pt idx="4353">
                  <c:v>1171.1672263844669</c:v>
                </c:pt>
                <c:pt idx="4354">
                  <c:v>1169.7815576357868</c:v>
                </c:pt>
                <c:pt idx="4355">
                  <c:v>1168.5621691369483</c:v>
                </c:pt>
                <c:pt idx="4356">
                  <c:v>1164.3497361409604</c:v>
                </c:pt>
                <c:pt idx="4357">
                  <c:v>1163.0749208921748</c:v>
                </c:pt>
                <c:pt idx="4358">
                  <c:v>1158.0865133969262</c:v>
                </c:pt>
                <c:pt idx="4359">
                  <c:v>1169.5044238860507</c:v>
                </c:pt>
                <c:pt idx="4360">
                  <c:v>1196.6635313601819</c:v>
                </c:pt>
                <c:pt idx="4361">
                  <c:v>1221.1067280868997</c:v>
                </c:pt>
                <c:pt idx="4362">
                  <c:v>1231.4161035770799</c:v>
                </c:pt>
                <c:pt idx="4363">
                  <c:v>1217.3931358404368</c:v>
                </c:pt>
                <c:pt idx="4364">
                  <c:v>1160.0818763950258</c:v>
                </c:pt>
                <c:pt idx="4365">
                  <c:v>1127.2138136763324</c:v>
                </c:pt>
                <c:pt idx="4366">
                  <c:v>1079.1588214721046</c:v>
                </c:pt>
                <c:pt idx="4367">
                  <c:v>1044.1291155054703</c:v>
                </c:pt>
                <c:pt idx="4368">
                  <c:v>1092.0178274598566</c:v>
                </c:pt>
                <c:pt idx="4369">
                  <c:v>1110.6412154421178</c:v>
                </c:pt>
                <c:pt idx="4370">
                  <c:v>1086.8077129648191</c:v>
                </c:pt>
                <c:pt idx="4371">
                  <c:v>1086.8631397147662</c:v>
                </c:pt>
                <c:pt idx="4372">
                  <c:v>1116.6273044364161</c:v>
                </c:pt>
                <c:pt idx="4373">
                  <c:v>1158.3636471466623</c:v>
                </c:pt>
                <c:pt idx="4374">
                  <c:v>1171.7769206338862</c:v>
                </c:pt>
                <c:pt idx="4375">
                  <c:v>1177.7075828782372</c:v>
                </c:pt>
                <c:pt idx="4376">
                  <c:v>1177.0978886288181</c:v>
                </c:pt>
                <c:pt idx="4377">
                  <c:v>1178.5944108773924</c:v>
                </c:pt>
                <c:pt idx="4378">
                  <c:v>1179.2041051268118</c:v>
                </c:pt>
                <c:pt idx="4379">
                  <c:v>1177.4858758784485</c:v>
                </c:pt>
                <c:pt idx="4380">
                  <c:v>1175.3796593804545</c:v>
                </c:pt>
                <c:pt idx="4381">
                  <c:v>1176.4881943793987</c:v>
                </c:pt>
                <c:pt idx="4382">
                  <c:v>1181.0886146250168</c:v>
                </c:pt>
                <c:pt idx="4383">
                  <c:v>1189.458053867045</c:v>
                </c:pt>
                <c:pt idx="4384">
                  <c:v>1193.1716461135079</c:v>
                </c:pt>
                <c:pt idx="4385">
                  <c:v>1269.6605610406523</c:v>
                </c:pt>
                <c:pt idx="4386">
                  <c:v>1323.9787759889143</c:v>
                </c:pt>
                <c:pt idx="4387">
                  <c:v>1306.7410567553331</c:v>
                </c:pt>
                <c:pt idx="4388">
                  <c:v>1308.0712987540662</c:v>
                </c:pt>
                <c:pt idx="4389">
                  <c:v>1275.9237837846865</c:v>
                </c:pt>
                <c:pt idx="4390">
                  <c:v>1244.330536314779</c:v>
                </c:pt>
                <c:pt idx="4391">
                  <c:v>1240.3952370685274</c:v>
                </c:pt>
                <c:pt idx="4392">
                  <c:v>1240.1735300687387</c:v>
                </c:pt>
                <c:pt idx="4393">
                  <c:v>1236.4045110723287</c:v>
                </c:pt>
                <c:pt idx="4394">
                  <c:v>1218.1691103396977</c:v>
                </c:pt>
                <c:pt idx="4395">
                  <c:v>1213.5686900940796</c:v>
                </c:pt>
                <c:pt idx="4396">
                  <c:v>1216.7834415910177</c:v>
                </c:pt>
                <c:pt idx="4397">
                  <c:v>1219.9981930879555</c:v>
                </c:pt>
                <c:pt idx="4398">
                  <c:v>1233.522320075074</c:v>
                </c:pt>
                <c:pt idx="4399">
                  <c:v>1272.3764717880654</c:v>
                </c:pt>
                <c:pt idx="4400">
                  <c:v>1252.9216825565961</c:v>
                </c:pt>
                <c:pt idx="4401">
                  <c:v>1260.681427549205</c:v>
                </c:pt>
                <c:pt idx="4402">
                  <c:v>1238.6770078201639</c:v>
                </c:pt>
                <c:pt idx="4403">
                  <c:v>1228.8110463295613</c:v>
                </c:pt>
                <c:pt idx="4404">
                  <c:v>1202.9267541042161</c:v>
                </c:pt>
                <c:pt idx="4405">
                  <c:v>1186.1324488702126</c:v>
                </c:pt>
                <c:pt idx="4406">
                  <c:v>1176.1002071297683</c:v>
                </c:pt>
                <c:pt idx="4407">
                  <c:v>1188.7375061177313</c:v>
                </c:pt>
                <c:pt idx="4408">
                  <c:v>1212.4047283451885</c:v>
                </c:pt>
                <c:pt idx="4409">
                  <c:v>1263.95160579609</c:v>
                </c:pt>
                <c:pt idx="4410">
                  <c:v>1282.7412740281929</c:v>
                </c:pt>
                <c:pt idx="4411">
                  <c:v>1305.5216682564946</c:v>
                </c:pt>
                <c:pt idx="4412">
                  <c:v>1289.2816305219633</c:v>
                </c:pt>
                <c:pt idx="4413">
                  <c:v>1267.5543445426586</c:v>
                </c:pt>
                <c:pt idx="4414">
                  <c:v>1254.1410710554346</c:v>
                </c:pt>
                <c:pt idx="4415">
                  <c:v>1245.3282178138288</c:v>
                </c:pt>
                <c:pt idx="4416">
                  <c:v>1230.5292755779246</c:v>
                </c:pt>
                <c:pt idx="4417">
                  <c:v>1234.5754283240708</c:v>
                </c:pt>
                <c:pt idx="4418">
                  <c:v>1220.7741675872164</c:v>
                </c:pt>
                <c:pt idx="4419">
                  <c:v>1222.9912375851047</c:v>
                </c:pt>
                <c:pt idx="4420">
                  <c:v>1238.2335938205865</c:v>
                </c:pt>
                <c:pt idx="4421">
                  <c:v>1274.5381150360065</c:v>
                </c:pt>
                <c:pt idx="4422">
                  <c:v>1341.9370429718092</c:v>
                </c:pt>
                <c:pt idx="4423">
                  <c:v>1393.5947739226053</c:v>
                </c:pt>
                <c:pt idx="4424">
                  <c:v>1451.0723136178583</c:v>
                </c:pt>
                <c:pt idx="4425">
                  <c:v>1466.8689373528118</c:v>
                </c:pt>
                <c:pt idx="4426">
                  <c:v>1423.1926583944135</c:v>
                </c:pt>
                <c:pt idx="4427">
                  <c:v>1358.6204947059182</c:v>
                </c:pt>
                <c:pt idx="4428">
                  <c:v>1341.6044824721259</c:v>
                </c:pt>
                <c:pt idx="4429">
                  <c:v>1312.062024750265</c:v>
                </c:pt>
                <c:pt idx="4430">
                  <c:v>1312.7825724995787</c:v>
                </c:pt>
                <c:pt idx="4431">
                  <c:v>1303.9142925080257</c:v>
                </c:pt>
                <c:pt idx="4432">
                  <c:v>1337.2257692262965</c:v>
                </c:pt>
                <c:pt idx="4433">
                  <c:v>1363.7197557010611</c:v>
                </c:pt>
                <c:pt idx="4434">
                  <c:v>1392.1536784239779</c:v>
                </c:pt>
                <c:pt idx="4435">
                  <c:v>1435.7191038824819</c:v>
                </c:pt>
                <c:pt idx="4436">
                  <c:v>1443.4234221251438</c:v>
                </c:pt>
                <c:pt idx="4437">
                  <c:v>1415.4883401517518</c:v>
                </c:pt>
                <c:pt idx="4438">
                  <c:v>1383.0636914326362</c:v>
                </c:pt>
                <c:pt idx="4439">
                  <c:v>1381.123755184484</c:v>
                </c:pt>
                <c:pt idx="4440">
                  <c:v>1373.3640101918752</c:v>
                </c:pt>
                <c:pt idx="4441">
                  <c:v>1366.2139594486855</c:v>
                </c:pt>
                <c:pt idx="4442">
                  <c:v>1291.2769935200627</c:v>
                </c:pt>
                <c:pt idx="4443">
                  <c:v>1265.2818477948231</c:v>
                </c:pt>
                <c:pt idx="4444">
                  <c:v>1269.7714145405469</c:v>
                </c:pt>
                <c:pt idx="4445">
                  <c:v>1276.2009175344226</c:v>
                </c:pt>
                <c:pt idx="4446">
                  <c:v>1287.0091337741278</c:v>
                </c:pt>
                <c:pt idx="4447">
                  <c:v>1276.810611783842</c:v>
                </c:pt>
                <c:pt idx="4448">
                  <c:v>1279.1939620315718</c:v>
                </c:pt>
                <c:pt idx="4449">
                  <c:v>1277.0877455335778</c:v>
                </c:pt>
                <c:pt idx="4450">
                  <c:v>1275.5357965350561</c:v>
                </c:pt>
                <c:pt idx="4451">
                  <c:v>1266.5012362936616</c:v>
                </c:pt>
                <c:pt idx="4452">
                  <c:v>1253.3650965561737</c:v>
                </c:pt>
                <c:pt idx="4453">
                  <c:v>1237.2913390714839</c:v>
                </c:pt>
                <c:pt idx="4454">
                  <c:v>1277.3094525333668</c:v>
                </c:pt>
                <c:pt idx="4455">
                  <c:v>1312.7271457496315</c:v>
                </c:pt>
                <c:pt idx="4456">
                  <c:v>1318.4361009941938</c:v>
                </c:pt>
                <c:pt idx="4457">
                  <c:v>1347.0363039669521</c:v>
                </c:pt>
                <c:pt idx="4458">
                  <c:v>1377.2438826881794</c:v>
                </c:pt>
                <c:pt idx="4459">
                  <c:v>1367.932188697049</c:v>
                </c:pt>
                <c:pt idx="4460">
                  <c:v>1319.1012219935603</c:v>
                </c:pt>
                <c:pt idx="4461">
                  <c:v>1281.9098727789849</c:v>
                </c:pt>
                <c:pt idx="4462">
                  <c:v>1282.0207262788795</c:v>
                </c:pt>
                <c:pt idx="4463">
                  <c:v>1262.6213637973572</c:v>
                </c:pt>
                <c:pt idx="4464">
                  <c:v>1280.7459110300936</c:v>
                </c:pt>
                <c:pt idx="4465">
                  <c:v>1306.685630005386</c:v>
                </c:pt>
                <c:pt idx="4466">
                  <c:v>1309.7341012524826</c:v>
                </c:pt>
                <c:pt idx="4467">
                  <c:v>1295.932840515628</c:v>
                </c:pt>
                <c:pt idx="4468">
                  <c:v>1277.6974397829972</c:v>
                </c:pt>
                <c:pt idx="4469">
                  <c:v>1260.2380135496273</c:v>
                </c:pt>
                <c:pt idx="4470">
                  <c:v>1292.0529680193238</c:v>
                </c:pt>
                <c:pt idx="4471">
                  <c:v>1289.3370572719105</c:v>
                </c:pt>
                <c:pt idx="4472">
                  <c:v>1288.7827897724385</c:v>
                </c:pt>
                <c:pt idx="4473">
                  <c:v>1298.1499105135163</c:v>
                </c:pt>
                <c:pt idx="4474">
                  <c:v>1345.1517944687471</c:v>
                </c:pt>
                <c:pt idx="4475">
                  <c:v>1296.7088150148888</c:v>
                </c:pt>
                <c:pt idx="4476">
                  <c:v>1265.1709942949285</c:v>
                </c:pt>
                <c:pt idx="4477">
                  <c:v>1255.4713130541675</c:v>
                </c:pt>
                <c:pt idx="4478">
                  <c:v>1255.6375933040092</c:v>
                </c:pt>
                <c:pt idx="4479">
                  <c:v>1277.5311595331557</c:v>
                </c:pt>
                <c:pt idx="4480">
                  <c:v>1296.1545475154169</c:v>
                </c:pt>
                <c:pt idx="4481">
                  <c:v>1318.9349417437186</c:v>
                </c:pt>
                <c:pt idx="4482">
                  <c:v>1339.9416799737098</c:v>
                </c:pt>
                <c:pt idx="4483">
                  <c:v>1375.5810801897635</c:v>
                </c:pt>
                <c:pt idx="4484">
                  <c:v>1366.8236536981046</c:v>
                </c:pt>
                <c:pt idx="4485">
                  <c:v>1384.9482009308413</c:v>
                </c:pt>
                <c:pt idx="4486">
                  <c:v>1421.8624163956804</c:v>
                </c:pt>
                <c:pt idx="4487">
                  <c:v>1415.7654739014879</c:v>
                </c:pt>
                <c:pt idx="4488">
                  <c:v>1388.7172199272513</c:v>
                </c:pt>
                <c:pt idx="4489">
                  <c:v>1402.6847609139472</c:v>
                </c:pt>
                <c:pt idx="4490">
                  <c:v>1404.5138436622051</c:v>
                </c:pt>
                <c:pt idx="4491">
                  <c:v>1429.9547218879727</c:v>
                </c:pt>
                <c:pt idx="4492">
                  <c:v>1488.651650082064</c:v>
                </c:pt>
                <c:pt idx="4493">
                  <c:v>1549.7319285238852</c:v>
                </c:pt>
                <c:pt idx="4494">
                  <c:v>1645.3984989327632</c:v>
                </c:pt>
                <c:pt idx="4495">
                  <c:v>1592.0779654835508</c:v>
                </c:pt>
                <c:pt idx="4496">
                  <c:v>1555.2191767686586</c:v>
                </c:pt>
                <c:pt idx="4497">
                  <c:v>1490.3144525804801</c:v>
                </c:pt>
                <c:pt idx="4498">
                  <c:v>1428.5136263893453</c:v>
                </c:pt>
                <c:pt idx="4499">
                  <c:v>1349.5305077145763</c:v>
                </c:pt>
                <c:pt idx="4500">
                  <c:v>1307.2953242548053</c:v>
                </c:pt>
                <c:pt idx="4501">
                  <c:v>1329.6877312334766</c:v>
                </c:pt>
                <c:pt idx="4502">
                  <c:v>1359.3964692051791</c:v>
                </c:pt>
                <c:pt idx="4503">
                  <c:v>1368.9852969460458</c:v>
                </c:pt>
                <c:pt idx="4504">
                  <c:v>1378.0752839373877</c:v>
                </c:pt>
                <c:pt idx="4505">
                  <c:v>1385.5578951802604</c:v>
                </c:pt>
                <c:pt idx="4506">
                  <c:v>1393.9827611722358</c:v>
                </c:pt>
                <c:pt idx="4507">
                  <c:v>1389.0497804269346</c:v>
                </c:pt>
                <c:pt idx="4508">
                  <c:v>1394.1490414220775</c:v>
                </c:pt>
                <c:pt idx="4509">
                  <c:v>1381.6225959340088</c:v>
                </c:pt>
                <c:pt idx="4510">
                  <c:v>1330.4637057327375</c:v>
                </c:pt>
                <c:pt idx="4511">
                  <c:v>1268.0531852921833</c:v>
                </c:pt>
                <c:pt idx="4512">
                  <c:v>1261.512828798413</c:v>
                </c:pt>
                <c:pt idx="4513">
                  <c:v>1277.5311595331557</c:v>
                </c:pt>
                <c:pt idx="4514">
                  <c:v>1259.0186250507888</c:v>
                </c:pt>
                <c:pt idx="4515">
                  <c:v>1214.0675308436043</c:v>
                </c:pt>
                <c:pt idx="4516">
                  <c:v>1198.4926141084395</c:v>
                </c:pt>
                <c:pt idx="4517">
                  <c:v>1219.8873395880612</c:v>
                </c:pt>
                <c:pt idx="4518">
                  <c:v>1226.5939763316733</c:v>
                </c:pt>
                <c:pt idx="4519">
                  <c:v>1246.8801668123506</c:v>
                </c:pt>
                <c:pt idx="4520">
                  <c:v>1264.4504465456148</c:v>
                </c:pt>
                <c:pt idx="4521">
                  <c:v>1289.0044967722272</c:v>
                </c:pt>
                <c:pt idx="4522">
                  <c:v>1331.4613872317873</c:v>
                </c:pt>
                <c:pt idx="4523">
                  <c:v>1303.4708785084481</c:v>
                </c:pt>
                <c:pt idx="4524">
                  <c:v>1296.0436940155225</c:v>
                </c:pt>
                <c:pt idx="4525">
                  <c:v>1266.7783700433977</c:v>
                </c:pt>
                <c:pt idx="4526">
                  <c:v>1258.7414913010527</c:v>
                </c:pt>
                <c:pt idx="4527">
                  <c:v>1277.3648792833139</c:v>
                </c:pt>
                <c:pt idx="4528">
                  <c:v>1342.435883721334</c:v>
                </c:pt>
                <c:pt idx="4529">
                  <c:v>1376.9113221884963</c:v>
                </c:pt>
                <c:pt idx="4530">
                  <c:v>1477.0120325931507</c:v>
                </c:pt>
                <c:pt idx="4531">
                  <c:v>1531.8845150408847</c:v>
                </c:pt>
                <c:pt idx="4532">
                  <c:v>1541.3624892818571</c:v>
                </c:pt>
                <c:pt idx="4533">
                  <c:v>1481.2244655891384</c:v>
                </c:pt>
                <c:pt idx="4534">
                  <c:v>1472.46703909748</c:v>
                </c:pt>
                <c:pt idx="4535">
                  <c:v>1487.7093953329615</c:v>
                </c:pt>
                <c:pt idx="4536">
                  <c:v>1447.2478678715011</c:v>
                </c:pt>
                <c:pt idx="4537">
                  <c:v>1402.5184806641055</c:v>
                </c:pt>
                <c:pt idx="4538">
                  <c:v>1410.8879199061337</c:v>
                </c:pt>
                <c:pt idx="4539">
                  <c:v>1382.6757041830058</c:v>
                </c:pt>
                <c:pt idx="4540">
                  <c:v>1366.2139594486855</c:v>
                </c:pt>
                <c:pt idx="4541">
                  <c:v>1337.890890225663</c:v>
                </c:pt>
                <c:pt idx="4542">
                  <c:v>1285.457184775606</c:v>
                </c:pt>
                <c:pt idx="4543">
                  <c:v>1285.7897452752893</c:v>
                </c:pt>
                <c:pt idx="4544">
                  <c:v>1285.6234650254476</c:v>
                </c:pt>
                <c:pt idx="4545">
                  <c:v>1342.1587499715981</c:v>
                </c:pt>
                <c:pt idx="4546">
                  <c:v>1336.1726609772998</c:v>
                </c:pt>
                <c:pt idx="4547">
                  <c:v>1325.3090179876474</c:v>
                </c:pt>
                <c:pt idx="4548">
                  <c:v>1328.4683427346381</c:v>
                </c:pt>
                <c:pt idx="4549">
                  <c:v>1340.3850939732874</c:v>
                </c:pt>
                <c:pt idx="4550">
                  <c:v>1334.3990049789891</c:v>
                </c:pt>
                <c:pt idx="4551">
                  <c:v>1297.6510697639915</c:v>
                </c:pt>
                <c:pt idx="4552">
                  <c:v>1309.4569675027465</c:v>
                </c:pt>
                <c:pt idx="4553">
                  <c:v>1311.6740375006345</c:v>
                </c:pt>
                <c:pt idx="4554">
                  <c:v>1390.1028886759314</c:v>
                </c:pt>
                <c:pt idx="4555">
                  <c:v>1411.6638944053946</c:v>
                </c:pt>
                <c:pt idx="4556">
                  <c:v>1387.1652709287296</c:v>
                </c:pt>
                <c:pt idx="4557">
                  <c:v>1352.4681254617783</c:v>
                </c:pt>
                <c:pt idx="4558">
                  <c:v>1347.7014249663187</c:v>
                </c:pt>
                <c:pt idx="4559">
                  <c:v>1352.135564962095</c:v>
                </c:pt>
                <c:pt idx="4560">
                  <c:v>1354.9069024594553</c:v>
                </c:pt>
                <c:pt idx="4561">
                  <c:v>1344.320393219539</c:v>
                </c:pt>
                <c:pt idx="4562">
                  <c:v>1324.2004829887032</c:v>
                </c:pt>
                <c:pt idx="4563">
                  <c:v>1288.7827897724385</c:v>
                </c:pt>
                <c:pt idx="4564">
                  <c:v>1248.0995553111891</c:v>
                </c:pt>
                <c:pt idx="4565">
                  <c:v>1266.6675165435031</c:v>
                </c:pt>
                <c:pt idx="4566">
                  <c:v>1265.2818477948231</c:v>
                </c:pt>
                <c:pt idx="4567">
                  <c:v>1256.7461283029534</c:v>
                </c:pt>
                <c:pt idx="4568">
                  <c:v>1256.8569818028477</c:v>
                </c:pt>
                <c:pt idx="4569">
                  <c:v>1280.4687772803575</c:v>
                </c:pt>
                <c:pt idx="4570">
                  <c:v>1294.6025985168951</c:v>
                </c:pt>
                <c:pt idx="4571">
                  <c:v>1318.5469544940881</c:v>
                </c:pt>
                <c:pt idx="4572">
                  <c:v>1340.4405207232346</c:v>
                </c:pt>
                <c:pt idx="4573">
                  <c:v>1351.7475777124646</c:v>
                </c:pt>
                <c:pt idx="4574">
                  <c:v>1336.2835144771941</c:v>
                </c:pt>
                <c:pt idx="4575">
                  <c:v>1334.2881514790947</c:v>
                </c:pt>
                <c:pt idx="4576">
                  <c:v>1357.179399207291</c:v>
                </c:pt>
                <c:pt idx="4577">
                  <c:v>1379.6826596858566</c:v>
                </c:pt>
                <c:pt idx="4578">
                  <c:v>1371.5903541935645</c:v>
                </c:pt>
                <c:pt idx="4579">
                  <c:v>1358.565067955971</c:v>
                </c:pt>
                <c:pt idx="4580">
                  <c:v>1353.0778197111977</c:v>
                </c:pt>
                <c:pt idx="4581">
                  <c:v>1317.1058589954607</c:v>
                </c:pt>
                <c:pt idx="4582">
                  <c:v>1268.6074527916553</c:v>
                </c:pt>
                <c:pt idx="4583">
                  <c:v>1272.7644590376958</c:v>
                </c:pt>
                <c:pt idx="4584">
                  <c:v>1281.3001785295655</c:v>
                </c:pt>
                <c:pt idx="4585">
                  <c:v>1336.0618074774054</c:v>
                </c:pt>
                <c:pt idx="4586">
                  <c:v>1336.3389412271413</c:v>
                </c:pt>
                <c:pt idx="4587">
                  <c:v>1292.3301017690596</c:v>
                </c:pt>
                <c:pt idx="4588">
                  <c:v>1261.5682555483602</c:v>
                </c:pt>
                <c:pt idx="4589">
                  <c:v>1263.95160579609</c:v>
                </c:pt>
                <c:pt idx="4590">
                  <c:v>1263.95160579609</c:v>
                </c:pt>
                <c:pt idx="4591">
                  <c:v>1274.7598220357954</c:v>
                </c:pt>
                <c:pt idx="4592">
                  <c:v>1286.0114522750782</c:v>
                </c:pt>
                <c:pt idx="4593">
                  <c:v>1268.7737330414971</c:v>
                </c:pt>
                <c:pt idx="4594">
                  <c:v>1263.120204546882</c:v>
                </c:pt>
                <c:pt idx="4595">
                  <c:v>1253.8639373056985</c:v>
                </c:pt>
                <c:pt idx="4596">
                  <c:v>1251.0925998083383</c:v>
                </c:pt>
                <c:pt idx="4597">
                  <c:v>1241.7809058172077</c:v>
                </c:pt>
                <c:pt idx="4598">
                  <c:v>1228.5893393297724</c:v>
                </c:pt>
                <c:pt idx="4599">
                  <c:v>1226.3168425819372</c:v>
                </c:pt>
                <c:pt idx="4600">
                  <c:v>1251.7577208077048</c:v>
                </c:pt>
                <c:pt idx="4601">
                  <c:v>1265.4481280446646</c:v>
                </c:pt>
                <c:pt idx="4602">
                  <c:v>1295.6557067658919</c:v>
                </c:pt>
                <c:pt idx="4603">
                  <c:v>1291.9421145194292</c:v>
                </c:pt>
                <c:pt idx="4604">
                  <c:v>1285.3463312757117</c:v>
                </c:pt>
                <c:pt idx="4605">
                  <c:v>1239.6192625692665</c:v>
                </c:pt>
                <c:pt idx="4606">
                  <c:v>1207.2500406000981</c:v>
                </c:pt>
                <c:pt idx="4607">
                  <c:v>1163.4629081418052</c:v>
                </c:pt>
                <c:pt idx="4608">
                  <c:v>1139.463125414665</c:v>
                </c:pt>
                <c:pt idx="4609">
                  <c:v>1128.7657626748542</c:v>
                </c:pt>
                <c:pt idx="4610">
                  <c:v>1134.7518516691523</c:v>
                </c:pt>
                <c:pt idx="4611">
                  <c:v>1143.0104374112861</c:v>
                </c:pt>
                <c:pt idx="4612">
                  <c:v>1162.2435196429667</c:v>
                </c:pt>
                <c:pt idx="4613">
                  <c:v>1185.467327870846</c:v>
                </c:pt>
                <c:pt idx="4614">
                  <c:v>1208.5802825988312</c:v>
                </c:pt>
                <c:pt idx="4615">
                  <c:v>1228.0904985802476</c:v>
                </c:pt>
                <c:pt idx="4616">
                  <c:v>1234.9079888237541</c:v>
                </c:pt>
                <c:pt idx="4617">
                  <c:v>1241.060358067894</c:v>
                </c:pt>
                <c:pt idx="4618">
                  <c:v>1243.499135065571</c:v>
                </c:pt>
                <c:pt idx="4619">
                  <c:v>1250.205771809183</c:v>
                </c:pt>
                <c:pt idx="4620">
                  <c:v>1243.2774280657823</c:v>
                </c:pt>
                <c:pt idx="4621">
                  <c:v>1246.6584598125617</c:v>
                </c:pt>
                <c:pt idx="4622">
                  <c:v>1268.1086120421305</c:v>
                </c:pt>
                <c:pt idx="4623">
                  <c:v>1274.0392742864817</c:v>
                </c:pt>
                <c:pt idx="4624">
                  <c:v>1284.4040765266091</c:v>
                </c:pt>
                <c:pt idx="4625">
                  <c:v>1302.7503307591344</c:v>
                </c:pt>
                <c:pt idx="4626">
                  <c:v>1305.5770950064421</c:v>
                </c:pt>
                <c:pt idx="4627">
                  <c:v>1310.7872095014793</c:v>
                </c:pt>
                <c:pt idx="4628">
                  <c:v>1229.6978743287168</c:v>
                </c:pt>
                <c:pt idx="4629">
                  <c:v>1168.2850353872122</c:v>
                </c:pt>
                <c:pt idx="4630">
                  <c:v>1145.8372016585936</c:v>
                </c:pt>
                <c:pt idx="4631">
                  <c:v>1136.1929471677799</c:v>
                </c:pt>
                <c:pt idx="4632">
                  <c:v>1113.1354191897422</c:v>
                </c:pt>
                <c:pt idx="4633">
                  <c:v>1112.359444690481</c:v>
                </c:pt>
                <c:pt idx="4634">
                  <c:v>1114.7982216881583</c:v>
                </c:pt>
                <c:pt idx="4635">
                  <c:v>1141.4030616628172</c:v>
                </c:pt>
                <c:pt idx="4636">
                  <c:v>1186.1324488702126</c:v>
                </c:pt>
                <c:pt idx="4637">
                  <c:v>1187.57354436884</c:v>
                </c:pt>
                <c:pt idx="4638">
                  <c:v>1204.256996102949</c:v>
                </c:pt>
                <c:pt idx="4639">
                  <c:v>1229.8087278286109</c:v>
                </c:pt>
                <c:pt idx="4640">
                  <c:v>1230.5292755779246</c:v>
                </c:pt>
                <c:pt idx="4641">
                  <c:v>1245.6607783135121</c:v>
                </c:pt>
                <c:pt idx="4642">
                  <c:v>1246.5476063126673</c:v>
                </c:pt>
                <c:pt idx="4643">
                  <c:v>1243.9979758150957</c:v>
                </c:pt>
                <c:pt idx="4644">
                  <c:v>1248.2658355610308</c:v>
                </c:pt>
                <c:pt idx="4645">
                  <c:v>1248.321262310978</c:v>
                </c:pt>
                <c:pt idx="4646">
                  <c:v>1242.3351733166796</c:v>
                </c:pt>
                <c:pt idx="4647">
                  <c:v>1233.0789060754962</c:v>
                </c:pt>
                <c:pt idx="4648">
                  <c:v>1240.1181033187916</c:v>
                </c:pt>
                <c:pt idx="4649">
                  <c:v>1258.0763703016862</c:v>
                </c:pt>
                <c:pt idx="4650">
                  <c:v>1263.7298987963013</c:v>
                </c:pt>
                <c:pt idx="4651">
                  <c:v>1262.56593704741</c:v>
                </c:pt>
                <c:pt idx="4652">
                  <c:v>1204.5895566026322</c:v>
                </c:pt>
                <c:pt idx="4653">
                  <c:v>1121.3385781819286</c:v>
                </c:pt>
                <c:pt idx="4654">
                  <c:v>1120.5071769327203</c:v>
                </c:pt>
                <c:pt idx="4655">
                  <c:v>1127.7680811758044</c:v>
                </c:pt>
                <c:pt idx="4656">
                  <c:v>1136.6363611673573</c:v>
                </c:pt>
                <c:pt idx="4657">
                  <c:v>1146.7794564076962</c:v>
                </c:pt>
                <c:pt idx="4658">
                  <c:v>1137.0243484169878</c:v>
                </c:pt>
                <c:pt idx="4659">
                  <c:v>1110.3086549424345</c:v>
                </c:pt>
                <c:pt idx="4660">
                  <c:v>1109.4218269432793</c:v>
                </c:pt>
                <c:pt idx="4661">
                  <c:v>1137.0797751669352</c:v>
                </c:pt>
                <c:pt idx="4662">
                  <c:v>1169.3935703861562</c:v>
                </c:pt>
                <c:pt idx="4663">
                  <c:v>1190.6220156159363</c:v>
                </c:pt>
                <c:pt idx="4664">
                  <c:v>1198.2709071086508</c:v>
                </c:pt>
                <c:pt idx="4665">
                  <c:v>1212.0167410955578</c:v>
                </c:pt>
                <c:pt idx="4666">
                  <c:v>1208.6911360987256</c:v>
                </c:pt>
                <c:pt idx="4667">
                  <c:v>1184.8576336214269</c:v>
                </c:pt>
                <c:pt idx="4668">
                  <c:v>1183.1394043730636</c:v>
                </c:pt>
                <c:pt idx="4669">
                  <c:v>1180.2017866258616</c:v>
                </c:pt>
                <c:pt idx="4670">
                  <c:v>1183.8599521223771</c:v>
                </c:pt>
                <c:pt idx="4671">
                  <c:v>1176.3219141295569</c:v>
                </c:pt>
                <c:pt idx="4672">
                  <c:v>1175.0470988807713</c:v>
                </c:pt>
                <c:pt idx="4673">
                  <c:v>1196.4972511103401</c:v>
                </c:pt>
                <c:pt idx="4674">
                  <c:v>1198.4926141084395</c:v>
                </c:pt>
                <c:pt idx="4675">
                  <c:v>1199.712002607278</c:v>
                </c:pt>
                <c:pt idx="4676">
                  <c:v>1180.5343471255449</c:v>
                </c:pt>
                <c:pt idx="4677">
                  <c:v>1138.8534311652456</c:v>
                </c:pt>
                <c:pt idx="4678">
                  <c:v>1131.6479536721088</c:v>
                </c:pt>
                <c:pt idx="4679">
                  <c:v>1133.9758771698916</c:v>
                </c:pt>
                <c:pt idx="4680">
                  <c:v>1124.8304634286026</c:v>
                </c:pt>
                <c:pt idx="4681">
                  <c:v>1127.2692404262796</c:v>
                </c:pt>
                <c:pt idx="4682">
                  <c:v>1142.3453164119196</c:v>
                </c:pt>
                <c:pt idx="4683">
                  <c:v>1121.1722979320868</c:v>
                </c:pt>
                <c:pt idx="4684">
                  <c:v>1119.1215081840403</c:v>
                </c:pt>
                <c:pt idx="4685">
                  <c:v>1118.8443744343044</c:v>
                </c:pt>
                <c:pt idx="4686">
                  <c:v>1137.356908916671</c:v>
                </c:pt>
                <c:pt idx="4687">
                  <c:v>1185.6890348706349</c:v>
                </c:pt>
                <c:pt idx="4688">
                  <c:v>1217.0051485908064</c:v>
                </c:pt>
                <c:pt idx="4689">
                  <c:v>1220.6633140873221</c:v>
                </c:pt>
                <c:pt idx="4690">
                  <c:v>1214.1783843434989</c:v>
                </c:pt>
                <c:pt idx="4691">
                  <c:v>1214.6772250930237</c:v>
                </c:pt>
                <c:pt idx="4692">
                  <c:v>1215.1206390926013</c:v>
                </c:pt>
                <c:pt idx="4693">
                  <c:v>1203.8690088533185</c:v>
                </c:pt>
                <c:pt idx="4694">
                  <c:v>1181.144041374964</c:v>
                </c:pt>
                <c:pt idx="4695">
                  <c:v>1192.6173786140357</c:v>
                </c:pt>
                <c:pt idx="4696">
                  <c:v>1193.781340362927</c:v>
                </c:pt>
                <c:pt idx="4697">
                  <c:v>1204.1461426030546</c:v>
                </c:pt>
                <c:pt idx="4698">
                  <c:v>1217.3931358404368</c:v>
                </c:pt>
                <c:pt idx="4699">
                  <c:v>1226.7048298315674</c:v>
                </c:pt>
                <c:pt idx="4700">
                  <c:v>1204.5341298526851</c:v>
                </c:pt>
                <c:pt idx="4701">
                  <c:v>1178.4835573774981</c:v>
                </c:pt>
                <c:pt idx="4702">
                  <c:v>1177.0424618788709</c:v>
                </c:pt>
                <c:pt idx="4703">
                  <c:v>1146.8348831576434</c:v>
                </c:pt>
                <c:pt idx="4704">
                  <c:v>1131.0382594226896</c:v>
                </c:pt>
                <c:pt idx="4705">
                  <c:v>1133.9204504199445</c:v>
                </c:pt>
                <c:pt idx="4706">
                  <c:v>1147.5000041570099</c:v>
                </c:pt>
                <c:pt idx="4707">
                  <c:v>1155.592309649302</c:v>
                </c:pt>
                <c:pt idx="4708">
                  <c:v>1160.0264496450784</c:v>
                </c:pt>
                <c:pt idx="4709">
                  <c:v>1160.6915706444449</c:v>
                </c:pt>
                <c:pt idx="4710">
                  <c:v>1200.8205376062222</c:v>
                </c:pt>
                <c:pt idx="4711">
                  <c:v>1186.2433023701071</c:v>
                </c:pt>
                <c:pt idx="4712">
                  <c:v>1000.4528365470718</c:v>
                </c:pt>
                <c:pt idx="4713">
                  <c:v>1150.1604881544756</c:v>
                </c:pt>
                <c:pt idx="4714">
                  <c:v>1186.2987291200543</c:v>
                </c:pt>
                <c:pt idx="4715">
                  <c:v>1186.0770221202654</c:v>
                </c:pt>
                <c:pt idx="4716">
                  <c:v>1190.7882958657779</c:v>
                </c:pt>
                <c:pt idx="4717">
                  <c:v>1177.7630096281846</c:v>
                </c:pt>
                <c:pt idx="4718">
                  <c:v>1188.6266526178367</c:v>
                </c:pt>
                <c:pt idx="4719">
                  <c:v>1205.088397352157</c:v>
                </c:pt>
                <c:pt idx="4720">
                  <c:v>1228.9218998294557</c:v>
                </c:pt>
                <c:pt idx="4721">
                  <c:v>1247.6561413116115</c:v>
                </c:pt>
                <c:pt idx="4722">
                  <c:v>1258.5197843012638</c:v>
                </c:pt>
                <c:pt idx="4723">
                  <c:v>1263.0647777969348</c:v>
                </c:pt>
                <c:pt idx="4724">
                  <c:v>1214.1783843434989</c:v>
                </c:pt>
                <c:pt idx="4725">
                  <c:v>1206.7511998505734</c:v>
                </c:pt>
                <c:pt idx="4726">
                  <c:v>1187.8506781185761</c:v>
                </c:pt>
                <c:pt idx="4727">
                  <c:v>1165.4028443899574</c:v>
                </c:pt>
                <c:pt idx="4728">
                  <c:v>1158.6962076463456</c:v>
                </c:pt>
                <c:pt idx="4729">
                  <c:v>1161.1349846440226</c:v>
                </c:pt>
                <c:pt idx="4730">
                  <c:v>1159.5830356455008</c:v>
                </c:pt>
                <c:pt idx="4731">
                  <c:v>1156.3682841485629</c:v>
                </c:pt>
                <c:pt idx="4732">
                  <c:v>1157.5322458974542</c:v>
                </c:pt>
                <c:pt idx="4733">
                  <c:v>1156.4237108985101</c:v>
                </c:pt>
                <c:pt idx="4734">
                  <c:v>1153.8186536509913</c:v>
                </c:pt>
                <c:pt idx="4735">
                  <c:v>1156.5899911483516</c:v>
                </c:pt>
                <c:pt idx="4736">
                  <c:v>1168.5621691369483</c:v>
                </c:pt>
                <c:pt idx="4737">
                  <c:v>1176.0447803798211</c:v>
                </c:pt>
                <c:pt idx="4738">
                  <c:v>1171.9432008837277</c:v>
                </c:pt>
                <c:pt idx="4739">
                  <c:v>1149.7725009048454</c:v>
                </c:pt>
                <c:pt idx="4740">
                  <c:v>1158.529927396504</c:v>
                </c:pt>
                <c:pt idx="4741">
                  <c:v>1161.4121183937586</c:v>
                </c:pt>
                <c:pt idx="4742">
                  <c:v>1177.5967293783428</c:v>
                </c:pt>
                <c:pt idx="4743">
                  <c:v>1179.1486783768646</c:v>
                </c:pt>
                <c:pt idx="4744">
                  <c:v>1182.3634298738025</c:v>
                </c:pt>
                <c:pt idx="4745">
                  <c:v>1191.8414041147748</c:v>
                </c:pt>
                <c:pt idx="4746">
                  <c:v>1198.658894358281</c:v>
                </c:pt>
                <c:pt idx="4747">
                  <c:v>1198.4926141084395</c:v>
                </c:pt>
                <c:pt idx="4748">
                  <c:v>1193.781340362927</c:v>
                </c:pt>
                <c:pt idx="4749">
                  <c:v>1182.6405636235386</c:v>
                </c:pt>
                <c:pt idx="4750">
                  <c:v>1143.2875711610222</c:v>
                </c:pt>
                <c:pt idx="4751">
                  <c:v>1114.7982216881583</c:v>
                </c:pt>
                <c:pt idx="4752">
                  <c:v>1101.27409470104</c:v>
                </c:pt>
                <c:pt idx="4753">
                  <c:v>1087.6391142140271</c:v>
                </c:pt>
                <c:pt idx="4754">
                  <c:v>1084.2026557173006</c:v>
                </c:pt>
                <c:pt idx="4755">
                  <c:v>1087.7499677139215</c:v>
                </c:pt>
                <c:pt idx="4756">
                  <c:v>1101.27409470104</c:v>
                </c:pt>
                <c:pt idx="4757">
                  <c:v>1146.7794564076962</c:v>
                </c:pt>
                <c:pt idx="4758">
                  <c:v>1178.7606911272342</c:v>
                </c:pt>
                <c:pt idx="4759">
                  <c:v>1196.7189581101291</c:v>
                </c:pt>
                <c:pt idx="4760">
                  <c:v>1199.3240153576476</c:v>
                </c:pt>
                <c:pt idx="4761">
                  <c:v>1216.0074670917566</c:v>
                </c:pt>
                <c:pt idx="4762">
                  <c:v>1216.8388683409648</c:v>
                </c:pt>
                <c:pt idx="4763">
                  <c:v>1169.7261308858394</c:v>
                </c:pt>
                <c:pt idx="4764">
                  <c:v>1172.7746021329358</c:v>
                </c:pt>
                <c:pt idx="4765">
                  <c:v>1162.2435196429667</c:v>
                </c:pt>
                <c:pt idx="4766">
                  <c:v>1185.2456208710573</c:v>
                </c:pt>
                <c:pt idx="4767">
                  <c:v>1193.1162193635605</c:v>
                </c:pt>
                <c:pt idx="4768">
                  <c:v>1231.4715303270273</c:v>
                </c:pt>
                <c:pt idx="4769">
                  <c:v>1229.8641545785581</c:v>
                </c:pt>
                <c:pt idx="4770">
                  <c:v>1235.7948168229093</c:v>
                </c:pt>
                <c:pt idx="4771">
                  <c:v>1235.7948168229093</c:v>
                </c:pt>
                <c:pt idx="4772">
                  <c:v>1213.8458238438157</c:v>
                </c:pt>
                <c:pt idx="4773">
                  <c:v>1175.3796593804545</c:v>
                </c:pt>
                <c:pt idx="4774">
                  <c:v>1136.6917879173047</c:v>
                </c:pt>
                <c:pt idx="4775">
                  <c:v>1111.7497504410619</c:v>
                </c:pt>
                <c:pt idx="4776">
                  <c:v>1082.207292719201</c:v>
                </c:pt>
                <c:pt idx="4777">
                  <c:v>1083.3158277181451</c:v>
                </c:pt>
                <c:pt idx="4778">
                  <c:v>1075.6115094754834</c:v>
                </c:pt>
                <c:pt idx="4779">
                  <c:v>1120.9505909322982</c:v>
                </c:pt>
                <c:pt idx="4780">
                  <c:v>1147.2228704072738</c:v>
                </c:pt>
                <c:pt idx="4781">
                  <c:v>1162.2989463929139</c:v>
                </c:pt>
                <c:pt idx="4782">
                  <c:v>1182.6959903734858</c:v>
                </c:pt>
                <c:pt idx="4783">
                  <c:v>1190.9545761156196</c:v>
                </c:pt>
                <c:pt idx="4784">
                  <c:v>1187.6843978687343</c:v>
                </c:pt>
                <c:pt idx="4785">
                  <c:v>1188.2386653682063</c:v>
                </c:pt>
                <c:pt idx="4786">
                  <c:v>1188.2386653682063</c:v>
                </c:pt>
                <c:pt idx="4787">
                  <c:v>1173.6060033821441</c:v>
                </c:pt>
                <c:pt idx="4788">
                  <c:v>1160.6915706444449</c:v>
                </c:pt>
                <c:pt idx="4789">
                  <c:v>1168.0079016374762</c:v>
                </c:pt>
                <c:pt idx="4790">
                  <c:v>1174.4928313812993</c:v>
                </c:pt>
                <c:pt idx="4791">
                  <c:v>1186.5758628697904</c:v>
                </c:pt>
                <c:pt idx="4792">
                  <c:v>1204.5895566026322</c:v>
                </c:pt>
                <c:pt idx="4793">
                  <c:v>1232.6354920759186</c:v>
                </c:pt>
                <c:pt idx="4794">
                  <c:v>1242.6677338163629</c:v>
                </c:pt>
                <c:pt idx="4795">
                  <c:v>1241.3929185675772</c:v>
                </c:pt>
                <c:pt idx="4796">
                  <c:v>1215.8966135918624</c:v>
                </c:pt>
                <c:pt idx="4797">
                  <c:v>1152.1004244026281</c:v>
                </c:pt>
                <c:pt idx="4798">
                  <c:v>1145.7263481586992</c:v>
                </c:pt>
                <c:pt idx="4799">
                  <c:v>1126.825826426702</c:v>
                </c:pt>
                <c:pt idx="4800">
                  <c:v>1126.9366799265963</c:v>
                </c:pt>
                <c:pt idx="4801">
                  <c:v>1114.7427949382111</c:v>
                </c:pt>
                <c:pt idx="4802">
                  <c:v>1107.1493301954438</c:v>
                </c:pt>
                <c:pt idx="4803">
                  <c:v>1149.7170741548982</c:v>
                </c:pt>
                <c:pt idx="4804">
                  <c:v>1189.4026271170978</c:v>
                </c:pt>
                <c:pt idx="4805">
                  <c:v>1175.7122198801378</c:v>
                </c:pt>
                <c:pt idx="4806">
                  <c:v>1194.6681683620823</c:v>
                </c:pt>
                <c:pt idx="4807">
                  <c:v>1215.508626342232</c:v>
                </c:pt>
                <c:pt idx="4808">
                  <c:v>1213.2361295943963</c:v>
                </c:pt>
                <c:pt idx="4809">
                  <c:v>1242.3906000666268</c:v>
                </c:pt>
                <c:pt idx="4810">
                  <c:v>1239.3975555694778</c:v>
                </c:pt>
                <c:pt idx="4811">
                  <c:v>1228.145925330195</c:v>
                </c:pt>
                <c:pt idx="4812">
                  <c:v>1216.6171613411759</c:v>
                </c:pt>
                <c:pt idx="4813">
                  <c:v>1183.1394043730636</c:v>
                </c:pt>
                <c:pt idx="4814">
                  <c:v>1195.388716111396</c:v>
                </c:pt>
                <c:pt idx="4815">
                  <c:v>1209.1345500983032</c:v>
                </c:pt>
                <c:pt idx="4816">
                  <c:v>1212.4601550951356</c:v>
                </c:pt>
                <c:pt idx="4817">
                  <c:v>1228.5339125798253</c:v>
                </c:pt>
                <c:pt idx="4818">
                  <c:v>1248.5429693107667</c:v>
                </c:pt>
                <c:pt idx="4819">
                  <c:v>1251.9240010575463</c:v>
                </c:pt>
                <c:pt idx="4820">
                  <c:v>1224.0443458341017</c:v>
                </c:pt>
                <c:pt idx="4821">
                  <c:v>1177.4858758784485</c:v>
                </c:pt>
                <c:pt idx="4822">
                  <c:v>1157.9202331470847</c:v>
                </c:pt>
                <c:pt idx="4823">
                  <c:v>1143.2321444110748</c:v>
                </c:pt>
                <c:pt idx="4824">
                  <c:v>1132.8673421709473</c:v>
                </c:pt>
                <c:pt idx="4825">
                  <c:v>1126.0498519274411</c:v>
                </c:pt>
                <c:pt idx="4826">
                  <c:v>1117.0152916860466</c:v>
                </c:pt>
                <c:pt idx="4827">
                  <c:v>1115.1862089377885</c:v>
                </c:pt>
                <c:pt idx="4828">
                  <c:v>1117.73583943536</c:v>
                </c:pt>
                <c:pt idx="4829">
                  <c:v>1121.2831514319814</c:v>
                </c:pt>
                <c:pt idx="4830">
                  <c:v>1134.086730669786</c:v>
                </c:pt>
                <c:pt idx="4831">
                  <c:v>1159.4167553956593</c:v>
                </c:pt>
                <c:pt idx="4832">
                  <c:v>1168.8947296366314</c:v>
                </c:pt>
                <c:pt idx="4833">
                  <c:v>1167.7861946376872</c:v>
                </c:pt>
                <c:pt idx="4834">
                  <c:v>1156.8671248980877</c:v>
                </c:pt>
                <c:pt idx="4835">
                  <c:v>1157.3105388976653</c:v>
                </c:pt>
                <c:pt idx="4836">
                  <c:v>1169.005583136526</c:v>
                </c:pt>
                <c:pt idx="4837">
                  <c:v>1170.7792391348364</c:v>
                </c:pt>
                <c:pt idx="4838">
                  <c:v>1169.8924111356812</c:v>
                </c:pt>
                <c:pt idx="4839">
                  <c:v>1197.0515186098121</c:v>
                </c:pt>
                <c:pt idx="4840">
                  <c:v>1216.3954543413872</c:v>
                </c:pt>
                <c:pt idx="4841">
                  <c:v>1203.2038878539522</c:v>
                </c:pt>
                <c:pt idx="4842">
                  <c:v>1192.0631111145635</c:v>
                </c:pt>
                <c:pt idx="4843">
                  <c:v>1209.4671105979864</c:v>
                </c:pt>
                <c:pt idx="4844">
                  <c:v>1187.074703619315</c:v>
                </c:pt>
                <c:pt idx="4845">
                  <c:v>1174.8808186309298</c:v>
                </c:pt>
                <c:pt idx="4846">
                  <c:v>1145.1166539092799</c:v>
                </c:pt>
                <c:pt idx="4847">
                  <c:v>1129.4863104241679</c:v>
                </c:pt>
                <c:pt idx="4848">
                  <c:v>1113.0245656898476</c:v>
                </c:pt>
                <c:pt idx="4849">
                  <c:v>1108.7012791939655</c:v>
                </c:pt>
                <c:pt idx="4850">
                  <c:v>1106.7613429458133</c:v>
                </c:pt>
                <c:pt idx="4851">
                  <c:v>1099.389585202835</c:v>
                </c:pt>
                <c:pt idx="4852">
                  <c:v>1151.6015836531033</c:v>
                </c:pt>
                <c:pt idx="4853">
                  <c:v>1164.1834558911189</c:v>
                </c:pt>
                <c:pt idx="4854">
                  <c:v>1187.8506781185761</c:v>
                </c:pt>
                <c:pt idx="4855">
                  <c:v>1201.818219105272</c:v>
                </c:pt>
                <c:pt idx="4856">
                  <c:v>1202.7604738543744</c:v>
                </c:pt>
                <c:pt idx="4857">
                  <c:v>1200.2662701067502</c:v>
                </c:pt>
                <c:pt idx="4858">
                  <c:v>1199.6565758573308</c:v>
                </c:pt>
                <c:pt idx="4859">
                  <c:v>1198.7143211082284</c:v>
                </c:pt>
                <c:pt idx="4860">
                  <c:v>1195.7212766110792</c:v>
                </c:pt>
                <c:pt idx="4861">
                  <c:v>1194.2801811124518</c:v>
                </c:pt>
                <c:pt idx="4862">
                  <c:v>1195.6104231111849</c:v>
                </c:pt>
                <c:pt idx="4863">
                  <c:v>1194.335607862399</c:v>
                </c:pt>
                <c:pt idx="4864">
                  <c:v>1202.5387668545857</c:v>
                </c:pt>
                <c:pt idx="4865">
                  <c:v>1210.0768048474056</c:v>
                </c:pt>
                <c:pt idx="4866">
                  <c:v>1235.0188423236484</c:v>
                </c:pt>
                <c:pt idx="4867">
                  <c:v>1220.1644733377971</c:v>
                </c:pt>
                <c:pt idx="4868">
                  <c:v>1195.388716111396</c:v>
                </c:pt>
                <c:pt idx="4869">
                  <c:v>1135.6941064182549</c:v>
                </c:pt>
                <c:pt idx="4870">
                  <c:v>1123.4447946799223</c:v>
                </c:pt>
                <c:pt idx="4871">
                  <c:v>1111.0846294416954</c:v>
                </c:pt>
                <c:pt idx="4872">
                  <c:v>1099.7775724524652</c:v>
                </c:pt>
                <c:pt idx="4873">
                  <c:v>1093.2926427086422</c:v>
                </c:pt>
                <c:pt idx="4874">
                  <c:v>1102.105495950248</c:v>
                </c:pt>
                <c:pt idx="4875">
                  <c:v>1109.5326804431736</c:v>
                </c:pt>
                <c:pt idx="4876">
                  <c:v>1115.9621834370496</c:v>
                </c:pt>
                <c:pt idx="4877">
                  <c:v>1127.2692404262796</c:v>
                </c:pt>
                <c:pt idx="4878">
                  <c:v>1125.1075971783387</c:v>
                </c:pt>
                <c:pt idx="4879">
                  <c:v>1134.8072784190997</c:v>
                </c:pt>
                <c:pt idx="4880">
                  <c:v>1158.6962076463456</c:v>
                </c:pt>
                <c:pt idx="4881">
                  <c:v>1163.906322141383</c:v>
                </c:pt>
                <c:pt idx="4882">
                  <c:v>1152.1004244026281</c:v>
                </c:pt>
                <c:pt idx="4883">
                  <c:v>1138.3545904157208</c:v>
                </c:pt>
                <c:pt idx="4884">
                  <c:v>1123.1676609301862</c:v>
                </c:pt>
                <c:pt idx="4885">
                  <c:v>1141.1259279130811</c:v>
                </c:pt>
                <c:pt idx="4886">
                  <c:v>1143.1212909111807</c:v>
                </c:pt>
                <c:pt idx="4887">
                  <c:v>1145.4492144089631</c:v>
                </c:pt>
                <c:pt idx="4888">
                  <c:v>1163.3520546419109</c:v>
                </c:pt>
                <c:pt idx="4889">
                  <c:v>1217.6148428402257</c:v>
                </c:pt>
                <c:pt idx="4890">
                  <c:v>1224.2106260839432</c:v>
                </c:pt>
                <c:pt idx="4891">
                  <c:v>1220.6078873373749</c:v>
                </c:pt>
                <c:pt idx="4892">
                  <c:v>1216.894295090912</c:v>
                </c:pt>
                <c:pt idx="4893">
                  <c:v>1197.6612128592315</c:v>
                </c:pt>
                <c:pt idx="4894">
                  <c:v>1168.0079016374762</c:v>
                </c:pt>
                <c:pt idx="4895">
                  <c:v>1139.0197114150874</c:v>
                </c:pt>
                <c:pt idx="4896">
                  <c:v>1133.033622420789</c:v>
                </c:pt>
                <c:pt idx="4897">
                  <c:v>1088.5259422131824</c:v>
                </c:pt>
                <c:pt idx="4898">
                  <c:v>1078.4937004727383</c:v>
                </c:pt>
                <c:pt idx="4899">
                  <c:v>1076.8308979743219</c:v>
                </c:pt>
                <c:pt idx="4900">
                  <c:v>1097.7267827044188</c:v>
                </c:pt>
                <c:pt idx="4901">
                  <c:v>1110.474935192276</c:v>
                </c:pt>
                <c:pt idx="4902">
                  <c:v>1123.2785144300808</c:v>
                </c:pt>
                <c:pt idx="4903">
                  <c:v>1138.6871509154041</c:v>
                </c:pt>
                <c:pt idx="4904">
                  <c:v>1135.5278261684134</c:v>
                </c:pt>
                <c:pt idx="4905">
                  <c:v>1133.6987434201556</c:v>
                </c:pt>
                <c:pt idx="4906">
                  <c:v>1153.8740804009385</c:v>
                </c:pt>
                <c:pt idx="4907">
                  <c:v>1190.012321366517</c:v>
                </c:pt>
                <c:pt idx="4908">
                  <c:v>1171.1672263844669</c:v>
                </c:pt>
                <c:pt idx="4909">
                  <c:v>1144.1743991601775</c:v>
                </c:pt>
                <c:pt idx="4910">
                  <c:v>1137.8557496661958</c:v>
                </c:pt>
                <c:pt idx="4911">
                  <c:v>1138.077456665985</c:v>
                </c:pt>
                <c:pt idx="4912">
                  <c:v>1190.8991493656724</c:v>
                </c:pt>
                <c:pt idx="4913">
                  <c:v>1217.947403339909</c:v>
                </c:pt>
                <c:pt idx="4914">
                  <c:v>1229.1990335791918</c:v>
                </c:pt>
                <c:pt idx="4915">
                  <c:v>1220.1090465878499</c:v>
                </c:pt>
                <c:pt idx="4916">
                  <c:v>1169.7261308858394</c:v>
                </c:pt>
                <c:pt idx="4917">
                  <c:v>1109.643533943068</c:v>
                </c:pt>
                <c:pt idx="4918">
                  <c:v>1074.170413976856</c:v>
                </c:pt>
                <c:pt idx="4919">
                  <c:v>1050.8357522490824</c:v>
                </c:pt>
                <c:pt idx="4920">
                  <c:v>1045.0159435046255</c:v>
                </c:pt>
                <c:pt idx="4921">
                  <c:v>1021.0161607774853</c:v>
                </c:pt>
                <c:pt idx="4922">
                  <c:v>1063.8056117367285</c:v>
                </c:pt>
                <c:pt idx="4923">
                  <c:v>1088.913929462813</c:v>
                </c:pt>
                <c:pt idx="4924">
                  <c:v>1083.038693968409</c:v>
                </c:pt>
                <c:pt idx="4925">
                  <c:v>1088.5813689631298</c:v>
                </c:pt>
                <c:pt idx="4926">
                  <c:v>1117.4587056856242</c:v>
                </c:pt>
                <c:pt idx="4927">
                  <c:v>1138.6871509154041</c:v>
                </c:pt>
                <c:pt idx="4928">
                  <c:v>1159.3613286457119</c:v>
                </c:pt>
                <c:pt idx="4929">
                  <c:v>1163.2412011420165</c:v>
                </c:pt>
                <c:pt idx="4930">
                  <c:v>1162.4097998928082</c:v>
                </c:pt>
                <c:pt idx="4931">
                  <c:v>1144.3406794100192</c:v>
                </c:pt>
                <c:pt idx="4932">
                  <c:v>1129.5971639240622</c:v>
                </c:pt>
                <c:pt idx="4933">
                  <c:v>1132.701061921106</c:v>
                </c:pt>
                <c:pt idx="4934">
                  <c:v>1133.2553294205779</c:v>
                </c:pt>
                <c:pt idx="4935">
                  <c:v>1141.901902412342</c:v>
                </c:pt>
                <c:pt idx="4936">
                  <c:v>1177.9847166279733</c:v>
                </c:pt>
                <c:pt idx="4937">
                  <c:v>1223.1020910849991</c:v>
                </c:pt>
                <c:pt idx="4938">
                  <c:v>1239.2867020695833</c:v>
                </c:pt>
                <c:pt idx="4939">
                  <c:v>1230.7509825777136</c:v>
                </c:pt>
                <c:pt idx="4940">
                  <c:v>1184.6913533715854</c:v>
                </c:pt>
                <c:pt idx="4941">
                  <c:v>1109.4772536932264</c:v>
                </c:pt>
                <c:pt idx="4942">
                  <c:v>1081.8193054695705</c:v>
                </c:pt>
                <c:pt idx="4943">
                  <c:v>1072.0641974788621</c:v>
                </c:pt>
                <c:pt idx="4944">
                  <c:v>1051.3345929986071</c:v>
                </c:pt>
                <c:pt idx="4945">
                  <c:v>1052.4431279975513</c:v>
                </c:pt>
                <c:pt idx="4946">
                  <c:v>1072.784745228176</c:v>
                </c:pt>
                <c:pt idx="4947">
                  <c:v>1088.4705154632352</c:v>
                </c:pt>
                <c:pt idx="4948">
                  <c:v>1119.7312024334597</c:v>
                </c:pt>
                <c:pt idx="4949">
                  <c:v>1136.1375204178325</c:v>
                </c:pt>
                <c:pt idx="4950">
                  <c:v>1185.6336081206878</c:v>
                </c:pt>
                <c:pt idx="4951">
                  <c:v>1234.9079888237541</c:v>
                </c:pt>
                <c:pt idx="4952">
                  <c:v>1226.9265368313563</c:v>
                </c:pt>
                <c:pt idx="4953">
                  <c:v>1226.4276960818315</c:v>
                </c:pt>
                <c:pt idx="4954">
                  <c:v>1222.270689835791</c:v>
                </c:pt>
                <c:pt idx="4955">
                  <c:v>1170.0586913855227</c:v>
                </c:pt>
                <c:pt idx="4956">
                  <c:v>1136.4146541675686</c:v>
                </c:pt>
                <c:pt idx="4957">
                  <c:v>1150.0496346545815</c:v>
                </c:pt>
                <c:pt idx="4958">
                  <c:v>1131.4816734222672</c:v>
                </c:pt>
                <c:pt idx="4959">
                  <c:v>1111.4726166913258</c:v>
                </c:pt>
                <c:pt idx="4960">
                  <c:v>1056.1012934940668</c:v>
                </c:pt>
                <c:pt idx="4961">
                  <c:v>1109.3109734433847</c:v>
                </c:pt>
                <c:pt idx="4962">
                  <c:v>1121.5602851817173</c:v>
                </c:pt>
                <c:pt idx="4963">
                  <c:v>1142.4561699118142</c:v>
                </c:pt>
                <c:pt idx="4964">
                  <c:v>1108.4795721941769</c:v>
                </c:pt>
                <c:pt idx="4965">
                  <c:v>1082.484426468937</c:v>
                </c:pt>
                <c:pt idx="4966">
                  <c:v>1060.7571404896321</c:v>
                </c:pt>
                <c:pt idx="4967">
                  <c:v>1041.6903385077933</c:v>
                </c:pt>
                <c:pt idx="4968">
                  <c:v>1031.9906572670322</c:v>
                </c:pt>
                <c:pt idx="4969">
                  <c:v>993.52449280367102</c:v>
                </c:pt>
                <c:pt idx="4970">
                  <c:v>977.94957606850608</c:v>
                </c:pt>
                <c:pt idx="4971">
                  <c:v>995.7969895515065</c:v>
                </c:pt>
                <c:pt idx="4972">
                  <c:v>1019.5750652788579</c:v>
                </c:pt>
                <c:pt idx="4973">
                  <c:v>1060.7017137396849</c:v>
                </c:pt>
                <c:pt idx="4974">
                  <c:v>1094.9554452070583</c:v>
                </c:pt>
                <c:pt idx="4975">
                  <c:v>1105.4865276970274</c:v>
                </c:pt>
                <c:pt idx="4976">
                  <c:v>1139.9619661641898</c:v>
                </c:pt>
                <c:pt idx="4977">
                  <c:v>1150.0496346545815</c:v>
                </c:pt>
                <c:pt idx="4978">
                  <c:v>1148.1651251563765</c:v>
                </c:pt>
                <c:pt idx="4979">
                  <c:v>1136.6363611673573</c:v>
                </c:pt>
                <c:pt idx="4980">
                  <c:v>1133.1999026706305</c:v>
                </c:pt>
                <c:pt idx="4981">
                  <c:v>1130.7056989230064</c:v>
                </c:pt>
                <c:pt idx="4982">
                  <c:v>1123.8882086795002</c:v>
                </c:pt>
                <c:pt idx="4983">
                  <c:v>1114.5765146883693</c:v>
                </c:pt>
                <c:pt idx="4984">
                  <c:v>1134.640998169258</c:v>
                </c:pt>
                <c:pt idx="4985">
                  <c:v>1141.6247686626059</c:v>
                </c:pt>
                <c:pt idx="4986">
                  <c:v>1151.1581696535254</c:v>
                </c:pt>
                <c:pt idx="4987">
                  <c:v>1147.6108576569043</c:v>
                </c:pt>
                <c:pt idx="4988">
                  <c:v>1088.8585027128656</c:v>
                </c:pt>
                <c:pt idx="4989">
                  <c:v>1082.0410124693594</c:v>
                </c:pt>
                <c:pt idx="4990">
                  <c:v>1050.5586184993463</c:v>
                </c:pt>
                <c:pt idx="4991">
                  <c:v>1032.0460840169792</c:v>
                </c:pt>
                <c:pt idx="4992">
                  <c:v>1029.2193197696718</c:v>
                </c:pt>
                <c:pt idx="4993">
                  <c:v>1001.6167982959632</c:v>
                </c:pt>
                <c:pt idx="4994">
                  <c:v>962.26380583344678</c:v>
                </c:pt>
                <c:pt idx="4995">
                  <c:v>959.7696020858225</c:v>
                </c:pt>
                <c:pt idx="4996">
                  <c:v>1012.9792820351404</c:v>
                </c:pt>
                <c:pt idx="4997">
                  <c:v>1056.7664144934333</c:v>
                </c:pt>
                <c:pt idx="4998">
                  <c:v>1080.8770507204679</c:v>
                </c:pt>
                <c:pt idx="4999">
                  <c:v>1108.3687186942823</c:v>
                </c:pt>
                <c:pt idx="5000">
                  <c:v>1114.5765146883693</c:v>
                </c:pt>
                <c:pt idx="5001">
                  <c:v>1116.5718776864687</c:v>
                </c:pt>
                <c:pt idx="5002">
                  <c:v>1112.0268841907978</c:v>
                </c:pt>
                <c:pt idx="5003">
                  <c:v>1107.9253046947047</c:v>
                </c:pt>
                <c:pt idx="5004">
                  <c:v>1106.2625021962886</c:v>
                </c:pt>
                <c:pt idx="5005">
                  <c:v>1105.3202474471859</c:v>
                </c:pt>
                <c:pt idx="5006">
                  <c:v>1099.167878203046</c:v>
                </c:pt>
                <c:pt idx="5007">
                  <c:v>1098.8353177033628</c:v>
                </c:pt>
                <c:pt idx="5008">
                  <c:v>1106.4287824461301</c:v>
                </c:pt>
                <c:pt idx="5009">
                  <c:v>1121.6157119316647</c:v>
                </c:pt>
                <c:pt idx="5010">
                  <c:v>1137.2460554167767</c:v>
                </c:pt>
                <c:pt idx="5011">
                  <c:v>1125.6064379278635</c:v>
                </c:pt>
                <c:pt idx="5012">
                  <c:v>1115.019928687947</c:v>
                </c:pt>
                <c:pt idx="5013">
                  <c:v>1092.8492287090644</c:v>
                </c:pt>
                <c:pt idx="5014">
                  <c:v>1060.7571404896321</c:v>
                </c:pt>
                <c:pt idx="5015">
                  <c:v>1041.8011920076876</c:v>
                </c:pt>
                <c:pt idx="5016">
                  <c:v>1028.7759057700944</c:v>
                </c:pt>
                <c:pt idx="5017">
                  <c:v>1012.868428535246</c:v>
                </c:pt>
                <c:pt idx="5018">
                  <c:v>1011.0947725369354</c:v>
                </c:pt>
                <c:pt idx="5019">
                  <c:v>984.71163956206522</c:v>
                </c:pt>
                <c:pt idx="5020">
                  <c:v>978.72555056776707</c:v>
                </c:pt>
                <c:pt idx="5021">
                  <c:v>1012.1478807859324</c:v>
                </c:pt>
                <c:pt idx="5022">
                  <c:v>1041.3023512581628</c:v>
                </c:pt>
                <c:pt idx="5023">
                  <c:v>1052.2768477477096</c:v>
                </c:pt>
                <c:pt idx="5024">
                  <c:v>1069.4037134813964</c:v>
                </c:pt>
                <c:pt idx="5025">
                  <c:v>1104.765979947714</c:v>
                </c:pt>
                <c:pt idx="5026">
                  <c:v>1107.2601836953381</c:v>
                </c:pt>
                <c:pt idx="5027">
                  <c:v>1107.8698779447575</c:v>
                </c:pt>
                <c:pt idx="5028">
                  <c:v>1142.8995839113916</c:v>
                </c:pt>
                <c:pt idx="5029">
                  <c:v>1146.2251889082243</c:v>
                </c:pt>
                <c:pt idx="5030">
                  <c:v>1135.2506924186773</c:v>
                </c:pt>
                <c:pt idx="5031">
                  <c:v>1146.7794564076962</c:v>
                </c:pt>
                <c:pt idx="5032">
                  <c:v>1183.2502578729577</c:v>
                </c:pt>
                <c:pt idx="5033">
                  <c:v>1226.1505623320954</c:v>
                </c:pt>
                <c:pt idx="5034">
                  <c:v>1233.6331735749682</c:v>
                </c:pt>
                <c:pt idx="5035">
                  <c:v>1214.5109448431822</c:v>
                </c:pt>
                <c:pt idx="5036">
                  <c:v>1177.5413026283957</c:v>
                </c:pt>
                <c:pt idx="5037">
                  <c:v>1123.333941180028</c:v>
                </c:pt>
                <c:pt idx="5038">
                  <c:v>1094.3457509576392</c:v>
                </c:pt>
                <c:pt idx="5039">
                  <c:v>1073.4498662275423</c:v>
                </c:pt>
                <c:pt idx="5040">
                  <c:v>1057.9303762423247</c:v>
                </c:pt>
                <c:pt idx="5041">
                  <c:v>1058.8726309914271</c:v>
                </c:pt>
                <c:pt idx="5042">
                  <c:v>1075.6115094754834</c:v>
                </c:pt>
                <c:pt idx="5043">
                  <c:v>1113.8005401891085</c:v>
                </c:pt>
                <c:pt idx="5044">
                  <c:v>1112.58115169027</c:v>
                </c:pt>
                <c:pt idx="5045">
                  <c:v>1154.3174944005161</c:v>
                </c:pt>
                <c:pt idx="5046">
                  <c:v>1152.4884116522585</c:v>
                </c:pt>
                <c:pt idx="5047">
                  <c:v>1152.4884116522585</c:v>
                </c:pt>
                <c:pt idx="5048">
                  <c:v>1137.8003229162489</c:v>
                </c:pt>
                <c:pt idx="5049">
                  <c:v>1142.4561699118142</c:v>
                </c:pt>
                <c:pt idx="5050">
                  <c:v>1143.8418386604942</c:v>
                </c:pt>
                <c:pt idx="5051">
                  <c:v>1137.356908916671</c:v>
                </c:pt>
                <c:pt idx="5052">
                  <c:v>1140.516233663662</c:v>
                </c:pt>
                <c:pt idx="5053">
                  <c:v>1129.4308836742207</c:v>
                </c:pt>
                <c:pt idx="5054">
                  <c:v>1139.6294056645067</c:v>
                </c:pt>
                <c:pt idx="5055">
                  <c:v>1146.9457366575377</c:v>
                </c:pt>
                <c:pt idx="5056">
                  <c:v>1154.3729211504635</c:v>
                </c:pt>
                <c:pt idx="5057">
                  <c:v>1214.2338110934461</c:v>
                </c:pt>
                <c:pt idx="5058">
                  <c:v>1230.085861578347</c:v>
                </c:pt>
                <c:pt idx="5059">
                  <c:v>1223.3792248347352</c:v>
                </c:pt>
                <c:pt idx="5060">
                  <c:v>1221.5501420864773</c:v>
                </c:pt>
                <c:pt idx="5061">
                  <c:v>1173.9385638818273</c:v>
                </c:pt>
                <c:pt idx="5062">
                  <c:v>1158.031086646979</c:v>
                </c:pt>
                <c:pt idx="5063">
                  <c:v>1146.2806156581714</c:v>
                </c:pt>
                <c:pt idx="5064">
                  <c:v>1194.2247543625047</c:v>
                </c:pt>
                <c:pt idx="5065">
                  <c:v>1126.1607054273354</c:v>
                </c:pt>
                <c:pt idx="5066">
                  <c:v>1127.3800939261741</c:v>
                </c:pt>
                <c:pt idx="5067">
                  <c:v>1143.5092781608109</c:v>
                </c:pt>
                <c:pt idx="5068">
                  <c:v>1151.1027429035782</c:v>
                </c:pt>
                <c:pt idx="5069">
                  <c:v>1151.4353034032615</c:v>
                </c:pt>
                <c:pt idx="5070">
                  <c:v>1136.1929471677799</c:v>
                </c:pt>
                <c:pt idx="5071">
                  <c:v>1150.8810359037893</c:v>
                </c:pt>
                <c:pt idx="5072">
                  <c:v>1148.2759786562706</c:v>
                </c:pt>
                <c:pt idx="5073">
                  <c:v>1163.1857743920693</c:v>
                </c:pt>
                <c:pt idx="5074">
                  <c:v>1156.2574306486686</c:v>
                </c:pt>
                <c:pt idx="5075">
                  <c:v>1155.5368828993546</c:v>
                </c:pt>
                <c:pt idx="5076">
                  <c:v>1142.4561699118142</c:v>
                </c:pt>
                <c:pt idx="5077">
                  <c:v>1125.5510111779163</c:v>
                </c:pt>
                <c:pt idx="5078">
                  <c:v>1135.4723994184662</c:v>
                </c:pt>
                <c:pt idx="5079">
                  <c:v>1161.522971893653</c:v>
                </c:pt>
                <c:pt idx="5080">
                  <c:v>1195.0561556117129</c:v>
                </c:pt>
                <c:pt idx="5081">
                  <c:v>1221.7718490862662</c:v>
                </c:pt>
                <c:pt idx="5082">
                  <c:v>1235.0188423236484</c:v>
                </c:pt>
                <c:pt idx="5083">
                  <c:v>1236.6816448220648</c:v>
                </c:pt>
                <c:pt idx="5084">
                  <c:v>1184.3033661219547</c:v>
                </c:pt>
                <c:pt idx="5085">
                  <c:v>1171.8323473838334</c:v>
                </c:pt>
                <c:pt idx="5086">
                  <c:v>1164.6822966406437</c:v>
                </c:pt>
                <c:pt idx="5087">
                  <c:v>1151.7678639029448</c:v>
                </c:pt>
                <c:pt idx="5088">
                  <c:v>1157.4213923975597</c:v>
                </c:pt>
                <c:pt idx="5089">
                  <c:v>1167.7307678877401</c:v>
                </c:pt>
                <c:pt idx="5090">
                  <c:v>1166.6222328887959</c:v>
                </c:pt>
                <c:pt idx="5091">
                  <c:v>1171.9432008837277</c:v>
                </c:pt>
                <c:pt idx="5092">
                  <c:v>1179.8692261261783</c:v>
                </c:pt>
                <c:pt idx="5093">
                  <c:v>1187.8506781185761</c:v>
                </c:pt>
                <c:pt idx="5094">
                  <c:v>1170.8900926347308</c:v>
                </c:pt>
                <c:pt idx="5095">
                  <c:v>1149.9942079046341</c:v>
                </c:pt>
                <c:pt idx="5096">
                  <c:v>1158.4190738966095</c:v>
                </c:pt>
                <c:pt idx="5097">
                  <c:v>1176.9870351289235</c:v>
                </c:pt>
                <c:pt idx="5098">
                  <c:v>1173.9385638818273</c:v>
                </c:pt>
                <c:pt idx="5099">
                  <c:v>1161.0795578940754</c:v>
                </c:pt>
                <c:pt idx="5100">
                  <c:v>1165.2919908900631</c:v>
                </c:pt>
                <c:pt idx="5101">
                  <c:v>1164.3497361409604</c:v>
                </c:pt>
                <c:pt idx="5102">
                  <c:v>1193.8367671128742</c:v>
                </c:pt>
                <c:pt idx="5103">
                  <c:v>1242.8340140662044</c:v>
                </c:pt>
                <c:pt idx="5104">
                  <c:v>1236.0165238226982</c:v>
                </c:pt>
                <c:pt idx="5105">
                  <c:v>1256.4689945532173</c:v>
                </c:pt>
                <c:pt idx="5106">
                  <c:v>1274.4272615361122</c:v>
                </c:pt>
                <c:pt idx="5107">
                  <c:v>1275.757503534845</c:v>
                </c:pt>
                <c:pt idx="5108">
                  <c:v>1236.1273773225926</c:v>
                </c:pt>
                <c:pt idx="5109">
                  <c:v>1172.3866148833056</c:v>
                </c:pt>
                <c:pt idx="5110">
                  <c:v>1172.3311881333582</c:v>
                </c:pt>
                <c:pt idx="5111">
                  <c:v>1168.2850353872122</c:v>
                </c:pt>
                <c:pt idx="5112">
                  <c:v>1172.1094811335695</c:v>
                </c:pt>
                <c:pt idx="5113">
                  <c:v>1170.2803983853116</c:v>
                </c:pt>
                <c:pt idx="5114">
                  <c:v>1173.0517358826719</c:v>
                </c:pt>
                <c:pt idx="5115">
                  <c:v>1201.3748051056943</c:v>
                </c:pt>
                <c:pt idx="5116">
                  <c:v>1250.1503450592359</c:v>
                </c:pt>
                <c:pt idx="5117">
                  <c:v>1272.4873252879599</c:v>
                </c:pt>
                <c:pt idx="5118">
                  <c:v>1257.3558225523725</c:v>
                </c:pt>
                <c:pt idx="5119">
                  <c:v>1238.399874070428</c:v>
                </c:pt>
                <c:pt idx="5120">
                  <c:v>1245.383644563776</c:v>
                </c:pt>
                <c:pt idx="5121">
                  <c:v>1241.060358067894</c:v>
                </c:pt>
                <c:pt idx="5122">
                  <c:v>1252.0348545574407</c:v>
                </c:pt>
                <c:pt idx="5123">
                  <c:v>1234.2982945743347</c:v>
                </c:pt>
                <c:pt idx="5124">
                  <c:v>1210.3539385971417</c:v>
                </c:pt>
                <c:pt idx="5125">
                  <c:v>1197.2177988596538</c:v>
                </c:pt>
                <c:pt idx="5126">
                  <c:v>1199.6565758573308</c:v>
                </c:pt>
                <c:pt idx="5127">
                  <c:v>1201.3748051056943</c:v>
                </c:pt>
                <c:pt idx="5128">
                  <c:v>1223.5455050845767</c:v>
                </c:pt>
                <c:pt idx="5129">
                  <c:v>1264.1733127958789</c:v>
                </c:pt>
                <c:pt idx="5130">
                  <c:v>1299.9235665118269</c:v>
                </c:pt>
                <c:pt idx="5131">
                  <c:v>1323.9233492389671</c:v>
                </c:pt>
                <c:pt idx="5132">
                  <c:v>1257.1341155525838</c:v>
                </c:pt>
                <c:pt idx="5133">
                  <c:v>1216.894295090912</c:v>
                </c:pt>
                <c:pt idx="5134">
                  <c:v>1209.7442443477223</c:v>
                </c:pt>
                <c:pt idx="5135">
                  <c:v>1211.6287538459273</c:v>
                </c:pt>
                <c:pt idx="5136">
                  <c:v>1199.2685886077004</c:v>
                </c:pt>
                <c:pt idx="5137">
                  <c:v>1186.520436119843</c:v>
                </c:pt>
                <c:pt idx="5138">
                  <c:v>1198.1600536087562</c:v>
                </c:pt>
                <c:pt idx="5139">
                  <c:v>1199.9337096070669</c:v>
                </c:pt>
                <c:pt idx="5140">
                  <c:v>1243.5545618155184</c:v>
                </c:pt>
                <c:pt idx="5141">
                  <c:v>1284.1269427768732</c:v>
                </c:pt>
                <c:pt idx="5142">
                  <c:v>1262.3996567975682</c:v>
                </c:pt>
                <c:pt idx="5143">
                  <c:v>1239.0095683198472</c:v>
                </c:pt>
                <c:pt idx="5144">
                  <c:v>1235.6285365730678</c:v>
                </c:pt>
                <c:pt idx="5145">
                  <c:v>1238.7878613200585</c:v>
                </c:pt>
                <c:pt idx="5146">
                  <c:v>1239.5084090693722</c:v>
                </c:pt>
                <c:pt idx="5147">
                  <c:v>1259.9608797998912</c:v>
                </c:pt>
                <c:pt idx="5148">
                  <c:v>1264.6721535454037</c:v>
                </c:pt>
                <c:pt idx="5149">
                  <c:v>1254.3627780552233</c:v>
                </c:pt>
                <c:pt idx="5150">
                  <c:v>1241.3929185675772</c:v>
                </c:pt>
                <c:pt idx="5151">
                  <c:v>1260.8477077990465</c:v>
                </c:pt>
                <c:pt idx="5152">
                  <c:v>1268.1640387920779</c:v>
                </c:pt>
                <c:pt idx="5153">
                  <c:v>1269.1062935411803</c:v>
                </c:pt>
                <c:pt idx="5154">
                  <c:v>1274.0947010364289</c:v>
                </c:pt>
                <c:pt idx="5155">
                  <c:v>1285.0691975259756</c:v>
                </c:pt>
                <c:pt idx="5156">
                  <c:v>1268.5520260417081</c:v>
                </c:pt>
                <c:pt idx="5157">
                  <c:v>1247.9332750613476</c:v>
                </c:pt>
                <c:pt idx="5158">
                  <c:v>1244.7739503143569</c:v>
                </c:pt>
                <c:pt idx="5159">
                  <c:v>1232.6909188258658</c:v>
                </c:pt>
                <c:pt idx="5160">
                  <c:v>1224.9311738332569</c:v>
                </c:pt>
                <c:pt idx="5161">
                  <c:v>1224.376906333785</c:v>
                </c:pt>
                <c:pt idx="5162">
                  <c:v>1207.0283336003095</c:v>
                </c:pt>
                <c:pt idx="5163">
                  <c:v>1204.7004101025266</c:v>
                </c:pt>
                <c:pt idx="5164">
                  <c:v>1185.6336081206878</c:v>
                </c:pt>
                <c:pt idx="5165">
                  <c:v>1164.3497361409604</c:v>
                </c:pt>
                <c:pt idx="5166">
                  <c:v>1183.6382451225884</c:v>
                </c:pt>
                <c:pt idx="5167">
                  <c:v>1200.9313911061165</c:v>
                </c:pt>
                <c:pt idx="5168">
                  <c:v>1217.1714288406481</c:v>
                </c:pt>
                <c:pt idx="5169">
                  <c:v>1235.2405493234373</c:v>
                </c:pt>
                <c:pt idx="5170">
                  <c:v>1222.0489828360021</c:v>
                </c:pt>
                <c:pt idx="5171">
                  <c:v>1240.1181033187916</c:v>
                </c:pt>
                <c:pt idx="5172">
                  <c:v>1242.5568803164686</c:v>
                </c:pt>
                <c:pt idx="5173">
                  <c:v>1243.6099885654655</c:v>
                </c:pt>
                <c:pt idx="5174">
                  <c:v>1248.87552981045</c:v>
                </c:pt>
                <c:pt idx="5175">
                  <c:v>1251.7022940577576</c:v>
                </c:pt>
                <c:pt idx="5176">
                  <c:v>1253.1433895563848</c:v>
                </c:pt>
                <c:pt idx="5177">
                  <c:v>1245.2727910638814</c:v>
                </c:pt>
                <c:pt idx="5178">
                  <c:v>1223.2129445848934</c:v>
                </c:pt>
                <c:pt idx="5179">
                  <c:v>1227.2036705810924</c:v>
                </c:pt>
                <c:pt idx="5180">
                  <c:v>1235.1851225734899</c:v>
                </c:pt>
                <c:pt idx="5181">
                  <c:v>1218.5570975893281</c:v>
                </c:pt>
                <c:pt idx="5182">
                  <c:v>1220.9404478370582</c:v>
                </c:pt>
                <c:pt idx="5183">
                  <c:v>1213.2361295943963</c:v>
                </c:pt>
                <c:pt idx="5184">
                  <c:v>1215.0652123426541</c:v>
                </c:pt>
                <c:pt idx="5185">
                  <c:v>1193.3933531132966</c:v>
                </c:pt>
                <c:pt idx="5186">
                  <c:v>1195.4441428613432</c:v>
                </c:pt>
                <c:pt idx="5187">
                  <c:v>1190.2340283663059</c:v>
                </c:pt>
                <c:pt idx="5188">
                  <c:v>1172.1649078835167</c:v>
                </c:pt>
                <c:pt idx="5189">
                  <c:v>1126.2161321772826</c:v>
                </c:pt>
                <c:pt idx="5190">
                  <c:v>1115.2416356877359</c:v>
                </c:pt>
                <c:pt idx="5191">
                  <c:v>1149.9387811546869</c:v>
                </c:pt>
                <c:pt idx="5192">
                  <c:v>1177.3750223785539</c:v>
                </c:pt>
                <c:pt idx="5193">
                  <c:v>1177.0978886288181</c:v>
                </c:pt>
                <c:pt idx="5194">
                  <c:v>1176.599047879293</c:v>
                </c:pt>
                <c:pt idx="5195">
                  <c:v>1173.6614301320913</c:v>
                </c:pt>
                <c:pt idx="5196">
                  <c:v>1175.3242326305074</c:v>
                </c:pt>
                <c:pt idx="5197">
                  <c:v>1165.5691246397989</c:v>
                </c:pt>
                <c:pt idx="5198">
                  <c:v>1161.6338253935476</c:v>
                </c:pt>
                <c:pt idx="5199">
                  <c:v>1183.4165381227995</c:v>
                </c:pt>
                <c:pt idx="5200">
                  <c:v>1221.1621548368469</c:v>
                </c:pt>
                <c:pt idx="5201">
                  <c:v>1249.9286380594469</c:v>
                </c:pt>
                <c:pt idx="5202">
                  <c:v>1258.2980773014751</c:v>
                </c:pt>
                <c:pt idx="5203">
                  <c:v>1260.9031345489939</c:v>
                </c:pt>
                <c:pt idx="5204">
                  <c:v>1258.3535040514223</c:v>
                </c:pt>
                <c:pt idx="5205">
                  <c:v>1204.755836852474</c:v>
                </c:pt>
                <c:pt idx="5206">
                  <c:v>1191.7859773648277</c:v>
                </c:pt>
                <c:pt idx="5207">
                  <c:v>1181.1994681249114</c:v>
                </c:pt>
                <c:pt idx="5208">
                  <c:v>1177.8184363781315</c:v>
                </c:pt>
                <c:pt idx="5209">
                  <c:v>1174.4928313812993</c:v>
                </c:pt>
                <c:pt idx="5210">
                  <c:v>1178.705264377287</c:v>
                </c:pt>
                <c:pt idx="5211">
                  <c:v>1198.7143211082284</c:v>
                </c:pt>
                <c:pt idx="5212">
                  <c:v>1234.9079888237541</c:v>
                </c:pt>
                <c:pt idx="5213">
                  <c:v>1243.0557210659933</c:v>
                </c:pt>
                <c:pt idx="5214">
                  <c:v>1243.8316955652542</c:v>
                </c:pt>
                <c:pt idx="5215">
                  <c:v>1237.7901798210087</c:v>
                </c:pt>
                <c:pt idx="5216">
                  <c:v>1218.9450848389586</c:v>
                </c:pt>
                <c:pt idx="5217">
                  <c:v>1216.8388683409648</c:v>
                </c:pt>
                <c:pt idx="5218">
                  <c:v>1211.9613143456106</c:v>
                </c:pt>
                <c:pt idx="5219">
                  <c:v>1233.4114665751795</c:v>
                </c:pt>
                <c:pt idx="5220">
                  <c:v>1208.4140023489895</c:v>
                </c:pt>
                <c:pt idx="5221">
                  <c:v>1211.4624735960858</c:v>
                </c:pt>
                <c:pt idx="5222">
                  <c:v>1217.8365498400144</c:v>
                </c:pt>
                <c:pt idx="5223">
                  <c:v>1223.1020910849991</c:v>
                </c:pt>
                <c:pt idx="5224">
                  <c:v>1255.3604595542731</c:v>
                </c:pt>
                <c:pt idx="5225">
                  <c:v>1282.6858472782458</c:v>
                </c:pt>
                <c:pt idx="5226">
                  <c:v>1305.7433752562836</c:v>
                </c:pt>
                <c:pt idx="5227">
                  <c:v>1283.6281020273484</c:v>
                </c:pt>
                <c:pt idx="5228">
                  <c:v>1236.7924983219589</c:v>
                </c:pt>
                <c:pt idx="5229">
                  <c:v>1191.5088436150916</c:v>
                </c:pt>
                <c:pt idx="5230">
                  <c:v>1176.4327676294515</c:v>
                </c:pt>
                <c:pt idx="5231">
                  <c:v>1154.3174944005161</c:v>
                </c:pt>
                <c:pt idx="5232">
                  <c:v>1143.5647049107581</c:v>
                </c:pt>
                <c:pt idx="5233">
                  <c:v>1135.9158134180439</c:v>
                </c:pt>
                <c:pt idx="5234">
                  <c:v>1138.410017165668</c:v>
                </c:pt>
                <c:pt idx="5235">
                  <c:v>1169.836984385734</c:v>
                </c:pt>
                <c:pt idx="5236">
                  <c:v>1241.7254790672605</c:v>
                </c:pt>
                <c:pt idx="5237">
                  <c:v>1224.4877598336791</c:v>
                </c:pt>
                <c:pt idx="5238">
                  <c:v>1192.2293913644053</c:v>
                </c:pt>
                <c:pt idx="5239">
                  <c:v>1183.4165381227995</c:v>
                </c:pt>
                <c:pt idx="5240">
                  <c:v>1189.7351876167811</c:v>
                </c:pt>
                <c:pt idx="5241">
                  <c:v>1192.1185378645109</c:v>
                </c:pt>
                <c:pt idx="5242">
                  <c:v>1217.3377090904896</c:v>
                </c:pt>
                <c:pt idx="5243">
                  <c:v>1233.4668933251266</c:v>
                </c:pt>
                <c:pt idx="5244">
                  <c:v>1238.399874070428</c:v>
                </c:pt>
                <c:pt idx="5245">
                  <c:v>1231.8595175766577</c:v>
                </c:pt>
                <c:pt idx="5246">
                  <c:v>1248.4875425608195</c:v>
                </c:pt>
                <c:pt idx="5247">
                  <c:v>1250.3166253090774</c:v>
                </c:pt>
                <c:pt idx="5248">
                  <c:v>1297.9836302636747</c:v>
                </c:pt>
                <c:pt idx="5249">
                  <c:v>1300.5332607612461</c:v>
                </c:pt>
                <c:pt idx="5250">
                  <c:v>1323.86792248902</c:v>
                </c:pt>
                <c:pt idx="5251">
                  <c:v>1311.7848910005289</c:v>
                </c:pt>
                <c:pt idx="5252">
                  <c:v>1207.0283336003095</c:v>
                </c:pt>
                <c:pt idx="5253">
                  <c:v>1158.6407808963982</c:v>
                </c:pt>
                <c:pt idx="5254">
                  <c:v>1162.2989463929139</c:v>
                </c:pt>
                <c:pt idx="5255">
                  <c:v>1171.3335066343086</c:v>
                </c:pt>
                <c:pt idx="5256">
                  <c:v>1218.8342313390642</c:v>
                </c:pt>
                <c:pt idx="5257">
                  <c:v>1249.0972368102389</c:v>
                </c:pt>
                <c:pt idx="5258">
                  <c:v>1253.5313768060153</c:v>
                </c:pt>
                <c:pt idx="5259">
                  <c:v>1307.6278847544884</c:v>
                </c:pt>
                <c:pt idx="5260">
                  <c:v>1302.0297830098207</c:v>
                </c:pt>
                <c:pt idx="5261">
                  <c:v>1286.5657197745502</c:v>
                </c:pt>
                <c:pt idx="5262">
                  <c:v>1246.5476063126673</c:v>
                </c:pt>
                <c:pt idx="5263">
                  <c:v>1226.4831228317787</c:v>
                </c:pt>
                <c:pt idx="5264">
                  <c:v>1252.3674150571239</c:v>
                </c:pt>
                <c:pt idx="5265">
                  <c:v>1262.7876440471989</c:v>
                </c:pt>
                <c:pt idx="5266">
                  <c:v>1237.2913390714839</c:v>
                </c:pt>
                <c:pt idx="5267">
                  <c:v>1274.4272615361122</c:v>
                </c:pt>
                <c:pt idx="5268">
                  <c:v>1267.2217840429753</c:v>
                </c:pt>
                <c:pt idx="5269">
                  <c:v>1259.4620390503662</c:v>
                </c:pt>
                <c:pt idx="5270">
                  <c:v>1264.2287395458261</c:v>
                </c:pt>
                <c:pt idx="5271">
                  <c:v>1289.8913247713826</c:v>
                </c:pt>
                <c:pt idx="5272">
                  <c:v>1325.6415784873304</c:v>
                </c:pt>
                <c:pt idx="5273">
                  <c:v>1346.3711829675856</c:v>
                </c:pt>
                <c:pt idx="5274">
                  <c:v>1341.8261894719149</c:v>
                </c:pt>
                <c:pt idx="5275">
                  <c:v>1317.3829927451968</c:v>
                </c:pt>
                <c:pt idx="5276">
                  <c:v>1256.6352748030588</c:v>
                </c:pt>
                <c:pt idx="5277">
                  <c:v>1209.7442443477223</c:v>
                </c:pt>
                <c:pt idx="5278">
                  <c:v>1189.5689073669394</c:v>
                </c:pt>
                <c:pt idx="5279">
                  <c:v>1183.8045253724299</c:v>
                </c:pt>
                <c:pt idx="5280">
                  <c:v>1187.2409838691567</c:v>
                </c:pt>
                <c:pt idx="5281">
                  <c:v>1180.3126401257559</c:v>
                </c:pt>
                <c:pt idx="5282">
                  <c:v>1177.7075828782372</c:v>
                </c:pt>
                <c:pt idx="5283">
                  <c:v>1196.6081046102345</c:v>
                </c:pt>
                <c:pt idx="5284">
                  <c:v>1240.007249818897</c:v>
                </c:pt>
                <c:pt idx="5285">
                  <c:v>1239.9518230689498</c:v>
                </c:pt>
                <c:pt idx="5286">
                  <c:v>1193.7259136129799</c:v>
                </c:pt>
                <c:pt idx="5287">
                  <c:v>1170.7238123848892</c:v>
                </c:pt>
                <c:pt idx="5288">
                  <c:v>1185.0793406212156</c:v>
                </c:pt>
                <c:pt idx="5289">
                  <c:v>1195.7212766110792</c:v>
                </c:pt>
                <c:pt idx="5290">
                  <c:v>1188.6820793677841</c:v>
                </c:pt>
                <c:pt idx="5291">
                  <c:v>1187.2964106191039</c:v>
                </c:pt>
                <c:pt idx="5292">
                  <c:v>1181.698308874436</c:v>
                </c:pt>
                <c:pt idx="5293">
                  <c:v>1189.7906143667283</c:v>
                </c:pt>
                <c:pt idx="5294">
                  <c:v>1201.3193783557472</c:v>
                </c:pt>
                <c:pt idx="5295">
                  <c:v>1233.3006130752849</c:v>
                </c:pt>
                <c:pt idx="5296">
                  <c:v>1294.5471717669479</c:v>
                </c:pt>
                <c:pt idx="5297">
                  <c:v>1345.7060619682193</c:v>
                </c:pt>
                <c:pt idx="5298">
                  <c:v>1346.5374632174273</c:v>
                </c:pt>
                <c:pt idx="5299">
                  <c:v>1283.018407777929</c:v>
                </c:pt>
                <c:pt idx="5300">
                  <c:v>1257.9100900518445</c:v>
                </c:pt>
                <c:pt idx="5301">
                  <c:v>1207.194613850151</c:v>
                </c:pt>
                <c:pt idx="5302">
                  <c:v>1155.8140166490907</c:v>
                </c:pt>
                <c:pt idx="5303">
                  <c:v>1131.7033804220562</c:v>
                </c:pt>
                <c:pt idx="5304">
                  <c:v>1123.2785144300808</c:v>
                </c:pt>
                <c:pt idx="5305">
                  <c:v>1125.5510111779163</c:v>
                </c:pt>
                <c:pt idx="5306">
                  <c:v>1133.8095969200499</c:v>
                </c:pt>
                <c:pt idx="5307">
                  <c:v>1162.4652266427554</c:v>
                </c:pt>
                <c:pt idx="5308">
                  <c:v>1218.1136835897505</c:v>
                </c:pt>
                <c:pt idx="5309">
                  <c:v>1234.2982945743347</c:v>
                </c:pt>
                <c:pt idx="5310">
                  <c:v>1235.129695823543</c:v>
                </c:pt>
                <c:pt idx="5311">
                  <c:v>1236.515364572223</c:v>
                </c:pt>
                <c:pt idx="5312">
                  <c:v>1242.5568803164686</c:v>
                </c:pt>
                <c:pt idx="5313">
                  <c:v>1239.9518230689498</c:v>
                </c:pt>
                <c:pt idx="5314">
                  <c:v>1232.6909188258658</c:v>
                </c:pt>
                <c:pt idx="5315">
                  <c:v>1239.3421288195304</c:v>
                </c:pt>
                <c:pt idx="5316">
                  <c:v>1229.8087278286109</c:v>
                </c:pt>
                <c:pt idx="5317">
                  <c:v>1207.0283336003095</c:v>
                </c:pt>
                <c:pt idx="5318">
                  <c:v>1222.1044095859495</c:v>
                </c:pt>
                <c:pt idx="5319">
                  <c:v>1255.1941793044316</c:v>
                </c:pt>
                <c:pt idx="5320">
                  <c:v>1258.7969180509999</c:v>
                </c:pt>
                <c:pt idx="5321">
                  <c:v>1269.9376947903884</c:v>
                </c:pt>
                <c:pt idx="5322">
                  <c:v>1261.1802682987297</c:v>
                </c:pt>
                <c:pt idx="5323">
                  <c:v>1245.7716318134064</c:v>
                </c:pt>
                <c:pt idx="5324">
                  <c:v>1233.4114665751795</c:v>
                </c:pt>
                <c:pt idx="5325">
                  <c:v>1182.1417228740138</c:v>
                </c:pt>
                <c:pt idx="5326">
                  <c:v>1176.2664873796098</c:v>
                </c:pt>
                <c:pt idx="5327">
                  <c:v>1160.6915706444449</c:v>
                </c:pt>
                <c:pt idx="5328">
                  <c:v>1153.707800151097</c:v>
                </c:pt>
                <c:pt idx="5329">
                  <c:v>1143.3984246609166</c:v>
                </c:pt>
                <c:pt idx="5330">
                  <c:v>1125.6618646778106</c:v>
                </c:pt>
                <c:pt idx="5331">
                  <c:v>1126.3824124271243</c:v>
                </c:pt>
                <c:pt idx="5332">
                  <c:v>1139.5185521646122</c:v>
                </c:pt>
                <c:pt idx="5333">
                  <c:v>1175.7122198801378</c:v>
                </c:pt>
                <c:pt idx="5334">
                  <c:v>1131.6479536721088</c:v>
                </c:pt>
                <c:pt idx="5335">
                  <c:v>1152.9872524017833</c:v>
                </c:pt>
                <c:pt idx="5336">
                  <c:v>1172.7191753829889</c:v>
                </c:pt>
                <c:pt idx="5337">
                  <c:v>1200.7096841063278</c:v>
                </c:pt>
                <c:pt idx="5338">
                  <c:v>1205.5318113517349</c:v>
                </c:pt>
                <c:pt idx="5339">
                  <c:v>1199.3240153576476</c:v>
                </c:pt>
                <c:pt idx="5340">
                  <c:v>1199.8228561071726</c:v>
                </c:pt>
                <c:pt idx="5341">
                  <c:v>1197.7720663591258</c:v>
                </c:pt>
                <c:pt idx="5342">
                  <c:v>1197.0515186098121</c:v>
                </c:pt>
                <c:pt idx="5343">
                  <c:v>1200.9868178560639</c:v>
                </c:pt>
                <c:pt idx="5344">
                  <c:v>1210.3539385971417</c:v>
                </c:pt>
                <c:pt idx="5345">
                  <c:v>1224.4877598336791</c:v>
                </c:pt>
                <c:pt idx="5346">
                  <c:v>1227.9796450803533</c:v>
                </c:pt>
                <c:pt idx="5347">
                  <c:v>1228.5893393297724</c:v>
                </c:pt>
                <c:pt idx="5348">
                  <c:v>1215.6194798421263</c:v>
                </c:pt>
                <c:pt idx="5349">
                  <c:v>1196.4972511103401</c:v>
                </c:pt>
                <c:pt idx="5350">
                  <c:v>1157.9202331470847</c:v>
                </c:pt>
                <c:pt idx="5351">
                  <c:v>1165.4028443899574</c:v>
                </c:pt>
                <c:pt idx="5352">
                  <c:v>1149.4953671551093</c:v>
                </c:pt>
                <c:pt idx="5353">
                  <c:v>1135.0289854188884</c:v>
                </c:pt>
                <c:pt idx="5354">
                  <c:v>1106.7613429458133</c:v>
                </c:pt>
                <c:pt idx="5355">
                  <c:v>1125.6618646778106</c:v>
                </c:pt>
                <c:pt idx="5356">
                  <c:v>1124.719609928708</c:v>
                </c:pt>
                <c:pt idx="5357">
                  <c:v>1108.8675594438071</c:v>
                </c:pt>
                <c:pt idx="5358">
                  <c:v>1134.9735586689412</c:v>
                </c:pt>
                <c:pt idx="5359">
                  <c:v>1168.1741818873177</c:v>
                </c:pt>
                <c:pt idx="5360">
                  <c:v>1193.8921938628214</c:v>
                </c:pt>
                <c:pt idx="5361">
                  <c:v>1190.7882958657779</c:v>
                </c:pt>
                <c:pt idx="5362">
                  <c:v>1193.5596333631381</c:v>
                </c:pt>
                <c:pt idx="5363">
                  <c:v>1199.3794421075947</c:v>
                </c:pt>
                <c:pt idx="5364">
                  <c:v>1309.5123942526934</c:v>
                </c:pt>
                <c:pt idx="5365">
                  <c:v>1294.824305516684</c:v>
                </c:pt>
                <c:pt idx="5366">
                  <c:v>1260.5151472993632</c:v>
                </c:pt>
                <c:pt idx="5367">
                  <c:v>1275.9237837846865</c:v>
                </c:pt>
                <c:pt idx="5368">
                  <c:v>1283.4618217775067</c:v>
                </c:pt>
                <c:pt idx="5369">
                  <c:v>1353.4103802108809</c:v>
                </c:pt>
                <c:pt idx="5370">
                  <c:v>1474.0744148459487</c:v>
                </c:pt>
                <c:pt idx="5371">
                  <c:v>1527.2840947952668</c:v>
                </c:pt>
                <c:pt idx="5372">
                  <c:v>1450.3517658685446</c:v>
                </c:pt>
                <c:pt idx="5373">
                  <c:v>1448.9106703699174</c:v>
                </c:pt>
                <c:pt idx="5374">
                  <c:v>1452.679689366327</c:v>
                </c:pt>
                <c:pt idx="5375">
                  <c:v>1439.2664158791033</c:v>
                </c:pt>
                <c:pt idx="5376">
                  <c:v>1443.478848875091</c:v>
                </c:pt>
                <c:pt idx="5377">
                  <c:v>1442.4811673760412</c:v>
                </c:pt>
                <c:pt idx="5378">
                  <c:v>1456.3378548628427</c:v>
                </c:pt>
                <c:pt idx="5379">
                  <c:v>1518.803802053344</c:v>
                </c:pt>
                <c:pt idx="5380">
                  <c:v>1559.653316764435</c:v>
                </c:pt>
                <c:pt idx="5381">
                  <c:v>1556.8265525171275</c:v>
                </c:pt>
                <c:pt idx="5382">
                  <c:v>1466.9797908527064</c:v>
                </c:pt>
                <c:pt idx="5383">
                  <c:v>1384.7264939310523</c:v>
                </c:pt>
                <c:pt idx="5384">
                  <c:v>1356.126290958294</c:v>
                </c:pt>
                <c:pt idx="5385">
                  <c:v>1373.8628509414</c:v>
                </c:pt>
                <c:pt idx="5386">
                  <c:v>1396.3661114199658</c:v>
                </c:pt>
                <c:pt idx="5387">
                  <c:v>1343.8769792199614</c:v>
                </c:pt>
                <c:pt idx="5388">
                  <c:v>1348.5882529654739</c:v>
                </c:pt>
                <c:pt idx="5389">
                  <c:v>1351.1933102129926</c:v>
                </c:pt>
                <c:pt idx="5390">
                  <c:v>1343.8769792199614</c:v>
                </c:pt>
                <c:pt idx="5391">
                  <c:v>1375.6365069397104</c:v>
                </c:pt>
                <c:pt idx="5392">
                  <c:v>1411.7747479052891</c:v>
                </c:pt>
                <c:pt idx="5393">
                  <c:v>1442.5365941259884</c:v>
                </c:pt>
                <c:pt idx="5394">
                  <c:v>1510.7669233109991</c:v>
                </c:pt>
                <c:pt idx="5395">
                  <c:v>1512.3742990594683</c:v>
                </c:pt>
                <c:pt idx="5396">
                  <c:v>1456.5041351126843</c:v>
                </c:pt>
                <c:pt idx="5397">
                  <c:v>1371.8674879433006</c:v>
                </c:pt>
                <c:pt idx="5398">
                  <c:v>1357.179399207291</c:v>
                </c:pt>
                <c:pt idx="5399">
                  <c:v>1392.929652923239</c:v>
                </c:pt>
                <c:pt idx="5400">
                  <c:v>1437.7144668805813</c:v>
                </c:pt>
                <c:pt idx="5401">
                  <c:v>1483.8849495866043</c:v>
                </c:pt>
                <c:pt idx="5402">
                  <c:v>1514.3696620575679</c:v>
                </c:pt>
                <c:pt idx="5403">
                  <c:v>1545.9074827775282</c:v>
                </c:pt>
                <c:pt idx="5404">
                  <c:v>1566.5816605078357</c:v>
                </c:pt>
                <c:pt idx="5405">
                  <c:v>1441.040071877414</c:v>
                </c:pt>
                <c:pt idx="5406">
                  <c:v>1379.4055259361205</c:v>
                </c:pt>
                <c:pt idx="5407">
                  <c:v>1400.5785444159533</c:v>
                </c:pt>
                <c:pt idx="5408">
                  <c:v>1396.5878184197545</c:v>
                </c:pt>
                <c:pt idx="5409">
                  <c:v>1398.3060476681178</c:v>
                </c:pt>
                <c:pt idx="5410">
                  <c:v>1375.1930929401331</c:v>
                </c:pt>
                <c:pt idx="5411">
                  <c:v>1368.1538956968377</c:v>
                </c:pt>
                <c:pt idx="5412">
                  <c:v>1339.9416799737098</c:v>
                </c:pt>
                <c:pt idx="5413">
                  <c:v>1324.7547504881752</c:v>
                </c:pt>
                <c:pt idx="5414">
                  <c:v>1308.1267255040134</c:v>
                </c:pt>
                <c:pt idx="5415">
                  <c:v>1328.8009032343214</c:v>
                </c:pt>
                <c:pt idx="5416">
                  <c:v>1359.5073227050736</c:v>
                </c:pt>
                <c:pt idx="5417">
                  <c:v>1376.2462011891298</c:v>
                </c:pt>
                <c:pt idx="5418">
                  <c:v>1327.4152344856411</c:v>
                </c:pt>
                <c:pt idx="5419">
                  <c:v>1251.3697335580744</c:v>
                </c:pt>
                <c:pt idx="5420">
                  <c:v>1231.138969827344</c:v>
                </c:pt>
                <c:pt idx="5421">
                  <c:v>1187.4072641189982</c:v>
                </c:pt>
                <c:pt idx="5422">
                  <c:v>1158.6962076463456</c:v>
                </c:pt>
                <c:pt idx="5423">
                  <c:v>1148.1651251563765</c:v>
                </c:pt>
                <c:pt idx="5424">
                  <c:v>1147.278297157221</c:v>
                </c:pt>
                <c:pt idx="5425">
                  <c:v>1151.8787174028391</c:v>
                </c:pt>
                <c:pt idx="5426">
                  <c:v>1172.9408823827775</c:v>
                </c:pt>
                <c:pt idx="5427">
                  <c:v>1241.5037720674716</c:v>
                </c:pt>
                <c:pt idx="5428">
                  <c:v>1301.5863690102431</c:v>
                </c:pt>
                <c:pt idx="5429">
                  <c:v>1303.2491715086592</c:v>
                </c:pt>
                <c:pt idx="5430">
                  <c:v>1252.7554023067544</c:v>
                </c:pt>
                <c:pt idx="5431">
                  <c:v>1179.3703853766535</c:v>
                </c:pt>
                <c:pt idx="5432">
                  <c:v>1182.2525763739081</c:v>
                </c:pt>
                <c:pt idx="5433">
                  <c:v>1180.2017866258616</c:v>
                </c:pt>
                <c:pt idx="5434">
                  <c:v>1181.0886146250168</c:v>
                </c:pt>
                <c:pt idx="5435">
                  <c:v>1182.5851368735914</c:v>
                </c:pt>
                <c:pt idx="5436">
                  <c:v>1181.9200158742249</c:v>
                </c:pt>
                <c:pt idx="5437">
                  <c:v>1181.2548948748586</c:v>
                </c:pt>
                <c:pt idx="5438">
                  <c:v>1180.9223343751753</c:v>
                </c:pt>
                <c:pt idx="5439">
                  <c:v>1190.5111621160418</c:v>
                </c:pt>
                <c:pt idx="5440">
                  <c:v>1221.4947153365301</c:v>
                </c:pt>
                <c:pt idx="5441">
                  <c:v>1302.2514900096096</c:v>
                </c:pt>
                <c:pt idx="5442">
                  <c:v>1329.3551707337933</c:v>
                </c:pt>
                <c:pt idx="5443">
                  <c:v>1301.9189295099263</c:v>
                </c:pt>
                <c:pt idx="5444">
                  <c:v>1249.3743705599747</c:v>
                </c:pt>
                <c:pt idx="5445">
                  <c:v>1208.6911360987256</c:v>
                </c:pt>
                <c:pt idx="5446">
                  <c:v>1180.3680668757031</c:v>
                </c:pt>
                <c:pt idx="5447">
                  <c:v>1166.6776596387433</c:v>
                </c:pt>
                <c:pt idx="5448">
                  <c:v>1167.5644876378985</c:v>
                </c:pt>
                <c:pt idx="5449">
                  <c:v>1173.328869632408</c:v>
                </c:pt>
                <c:pt idx="5450">
                  <c:v>1190.843722615725</c:v>
                </c:pt>
                <c:pt idx="5451">
                  <c:v>1244.0534025650429</c:v>
                </c:pt>
                <c:pt idx="5452">
                  <c:v>1224.0997725840489</c:v>
                </c:pt>
                <c:pt idx="5453">
                  <c:v>1217.0051485908064</c:v>
                </c:pt>
                <c:pt idx="5454">
                  <c:v>1163.6846151415939</c:v>
                </c:pt>
                <c:pt idx="5455">
                  <c:v>1220.1644733377971</c:v>
                </c:pt>
                <c:pt idx="5456">
                  <c:v>1213.7903970938685</c:v>
                </c:pt>
                <c:pt idx="5457">
                  <c:v>1174.2156976315632</c:v>
                </c:pt>
                <c:pt idx="5458">
                  <c:v>1172.830028882883</c:v>
                </c:pt>
                <c:pt idx="5459">
                  <c:v>1160.8024241443393</c:v>
                </c:pt>
                <c:pt idx="5460">
                  <c:v>1164.460589640855</c:v>
                </c:pt>
                <c:pt idx="5461">
                  <c:v>1174.0494173817217</c:v>
                </c:pt>
                <c:pt idx="5462">
                  <c:v>1186.1878756201597</c:v>
                </c:pt>
                <c:pt idx="5463">
                  <c:v>1211.1299130964026</c:v>
                </c:pt>
                <c:pt idx="5464">
                  <c:v>1266.9446502932392</c:v>
                </c:pt>
                <c:pt idx="5465">
                  <c:v>1300.8103945109822</c:v>
                </c:pt>
                <c:pt idx="5466">
                  <c:v>1308.5147127536438</c:v>
                </c:pt>
                <c:pt idx="5467">
                  <c:v>1280.7459110300936</c:v>
                </c:pt>
                <c:pt idx="5468">
                  <c:v>1212.1830213453995</c:v>
                </c:pt>
                <c:pt idx="5469">
                  <c:v>1187.6843978687343</c:v>
                </c:pt>
                <c:pt idx="5470">
                  <c:v>1155.0934688997772</c:v>
                </c:pt>
                <c:pt idx="5471">
                  <c:v>1143.8972654104414</c:v>
                </c:pt>
                <c:pt idx="5472">
                  <c:v>1128.2114951753822</c:v>
                </c:pt>
                <c:pt idx="5473">
                  <c:v>1120.8951641823508</c:v>
                </c:pt>
                <c:pt idx="5474">
                  <c:v>1111.0846294416954</c:v>
                </c:pt>
                <c:pt idx="5475">
                  <c:v>1130.3177116733759</c:v>
                </c:pt>
                <c:pt idx="5476">
                  <c:v>1197.3840791094954</c:v>
                </c:pt>
                <c:pt idx="5477">
                  <c:v>1187.1301303692624</c:v>
                </c:pt>
                <c:pt idx="5478">
                  <c:v>1163.2966278919637</c:v>
                </c:pt>
                <c:pt idx="5479">
                  <c:v>1149.9942079046341</c:v>
                </c:pt>
                <c:pt idx="5480">
                  <c:v>1160.9132776442336</c:v>
                </c:pt>
                <c:pt idx="5481">
                  <c:v>1189.5689073669394</c:v>
                </c:pt>
                <c:pt idx="5482">
                  <c:v>1176.6544746292402</c:v>
                </c:pt>
                <c:pt idx="5483">
                  <c:v>1159.4721821456064</c:v>
                </c:pt>
                <c:pt idx="5484">
                  <c:v>1164.1834558911189</c:v>
                </c:pt>
                <c:pt idx="5485">
                  <c:v>1172.5528951331471</c:v>
                </c:pt>
                <c:pt idx="5486">
                  <c:v>1191.0654296155139</c:v>
                </c:pt>
                <c:pt idx="5487">
                  <c:v>1209.411683848039</c:v>
                </c:pt>
                <c:pt idx="5488">
                  <c:v>1227.2590973310396</c:v>
                </c:pt>
                <c:pt idx="5489">
                  <c:v>1240.6169440683163</c:v>
                </c:pt>
                <c:pt idx="5490">
                  <c:v>1241.5037720674716</c:v>
                </c:pt>
                <c:pt idx="5491">
                  <c:v>1236.9587785718006</c:v>
                </c:pt>
                <c:pt idx="5492">
                  <c:v>1181.5320286245944</c:v>
                </c:pt>
                <c:pt idx="5493">
                  <c:v>1149.2182334053732</c:v>
                </c:pt>
                <c:pt idx="5494">
                  <c:v>1135.4723994184662</c:v>
                </c:pt>
                <c:pt idx="5495">
                  <c:v>1119.4540686837236</c:v>
                </c:pt>
                <c:pt idx="5496">
                  <c:v>1097.7267827044188</c:v>
                </c:pt>
                <c:pt idx="5497">
                  <c:v>1077.4405922237411</c:v>
                </c:pt>
                <c:pt idx="5498">
                  <c:v>1076.7200444744276</c:v>
                </c:pt>
                <c:pt idx="5499">
                  <c:v>1081.7084519696762</c:v>
                </c:pt>
                <c:pt idx="5500">
                  <c:v>1084.9786302165612</c:v>
                </c:pt>
                <c:pt idx="5501">
                  <c:v>1113.6342599392667</c:v>
                </c:pt>
                <c:pt idx="5502">
                  <c:v>1147.3891506571154</c:v>
                </c:pt>
                <c:pt idx="5503">
                  <c:v>1165.0702838902741</c:v>
                </c:pt>
                <c:pt idx="5504">
                  <c:v>1200.765110856275</c:v>
                </c:pt>
                <c:pt idx="5505">
                  <c:v>1199.8228561071726</c:v>
                </c:pt>
                <c:pt idx="5506">
                  <c:v>1209.0791233483558</c:v>
                </c:pt>
                <c:pt idx="5507">
                  <c:v>1176.4881943793987</c:v>
                </c:pt>
                <c:pt idx="5508">
                  <c:v>1160.137303144973</c:v>
                </c:pt>
                <c:pt idx="5509">
                  <c:v>1172.275761383411</c:v>
                </c:pt>
                <c:pt idx="5510">
                  <c:v>1156.3682841485629</c:v>
                </c:pt>
                <c:pt idx="5511">
                  <c:v>1180.8669076252281</c:v>
                </c:pt>
                <c:pt idx="5512">
                  <c:v>1189.2363468672561</c:v>
                </c:pt>
                <c:pt idx="5513">
                  <c:v>1209.3008303481447</c:v>
                </c:pt>
                <c:pt idx="5514">
                  <c:v>1228.9218998294557</c:v>
                </c:pt>
                <c:pt idx="5515">
                  <c:v>1244.1088293149903</c:v>
                </c:pt>
                <c:pt idx="5516">
                  <c:v>1238.7878613200585</c:v>
                </c:pt>
                <c:pt idx="5517">
                  <c:v>1245.383644563776</c:v>
                </c:pt>
                <c:pt idx="5518">
                  <c:v>1240.3952370685274</c:v>
                </c:pt>
                <c:pt idx="5519">
                  <c:v>1244.4413898146736</c:v>
                </c:pt>
                <c:pt idx="5520">
                  <c:v>1238.399874070428</c:v>
                </c:pt>
                <c:pt idx="5521">
                  <c:v>1235.0742690735958</c:v>
                </c:pt>
                <c:pt idx="5522">
                  <c:v>1230.9172628275553</c:v>
                </c:pt>
                <c:pt idx="5523">
                  <c:v>1202.0399261050609</c:v>
                </c:pt>
                <c:pt idx="5524">
                  <c:v>1170.4466786351531</c:v>
                </c:pt>
                <c:pt idx="5525">
                  <c:v>1184.081659122166</c:v>
                </c:pt>
                <c:pt idx="5526">
                  <c:v>1197.1623721097067</c:v>
                </c:pt>
                <c:pt idx="5527">
                  <c:v>1196.3309708604986</c:v>
                </c:pt>
                <c:pt idx="5528">
                  <c:v>1213.8458238438157</c:v>
                </c:pt>
                <c:pt idx="5529">
                  <c:v>1225.8734285823593</c:v>
                </c:pt>
                <c:pt idx="5530">
                  <c:v>1249.9286380594469</c:v>
                </c:pt>
                <c:pt idx="5531">
                  <c:v>1240.2289568186857</c:v>
                </c:pt>
                <c:pt idx="5532">
                  <c:v>1228.4230590799309</c:v>
                </c:pt>
                <c:pt idx="5533">
                  <c:v>1237.7347530710615</c:v>
                </c:pt>
                <c:pt idx="5534">
                  <c:v>1237.0142053217478</c:v>
                </c:pt>
                <c:pt idx="5535">
                  <c:v>1240.7277975682107</c:v>
                </c:pt>
                <c:pt idx="5536">
                  <c:v>1255.7484468039036</c:v>
                </c:pt>
                <c:pt idx="5537">
                  <c:v>1316.4961647460416</c:v>
                </c:pt>
                <c:pt idx="5538">
                  <c:v>1365.1608511996888</c:v>
                </c:pt>
                <c:pt idx="5539">
                  <c:v>1333.8447374795171</c:v>
                </c:pt>
                <c:pt idx="5540">
                  <c:v>1234.7971353238597</c:v>
                </c:pt>
                <c:pt idx="5541">
                  <c:v>1198.8806013580702</c:v>
                </c:pt>
                <c:pt idx="5542">
                  <c:v>1200.4325503565919</c:v>
                </c:pt>
                <c:pt idx="5543">
                  <c:v>1189.4026271170978</c:v>
                </c:pt>
                <c:pt idx="5544">
                  <c:v>1170.2249716353645</c:v>
                </c:pt>
                <c:pt idx="5545">
                  <c:v>1165.3474176400102</c:v>
                </c:pt>
                <c:pt idx="5546">
                  <c:v>1169.9478378856284</c:v>
                </c:pt>
                <c:pt idx="5547">
                  <c:v>1197.3286523595482</c:v>
                </c:pt>
                <c:pt idx="5548">
                  <c:v>1250.5937590588132</c:v>
                </c:pt>
                <c:pt idx="5549">
                  <c:v>1304.1359995078146</c:v>
                </c:pt>
                <c:pt idx="5550">
                  <c:v>1237.6238995711672</c:v>
                </c:pt>
                <c:pt idx="5551">
                  <c:v>1211.2407665962969</c:v>
                </c:pt>
                <c:pt idx="5552">
                  <c:v>1283.3509682776123</c:v>
                </c:pt>
                <c:pt idx="5553">
                  <c:v>1300.0898467616685</c:v>
                </c:pt>
                <c:pt idx="5554">
                  <c:v>1277.3094525333668</c:v>
                </c:pt>
                <c:pt idx="5555">
                  <c:v>1267.7206247925001</c:v>
                </c:pt>
                <c:pt idx="5556">
                  <c:v>1263.120204546882</c:v>
                </c:pt>
                <c:pt idx="5557">
                  <c:v>1255.8593003037981</c:v>
                </c:pt>
                <c:pt idx="5558">
                  <c:v>1248.4875425608195</c:v>
                </c:pt>
                <c:pt idx="5559">
                  <c:v>1243.8871223152014</c:v>
                </c:pt>
                <c:pt idx="5560">
                  <c:v>1279.4710957813079</c:v>
                </c:pt>
                <c:pt idx="5561">
                  <c:v>1326.4729797365387</c:v>
                </c:pt>
                <c:pt idx="5562">
                  <c:v>1354.0755012102475</c:v>
                </c:pt>
                <c:pt idx="5563">
                  <c:v>1331.7939477314706</c:v>
                </c:pt>
                <c:pt idx="5564">
                  <c:v>1280.8567645299879</c:v>
                </c:pt>
                <c:pt idx="5565">
                  <c:v>1268.1086120421305</c:v>
                </c:pt>
                <c:pt idx="5566">
                  <c:v>1276.1454907844754</c:v>
                </c:pt>
                <c:pt idx="5567">
                  <c:v>1296.9859487646249</c:v>
                </c:pt>
                <c:pt idx="5568">
                  <c:v>1331.3505337318927</c:v>
                </c:pt>
                <c:pt idx="5569">
                  <c:v>1372.809742692403</c:v>
                </c:pt>
                <c:pt idx="5570">
                  <c:v>1427.1279576406653</c:v>
                </c:pt>
                <c:pt idx="5571">
                  <c:v>1461.714249607722</c:v>
                </c:pt>
                <c:pt idx="5572">
                  <c:v>1464.2084533553461</c:v>
                </c:pt>
                <c:pt idx="5573">
                  <c:v>1438.7121483796311</c:v>
                </c:pt>
                <c:pt idx="5574">
                  <c:v>1308.7364197534328</c:v>
                </c:pt>
                <c:pt idx="5575">
                  <c:v>1258.5197843012638</c:v>
                </c:pt>
                <c:pt idx="5576">
                  <c:v>1224.5431865836265</c:v>
                </c:pt>
                <c:pt idx="5577">
                  <c:v>1223.0466643350519</c:v>
                </c:pt>
                <c:pt idx="5578">
                  <c:v>1222.6032503354743</c:v>
                </c:pt>
                <c:pt idx="5579">
                  <c:v>1222.6032503354743</c:v>
                </c:pt>
                <c:pt idx="5580">
                  <c:v>1221.8272758362134</c:v>
                </c:pt>
                <c:pt idx="5581">
                  <c:v>1221.8827025861606</c:v>
                </c:pt>
                <c:pt idx="5582">
                  <c:v>1223.6009318345239</c:v>
                </c:pt>
                <c:pt idx="5583">
                  <c:v>1225.8734285823593</c:v>
                </c:pt>
                <c:pt idx="5584">
                  <c:v>1276.2563442843698</c:v>
                </c:pt>
                <c:pt idx="5585">
                  <c:v>1322.6485339901815</c:v>
                </c:pt>
                <c:pt idx="5586">
                  <c:v>1414.6015121525966</c:v>
                </c:pt>
                <c:pt idx="5587">
                  <c:v>1391.8211179242949</c:v>
                </c:pt>
                <c:pt idx="5588">
                  <c:v>1355.4611699589275</c:v>
                </c:pt>
                <c:pt idx="5589">
                  <c:v>1320.7085977420293</c:v>
                </c:pt>
                <c:pt idx="5590">
                  <c:v>1282.9075542780347</c:v>
                </c:pt>
                <c:pt idx="5591">
                  <c:v>1260.681427549205</c:v>
                </c:pt>
                <c:pt idx="5592">
                  <c:v>1253.9747908055931</c:v>
                </c:pt>
                <c:pt idx="5593">
                  <c:v>1246.5476063126673</c:v>
                </c:pt>
                <c:pt idx="5594">
                  <c:v>1256.5798480531116</c:v>
                </c:pt>
                <c:pt idx="5595">
                  <c:v>1305.7988020062307</c:v>
                </c:pt>
                <c:pt idx="5596">
                  <c:v>1315.7201902467807</c:v>
                </c:pt>
                <c:pt idx="5597">
                  <c:v>1290.7227260205907</c:v>
                </c:pt>
                <c:pt idx="5598">
                  <c:v>1245.6053515635647</c:v>
                </c:pt>
                <c:pt idx="5599">
                  <c:v>1225.2637343329402</c:v>
                </c:pt>
                <c:pt idx="5600">
                  <c:v>1223.5455050845767</c:v>
                </c:pt>
                <c:pt idx="5601">
                  <c:v>1214.0121040936574</c:v>
                </c:pt>
                <c:pt idx="5602">
                  <c:v>1200.6542573563806</c:v>
                </c:pt>
                <c:pt idx="5603">
                  <c:v>1205.6426648516292</c:v>
                </c:pt>
                <c:pt idx="5604">
                  <c:v>1187.8506781185761</c:v>
                </c:pt>
                <c:pt idx="5605">
                  <c:v>1188.2940921181535</c:v>
                </c:pt>
                <c:pt idx="5606">
                  <c:v>1189.9568946165698</c:v>
                </c:pt>
                <c:pt idx="5607">
                  <c:v>1212.1830213453995</c:v>
                </c:pt>
                <c:pt idx="5608">
                  <c:v>1247.4344343118225</c:v>
                </c:pt>
                <c:pt idx="5609">
                  <c:v>1320.4868907422403</c:v>
                </c:pt>
                <c:pt idx="5610">
                  <c:v>1383.8396659318971</c:v>
                </c:pt>
                <c:pt idx="5611">
                  <c:v>1327.63694148543</c:v>
                </c:pt>
                <c:pt idx="5612">
                  <c:v>1242.446026816574</c:v>
                </c:pt>
                <c:pt idx="5613">
                  <c:v>1180.2572133758088</c:v>
                </c:pt>
                <c:pt idx="5614">
                  <c:v>1142.7333036615501</c:v>
                </c:pt>
                <c:pt idx="5615">
                  <c:v>1137.356908916671</c:v>
                </c:pt>
                <c:pt idx="5616">
                  <c:v>1098.4473304537323</c:v>
                </c:pt>
                <c:pt idx="5617">
                  <c:v>1094.0686172079031</c:v>
                </c:pt>
                <c:pt idx="5618">
                  <c:v>1091.6852669601733</c:v>
                </c:pt>
                <c:pt idx="5619">
                  <c:v>1139.6848324144539</c:v>
                </c:pt>
                <c:pt idx="5620">
                  <c:v>1217.0605753407538</c:v>
                </c:pt>
                <c:pt idx="5621">
                  <c:v>1216.6725880911231</c:v>
                </c:pt>
                <c:pt idx="5622">
                  <c:v>1183.6382451225884</c:v>
                </c:pt>
                <c:pt idx="5623">
                  <c:v>1185.0793406212156</c:v>
                </c:pt>
                <c:pt idx="5624">
                  <c:v>1172.4420416332528</c:v>
                </c:pt>
                <c:pt idx="5625">
                  <c:v>1177.0978886288181</c:v>
                </c:pt>
                <c:pt idx="5626">
                  <c:v>1174.3819778814047</c:v>
                </c:pt>
                <c:pt idx="5627">
                  <c:v>1194.1693276125575</c:v>
                </c:pt>
                <c:pt idx="5628">
                  <c:v>1191.2871366153029</c:v>
                </c:pt>
                <c:pt idx="5629">
                  <c:v>1207.9151615994647</c:v>
                </c:pt>
                <c:pt idx="5630">
                  <c:v>1216.5617345912287</c:v>
                </c:pt>
                <c:pt idx="5631">
                  <c:v>1240.1181033187916</c:v>
                </c:pt>
                <c:pt idx="5632">
                  <c:v>1296.3208277652584</c:v>
                </c:pt>
                <c:pt idx="5633">
                  <c:v>1302.3069167595568</c:v>
                </c:pt>
                <c:pt idx="5634">
                  <c:v>1305.3553880066531</c:v>
                </c:pt>
                <c:pt idx="5635">
                  <c:v>1315.6647634968335</c:v>
                </c:pt>
                <c:pt idx="5636">
                  <c:v>1284.1269427768732</c:v>
                </c:pt>
                <c:pt idx="5637">
                  <c:v>1259.2403320505775</c:v>
                </c:pt>
                <c:pt idx="5638">
                  <c:v>1211.6841805958747</c:v>
                </c:pt>
                <c:pt idx="5639">
                  <c:v>1200.7096841063278</c:v>
                </c:pt>
                <c:pt idx="5640">
                  <c:v>1201.818219105272</c:v>
                </c:pt>
                <c:pt idx="5641">
                  <c:v>1202.4279133546911</c:v>
                </c:pt>
                <c:pt idx="5642">
                  <c:v>1242.3906000666268</c:v>
                </c:pt>
                <c:pt idx="5643">
                  <c:v>1327.4706612355883</c:v>
                </c:pt>
                <c:pt idx="5644">
                  <c:v>1415.9871809012766</c:v>
                </c:pt>
                <c:pt idx="5645">
                  <c:v>1353.7983674605114</c:v>
                </c:pt>
                <c:pt idx="5646">
                  <c:v>1263.5081917965124</c:v>
                </c:pt>
                <c:pt idx="5647">
                  <c:v>1258.5197843012638</c:v>
                </c:pt>
                <c:pt idx="5648">
                  <c:v>1263.7298987963013</c:v>
                </c:pt>
                <c:pt idx="5649">
                  <c:v>1258.6860645511056</c:v>
                </c:pt>
                <c:pt idx="5650">
                  <c:v>1233.1343328254434</c:v>
                </c:pt>
                <c:pt idx="5651">
                  <c:v>1236.9033518218534</c:v>
                </c:pt>
                <c:pt idx="5652">
                  <c:v>1250.8708928085493</c:v>
                </c:pt>
                <c:pt idx="5653">
                  <c:v>1245.7162050634593</c:v>
                </c:pt>
                <c:pt idx="5654">
                  <c:v>1262.067096297885</c:v>
                </c:pt>
                <c:pt idx="5655">
                  <c:v>1269.0508667912331</c:v>
                </c:pt>
                <c:pt idx="5656">
                  <c:v>1266.3349560438198</c:v>
                </c:pt>
                <c:pt idx="5657">
                  <c:v>1277.0877455335778</c:v>
                </c:pt>
                <c:pt idx="5658">
                  <c:v>1281.3556052795129</c:v>
                </c:pt>
                <c:pt idx="5659">
                  <c:v>1279.9145097808853</c:v>
                </c:pt>
                <c:pt idx="5660">
                  <c:v>1275.3695162852146</c:v>
                </c:pt>
                <c:pt idx="5661">
                  <c:v>1269.8268412904938</c:v>
                </c:pt>
                <c:pt idx="5662">
                  <c:v>1258.2980773014751</c:v>
                </c:pt>
                <c:pt idx="5663">
                  <c:v>1202.8159006043215</c:v>
                </c:pt>
                <c:pt idx="5664">
                  <c:v>1173.4397231323023</c:v>
                </c:pt>
                <c:pt idx="5665">
                  <c:v>1141.4030616628172</c:v>
                </c:pt>
                <c:pt idx="5666">
                  <c:v>1141.2922081629229</c:v>
                </c:pt>
                <c:pt idx="5667">
                  <c:v>1147.5000041570099</c:v>
                </c:pt>
                <c:pt idx="5668">
                  <c:v>1158.7516343962927</c:v>
                </c:pt>
                <c:pt idx="5669">
                  <c:v>1172.3311881333582</c:v>
                </c:pt>
                <c:pt idx="5670">
                  <c:v>1171.9986276336749</c:v>
                </c:pt>
                <c:pt idx="5671">
                  <c:v>1170.391251885206</c:v>
                </c:pt>
                <c:pt idx="5672">
                  <c:v>1194.1693276125575</c:v>
                </c:pt>
                <c:pt idx="5673">
                  <c:v>1207.1391871002036</c:v>
                </c:pt>
                <c:pt idx="5674">
                  <c:v>1202.2616331048496</c:v>
                </c:pt>
                <c:pt idx="5675">
                  <c:v>1200.8205376062222</c:v>
                </c:pt>
                <c:pt idx="5676">
                  <c:v>1196.1646906106569</c:v>
                </c:pt>
                <c:pt idx="5677">
                  <c:v>1196.2755441105514</c:v>
                </c:pt>
                <c:pt idx="5678">
                  <c:v>1224.5986133335737</c:v>
                </c:pt>
                <c:pt idx="5679">
                  <c:v>1238.8432880700057</c:v>
                </c:pt>
                <c:pt idx="5680">
                  <c:v>1273.1524462873263</c:v>
                </c:pt>
                <c:pt idx="5681">
                  <c:v>1337.1703424763496</c:v>
                </c:pt>
                <c:pt idx="5682">
                  <c:v>1431.672951136336</c:v>
                </c:pt>
                <c:pt idx="5683">
                  <c:v>1390.2691689257731</c:v>
                </c:pt>
                <c:pt idx="5684">
                  <c:v>1355.0177559593499</c:v>
                </c:pt>
                <c:pt idx="5685">
                  <c:v>1355.073182709297</c:v>
                </c:pt>
                <c:pt idx="5686">
                  <c:v>1340.6068009730764</c:v>
                </c:pt>
                <c:pt idx="5687">
                  <c:v>1319.3783557432962</c:v>
                </c:pt>
                <c:pt idx="5688">
                  <c:v>1281.4664587794073</c:v>
                </c:pt>
                <c:pt idx="5689">
                  <c:v>1279.0831085316775</c:v>
                </c:pt>
                <c:pt idx="5690">
                  <c:v>1266.6120897935559</c:v>
                </c:pt>
                <c:pt idx="5691">
                  <c:v>1262.5105102974628</c:v>
                </c:pt>
                <c:pt idx="5692">
                  <c:v>1252.6999755568072</c:v>
                </c:pt>
                <c:pt idx="5693">
                  <c:v>1242.8894408161518</c:v>
                </c:pt>
                <c:pt idx="5694">
                  <c:v>1231.0835430773968</c:v>
                </c:pt>
                <c:pt idx="5695">
                  <c:v>1230.8064093276607</c:v>
                </c:pt>
                <c:pt idx="5696">
                  <c:v>1242.1688930668381</c:v>
                </c:pt>
                <c:pt idx="5697">
                  <c:v>1248.6538228106613</c:v>
                </c:pt>
                <c:pt idx="5698">
                  <c:v>1238.6215810702167</c:v>
                </c:pt>
                <c:pt idx="5699">
                  <c:v>1208.0814418493062</c:v>
                </c:pt>
                <c:pt idx="5700">
                  <c:v>1196.3863976104458</c:v>
                </c:pt>
                <c:pt idx="5701">
                  <c:v>1187.4626908689456</c:v>
                </c:pt>
                <c:pt idx="5702">
                  <c:v>1195.7767033610264</c:v>
                </c:pt>
                <c:pt idx="5703">
                  <c:v>1222.7141038353686</c:v>
                </c:pt>
                <c:pt idx="5704">
                  <c:v>1296.3762545152056</c:v>
                </c:pt>
                <c:pt idx="5705">
                  <c:v>1349.9739217141541</c:v>
                </c:pt>
                <c:pt idx="5706">
                  <c:v>1351.6921509625174</c:v>
                </c:pt>
                <c:pt idx="5707">
                  <c:v>1327.7477949853244</c:v>
                </c:pt>
                <c:pt idx="5708">
                  <c:v>1236.2382308224869</c:v>
                </c:pt>
                <c:pt idx="5709">
                  <c:v>1206.8066266005205</c:v>
                </c:pt>
                <c:pt idx="5710">
                  <c:v>1196.8298116100234</c:v>
                </c:pt>
                <c:pt idx="5711">
                  <c:v>1179.8137993762311</c:v>
                </c:pt>
                <c:pt idx="5712">
                  <c:v>1199.8782828571198</c:v>
                </c:pt>
                <c:pt idx="5713">
                  <c:v>1223.3792248347352</c:v>
                </c:pt>
                <c:pt idx="5714">
                  <c:v>1241.2820650676827</c:v>
                </c:pt>
                <c:pt idx="5715">
                  <c:v>1284.9583440260812</c:v>
                </c:pt>
                <c:pt idx="5716">
                  <c:v>1394.0936146721303</c:v>
                </c:pt>
                <c:pt idx="5717">
                  <c:v>1360.2832972043343</c:v>
                </c:pt>
                <c:pt idx="5718">
                  <c:v>1303.6371587582896</c:v>
                </c:pt>
                <c:pt idx="5719">
                  <c:v>1269.7714145405469</c:v>
                </c:pt>
                <c:pt idx="5720">
                  <c:v>1252.8108290567016</c:v>
                </c:pt>
                <c:pt idx="5721">
                  <c:v>1254.6953385549066</c:v>
                </c:pt>
                <c:pt idx="5722">
                  <c:v>1240.0626765688442</c:v>
                </c:pt>
                <c:pt idx="5723">
                  <c:v>1228.4230590799309</c:v>
                </c:pt>
                <c:pt idx="5724">
                  <c:v>1208.4140023489895</c:v>
                </c:pt>
                <c:pt idx="5725">
                  <c:v>1218.0582568398033</c:v>
                </c:pt>
                <c:pt idx="5726">
                  <c:v>1225.8180018324122</c:v>
                </c:pt>
                <c:pt idx="5727">
                  <c:v>1279.0276817817301</c:v>
                </c:pt>
                <c:pt idx="5728">
                  <c:v>1321.0965849916597</c:v>
                </c:pt>
                <c:pt idx="5729">
                  <c:v>1393.3176401728692</c:v>
                </c:pt>
                <c:pt idx="5730">
                  <c:v>1427.9593588898731</c:v>
                </c:pt>
                <c:pt idx="5731">
                  <c:v>1392.985079673186</c:v>
                </c:pt>
                <c:pt idx="5732">
                  <c:v>1378.5741246869125</c:v>
                </c:pt>
                <c:pt idx="5733">
                  <c:v>1356.7914119576603</c:v>
                </c:pt>
                <c:pt idx="5734">
                  <c:v>1333.9001642294643</c:v>
                </c:pt>
                <c:pt idx="5735">
                  <c:v>1323.9787759889143</c:v>
                </c:pt>
                <c:pt idx="5736">
                  <c:v>1295.0460125164727</c:v>
                </c:pt>
                <c:pt idx="5737">
                  <c:v>1281.7435925291434</c:v>
                </c:pt>
                <c:pt idx="5738">
                  <c:v>1300.4778340112989</c:v>
                </c:pt>
                <c:pt idx="5739">
                  <c:v>1393.5947739226053</c:v>
                </c:pt>
                <c:pt idx="5740">
                  <c:v>1456.4487083627371</c:v>
                </c:pt>
                <c:pt idx="5741">
                  <c:v>1356.6251317078188</c:v>
                </c:pt>
                <c:pt idx="5742">
                  <c:v>1291.4432737699044</c:v>
                </c:pt>
                <c:pt idx="5743">
                  <c:v>1303.9142925080257</c:v>
                </c:pt>
                <c:pt idx="5744">
                  <c:v>1316.3298844962001</c:v>
                </c:pt>
                <c:pt idx="5745">
                  <c:v>1312.8379992495261</c:v>
                </c:pt>
                <c:pt idx="5746">
                  <c:v>1343.0455779707534</c:v>
                </c:pt>
                <c:pt idx="5747">
                  <c:v>1322.4822537403397</c:v>
                </c:pt>
                <c:pt idx="5748">
                  <c:v>1328.1357822349548</c:v>
                </c:pt>
                <c:pt idx="5749">
                  <c:v>1341.1056417226011</c:v>
                </c:pt>
                <c:pt idx="5750">
                  <c:v>1350.3064822138374</c:v>
                </c:pt>
                <c:pt idx="5751">
                  <c:v>1384.2276531815276</c:v>
                </c:pt>
                <c:pt idx="5752">
                  <c:v>1442.5920208759355</c:v>
                </c:pt>
                <c:pt idx="5753">
                  <c:v>1530.9422602917823</c:v>
                </c:pt>
                <c:pt idx="5754">
                  <c:v>1551.9489985217735</c:v>
                </c:pt>
                <c:pt idx="5755">
                  <c:v>1550.0644890235685</c:v>
                </c:pt>
                <c:pt idx="5756">
                  <c:v>1507.4413183141671</c:v>
                </c:pt>
                <c:pt idx="5757">
                  <c:v>1483.3861088370793</c:v>
                </c:pt>
                <c:pt idx="5758">
                  <c:v>1468.8643003509114</c:v>
                </c:pt>
                <c:pt idx="5759">
                  <c:v>1459.2754726100445</c:v>
                </c:pt>
                <c:pt idx="5760">
                  <c:v>1442.3148871261997</c:v>
                </c:pt>
                <c:pt idx="5761">
                  <c:v>1423.3589386442552</c:v>
                </c:pt>
                <c:pt idx="5762">
                  <c:v>1437.2156261310568</c:v>
                </c:pt>
                <c:pt idx="5763">
                  <c:v>1492.8640830780516</c:v>
                </c:pt>
                <c:pt idx="5764">
                  <c:v>1489.7047583310607</c:v>
                </c:pt>
                <c:pt idx="5765">
                  <c:v>1411.4421874056059</c:v>
                </c:pt>
                <c:pt idx="5766">
                  <c:v>1340.7176544729705</c:v>
                </c:pt>
                <c:pt idx="5767">
                  <c:v>1303.5817320083424</c:v>
                </c:pt>
                <c:pt idx="5768">
                  <c:v>1306.6302032554388</c:v>
                </c:pt>
                <c:pt idx="5769">
                  <c:v>1289.1707770220689</c:v>
                </c:pt>
                <c:pt idx="5770">
                  <c:v>1252.8108290567016</c:v>
                </c:pt>
                <c:pt idx="5771">
                  <c:v>1224.8757470833098</c:v>
                </c:pt>
                <c:pt idx="5772">
                  <c:v>1310.3437955019017</c:v>
                </c:pt>
                <c:pt idx="5773">
                  <c:v>1154.2066409006218</c:v>
                </c:pt>
                <c:pt idx="5774">
                  <c:v>1118.6780941844627</c:v>
                </c:pt>
                <c:pt idx="5775">
                  <c:v>1168.0079016374762</c:v>
                </c:pt>
                <c:pt idx="5776">
                  <c:v>1281.5773122793016</c:v>
                </c:pt>
                <c:pt idx="5777">
                  <c:v>1383.6179589321082</c:v>
                </c:pt>
                <c:pt idx="5778">
                  <c:v>1360.6158577040176</c:v>
                </c:pt>
                <c:pt idx="5779">
                  <c:v>1348.4219727156324</c:v>
                </c:pt>
                <c:pt idx="5780">
                  <c:v>1318.4361009941938</c:v>
                </c:pt>
                <c:pt idx="5781">
                  <c:v>1300.754967761035</c:v>
                </c:pt>
                <c:pt idx="5782">
                  <c:v>1290.8890062704322</c:v>
                </c:pt>
                <c:pt idx="5783">
                  <c:v>1309.7895280024295</c:v>
                </c:pt>
                <c:pt idx="5784">
                  <c:v>1321.9834129908149</c:v>
                </c:pt>
                <c:pt idx="5785">
                  <c:v>1336.1172342273526</c:v>
                </c:pt>
                <c:pt idx="5786">
                  <c:v>1327.9695019851133</c:v>
                </c:pt>
                <c:pt idx="5787">
                  <c:v>1359.2856157052847</c:v>
                </c:pt>
                <c:pt idx="5788">
                  <c:v>1425.5760086421433</c:v>
                </c:pt>
                <c:pt idx="5789">
                  <c:v>1413.7701109033883</c:v>
                </c:pt>
                <c:pt idx="5790">
                  <c:v>1376.4124814389716</c:v>
                </c:pt>
                <c:pt idx="5791">
                  <c:v>1305.6879485063364</c:v>
                </c:pt>
                <c:pt idx="5792">
                  <c:v>1294.9905857665256</c:v>
                </c:pt>
                <c:pt idx="5793">
                  <c:v>1294.8797322666312</c:v>
                </c:pt>
                <c:pt idx="5794">
                  <c:v>1275.8129302847922</c:v>
                </c:pt>
                <c:pt idx="5795">
                  <c:v>1252.0348545574407</c:v>
                </c:pt>
                <c:pt idx="5796">
                  <c:v>1278.3071340324166</c:v>
                </c:pt>
                <c:pt idx="5797">
                  <c:v>1302.1960632596624</c:v>
                </c:pt>
                <c:pt idx="5798">
                  <c:v>1313.6139737487867</c:v>
                </c:pt>
                <c:pt idx="5799">
                  <c:v>1320.1543302425573</c:v>
                </c:pt>
                <c:pt idx="5800">
                  <c:v>1333.0133362303091</c:v>
                </c:pt>
                <c:pt idx="5801">
                  <c:v>1366.1031059487912</c:v>
                </c:pt>
                <c:pt idx="5802">
                  <c:v>1381.6225959340088</c:v>
                </c:pt>
                <c:pt idx="5803">
                  <c:v>1366.6019466983159</c:v>
                </c:pt>
                <c:pt idx="5804">
                  <c:v>1367.2670676976825</c:v>
                </c:pt>
                <c:pt idx="5805">
                  <c:v>1344.5975269692751</c:v>
                </c:pt>
                <c:pt idx="5806">
                  <c:v>1309.0135535031686</c:v>
                </c:pt>
                <c:pt idx="5807">
                  <c:v>1297.2076557644139</c:v>
                </c:pt>
                <c:pt idx="5808">
                  <c:v>1286.1223057749726</c:v>
                </c:pt>
                <c:pt idx="5809">
                  <c:v>1303.4154517585009</c:v>
                </c:pt>
                <c:pt idx="5810">
                  <c:v>1295.1568660163671</c:v>
                </c:pt>
                <c:pt idx="5811">
                  <c:v>1350.9716032132039</c:v>
                </c:pt>
                <c:pt idx="5812">
                  <c:v>1372.2000484429836</c:v>
                </c:pt>
                <c:pt idx="5813">
                  <c:v>1395.5347101707575</c:v>
                </c:pt>
                <c:pt idx="5814">
                  <c:v>1377.1330291882853</c:v>
                </c:pt>
                <c:pt idx="5815">
                  <c:v>1325.9187122370665</c:v>
                </c:pt>
                <c:pt idx="5816">
                  <c:v>1329.9094382332655</c:v>
                </c:pt>
                <c:pt idx="5817">
                  <c:v>1313.0042794993674</c:v>
                </c:pt>
                <c:pt idx="5818">
                  <c:v>1321.5954257411845</c:v>
                </c:pt>
                <c:pt idx="5819">
                  <c:v>1308.9581267532214</c:v>
                </c:pt>
                <c:pt idx="5820">
                  <c:v>1310.3437955019017</c:v>
                </c:pt>
                <c:pt idx="5821">
                  <c:v>1320.6531709920821</c:v>
                </c:pt>
                <c:pt idx="5822">
                  <c:v>1328.690049734427</c:v>
                </c:pt>
                <c:pt idx="5823">
                  <c:v>1324.921030738017</c:v>
                </c:pt>
                <c:pt idx="5824">
                  <c:v>1319.6554894930323</c:v>
                </c:pt>
                <c:pt idx="5825">
                  <c:v>1327.3043809857468</c:v>
                </c:pt>
                <c:pt idx="5826">
                  <c:v>1319.1566487435075</c:v>
                </c:pt>
                <c:pt idx="5827">
                  <c:v>1326.9718204860635</c:v>
                </c:pt>
                <c:pt idx="5828">
                  <c:v>1300.4224072613517</c:v>
                </c:pt>
                <c:pt idx="5829">
                  <c:v>1266.7783700433977</c:v>
                </c:pt>
                <c:pt idx="5830">
                  <c:v>1238.2335938205865</c:v>
                </c:pt>
                <c:pt idx="5831">
                  <c:v>1243.6099885654655</c:v>
                </c:pt>
                <c:pt idx="5832">
                  <c:v>1239.8963963190026</c:v>
                </c:pt>
                <c:pt idx="5833">
                  <c:v>1205.2546776019988</c:v>
                </c:pt>
                <c:pt idx="5834">
                  <c:v>1185.467327870846</c:v>
                </c:pt>
                <c:pt idx="5835">
                  <c:v>1217.4485625903842</c:v>
                </c:pt>
                <c:pt idx="5836">
                  <c:v>1226.26141583199</c:v>
                </c:pt>
                <c:pt idx="5837">
                  <c:v>1282.2978600286153</c:v>
                </c:pt>
                <c:pt idx="5838">
                  <c:v>1331.3505337318927</c:v>
                </c:pt>
                <c:pt idx="5839">
                  <c:v>1320.1543302425573</c:v>
                </c:pt>
                <c:pt idx="5840">
                  <c:v>1337.7246099758215</c:v>
                </c:pt>
                <c:pt idx="5841">
                  <c:v>1322.3159734904982</c:v>
                </c:pt>
                <c:pt idx="5842">
                  <c:v>1294.824305516684</c:v>
                </c:pt>
                <c:pt idx="5843">
                  <c:v>1270.2702552900716</c:v>
                </c:pt>
                <c:pt idx="5844">
                  <c:v>1270.9353762894382</c:v>
                </c:pt>
                <c:pt idx="5845">
                  <c:v>1273.3187265371678</c:v>
                </c:pt>
                <c:pt idx="5846">
                  <c:v>1268.3857457918666</c:v>
                </c:pt>
                <c:pt idx="5847">
                  <c:v>1282.0761530288264</c:v>
                </c:pt>
                <c:pt idx="5848">
                  <c:v>1326.805540236222</c:v>
                </c:pt>
                <c:pt idx="5849">
                  <c:v>1383.4516786822667</c:v>
                </c:pt>
                <c:pt idx="5850">
                  <c:v>1403.9595761627329</c:v>
                </c:pt>
                <c:pt idx="5851">
                  <c:v>1424.6337538930406</c:v>
                </c:pt>
                <c:pt idx="5852">
                  <c:v>1443.0908616254605</c:v>
                </c:pt>
                <c:pt idx="5853">
                  <c:v>1469.3631411004365</c:v>
                </c:pt>
                <c:pt idx="5854">
                  <c:v>1470.5825295992747</c:v>
                </c:pt>
                <c:pt idx="5855">
                  <c:v>1431.0078301369697</c:v>
                </c:pt>
                <c:pt idx="5856">
                  <c:v>1415.6546204015933</c:v>
                </c:pt>
                <c:pt idx="5857">
                  <c:v>1384.6710671811052</c:v>
                </c:pt>
                <c:pt idx="5858">
                  <c:v>1393.6502006725525</c:v>
                </c:pt>
                <c:pt idx="5859">
                  <c:v>1428.0702123897674</c:v>
                </c:pt>
                <c:pt idx="5860">
                  <c:v>1438.4904413798422</c:v>
                </c:pt>
                <c:pt idx="5861">
                  <c:v>1446.4164666222928</c:v>
                </c:pt>
                <c:pt idx="5862">
                  <c:v>1500.6792548206076</c:v>
                </c:pt>
                <c:pt idx="5863">
                  <c:v>1550.3416227733044</c:v>
                </c:pt>
                <c:pt idx="5864">
                  <c:v>1499.3490128218748</c:v>
                </c:pt>
                <c:pt idx="5865">
                  <c:v>1487.0997010835422</c:v>
                </c:pt>
                <c:pt idx="5866">
                  <c:v>1459.6080331097278</c:v>
                </c:pt>
                <c:pt idx="5867">
                  <c:v>1481.5570260888217</c:v>
                </c:pt>
                <c:pt idx="5868">
                  <c:v>1477.5108733426755</c:v>
                </c:pt>
                <c:pt idx="5869">
                  <c:v>1460.7719948586193</c:v>
                </c:pt>
                <c:pt idx="5870">
                  <c:v>1487.0997010835422</c:v>
                </c:pt>
                <c:pt idx="5871">
                  <c:v>1542.5264510307484</c:v>
                </c:pt>
                <c:pt idx="5872">
                  <c:v>1609.7590987167096</c:v>
                </c:pt>
                <c:pt idx="5873">
                  <c:v>1707.3101786237924</c:v>
                </c:pt>
                <c:pt idx="5874">
                  <c:v>1709.0838346221033</c:v>
                </c:pt>
                <c:pt idx="5875">
                  <c:v>1714.7927898666653</c:v>
                </c:pt>
                <c:pt idx="5876">
                  <c:v>1626.1654167010824</c:v>
                </c:pt>
                <c:pt idx="5877">
                  <c:v>1586.9787044884079</c:v>
                </c:pt>
                <c:pt idx="5878">
                  <c:v>1547.2931515262082</c:v>
                </c:pt>
                <c:pt idx="5879">
                  <c:v>1481.0027585893495</c:v>
                </c:pt>
                <c:pt idx="5880">
                  <c:v>1491.1458538296881</c:v>
                </c:pt>
                <c:pt idx="5881">
                  <c:v>1547.5148585259969</c:v>
                </c:pt>
                <c:pt idx="5882">
                  <c:v>1513.8153945580957</c:v>
                </c:pt>
                <c:pt idx="5883">
                  <c:v>1590.6922967348708</c:v>
                </c:pt>
                <c:pt idx="5884">
                  <c:v>1656.5947024220986</c:v>
                </c:pt>
                <c:pt idx="5885">
                  <c:v>1581.158895743951</c:v>
                </c:pt>
                <c:pt idx="5886">
                  <c:v>1438.93385537942</c:v>
                </c:pt>
                <c:pt idx="5887">
                  <c:v>1280.1362167806744</c:v>
                </c:pt>
                <c:pt idx="5888">
                  <c:v>1230.0304348283998</c:v>
                </c:pt>
                <c:pt idx="5889">
                  <c:v>1229.9195813285055</c:v>
                </c:pt>
                <c:pt idx="5890">
                  <c:v>1218.3353905895394</c:v>
                </c:pt>
                <c:pt idx="5891">
                  <c:v>1212.9589958446604</c:v>
                </c:pt>
                <c:pt idx="5892">
                  <c:v>1213.5132633441324</c:v>
                </c:pt>
                <c:pt idx="5893">
                  <c:v>1240.7277975682107</c:v>
                </c:pt>
                <c:pt idx="5894">
                  <c:v>1277.863720032839</c:v>
                </c:pt>
                <c:pt idx="5895">
                  <c:v>1300.6441142611407</c:v>
                </c:pt>
                <c:pt idx="5896">
                  <c:v>1341.9924697217564</c:v>
                </c:pt>
                <c:pt idx="5897">
                  <c:v>1427.4050913904009</c:v>
                </c:pt>
                <c:pt idx="5898">
                  <c:v>1473.4092938465822</c:v>
                </c:pt>
                <c:pt idx="5899">
                  <c:v>1471.1367970987469</c:v>
                </c:pt>
                <c:pt idx="5900">
                  <c:v>1425.6314353920905</c:v>
                </c:pt>
                <c:pt idx="5901">
                  <c:v>1346.7037434672689</c:v>
                </c:pt>
                <c:pt idx="5902">
                  <c:v>1326.4729797365387</c:v>
                </c:pt>
                <c:pt idx="5903">
                  <c:v>1327.6923682353772</c:v>
                </c:pt>
                <c:pt idx="5904">
                  <c:v>1319.6000627430851</c:v>
                </c:pt>
                <c:pt idx="5905">
                  <c:v>1308.4592860036967</c:v>
                </c:pt>
                <c:pt idx="5906">
                  <c:v>1308.8472732533271</c:v>
                </c:pt>
                <c:pt idx="5907">
                  <c:v>1311.3414770009515</c:v>
                </c:pt>
                <c:pt idx="5908">
                  <c:v>1361.9460997027506</c:v>
                </c:pt>
                <c:pt idx="5909">
                  <c:v>1321.429145491343</c:v>
                </c:pt>
                <c:pt idx="5910">
                  <c:v>1296.8750952647306</c:v>
                </c:pt>
                <c:pt idx="5911">
                  <c:v>1329.2997439838462</c:v>
                </c:pt>
                <c:pt idx="5912">
                  <c:v>1329.9648649832127</c:v>
                </c:pt>
                <c:pt idx="5913">
                  <c:v>1322.3714002404454</c:v>
                </c:pt>
                <c:pt idx="5914">
                  <c:v>1285.678891775395</c:v>
                </c:pt>
                <c:pt idx="5915">
                  <c:v>1269.3834272909164</c:v>
                </c:pt>
                <c:pt idx="5916">
                  <c:v>1270.1039750402299</c:v>
                </c:pt>
                <c:pt idx="5917">
                  <c:v>1201.0976713559583</c:v>
                </c:pt>
                <c:pt idx="5918">
                  <c:v>1246.7138865625091</c:v>
                </c:pt>
                <c:pt idx="5919">
                  <c:v>1168.3958888871066</c:v>
                </c:pt>
                <c:pt idx="5920">
                  <c:v>1302.5286237593457</c:v>
                </c:pt>
                <c:pt idx="5921">
                  <c:v>1726.7649678552618</c:v>
                </c:pt>
                <c:pt idx="5922">
                  <c:v>1584.3182204909417</c:v>
                </c:pt>
                <c:pt idx="5923">
                  <c:v>1423.9686328936746</c:v>
                </c:pt>
                <c:pt idx="5924">
                  <c:v>1380.7911946848008</c:v>
                </c:pt>
                <c:pt idx="5925">
                  <c:v>1343.9324059699086</c:v>
                </c:pt>
                <c:pt idx="5926">
                  <c:v>1318.0481137445634</c:v>
                </c:pt>
                <c:pt idx="5927">
                  <c:v>1302.9166110089759</c:v>
                </c:pt>
                <c:pt idx="5928">
                  <c:v>1283.7943822771899</c:v>
                </c:pt>
                <c:pt idx="5929">
                  <c:v>1286.1777325249197</c:v>
                </c:pt>
                <c:pt idx="5930">
                  <c:v>1282.6304205282986</c:v>
                </c:pt>
                <c:pt idx="5931">
                  <c:v>1347.2025842167939</c:v>
                </c:pt>
                <c:pt idx="5932">
                  <c:v>1390.7125829253507</c:v>
                </c:pt>
                <c:pt idx="5933">
                  <c:v>1338.4451577251352</c:v>
                </c:pt>
                <c:pt idx="5934">
                  <c:v>1294.0483310174229</c:v>
                </c:pt>
                <c:pt idx="5935">
                  <c:v>1264.5613000455094</c:v>
                </c:pt>
                <c:pt idx="5936">
                  <c:v>1247.3235808119282</c:v>
                </c:pt>
                <c:pt idx="5937">
                  <c:v>1241.5037720674716</c:v>
                </c:pt>
                <c:pt idx="5938">
                  <c:v>1220.4416070875332</c:v>
                </c:pt>
                <c:pt idx="5939">
                  <c:v>1191.9522576146694</c:v>
                </c:pt>
                <c:pt idx="5940">
                  <c:v>1191.8414041147748</c:v>
                </c:pt>
                <c:pt idx="5941">
                  <c:v>1247.9887018112947</c:v>
                </c:pt>
                <c:pt idx="5942">
                  <c:v>1289.5033375217522</c:v>
                </c:pt>
                <c:pt idx="5943">
                  <c:v>1298.0944837635691</c:v>
                </c:pt>
                <c:pt idx="5944">
                  <c:v>1325.0318842379113</c:v>
                </c:pt>
                <c:pt idx="5945">
                  <c:v>1361.9460997027506</c:v>
                </c:pt>
                <c:pt idx="5946">
                  <c:v>1379.6826596858566</c:v>
                </c:pt>
                <c:pt idx="5947">
                  <c:v>1412.1627351549193</c:v>
                </c:pt>
                <c:pt idx="5948">
                  <c:v>1241.891759317102</c:v>
                </c:pt>
                <c:pt idx="5949">
                  <c:v>1176.9870351289235</c:v>
                </c:pt>
                <c:pt idx="5950">
                  <c:v>1167.6753411377929</c:v>
                </c:pt>
                <c:pt idx="5951">
                  <c:v>1155.0934688997772</c:v>
                </c:pt>
                <c:pt idx="5952">
                  <c:v>1194.5018881122407</c:v>
                </c:pt>
                <c:pt idx="5953">
                  <c:v>1351.7475777124646</c:v>
                </c:pt>
                <c:pt idx="5954">
                  <c:v>1423.6914991439385</c:v>
                </c:pt>
                <c:pt idx="5955">
                  <c:v>1310.7317827515321</c:v>
                </c:pt>
                <c:pt idx="5956">
                  <c:v>1274.8706755356895</c:v>
                </c:pt>
                <c:pt idx="5957">
                  <c:v>1235.961097072751</c:v>
                </c:pt>
                <c:pt idx="5958">
                  <c:v>1108.590425694071</c:v>
                </c:pt>
                <c:pt idx="5959">
                  <c:v>906.94790938613494</c:v>
                </c:pt>
                <c:pt idx="5960">
                  <c:v>1011.2056260368298</c:v>
                </c:pt>
                <c:pt idx="5961">
                  <c:v>1150.2713416543702</c:v>
                </c:pt>
                <c:pt idx="5962">
                  <c:v>1239.2312753196361</c:v>
                </c:pt>
                <c:pt idx="5963">
                  <c:v>1382.5648506831112</c:v>
                </c:pt>
                <c:pt idx="5964">
                  <c:v>1383.562532182161</c:v>
                </c:pt>
                <c:pt idx="5965">
                  <c:v>1349.9739217141541</c:v>
                </c:pt>
                <c:pt idx="5966">
                  <c:v>1337.2811959762439</c:v>
                </c:pt>
                <c:pt idx="5967">
                  <c:v>1346.5928899673745</c:v>
                </c:pt>
                <c:pt idx="5968">
                  <c:v>1380.7911946848008</c:v>
                </c:pt>
                <c:pt idx="5969">
                  <c:v>1440.5966578778364</c:v>
                </c:pt>
                <c:pt idx="5970">
                  <c:v>1452.1808486168022</c:v>
                </c:pt>
                <c:pt idx="5971">
                  <c:v>1394.9804426712856</c:v>
                </c:pt>
                <c:pt idx="5972">
                  <c:v>1296.0436940155225</c:v>
                </c:pt>
                <c:pt idx="5973">
                  <c:v>1171.8323473838334</c:v>
                </c:pt>
                <c:pt idx="5974">
                  <c:v>1156.146577148774</c:v>
                </c:pt>
                <c:pt idx="5975">
                  <c:v>1150.8810359037893</c:v>
                </c:pt>
                <c:pt idx="5976">
                  <c:v>1160.5807171445504</c:v>
                </c:pt>
                <c:pt idx="5977">
                  <c:v>1159.1950483958703</c:v>
                </c:pt>
                <c:pt idx="5978">
                  <c:v>1194.0030473627157</c:v>
                </c:pt>
                <c:pt idx="5979">
                  <c:v>1314.5562284978892</c:v>
                </c:pt>
                <c:pt idx="5980">
                  <c:v>1342.3250302214396</c:v>
                </c:pt>
                <c:pt idx="5981">
                  <c:v>1298.9813117627245</c:v>
                </c:pt>
                <c:pt idx="5982">
                  <c:v>1230.9172628275553</c:v>
                </c:pt>
                <c:pt idx="5983">
                  <c:v>1237.56847282122</c:v>
                </c:pt>
                <c:pt idx="5984">
                  <c:v>1300.8103945109822</c:v>
                </c:pt>
                <c:pt idx="5985">
                  <c:v>1302.5286237593457</c:v>
                </c:pt>
                <c:pt idx="5986">
                  <c:v>1302.1406365097153</c:v>
                </c:pt>
                <c:pt idx="5987">
                  <c:v>1292.1083947692709</c:v>
                </c:pt>
                <c:pt idx="5988">
                  <c:v>1320.7640244919764</c:v>
                </c:pt>
                <c:pt idx="5989">
                  <c:v>1332.6807757306258</c:v>
                </c:pt>
                <c:pt idx="5990">
                  <c:v>1322.4268269903926</c:v>
                </c:pt>
                <c:pt idx="5991">
                  <c:v>1298.2053372634634</c:v>
                </c:pt>
                <c:pt idx="5992">
                  <c:v>1325.2535912377</c:v>
                </c:pt>
                <c:pt idx="5993">
                  <c:v>1358.7867749557599</c:v>
                </c:pt>
                <c:pt idx="5994">
                  <c:v>1392.0428249240836</c:v>
                </c:pt>
                <c:pt idx="5995">
                  <c:v>1361.6689659530145</c:v>
                </c:pt>
                <c:pt idx="5996">
                  <c:v>1301.4200887604015</c:v>
                </c:pt>
                <c:pt idx="5997">
                  <c:v>1286.3440127747615</c:v>
                </c:pt>
                <c:pt idx="5998">
                  <c:v>1216.2291740915455</c:v>
                </c:pt>
                <c:pt idx="5999">
                  <c:v>1185.467327870846</c:v>
                </c:pt>
                <c:pt idx="6000">
                  <c:v>1197.6612128592315</c:v>
                </c:pt>
                <c:pt idx="6001">
                  <c:v>1240.007249818897</c:v>
                </c:pt>
                <c:pt idx="6002">
                  <c:v>1253.0325360564905</c:v>
                </c:pt>
                <c:pt idx="6003">
                  <c:v>1290.2238852710659</c:v>
                </c:pt>
                <c:pt idx="6004">
                  <c:v>1331.4059604818401</c:v>
                </c:pt>
                <c:pt idx="6005">
                  <c:v>1242.944867566099</c:v>
                </c:pt>
                <c:pt idx="6006">
                  <c:v>1214.0675308436043</c:v>
                </c:pt>
                <c:pt idx="6007">
                  <c:v>1252.4228418070713</c:v>
                </c:pt>
                <c:pt idx="6008">
                  <c:v>1283.2955415276651</c:v>
                </c:pt>
                <c:pt idx="6009">
                  <c:v>1310.7872095014793</c:v>
                </c:pt>
                <c:pt idx="6010">
                  <c:v>1283.5172485274538</c:v>
                </c:pt>
                <c:pt idx="6011">
                  <c:v>1267.3880642928168</c:v>
                </c:pt>
                <c:pt idx="6012">
                  <c:v>1242.0580395669438</c:v>
                </c:pt>
                <c:pt idx="6013">
                  <c:v>1256.0810073035868</c:v>
                </c:pt>
                <c:pt idx="6014">
                  <c:v>1261.0694147988354</c:v>
                </c:pt>
                <c:pt idx="6015">
                  <c:v>1284.4040765266091</c:v>
                </c:pt>
                <c:pt idx="6016">
                  <c:v>1323.4245084894424</c:v>
                </c:pt>
                <c:pt idx="6017">
                  <c:v>1363.0546347016948</c:v>
                </c:pt>
                <c:pt idx="6018">
                  <c:v>1323.6462154892311</c:v>
                </c:pt>
                <c:pt idx="6019">
                  <c:v>1323.0365212398119</c:v>
                </c:pt>
                <c:pt idx="6020">
                  <c:v>1287.6742547734943</c:v>
                </c:pt>
                <c:pt idx="6021">
                  <c:v>1226.5939763316733</c:v>
                </c:pt>
                <c:pt idx="6022">
                  <c:v>1234.9079888237541</c:v>
                </c:pt>
                <c:pt idx="6023">
                  <c:v>1230.9726895775025</c:v>
                </c:pt>
                <c:pt idx="6024">
                  <c:v>1219.4439255884834</c:v>
                </c:pt>
                <c:pt idx="6025">
                  <c:v>1211.9058875956634</c:v>
                </c:pt>
                <c:pt idx="6026">
                  <c:v>1237.7347530710615</c:v>
                </c:pt>
                <c:pt idx="6027">
                  <c:v>1269.9931215403356</c:v>
                </c:pt>
                <c:pt idx="6028">
                  <c:v>1280.5242040303046</c:v>
                </c:pt>
                <c:pt idx="6029">
                  <c:v>1208.3585755990423</c:v>
                </c:pt>
                <c:pt idx="6030">
                  <c:v>1218.9450848389586</c:v>
                </c:pt>
                <c:pt idx="6031">
                  <c:v>1227.3145240809868</c:v>
                </c:pt>
                <c:pt idx="6032">
                  <c:v>1258.1872238015806</c:v>
                </c:pt>
                <c:pt idx="6033">
                  <c:v>1249.3189438100276</c:v>
                </c:pt>
                <c:pt idx="6034">
                  <c:v>1242.7231605663101</c:v>
                </c:pt>
                <c:pt idx="6035">
                  <c:v>1233.9657340746514</c:v>
                </c:pt>
                <c:pt idx="6036">
                  <c:v>1214.7326518429709</c:v>
                </c:pt>
                <c:pt idx="6037">
                  <c:v>1210.0213780974584</c:v>
                </c:pt>
                <c:pt idx="6038">
                  <c:v>1217.3377090904896</c:v>
                </c:pt>
                <c:pt idx="6039">
                  <c:v>1261.8453892980963</c:v>
                </c:pt>
                <c:pt idx="6040">
                  <c:v>1287.0645605240752</c:v>
                </c:pt>
                <c:pt idx="6041">
                  <c:v>1310.0112350022184</c:v>
                </c:pt>
                <c:pt idx="6042">
                  <c:v>1319.5446359931379</c:v>
                </c:pt>
                <c:pt idx="6043">
                  <c:v>1277.7528665329444</c:v>
                </c:pt>
                <c:pt idx="6044">
                  <c:v>1234.1874410744404</c:v>
                </c:pt>
                <c:pt idx="6045">
                  <c:v>1219.9427663380084</c:v>
                </c:pt>
                <c:pt idx="6046">
                  <c:v>1198.5480408583869</c:v>
                </c:pt>
                <c:pt idx="6047">
                  <c:v>1184.5250731217436</c:v>
                </c:pt>
                <c:pt idx="6048">
                  <c:v>1188.1278118683122</c:v>
                </c:pt>
                <c:pt idx="6049">
                  <c:v>1190.9545761156196</c:v>
                </c:pt>
                <c:pt idx="6050">
                  <c:v>1230.4738488279775</c:v>
                </c:pt>
                <c:pt idx="6051">
                  <c:v>1316.884151995672</c:v>
                </c:pt>
                <c:pt idx="6052">
                  <c:v>1403.6270156630496</c:v>
                </c:pt>
                <c:pt idx="6053">
                  <c:v>1309.8449547523767</c:v>
                </c:pt>
                <c:pt idx="6054">
                  <c:v>1206.9174801004149</c:v>
                </c:pt>
                <c:pt idx="6055">
                  <c:v>1120.396323432826</c:v>
                </c:pt>
                <c:pt idx="6056">
                  <c:v>1231.1943965772912</c:v>
                </c:pt>
                <c:pt idx="6057">
                  <c:v>1188.1832386182593</c:v>
                </c:pt>
                <c:pt idx="6058">
                  <c:v>1181.4766018746473</c:v>
                </c:pt>
                <c:pt idx="6059">
                  <c:v>1199.6565758573308</c:v>
                </c:pt>
                <c:pt idx="6060">
                  <c:v>1215.7857600919679</c:v>
                </c:pt>
                <c:pt idx="6061">
                  <c:v>1222.0489828360021</c:v>
                </c:pt>
                <c:pt idx="6062">
                  <c:v>1222.6586770854215</c:v>
                </c:pt>
                <c:pt idx="6063">
                  <c:v>1258.3535040514223</c:v>
                </c:pt>
                <c:pt idx="6064">
                  <c:v>1315.1104959973613</c:v>
                </c:pt>
                <c:pt idx="6065">
                  <c:v>1384.4493601813163</c:v>
                </c:pt>
                <c:pt idx="6066">
                  <c:v>1397.6963534186987</c:v>
                </c:pt>
                <c:pt idx="6067">
                  <c:v>1344.0432594698032</c:v>
                </c:pt>
                <c:pt idx="6068">
                  <c:v>1294.325464767159</c:v>
                </c:pt>
                <c:pt idx="6069">
                  <c:v>1218.2245370896449</c:v>
                </c:pt>
                <c:pt idx="6070">
                  <c:v>1182.8068438733803</c:v>
                </c:pt>
                <c:pt idx="6071">
                  <c:v>1160.6915706444449</c:v>
                </c:pt>
                <c:pt idx="6072">
                  <c:v>1153.707800151097</c:v>
                </c:pt>
                <c:pt idx="6073">
                  <c:v>1149.7170741548982</c:v>
                </c:pt>
                <c:pt idx="6074">
                  <c:v>1176.4327676294515</c:v>
                </c:pt>
                <c:pt idx="6075">
                  <c:v>1231.4161035770799</c:v>
                </c:pt>
                <c:pt idx="6076">
                  <c:v>1325.3090179876474</c:v>
                </c:pt>
                <c:pt idx="6077">
                  <c:v>1176.4881943793987</c:v>
                </c:pt>
                <c:pt idx="6078">
                  <c:v>1158.8624878961873</c:v>
                </c:pt>
                <c:pt idx="6079">
                  <c:v>1180.3680668757031</c:v>
                </c:pt>
                <c:pt idx="6080">
                  <c:v>1215.009785592707</c:v>
                </c:pt>
                <c:pt idx="6081">
                  <c:v>1220.3307535876388</c:v>
                </c:pt>
                <c:pt idx="6082">
                  <c:v>1196.3863976104458</c:v>
                </c:pt>
                <c:pt idx="6083">
                  <c:v>1176.2664873796098</c:v>
                </c:pt>
                <c:pt idx="6084">
                  <c:v>1161.5783986436002</c:v>
                </c:pt>
                <c:pt idx="6085">
                  <c:v>1162.1326661430721</c:v>
                </c:pt>
                <c:pt idx="6086">
                  <c:v>1182.4188566237499</c:v>
                </c:pt>
                <c:pt idx="6087">
                  <c:v>1213.7349703439213</c:v>
                </c:pt>
                <c:pt idx="6088">
                  <c:v>1233.6886003249156</c:v>
                </c:pt>
                <c:pt idx="6089">
                  <c:v>1259.7391728001023</c:v>
                </c:pt>
                <c:pt idx="6090">
                  <c:v>1272.9861660374845</c:v>
                </c:pt>
                <c:pt idx="6091">
                  <c:v>1268.274892291972</c:v>
                </c:pt>
                <c:pt idx="6092">
                  <c:v>1170.8900926347308</c:v>
                </c:pt>
                <c:pt idx="6093">
                  <c:v>1106.2625021962886</c:v>
                </c:pt>
                <c:pt idx="6094">
                  <c:v>1090.6875854611235</c:v>
                </c:pt>
                <c:pt idx="6095">
                  <c:v>1074.7801082262754</c:v>
                </c:pt>
                <c:pt idx="6096">
                  <c:v>1068.461458732294</c:v>
                </c:pt>
                <c:pt idx="6097">
                  <c:v>1075.1680954759058</c:v>
                </c:pt>
                <c:pt idx="6098">
                  <c:v>1104.4888461979779</c:v>
                </c:pt>
                <c:pt idx="6099">
                  <c:v>1209.8550978476169</c:v>
                </c:pt>
                <c:pt idx="6100">
                  <c:v>1281.0784715297768</c:v>
                </c:pt>
                <c:pt idx="6101">
                  <c:v>1276.3671977842644</c:v>
                </c:pt>
                <c:pt idx="6102">
                  <c:v>1361.3918322032787</c:v>
                </c:pt>
                <c:pt idx="6103">
                  <c:v>1434.5551421335906</c:v>
                </c:pt>
                <c:pt idx="6104">
                  <c:v>1389.2160606767759</c:v>
                </c:pt>
                <c:pt idx="6105">
                  <c:v>1343.8769792199614</c:v>
                </c:pt>
                <c:pt idx="6106">
                  <c:v>1323.1473747397063</c:v>
                </c:pt>
                <c:pt idx="6107">
                  <c:v>1319.9326232427682</c:v>
                </c:pt>
                <c:pt idx="6108">
                  <c:v>1312.062024750265</c:v>
                </c:pt>
                <c:pt idx="6109">
                  <c:v>1242.5014535665211</c:v>
                </c:pt>
                <c:pt idx="6110">
                  <c:v>1288.0068152731776</c:v>
                </c:pt>
                <c:pt idx="6111">
                  <c:v>1299.2030187625132</c:v>
                </c:pt>
                <c:pt idx="6112">
                  <c:v>1340.3296672233403</c:v>
                </c:pt>
                <c:pt idx="6113">
                  <c:v>1388.2738059276735</c:v>
                </c:pt>
                <c:pt idx="6114">
                  <c:v>1399.7471431667452</c:v>
                </c:pt>
                <c:pt idx="6115">
                  <c:v>1367.6550549473129</c:v>
                </c:pt>
                <c:pt idx="6116">
                  <c:v>1349.0316669650515</c:v>
                </c:pt>
                <c:pt idx="6117">
                  <c:v>1346.8145969671634</c:v>
                </c:pt>
                <c:pt idx="6118">
                  <c:v>1277.7528665329444</c:v>
                </c:pt>
                <c:pt idx="6119">
                  <c:v>1269.3834272909164</c:v>
                </c:pt>
                <c:pt idx="6120">
                  <c:v>1255.083325804537</c:v>
                </c:pt>
                <c:pt idx="6121">
                  <c:v>1254.5290583050651</c:v>
                </c:pt>
                <c:pt idx="6122">
                  <c:v>1261.4019752985187</c:v>
                </c:pt>
                <c:pt idx="6123">
                  <c:v>1359.8953099547039</c:v>
                </c:pt>
                <c:pt idx="6124">
                  <c:v>1392.2645319238725</c:v>
                </c:pt>
                <c:pt idx="6125">
                  <c:v>1769.4435653146106</c:v>
                </c:pt>
                <c:pt idx="6126">
                  <c:v>1642.2946009357197</c:v>
                </c:pt>
                <c:pt idx="6127">
                  <c:v>1489.3721978313777</c:v>
                </c:pt>
                <c:pt idx="6128">
                  <c:v>1410.2782256567143</c:v>
                </c:pt>
                <c:pt idx="6129">
                  <c:v>1399.5254361669565</c:v>
                </c:pt>
                <c:pt idx="6130">
                  <c:v>1500.6238280706607</c:v>
                </c:pt>
                <c:pt idx="6131">
                  <c:v>1394.8141624214438</c:v>
                </c:pt>
                <c:pt idx="6132">
                  <c:v>1372.2000484429836</c:v>
                </c:pt>
                <c:pt idx="6133">
                  <c:v>1325.3090179876474</c:v>
                </c:pt>
                <c:pt idx="6134">
                  <c:v>1345.4289282184832</c:v>
                </c:pt>
                <c:pt idx="6135">
                  <c:v>1367.433347947524</c:v>
                </c:pt>
                <c:pt idx="6136">
                  <c:v>1416.7631554005377</c:v>
                </c:pt>
                <c:pt idx="6137">
                  <c:v>1533.048476789776</c:v>
                </c:pt>
                <c:pt idx="6138">
                  <c:v>1516.1433180558784</c:v>
                </c:pt>
                <c:pt idx="6139">
                  <c:v>1478.8965420913557</c:v>
                </c:pt>
                <c:pt idx="6140">
                  <c:v>1498.5176115726667</c:v>
                </c:pt>
                <c:pt idx="6141">
                  <c:v>1401.1328119154255</c:v>
                </c:pt>
                <c:pt idx="6142">
                  <c:v>1331.5168139817345</c:v>
                </c:pt>
                <c:pt idx="6143">
                  <c:v>1300.8103945109822</c:v>
                </c:pt>
                <c:pt idx="6144">
                  <c:v>1290.3901655209074</c:v>
                </c:pt>
                <c:pt idx="6145">
                  <c:v>1272.5981787878543</c:v>
                </c:pt>
                <c:pt idx="6146">
                  <c:v>1288.4502292727552</c:v>
                </c:pt>
                <c:pt idx="6147">
                  <c:v>1313.1705597492091</c:v>
                </c:pt>
                <c:pt idx="6148">
                  <c:v>1448.5781098702341</c:v>
                </c:pt>
                <c:pt idx="6149">
                  <c:v>1459.1646191101502</c:v>
                </c:pt>
                <c:pt idx="6150">
                  <c:v>1398.6940349177482</c:v>
                </c:pt>
                <c:pt idx="6151">
                  <c:v>1348.5328262155267</c:v>
                </c:pt>
                <c:pt idx="6152">
                  <c:v>1343.5998454702253</c:v>
                </c:pt>
                <c:pt idx="6153">
                  <c:v>1365.1054244497413</c:v>
                </c:pt>
                <c:pt idx="6154">
                  <c:v>1325.8078587371722</c:v>
                </c:pt>
                <c:pt idx="6155">
                  <c:v>1304.7456937572338</c:v>
                </c:pt>
                <c:pt idx="6156">
                  <c:v>1284.5703567764508</c:v>
                </c:pt>
                <c:pt idx="6157">
                  <c:v>1337.5583297259798</c:v>
                </c:pt>
                <c:pt idx="6158">
                  <c:v>1332.7916292305201</c:v>
                </c:pt>
                <c:pt idx="6159">
                  <c:v>1351.9692847122535</c:v>
                </c:pt>
                <c:pt idx="6160">
                  <c:v>1381.0129016845895</c:v>
                </c:pt>
                <c:pt idx="6161">
                  <c:v>1287.3971210237582</c:v>
                </c:pt>
                <c:pt idx="6162">
                  <c:v>1351.3041637128872</c:v>
                </c:pt>
                <c:pt idx="6163">
                  <c:v>1331.2396802319984</c:v>
                </c:pt>
                <c:pt idx="6164">
                  <c:v>1259.7945995500495</c:v>
                </c:pt>
                <c:pt idx="6165">
                  <c:v>1197.8274931090732</c:v>
                </c:pt>
                <c:pt idx="6166">
                  <c:v>1194.1693276125575</c:v>
                </c:pt>
                <c:pt idx="6167">
                  <c:v>1183.028550873169</c:v>
                </c:pt>
                <c:pt idx="6168">
                  <c:v>1177.9847166279733</c:v>
                </c:pt>
                <c:pt idx="6169">
                  <c:v>1179.2041051268118</c:v>
                </c:pt>
                <c:pt idx="6170">
                  <c:v>1178.1509968778148</c:v>
                </c:pt>
                <c:pt idx="6171">
                  <c:v>1178.3727038776037</c:v>
                </c:pt>
                <c:pt idx="6172">
                  <c:v>1182.1417228740138</c:v>
                </c:pt>
                <c:pt idx="6173">
                  <c:v>1231.5269570769744</c:v>
                </c:pt>
                <c:pt idx="6174">
                  <c:v>1277.5865862831029</c:v>
                </c:pt>
                <c:pt idx="6175">
                  <c:v>1317.0504322455135</c:v>
                </c:pt>
                <c:pt idx="6176">
                  <c:v>1299.4247257623019</c:v>
                </c:pt>
                <c:pt idx="6177">
                  <c:v>1224.2106260839432</c:v>
                </c:pt>
                <c:pt idx="6178">
                  <c:v>1257.189542302531</c:v>
                </c:pt>
                <c:pt idx="6179">
                  <c:v>1267.5543445426586</c:v>
                </c:pt>
                <c:pt idx="6180">
                  <c:v>1269.2725737910218</c:v>
                </c:pt>
                <c:pt idx="6181">
                  <c:v>1264.5613000455094</c:v>
                </c:pt>
                <c:pt idx="6182">
                  <c:v>1253.198816306332</c:v>
                </c:pt>
                <c:pt idx="6183">
                  <c:v>1269.4388540408636</c:v>
                </c:pt>
                <c:pt idx="6184">
                  <c:v>1340.4405207232346</c:v>
                </c:pt>
                <c:pt idx="6185">
                  <c:v>1383.4516786822667</c:v>
                </c:pt>
                <c:pt idx="6186">
                  <c:v>1383.4516786822667</c:v>
                </c:pt>
                <c:pt idx="6187">
                  <c:v>1376.5787616888131</c:v>
                </c:pt>
                <c:pt idx="6188">
                  <c:v>1361.6135392030674</c:v>
                </c:pt>
                <c:pt idx="6189">
                  <c:v>1329.1334637340046</c:v>
                </c:pt>
                <c:pt idx="6190">
                  <c:v>1376.7450419386546</c:v>
                </c:pt>
                <c:pt idx="6191">
                  <c:v>1402.8510411637888</c:v>
                </c:pt>
                <c:pt idx="6192">
                  <c:v>1392.1536784239779</c:v>
                </c:pt>
                <c:pt idx="6193">
                  <c:v>1390.7680096752979</c:v>
                </c:pt>
                <c:pt idx="6194">
                  <c:v>1431.2295371367586</c:v>
                </c:pt>
                <c:pt idx="6195">
                  <c:v>1461.9913833574576</c:v>
                </c:pt>
                <c:pt idx="6196">
                  <c:v>1490.3144525804801</c:v>
                </c:pt>
                <c:pt idx="6197">
                  <c:v>1552.3924125213509</c:v>
                </c:pt>
                <c:pt idx="6198">
                  <c:v>1566.4708070079416</c:v>
                </c:pt>
                <c:pt idx="6199">
                  <c:v>1591.6899782339203</c:v>
                </c:pt>
                <c:pt idx="6200">
                  <c:v>1653.0473904254777</c:v>
                </c:pt>
                <c:pt idx="6201">
                  <c:v>1650.9966006774309</c:v>
                </c:pt>
                <c:pt idx="6202">
                  <c:v>1686.6914276434318</c:v>
                </c:pt>
                <c:pt idx="6203">
                  <c:v>1716.1784586153453</c:v>
                </c:pt>
                <c:pt idx="6204">
                  <c:v>1723.7164966081655</c:v>
                </c:pt>
                <c:pt idx="6205">
                  <c:v>1719.7257706119665</c:v>
                </c:pt>
                <c:pt idx="6206">
                  <c:v>1738.5154388440696</c:v>
                </c:pt>
                <c:pt idx="6207">
                  <c:v>1800.6488255348877</c:v>
                </c:pt>
                <c:pt idx="6208">
                  <c:v>1823.4292197631896</c:v>
                </c:pt>
                <c:pt idx="6209">
                  <c:v>1918.7078029224369</c:v>
                </c:pt>
                <c:pt idx="6210">
                  <c:v>1918.6523761724898</c:v>
                </c:pt>
                <c:pt idx="6211">
                  <c:v>1860.2325817281344</c:v>
                </c:pt>
                <c:pt idx="6212">
                  <c:v>1853.4705182345751</c:v>
                </c:pt>
                <c:pt idx="6213">
                  <c:v>1925.4144396660488</c:v>
                </c:pt>
                <c:pt idx="6214">
                  <c:v>1921.9225544193748</c:v>
                </c:pt>
                <c:pt idx="6215">
                  <c:v>1925.8578536656264</c:v>
                </c:pt>
                <c:pt idx="6216">
                  <c:v>1951.3541586413414</c:v>
                </c:pt>
                <c:pt idx="6217">
                  <c:v>1973.4140051203294</c:v>
                </c:pt>
                <c:pt idx="6218">
                  <c:v>1952.0747063906549</c:v>
                </c:pt>
                <c:pt idx="6219">
                  <c:v>2011.215048584324</c:v>
                </c:pt>
                <c:pt idx="6220">
                  <c:v>2079.0019637697569</c:v>
                </c:pt>
                <c:pt idx="6221">
                  <c:v>2039.2055573076632</c:v>
                </c:pt>
                <c:pt idx="6222">
                  <c:v>1997.2475075976279</c:v>
                </c:pt>
                <c:pt idx="6223">
                  <c:v>1985.663316858662</c:v>
                </c:pt>
                <c:pt idx="6224">
                  <c:v>2001.3490870937212</c:v>
                </c:pt>
                <c:pt idx="6225">
                  <c:v>1976.3516228675312</c:v>
                </c:pt>
                <c:pt idx="6226">
                  <c:v>1926.9109619146232</c:v>
                </c:pt>
                <c:pt idx="6227">
                  <c:v>1869.1562884696345</c:v>
                </c:pt>
                <c:pt idx="6228">
                  <c:v>1792.2793862928595</c:v>
                </c:pt>
                <c:pt idx="6229">
                  <c:v>1822.5978185139813</c:v>
                </c:pt>
                <c:pt idx="6230">
                  <c:v>1847.1518687405937</c:v>
                </c:pt>
                <c:pt idx="6231">
                  <c:v>1855.1887474829384</c:v>
                </c:pt>
                <c:pt idx="6232">
                  <c:v>1777.3695905570612</c:v>
                </c:pt>
                <c:pt idx="6233">
                  <c:v>1884.842058704694</c:v>
                </c:pt>
                <c:pt idx="6234">
                  <c:v>1795.3832842899033</c:v>
                </c:pt>
                <c:pt idx="6235">
                  <c:v>1662.6916449162916</c:v>
                </c:pt>
                <c:pt idx="6236">
                  <c:v>1566.1382465082584</c:v>
                </c:pt>
                <c:pt idx="6237">
                  <c:v>1510.3789360613689</c:v>
                </c:pt>
                <c:pt idx="6238">
                  <c:v>1387.4424046784654</c:v>
                </c:pt>
                <c:pt idx="6239">
                  <c:v>1388.4955129274624</c:v>
                </c:pt>
                <c:pt idx="6240">
                  <c:v>1453.0676766159577</c:v>
                </c:pt>
                <c:pt idx="6241">
                  <c:v>1470.4162493494332</c:v>
                </c:pt>
                <c:pt idx="6242">
                  <c:v>1486.7671405838591</c:v>
                </c:pt>
                <c:pt idx="6243">
                  <c:v>1566.4153802579945</c:v>
                </c:pt>
                <c:pt idx="6244">
                  <c:v>1640.0775309378312</c:v>
                </c:pt>
                <c:pt idx="6245">
                  <c:v>1626.8859644503962</c:v>
                </c:pt>
                <c:pt idx="6246">
                  <c:v>1572.9003100018172</c:v>
                </c:pt>
                <c:pt idx="6247">
                  <c:v>1520.9654453012854</c:v>
                </c:pt>
                <c:pt idx="6248">
                  <c:v>1471.2476505986413</c:v>
                </c:pt>
                <c:pt idx="6249">
                  <c:v>1435.996237632218</c:v>
                </c:pt>
                <c:pt idx="6250">
                  <c:v>1412.6061491544972</c:v>
                </c:pt>
                <c:pt idx="6251">
                  <c:v>1373.4748636917695</c:v>
                </c:pt>
                <c:pt idx="6252">
                  <c:v>1336.9486354765606</c:v>
                </c:pt>
                <c:pt idx="6253">
                  <c:v>1366.9345071979992</c:v>
                </c:pt>
                <c:pt idx="6254">
                  <c:v>1403.9595761627329</c:v>
                </c:pt>
                <c:pt idx="6255">
                  <c:v>1441.3172056271501</c:v>
                </c:pt>
                <c:pt idx="6256">
                  <c:v>1521.5197128007571</c:v>
                </c:pt>
                <c:pt idx="6257">
                  <c:v>1591.7454049838675</c:v>
                </c:pt>
                <c:pt idx="6258">
                  <c:v>1636.1422316915796</c:v>
                </c:pt>
                <c:pt idx="6259">
                  <c:v>1561.7595332624289</c:v>
                </c:pt>
                <c:pt idx="6260">
                  <c:v>1342.8238709709647</c:v>
                </c:pt>
                <c:pt idx="6261">
                  <c:v>1348.3111192157378</c:v>
                </c:pt>
                <c:pt idx="6262">
                  <c:v>1493.3629238275767</c:v>
                </c:pt>
                <c:pt idx="6263">
                  <c:v>1490.037318830744</c:v>
                </c:pt>
                <c:pt idx="6264">
                  <c:v>1510.15722906158</c:v>
                </c:pt>
                <c:pt idx="6265">
                  <c:v>1577.888717497066</c:v>
                </c:pt>
                <c:pt idx="6266">
                  <c:v>1743.1158590896878</c:v>
                </c:pt>
                <c:pt idx="6267">
                  <c:v>1847.81698973996</c:v>
                </c:pt>
                <c:pt idx="6268">
                  <c:v>2051.3440155461012</c:v>
                </c:pt>
                <c:pt idx="6269">
                  <c:v>2014.0418128316314</c:v>
                </c:pt>
                <c:pt idx="6270">
                  <c:v>1923.4190766679492</c:v>
                </c:pt>
                <c:pt idx="6271">
                  <c:v>1911.3360451794583</c:v>
                </c:pt>
                <c:pt idx="6272">
                  <c:v>1825.3137292613944</c:v>
                </c:pt>
                <c:pt idx="6273">
                  <c:v>1754.256635829076</c:v>
                </c:pt>
                <c:pt idx="6274">
                  <c:v>1746.5523175864146</c:v>
                </c:pt>
                <c:pt idx="6275">
                  <c:v>1645.5093524326576</c:v>
                </c:pt>
                <c:pt idx="6276">
                  <c:v>1586.9232777384607</c:v>
                </c:pt>
                <c:pt idx="6277">
                  <c:v>1640.2438111876729</c:v>
                </c:pt>
                <c:pt idx="6278">
                  <c:v>1712.2985861190409</c:v>
                </c:pt>
                <c:pt idx="6279">
                  <c:v>1769.7761258142939</c:v>
                </c:pt>
                <c:pt idx="6280">
                  <c:v>1910.6154974301446</c:v>
                </c:pt>
                <c:pt idx="6281">
                  <c:v>1983.2245398609848</c:v>
                </c:pt>
                <c:pt idx="6282">
                  <c:v>1996.1389725986839</c:v>
                </c:pt>
                <c:pt idx="6283">
                  <c:v>1959.8344513832637</c:v>
                </c:pt>
                <c:pt idx="6284">
                  <c:v>1875.7520717133521</c:v>
                </c:pt>
                <c:pt idx="6285">
                  <c:v>1944.4258148979407</c:v>
                </c:pt>
                <c:pt idx="6286">
                  <c:v>1936.8877769051205</c:v>
                </c:pt>
                <c:pt idx="6287">
                  <c:v>1958.6704896343724</c:v>
                </c:pt>
                <c:pt idx="6288">
                  <c:v>1978.7349731152613</c:v>
                </c:pt>
                <c:pt idx="6289">
                  <c:v>2008.8871250865413</c:v>
                </c:pt>
                <c:pt idx="6290">
                  <c:v>2037.9307420588775</c:v>
                </c:pt>
                <c:pt idx="6291">
                  <c:v>2175.3890819279491</c:v>
                </c:pt>
                <c:pt idx="6292">
                  <c:v>2247.7209906090525</c:v>
                </c:pt>
                <c:pt idx="6293">
                  <c:v>2365.3365539970246</c:v>
                </c:pt>
                <c:pt idx="6294">
                  <c:v>2375.5905027372578</c:v>
                </c:pt>
                <c:pt idx="6295">
                  <c:v>2260.9679838464353</c:v>
                </c:pt>
                <c:pt idx="6296">
                  <c:v>2170.6778081824364</c:v>
                </c:pt>
                <c:pt idx="6297">
                  <c:v>2071.2422187771481</c:v>
                </c:pt>
                <c:pt idx="6298">
                  <c:v>1899.4747206907562</c:v>
                </c:pt>
                <c:pt idx="6299">
                  <c:v>1913.7193954271881</c:v>
                </c:pt>
                <c:pt idx="6300">
                  <c:v>1715.7350446157679</c:v>
                </c:pt>
                <c:pt idx="6301">
                  <c:v>1669.7308421595867</c:v>
                </c:pt>
                <c:pt idx="6302">
                  <c:v>1696.3911088841928</c:v>
                </c:pt>
                <c:pt idx="6303">
                  <c:v>1729.813439102358</c:v>
                </c:pt>
                <c:pt idx="6304">
                  <c:v>1753.0926740801849</c:v>
                </c:pt>
                <c:pt idx="6305">
                  <c:v>1888.8882114508401</c:v>
                </c:pt>
                <c:pt idx="6306">
                  <c:v>1984.3885016098761</c:v>
                </c:pt>
                <c:pt idx="6307">
                  <c:v>2017.4228445784113</c:v>
                </c:pt>
                <c:pt idx="6308">
                  <c:v>1928.2412039133562</c:v>
                </c:pt>
                <c:pt idx="6309">
                  <c:v>1850.9763144869507</c:v>
                </c:pt>
                <c:pt idx="6310">
                  <c:v>1794.3301760409063</c:v>
                </c:pt>
                <c:pt idx="6311">
                  <c:v>1816.0020352702636</c:v>
                </c:pt>
                <c:pt idx="6312">
                  <c:v>1826.8102515099688</c:v>
                </c:pt>
                <c:pt idx="6313">
                  <c:v>1853.6922252343641</c:v>
                </c:pt>
                <c:pt idx="6314">
                  <c:v>1877.1377404620323</c:v>
                </c:pt>
                <c:pt idx="6315">
                  <c:v>1940.7676494014247</c:v>
                </c:pt>
                <c:pt idx="6316">
                  <c:v>2125.0615929758856</c:v>
                </c:pt>
                <c:pt idx="6317">
                  <c:v>2104.6645489953139</c:v>
                </c:pt>
                <c:pt idx="6318">
                  <c:v>2113.8099627366028</c:v>
                </c:pt>
                <c:pt idx="6319">
                  <c:v>1881.1284664582311</c:v>
                </c:pt>
                <c:pt idx="6320">
                  <c:v>1656.7609826719406</c:v>
                </c:pt>
                <c:pt idx="6321">
                  <c:v>1563.5331892607394</c:v>
                </c:pt>
                <c:pt idx="6322">
                  <c:v>1484.2175100862873</c:v>
                </c:pt>
                <c:pt idx="6323">
                  <c:v>1445.6959188729791</c:v>
                </c:pt>
                <c:pt idx="6324">
                  <c:v>1441.8160463766746</c:v>
                </c:pt>
                <c:pt idx="6325">
                  <c:v>1439.5989763787866</c:v>
                </c:pt>
                <c:pt idx="6326">
                  <c:v>1458.0006573612591</c:v>
                </c:pt>
                <c:pt idx="6327">
                  <c:v>1390.2691689257731</c:v>
                </c:pt>
                <c:pt idx="6328">
                  <c:v>1503.9494330674927</c:v>
                </c:pt>
                <c:pt idx="6329">
                  <c:v>1587.53297198788</c:v>
                </c:pt>
                <c:pt idx="6330">
                  <c:v>1585.9255962394109</c:v>
                </c:pt>
                <c:pt idx="6331">
                  <c:v>1588.1980929872464</c:v>
                </c:pt>
                <c:pt idx="6332">
                  <c:v>1578.720118746274</c:v>
                </c:pt>
                <c:pt idx="6333">
                  <c:v>1574.2859787504974</c:v>
                </c:pt>
                <c:pt idx="6334">
                  <c:v>1581.8240167433175</c:v>
                </c:pt>
                <c:pt idx="6335">
                  <c:v>1620.6781684563091</c:v>
                </c:pt>
                <c:pt idx="6336">
                  <c:v>1652.4931229260055</c:v>
                </c:pt>
                <c:pt idx="6337">
                  <c:v>1723.5502163583237</c:v>
                </c:pt>
                <c:pt idx="6338">
                  <c:v>1802.4779082831453</c:v>
                </c:pt>
                <c:pt idx="6339">
                  <c:v>1861.3411167270783</c:v>
                </c:pt>
                <c:pt idx="6340">
                  <c:v>1983.8342341104042</c:v>
                </c:pt>
                <c:pt idx="6341">
                  <c:v>2039.0947038077686</c:v>
                </c:pt>
                <c:pt idx="6342">
                  <c:v>1906.7356249338402</c:v>
                </c:pt>
                <c:pt idx="6343">
                  <c:v>1871.7613457171531</c:v>
                </c:pt>
                <c:pt idx="6344">
                  <c:v>1804.1961375315088</c:v>
                </c:pt>
                <c:pt idx="6345">
                  <c:v>1838.4498689988823</c:v>
                </c:pt>
                <c:pt idx="6346">
                  <c:v>1803.5864432820895</c:v>
                </c:pt>
                <c:pt idx="6347">
                  <c:v>1811.1244812749096</c:v>
                </c:pt>
                <c:pt idx="6348">
                  <c:v>1797.3232205380552</c:v>
                </c:pt>
                <c:pt idx="6349">
                  <c:v>1863.5027599750194</c:v>
                </c:pt>
                <c:pt idx="6350">
                  <c:v>1935.0586941568627</c:v>
                </c:pt>
                <c:pt idx="6351">
                  <c:v>1930.6245541610861</c:v>
                </c:pt>
                <c:pt idx="6352">
                  <c:v>1926.1904141653097</c:v>
                </c:pt>
                <c:pt idx="6353">
                  <c:v>2443.211137672849</c:v>
                </c:pt>
                <c:pt idx="6354">
                  <c:v>2565.0391340568081</c:v>
                </c:pt>
                <c:pt idx="6355">
                  <c:v>2588.0966620348458</c:v>
                </c:pt>
                <c:pt idx="6356">
                  <c:v>2658.3223542179562</c:v>
                </c:pt>
                <c:pt idx="6357">
                  <c:v>2705.6013719229231</c:v>
                </c:pt>
                <c:pt idx="6358">
                  <c:v>2780.2057773518627</c:v>
                </c:pt>
                <c:pt idx="6359">
                  <c:v>2898.8744489888313</c:v>
                </c:pt>
                <c:pt idx="6360">
                  <c:v>2999.3631466431161</c:v>
                </c:pt>
                <c:pt idx="6361">
                  <c:v>3148.9045180006783</c:v>
                </c:pt>
                <c:pt idx="6362">
                  <c:v>3180.4423387206384</c:v>
                </c:pt>
                <c:pt idx="6363">
                  <c:v>3342.7318625660587</c:v>
                </c:pt>
                <c:pt idx="6364">
                  <c:v>3440.5600762228773</c:v>
                </c:pt>
                <c:pt idx="6365">
                  <c:v>3345.5032000634187</c:v>
                </c:pt>
                <c:pt idx="6366">
                  <c:v>3087.4916790591737</c:v>
                </c:pt>
                <c:pt idx="6367">
                  <c:v>2778.3212678536579</c:v>
                </c:pt>
                <c:pt idx="6368">
                  <c:v>2538.2125870823606</c:v>
                </c:pt>
                <c:pt idx="6369">
                  <c:v>2484.2823593837288</c:v>
                </c:pt>
                <c:pt idx="6370">
                  <c:v>2526.3512625936582</c:v>
                </c:pt>
                <c:pt idx="6371">
                  <c:v>2665.4724049611459</c:v>
                </c:pt>
                <c:pt idx="6372">
                  <c:v>2386.9529864764345</c:v>
                </c:pt>
                <c:pt idx="6373">
                  <c:v>2288.7367855699854</c:v>
                </c:pt>
                <c:pt idx="6374">
                  <c:v>2242.6217296139098</c:v>
                </c:pt>
                <c:pt idx="6375">
                  <c:v>2378.8606809841426</c:v>
                </c:pt>
                <c:pt idx="6376">
                  <c:v>2619.8007630046482</c:v>
                </c:pt>
                <c:pt idx="6377">
                  <c:v>2672.9550162040186</c:v>
                </c:pt>
                <c:pt idx="6378">
                  <c:v>2636.4287879888102</c:v>
                </c:pt>
                <c:pt idx="6379">
                  <c:v>2537.5474660829941</c:v>
                </c:pt>
                <c:pt idx="6380">
                  <c:v>2612.5398587615641</c:v>
                </c:pt>
                <c:pt idx="6381">
                  <c:v>2606.5537697672657</c:v>
                </c:pt>
                <c:pt idx="6382">
                  <c:v>2532.780765587534</c:v>
                </c:pt>
                <c:pt idx="6383">
                  <c:v>2664.6410037119376</c:v>
                </c:pt>
                <c:pt idx="6384">
                  <c:v>2743.4024153869177</c:v>
                </c:pt>
                <c:pt idx="6385">
                  <c:v>2697.5090664306313</c:v>
                </c:pt>
                <c:pt idx="6386">
                  <c:v>2855.6415840300106</c:v>
                </c:pt>
                <c:pt idx="6387">
                  <c:v>2942.2735941974938</c:v>
                </c:pt>
                <c:pt idx="6388">
                  <c:v>2889.0639142481759</c:v>
                </c:pt>
                <c:pt idx="6389">
                  <c:v>2645.3524947303099</c:v>
                </c:pt>
                <c:pt idx="6390">
                  <c:v>2424.6986031904821</c:v>
                </c:pt>
                <c:pt idx="6391">
                  <c:v>2266.3998053412611</c:v>
                </c:pt>
                <c:pt idx="6392">
                  <c:v>2211.8044566432632</c:v>
                </c:pt>
                <c:pt idx="6393">
                  <c:v>2068.7480150295241</c:v>
                </c:pt>
                <c:pt idx="6394">
                  <c:v>1968.0930371253976</c:v>
                </c:pt>
                <c:pt idx="6395">
                  <c:v>1856.7961232314076</c:v>
                </c:pt>
                <c:pt idx="6396">
                  <c:v>1910.2275101805142</c:v>
                </c:pt>
                <c:pt idx="6397">
                  <c:v>1924.4721849169462</c:v>
                </c:pt>
                <c:pt idx="6398">
                  <c:v>1941.4327704007912</c:v>
                </c:pt>
                <c:pt idx="6399">
                  <c:v>1986.1621576081866</c:v>
                </c:pt>
                <c:pt idx="6400">
                  <c:v>2435.3405391803458</c:v>
                </c:pt>
                <c:pt idx="6401">
                  <c:v>2579.2283820432931</c:v>
                </c:pt>
                <c:pt idx="6402">
                  <c:v>2055.4455950421943</c:v>
                </c:pt>
                <c:pt idx="6403">
                  <c:v>1722.7742418590628</c:v>
                </c:pt>
                <c:pt idx="6404">
                  <c:v>1974.6888203691151</c:v>
                </c:pt>
                <c:pt idx="6405">
                  <c:v>1972.1391898715437</c:v>
                </c:pt>
                <c:pt idx="6406">
                  <c:v>1894.0428991959302</c:v>
                </c:pt>
                <c:pt idx="6407">
                  <c:v>2002.5684755925599</c:v>
                </c:pt>
                <c:pt idx="6408">
                  <c:v>1900.1952684400699</c:v>
                </c:pt>
                <c:pt idx="6409">
                  <c:v>1911.7794591790362</c:v>
                </c:pt>
                <c:pt idx="6410">
                  <c:v>1918.8740831722785</c:v>
                </c:pt>
                <c:pt idx="6411">
                  <c:v>1987.048985607342</c:v>
                </c:pt>
                <c:pt idx="6412">
                  <c:v>2091.8609697575093</c:v>
                </c:pt>
                <c:pt idx="6413">
                  <c:v>2071.5747792768316</c:v>
                </c:pt>
                <c:pt idx="6414">
                  <c:v>1883.1238294563304</c:v>
                </c:pt>
                <c:pt idx="6415">
                  <c:v>1707.199325123898</c:v>
                </c:pt>
                <c:pt idx="6416">
                  <c:v>1560.15215751396</c:v>
                </c:pt>
                <c:pt idx="6417">
                  <c:v>1551.0621705226181</c:v>
                </c:pt>
                <c:pt idx="6418">
                  <c:v>1544.521814028848</c:v>
                </c:pt>
                <c:pt idx="6419">
                  <c:v>1536.6512155363446</c:v>
                </c:pt>
                <c:pt idx="6420">
                  <c:v>1491.1458538296881</c:v>
                </c:pt>
                <c:pt idx="6421">
                  <c:v>1480.1713573401414</c:v>
                </c:pt>
                <c:pt idx="6422">
                  <c:v>1496.4668218246202</c:v>
                </c:pt>
                <c:pt idx="6423">
                  <c:v>1583.7085262415228</c:v>
                </c:pt>
                <c:pt idx="6424">
                  <c:v>1702.2663443785966</c:v>
                </c:pt>
                <c:pt idx="6425">
                  <c:v>1837.3967607498853</c:v>
                </c:pt>
                <c:pt idx="6426">
                  <c:v>1710.4140766208359</c:v>
                </c:pt>
                <c:pt idx="6427">
                  <c:v>1589.8608954856625</c:v>
                </c:pt>
                <c:pt idx="6428">
                  <c:v>1538.7574320343383</c:v>
                </c:pt>
                <c:pt idx="6429">
                  <c:v>1498.351331322825</c:v>
                </c:pt>
                <c:pt idx="6430">
                  <c:v>1388.2183791777263</c:v>
                </c:pt>
                <c:pt idx="6431">
                  <c:v>1399.0265954174315</c:v>
                </c:pt>
                <c:pt idx="6432">
                  <c:v>1392.0982516740307</c:v>
                </c:pt>
                <c:pt idx="6433">
                  <c:v>1395.368429920916</c:v>
                </c:pt>
                <c:pt idx="6434">
                  <c:v>1400.8556781656894</c:v>
                </c:pt>
                <c:pt idx="6435">
                  <c:v>1459.9960203593585</c:v>
                </c:pt>
                <c:pt idx="6436">
                  <c:v>1567.8010490066745</c:v>
                </c:pt>
                <c:pt idx="6437">
                  <c:v>1559.5424632645406</c:v>
                </c:pt>
                <c:pt idx="6438">
                  <c:v>1537.2054830358165</c:v>
                </c:pt>
                <c:pt idx="6439">
                  <c:v>1528.4480565441579</c:v>
                </c:pt>
                <c:pt idx="6440">
                  <c:v>1525.6212922968505</c:v>
                </c:pt>
                <c:pt idx="6441">
                  <c:v>1500.2912675709774</c:v>
                </c:pt>
                <c:pt idx="6442">
                  <c:v>1441.8714731266218</c:v>
                </c:pt>
                <c:pt idx="6443">
                  <c:v>1390.0474619259842</c:v>
                </c:pt>
                <c:pt idx="6444">
                  <c:v>1387.7749651781487</c:v>
                </c:pt>
                <c:pt idx="6445">
                  <c:v>1430.0101486379199</c:v>
                </c:pt>
                <c:pt idx="6446">
                  <c:v>1642.8488684351914</c:v>
                </c:pt>
                <c:pt idx="6447">
                  <c:v>1648.83495742949</c:v>
                </c:pt>
                <c:pt idx="6448">
                  <c:v>1661.3614029175585</c:v>
                </c:pt>
                <c:pt idx="6449">
                  <c:v>1767.7253360662473</c:v>
                </c:pt>
                <c:pt idx="6450">
                  <c:v>1740.6216553420634</c:v>
                </c:pt>
                <c:pt idx="6451">
                  <c:v>1683.9200901460715</c:v>
                </c:pt>
                <c:pt idx="6452">
                  <c:v>1610.2579394662343</c:v>
                </c:pt>
                <c:pt idx="6453">
                  <c:v>1567.2467815072023</c:v>
                </c:pt>
                <c:pt idx="6454">
                  <c:v>1524.6236107978007</c:v>
                </c:pt>
                <c:pt idx="6455">
                  <c:v>1527.339521545214</c:v>
                </c:pt>
                <c:pt idx="6456">
                  <c:v>1534.101585038773</c:v>
                </c:pt>
                <c:pt idx="6457">
                  <c:v>1554.8866162689753</c:v>
                </c:pt>
                <c:pt idx="6458">
                  <c:v>1560.0413040140654</c:v>
                </c:pt>
                <c:pt idx="6459">
                  <c:v>1525.787572546692</c:v>
                </c:pt>
                <c:pt idx="6460">
                  <c:v>1711.8551721194635</c:v>
                </c:pt>
                <c:pt idx="6461">
                  <c:v>1705.7028028753234</c:v>
                </c:pt>
                <c:pt idx="6462">
                  <c:v>1808.242290277655</c:v>
                </c:pt>
                <c:pt idx="6463">
                  <c:v>1840.556085496876</c:v>
                </c:pt>
                <c:pt idx="6464">
                  <c:v>1798.8197427866301</c:v>
                </c:pt>
                <c:pt idx="6465">
                  <c:v>1666.9595046622264</c:v>
                </c:pt>
                <c:pt idx="6466">
                  <c:v>1653.6570846748969</c:v>
                </c:pt>
                <c:pt idx="6467">
                  <c:v>1732.1413626001408</c:v>
                </c:pt>
                <c:pt idx="6468">
                  <c:v>1637.583327190207</c:v>
                </c:pt>
                <c:pt idx="6469">
                  <c:v>1595.5698507302247</c:v>
                </c:pt>
                <c:pt idx="6470">
                  <c:v>1615.4126272113244</c:v>
                </c:pt>
                <c:pt idx="6471">
                  <c:v>1713.6842548677212</c:v>
                </c:pt>
                <c:pt idx="6472">
                  <c:v>1801.2030930343599</c:v>
                </c:pt>
                <c:pt idx="6473">
                  <c:v>1891.8812559479891</c:v>
                </c:pt>
                <c:pt idx="6474">
                  <c:v>1860.7314224776592</c:v>
                </c:pt>
                <c:pt idx="6475">
                  <c:v>1804.1407107815617</c:v>
                </c:pt>
                <c:pt idx="6476">
                  <c:v>1775.1525205591727</c:v>
                </c:pt>
                <c:pt idx="6477">
                  <c:v>1728.0397831040475</c:v>
                </c:pt>
                <c:pt idx="6478">
                  <c:v>1740.2336680924332</c:v>
                </c:pt>
                <c:pt idx="6479">
                  <c:v>1748.6585340844083</c:v>
                </c:pt>
                <c:pt idx="6480">
                  <c:v>1747.7162793353057</c:v>
                </c:pt>
                <c:pt idx="6481">
                  <c:v>1653.9896451745801</c:v>
                </c:pt>
                <c:pt idx="6482">
                  <c:v>1670.1742561591641</c:v>
                </c:pt>
                <c:pt idx="6483">
                  <c:v>1710.5803568706776</c:v>
                </c:pt>
                <c:pt idx="6484">
                  <c:v>1752.7046868305545</c:v>
                </c:pt>
                <c:pt idx="6485">
                  <c:v>1790.5611570444962</c:v>
                </c:pt>
                <c:pt idx="6486">
                  <c:v>1693.3980643870436</c:v>
                </c:pt>
                <c:pt idx="6487">
                  <c:v>1580.2166409948488</c:v>
                </c:pt>
                <c:pt idx="6488">
                  <c:v>1630.4887031969647</c:v>
                </c:pt>
                <c:pt idx="6489">
                  <c:v>1578.2767047466964</c:v>
                </c:pt>
                <c:pt idx="6490">
                  <c:v>1519.6352033025523</c:v>
                </c:pt>
                <c:pt idx="6491">
                  <c:v>1565.6948325086807</c:v>
                </c:pt>
                <c:pt idx="6492">
                  <c:v>1604.8261179714084</c:v>
                </c:pt>
                <c:pt idx="6493">
                  <c:v>1855.4658812326745</c:v>
                </c:pt>
                <c:pt idx="6494">
                  <c:v>1818.4408122679408</c:v>
                </c:pt>
                <c:pt idx="6495">
                  <c:v>1875.253230963827</c:v>
                </c:pt>
                <c:pt idx="6496">
                  <c:v>1935.3358279065988</c:v>
                </c:pt>
                <c:pt idx="6497">
                  <c:v>1972.1391898715437</c:v>
                </c:pt>
                <c:pt idx="6498">
                  <c:v>1894.8188736951911</c:v>
                </c:pt>
                <c:pt idx="6499">
                  <c:v>2031.4458123150541</c:v>
                </c:pt>
                <c:pt idx="6500">
                  <c:v>1989.0997753553888</c:v>
                </c:pt>
                <c:pt idx="6501">
                  <c:v>1892.4355234474613</c:v>
                </c:pt>
                <c:pt idx="6502">
                  <c:v>1743.9472603388956</c:v>
                </c:pt>
                <c:pt idx="6503">
                  <c:v>1788.1223800468192</c:v>
                </c:pt>
                <c:pt idx="6504">
                  <c:v>1782.0808643025734</c:v>
                </c:pt>
                <c:pt idx="6505">
                  <c:v>1786.9029915479805</c:v>
                </c:pt>
                <c:pt idx="6506">
                  <c:v>1869.9876897188426</c:v>
                </c:pt>
                <c:pt idx="6507">
                  <c:v>1960.2778653828416</c:v>
                </c:pt>
                <c:pt idx="6508">
                  <c:v>2136.5903569649045</c:v>
                </c:pt>
                <c:pt idx="6509">
                  <c:v>2266.787792590892</c:v>
                </c:pt>
                <c:pt idx="6510">
                  <c:v>2317.2261350428494</c:v>
                </c:pt>
                <c:pt idx="6511">
                  <c:v>2366.2233819961798</c:v>
                </c:pt>
                <c:pt idx="6512">
                  <c:v>2318.168389791952</c:v>
                </c:pt>
                <c:pt idx="6513">
                  <c:v>2274.1595503338704</c:v>
                </c:pt>
                <c:pt idx="6514">
                  <c:v>2246.8895893598446</c:v>
                </c:pt>
                <c:pt idx="6515">
                  <c:v>2146.3454649556129</c:v>
                </c:pt>
                <c:pt idx="6516">
                  <c:v>2089.1450590100958</c:v>
                </c:pt>
                <c:pt idx="6517">
                  <c:v>2045.8567673013279</c:v>
                </c:pt>
                <c:pt idx="6518">
                  <c:v>2133.0984717182305</c:v>
                </c:pt>
                <c:pt idx="6519">
                  <c:v>2225.8274243799065</c:v>
                </c:pt>
                <c:pt idx="6520">
                  <c:v>2405.0775337091713</c:v>
                </c:pt>
                <c:pt idx="6521">
                  <c:v>2514.6007916048507</c:v>
                </c:pt>
                <c:pt idx="6522">
                  <c:v>2582.3322800403366</c:v>
                </c:pt>
                <c:pt idx="6523">
                  <c:v>2656.1052842200679</c:v>
                </c:pt>
                <c:pt idx="6524">
                  <c:v>2707.2641744213392</c:v>
                </c:pt>
                <c:pt idx="6525">
                  <c:v>2745.5640586348591</c:v>
                </c:pt>
                <c:pt idx="6526">
                  <c:v>2739.7442498904024</c:v>
                </c:pt>
                <c:pt idx="6527">
                  <c:v>2794.3395985884003</c:v>
                </c:pt>
                <c:pt idx="6528">
                  <c:v>2784.0856498481671</c:v>
                </c:pt>
                <c:pt idx="6529">
                  <c:v>2792.7322228399316</c:v>
                </c:pt>
                <c:pt idx="6530">
                  <c:v>2810.2470758232485</c:v>
                </c:pt>
                <c:pt idx="6531">
                  <c:v>2817.0645660667547</c:v>
                </c:pt>
                <c:pt idx="6532">
                  <c:v>2850.8194567846035</c:v>
                </c:pt>
                <c:pt idx="6533">
                  <c:v>3020.7578721227378</c:v>
                </c:pt>
                <c:pt idx="6534">
                  <c:v>3051.6305718433318</c:v>
                </c:pt>
                <c:pt idx="6535">
                  <c:v>2957.0725364333975</c:v>
                </c:pt>
                <c:pt idx="6536">
                  <c:v>2899.5395699881979</c:v>
                </c:pt>
                <c:pt idx="6537">
                  <c:v>2807.1986045761523</c:v>
                </c:pt>
                <c:pt idx="6538">
                  <c:v>2758.478491372558</c:v>
                </c:pt>
                <c:pt idx="6539">
                  <c:v>2647.9021252278817</c:v>
                </c:pt>
                <c:pt idx="6540">
                  <c:v>2649.8420614760339</c:v>
                </c:pt>
                <c:pt idx="6541">
                  <c:v>2627.6713614971513</c:v>
                </c:pt>
                <c:pt idx="6542">
                  <c:v>2620.4658840040142</c:v>
                </c:pt>
                <c:pt idx="6543">
                  <c:v>2843.4476990416251</c:v>
                </c:pt>
                <c:pt idx="6544">
                  <c:v>3016.2683053770143</c:v>
                </c:pt>
                <c:pt idx="6545">
                  <c:v>3209.7076626927637</c:v>
                </c:pt>
                <c:pt idx="6546">
                  <c:v>3227.6105029257114</c:v>
                </c:pt>
                <c:pt idx="6547">
                  <c:v>3203.4998666986767</c:v>
                </c:pt>
                <c:pt idx="6548">
                  <c:v>3260.2568586446159</c:v>
                </c:pt>
                <c:pt idx="6549">
                  <c:v>3272.1736098832648</c:v>
                </c:pt>
                <c:pt idx="6550">
                  <c:v>3260.8665528940351</c:v>
                </c:pt>
                <c:pt idx="6551">
                  <c:v>3304.9308191020637</c:v>
                </c:pt>
                <c:pt idx="6552">
                  <c:v>3366.6762185432513</c:v>
                </c:pt>
                <c:pt idx="6553">
                  <c:v>3410.1862172518081</c:v>
                </c:pt>
                <c:pt idx="6554">
                  <c:v>3633.7222997888912</c:v>
                </c:pt>
                <c:pt idx="6555">
                  <c:v>4123.5839158222998</c:v>
                </c:pt>
                <c:pt idx="6556">
                  <c:v>4664.7707023068206</c:v>
                </c:pt>
                <c:pt idx="6557">
                  <c:v>4572.9840043942468</c:v>
                </c:pt>
                <c:pt idx="6558">
                  <c:v>4001.7004926883928</c:v>
                </c:pt>
                <c:pt idx="6559">
                  <c:v>3415.8397457464234</c:v>
                </c:pt>
                <c:pt idx="6560">
                  <c:v>3073.9121253221087</c:v>
                </c:pt>
                <c:pt idx="6561">
                  <c:v>2910.6249199776389</c:v>
                </c:pt>
                <c:pt idx="6562">
                  <c:v>2792.6213693400368</c:v>
                </c:pt>
                <c:pt idx="6563">
                  <c:v>2676.6131817005344</c:v>
                </c:pt>
                <c:pt idx="6564">
                  <c:v>2626.0639857486826</c:v>
                </c:pt>
                <c:pt idx="6565">
                  <c:v>2633.3803167417136</c:v>
                </c:pt>
                <c:pt idx="6566">
                  <c:v>2696.6222384314756</c:v>
                </c:pt>
                <c:pt idx="6567">
                  <c:v>2987.1692616547311</c:v>
                </c:pt>
                <c:pt idx="6568">
                  <c:v>3362.6300657971051</c:v>
                </c:pt>
                <c:pt idx="6569">
                  <c:v>3545.9817546224635</c:v>
                </c:pt>
                <c:pt idx="6570">
                  <c:v>3630.1749877922698</c:v>
                </c:pt>
                <c:pt idx="6571">
                  <c:v>3663.2647575107517</c:v>
                </c:pt>
                <c:pt idx="6572">
                  <c:v>3634.6645545379934</c:v>
                </c:pt>
                <c:pt idx="6573">
                  <c:v>3628.7338922936428</c:v>
                </c:pt>
                <c:pt idx="6574">
                  <c:v>3570.7020850989175</c:v>
                </c:pt>
                <c:pt idx="6575">
                  <c:v>3490.1115906756795</c:v>
                </c:pt>
                <c:pt idx="6576">
                  <c:v>3463.1741902013378</c:v>
                </c:pt>
                <c:pt idx="6577">
                  <c:v>3548.8639456197179</c:v>
                </c:pt>
                <c:pt idx="6578">
                  <c:v>3801.3327916292428</c:v>
                </c:pt>
                <c:pt idx="6579">
                  <c:v>4074.4203886191276</c:v>
                </c:pt>
                <c:pt idx="6580">
                  <c:v>4486.1857139769218</c:v>
                </c:pt>
                <c:pt idx="6581">
                  <c:v>4496.1071022174719</c:v>
                </c:pt>
                <c:pt idx="6582">
                  <c:v>4081.5150126123699</c:v>
                </c:pt>
                <c:pt idx="6583">
                  <c:v>3510.619488156146</c:v>
                </c:pt>
                <c:pt idx="6584">
                  <c:v>3043.9262536006695</c:v>
                </c:pt>
                <c:pt idx="6585">
                  <c:v>2851.1520172842866</c:v>
                </c:pt>
                <c:pt idx="6586">
                  <c:v>2886.2925767508154</c:v>
                </c:pt>
                <c:pt idx="6587">
                  <c:v>2687.4213979402398</c:v>
                </c:pt>
                <c:pt idx="6588">
                  <c:v>2736.0306576439393</c:v>
                </c:pt>
                <c:pt idx="6589">
                  <c:v>2868.3343097679208</c:v>
                </c:pt>
                <c:pt idx="6590">
                  <c:v>3061.7182403337229</c:v>
                </c:pt>
                <c:pt idx="6591">
                  <c:v>3136.4334992625568</c:v>
                </c:pt>
                <c:pt idx="6592">
                  <c:v>3245.2362094089226</c:v>
                </c:pt>
                <c:pt idx="6593">
                  <c:v>3425.9274142368149</c:v>
                </c:pt>
                <c:pt idx="6594">
                  <c:v>3540.6053598775843</c:v>
                </c:pt>
                <c:pt idx="6595">
                  <c:v>3403.9229945077741</c:v>
                </c:pt>
                <c:pt idx="6596">
                  <c:v>3454.5276172095732</c:v>
                </c:pt>
                <c:pt idx="6597">
                  <c:v>3429.7518599831719</c:v>
                </c:pt>
                <c:pt idx="6598">
                  <c:v>3381.087173529525</c:v>
                </c:pt>
                <c:pt idx="6599">
                  <c:v>3307.425022849688</c:v>
                </c:pt>
                <c:pt idx="6600">
                  <c:v>3379.0363837814784</c:v>
                </c:pt>
                <c:pt idx="6601">
                  <c:v>3457.0218209571976</c:v>
                </c:pt>
                <c:pt idx="6602">
                  <c:v>3493.1600619227761</c:v>
                </c:pt>
                <c:pt idx="6603">
                  <c:v>3670.5810885037831</c:v>
                </c:pt>
                <c:pt idx="6604">
                  <c:v>3946.3291694911341</c:v>
                </c:pt>
                <c:pt idx="6605">
                  <c:v>3978.8646717101442</c:v>
                </c:pt>
                <c:pt idx="6606">
                  <c:v>3795.7901166345223</c:v>
                </c:pt>
                <c:pt idx="6607">
                  <c:v>3941.9504562453048</c:v>
                </c:pt>
                <c:pt idx="6608">
                  <c:v>3965.8393854725505</c:v>
                </c:pt>
                <c:pt idx="6609">
                  <c:v>3948.6016662389693</c:v>
                </c:pt>
                <c:pt idx="6610">
                  <c:v>4019.6033329213406</c:v>
                </c:pt>
                <c:pt idx="6611">
                  <c:v>3751.282436426915</c:v>
                </c:pt>
                <c:pt idx="6612">
                  <c:v>3647.745267525534</c:v>
                </c:pt>
                <c:pt idx="6613">
                  <c:v>3569.7598303498148</c:v>
                </c:pt>
                <c:pt idx="6614">
                  <c:v>3649.1863630241614</c:v>
                </c:pt>
                <c:pt idx="6615">
                  <c:v>3725.2872907016758</c:v>
                </c:pt>
                <c:pt idx="6616">
                  <c:v>3794.293594385947</c:v>
                </c:pt>
                <c:pt idx="6617">
                  <c:v>3883.9740758005269</c:v>
                </c:pt>
                <c:pt idx="6618">
                  <c:v>3962.0149397261935</c:v>
                </c:pt>
                <c:pt idx="6619">
                  <c:v>3787.8640913920713</c:v>
                </c:pt>
                <c:pt idx="6620">
                  <c:v>3789.7486008902765</c:v>
                </c:pt>
                <c:pt idx="6621">
                  <c:v>3589.6026068309147</c:v>
                </c:pt>
                <c:pt idx="6622">
                  <c:v>3603.2375873179276</c:v>
                </c:pt>
                <c:pt idx="6623">
                  <c:v>3643.9762485291244</c:v>
                </c:pt>
                <c:pt idx="6624">
                  <c:v>3637.0479047857239</c:v>
                </c:pt>
                <c:pt idx="6625">
                  <c:v>3656.3364137673507</c:v>
                </c:pt>
                <c:pt idx="6626">
                  <c:v>3819.8453261116092</c:v>
                </c:pt>
                <c:pt idx="6627">
                  <c:v>4106.9558908381377</c:v>
                </c:pt>
                <c:pt idx="6628">
                  <c:v>4367.4616155900067</c:v>
                </c:pt>
                <c:pt idx="6629">
                  <c:v>4229.781568721146</c:v>
                </c:pt>
                <c:pt idx="6630">
                  <c:v>4117.2098395783705</c:v>
                </c:pt>
                <c:pt idx="6631">
                  <c:v>3834.9214020972495</c:v>
                </c:pt>
                <c:pt idx="6632">
                  <c:v>3469.8254001950022</c:v>
                </c:pt>
                <c:pt idx="6633">
                  <c:v>3480.8553234344963</c:v>
                </c:pt>
                <c:pt idx="6634">
                  <c:v>3161.0429762391163</c:v>
                </c:pt>
                <c:pt idx="6635">
                  <c:v>2882.3572775045636</c:v>
                </c:pt>
                <c:pt idx="6636">
                  <c:v>2811.5218910720341</c:v>
                </c:pt>
                <c:pt idx="6637">
                  <c:v>2808.805980324621</c:v>
                </c:pt>
                <c:pt idx="6638">
                  <c:v>2862.7916347731998</c:v>
                </c:pt>
                <c:pt idx="6639">
                  <c:v>3054.9561768401636</c:v>
                </c:pt>
                <c:pt idx="6640">
                  <c:v>3226.5019679267671</c:v>
                </c:pt>
                <c:pt idx="6641">
                  <c:v>3182.0497144691076</c:v>
                </c:pt>
                <c:pt idx="6642">
                  <c:v>3638.2672932845617</c:v>
                </c:pt>
                <c:pt idx="6643">
                  <c:v>3910.246355275503</c:v>
                </c:pt>
                <c:pt idx="6644">
                  <c:v>3851.8265608311476</c:v>
                </c:pt>
                <c:pt idx="6645">
                  <c:v>3777.4438624019967</c:v>
                </c:pt>
                <c:pt idx="6646">
                  <c:v>3862.3022165711695</c:v>
                </c:pt>
                <c:pt idx="6647">
                  <c:v>3902.1540497832107</c:v>
                </c:pt>
                <c:pt idx="6648">
                  <c:v>3979.4743659595633</c:v>
                </c:pt>
                <c:pt idx="6649">
                  <c:v>3998.7628749411911</c:v>
                </c:pt>
                <c:pt idx="6650">
                  <c:v>4111.1128970841783</c:v>
                </c:pt>
                <c:pt idx="6651">
                  <c:v>4594.5450101237111</c:v>
                </c:pt>
                <c:pt idx="6652">
                  <c:v>4888.9164790933219</c:v>
                </c:pt>
                <c:pt idx="6653">
                  <c:v>5028.370181960493</c:v>
                </c:pt>
                <c:pt idx="6654">
                  <c:v>4603.9121308647882</c:v>
                </c:pt>
                <c:pt idx="6655">
                  <c:v>4107.4547315876616</c:v>
                </c:pt>
                <c:pt idx="6656">
                  <c:v>3677.6757124970254</c:v>
                </c:pt>
                <c:pt idx="6657">
                  <c:v>3521.3168508959566</c:v>
                </c:pt>
                <c:pt idx="6658">
                  <c:v>3316.5704365909774</c:v>
                </c:pt>
                <c:pt idx="6659">
                  <c:v>3104.1751307932827</c:v>
                </c:pt>
                <c:pt idx="6660">
                  <c:v>2965.6636826752142</c:v>
                </c:pt>
                <c:pt idx="6661">
                  <c:v>2881.0270355058306</c:v>
                </c:pt>
                <c:pt idx="6662">
                  <c:v>2940.2782311993942</c:v>
                </c:pt>
                <c:pt idx="6663">
                  <c:v>3105.4499460420684</c:v>
                </c:pt>
                <c:pt idx="6664">
                  <c:v>3348.7179515603566</c:v>
                </c:pt>
                <c:pt idx="6665">
                  <c:v>3384.7453390260407</c:v>
                </c:pt>
                <c:pt idx="6666">
                  <c:v>3372.717734287497</c:v>
                </c:pt>
                <c:pt idx="6667">
                  <c:v>3377.0410207833788</c:v>
                </c:pt>
                <c:pt idx="6668">
                  <c:v>3329.9837100782006</c:v>
                </c:pt>
                <c:pt idx="6669">
                  <c:v>3404.3664085073519</c:v>
                </c:pt>
                <c:pt idx="6670">
                  <c:v>3430.2507007326972</c:v>
                </c:pt>
                <c:pt idx="6671">
                  <c:v>3405.4749435062959</c:v>
                </c:pt>
                <c:pt idx="6672">
                  <c:v>3466.2780881983808</c:v>
                </c:pt>
                <c:pt idx="6673">
                  <c:v>3531.2382391365068</c:v>
                </c:pt>
                <c:pt idx="6674">
                  <c:v>3534.0095766338673</c:v>
                </c:pt>
                <c:pt idx="6675">
                  <c:v>3672.1330375023049</c:v>
                </c:pt>
                <c:pt idx="6676">
                  <c:v>3764.1414424146674</c:v>
                </c:pt>
                <c:pt idx="6677">
                  <c:v>3803.8824221268137</c:v>
                </c:pt>
                <c:pt idx="6678">
                  <c:v>3648.3549617749536</c:v>
                </c:pt>
                <c:pt idx="6679">
                  <c:v>3310.1409335971016</c:v>
                </c:pt>
                <c:pt idx="6680">
                  <c:v>3082.6141250638198</c:v>
                </c:pt>
                <c:pt idx="6681">
                  <c:v>2823.8820563102613</c:v>
                </c:pt>
                <c:pt idx="6682">
                  <c:v>2771.0049368606265</c:v>
                </c:pt>
                <c:pt idx="6683">
                  <c:v>2647.2924309784621</c:v>
                </c:pt>
                <c:pt idx="6684">
                  <c:v>2777.1018793548192</c:v>
                </c:pt>
                <c:pt idx="6685">
                  <c:v>2613.648393760508</c:v>
                </c:pt>
                <c:pt idx="6686">
                  <c:v>2638.4795777368563</c:v>
                </c:pt>
                <c:pt idx="6687">
                  <c:v>2857.082679528638</c:v>
                </c:pt>
                <c:pt idx="6688">
                  <c:v>2954.5783326857731</c:v>
                </c:pt>
                <c:pt idx="6689">
                  <c:v>3045.4782025991917</c:v>
                </c:pt>
                <c:pt idx="6690">
                  <c:v>3096.4708125506213</c:v>
                </c:pt>
                <c:pt idx="6691">
                  <c:v>3076.4617558196796</c:v>
                </c:pt>
                <c:pt idx="6692">
                  <c:v>3078.5125455677262</c:v>
                </c:pt>
                <c:pt idx="6693">
                  <c:v>2884.1863602528215</c:v>
                </c:pt>
                <c:pt idx="6694">
                  <c:v>2665.1398444614624</c:v>
                </c:pt>
                <c:pt idx="6695">
                  <c:v>2891.2255574961168</c:v>
                </c:pt>
                <c:pt idx="6696">
                  <c:v>2880.8607552559893</c:v>
                </c:pt>
                <c:pt idx="6697">
                  <c:v>2766.0719561153251</c:v>
                </c:pt>
                <c:pt idx="6698">
                  <c:v>2658.3777809679036</c:v>
                </c:pt>
                <c:pt idx="6699">
                  <c:v>2558.3879240631436</c:v>
                </c:pt>
                <c:pt idx="6700">
                  <c:v>2523.8016320960869</c:v>
                </c:pt>
                <c:pt idx="6701">
                  <c:v>2595.0804325281938</c:v>
                </c:pt>
                <c:pt idx="6702">
                  <c:v>2653.5002269725496</c:v>
                </c:pt>
                <c:pt idx="6703">
                  <c:v>2566.8682168050664</c:v>
                </c:pt>
                <c:pt idx="6704">
                  <c:v>2452.3011246641909</c:v>
                </c:pt>
                <c:pt idx="6705">
                  <c:v>2433.456029682141</c:v>
                </c:pt>
                <c:pt idx="6706">
                  <c:v>2508.9472631102358</c:v>
                </c:pt>
                <c:pt idx="6707">
                  <c:v>2322.3808227879395</c:v>
                </c:pt>
                <c:pt idx="6708">
                  <c:v>2272.5521745854012</c:v>
                </c:pt>
                <c:pt idx="6709">
                  <c:v>2331.2491027794927</c:v>
                </c:pt>
                <c:pt idx="6710">
                  <c:v>2431.2943864341996</c:v>
                </c:pt>
                <c:pt idx="6711">
                  <c:v>2624.0131960006356</c:v>
                </c:pt>
                <c:pt idx="6712">
                  <c:v>2756.5939818743527</c:v>
                </c:pt>
                <c:pt idx="6713">
                  <c:v>2783.5868090986423</c:v>
                </c:pt>
                <c:pt idx="6714">
                  <c:v>2801.3787958316957</c:v>
                </c:pt>
                <c:pt idx="6715">
                  <c:v>2801.3233690817483</c:v>
                </c:pt>
                <c:pt idx="6716">
                  <c:v>2715.4673334135259</c:v>
                </c:pt>
                <c:pt idx="6717">
                  <c:v>2749.8319183807939</c:v>
                </c:pt>
                <c:pt idx="6718">
                  <c:v>2756.5939818743527</c:v>
                </c:pt>
                <c:pt idx="6719">
                  <c:v>2698.9501619292587</c:v>
                </c:pt>
                <c:pt idx="6720">
                  <c:v>2702.1094866762492</c:v>
                </c:pt>
                <c:pt idx="6721">
                  <c:v>2722.1739701571378</c:v>
                </c:pt>
                <c:pt idx="6722">
                  <c:v>2727.3840846521753</c:v>
                </c:pt>
                <c:pt idx="6723">
                  <c:v>2846.9395842882991</c:v>
                </c:pt>
                <c:pt idx="6724">
                  <c:v>3175.0659439757601</c:v>
                </c:pt>
                <c:pt idx="6725">
                  <c:v>3155.2785942446071</c:v>
                </c:pt>
                <c:pt idx="6726">
                  <c:v>2954.4674791858788</c:v>
                </c:pt>
                <c:pt idx="6727">
                  <c:v>2875.9277745106879</c:v>
                </c:pt>
                <c:pt idx="6728">
                  <c:v>2754.654045626201</c:v>
                </c:pt>
                <c:pt idx="6729">
                  <c:v>2668.6317297081368</c:v>
                </c:pt>
                <c:pt idx="6730">
                  <c:v>2607.2743175165792</c:v>
                </c:pt>
                <c:pt idx="6731">
                  <c:v>2624.5120367501604</c:v>
                </c:pt>
                <c:pt idx="6732">
                  <c:v>2528.4574790916522</c:v>
                </c:pt>
                <c:pt idx="6733">
                  <c:v>2805.9237893273666</c:v>
                </c:pt>
                <c:pt idx="6734">
                  <c:v>2831.7526548027645</c:v>
                </c:pt>
                <c:pt idx="6735">
                  <c:v>2951.8624219383605</c:v>
                </c:pt>
                <c:pt idx="6736">
                  <c:v>3264.0813043909725</c:v>
                </c:pt>
                <c:pt idx="6737">
                  <c:v>3393.7798992674352</c:v>
                </c:pt>
                <c:pt idx="6738">
                  <c:v>3492.8829281730395</c:v>
                </c:pt>
                <c:pt idx="6739">
                  <c:v>3611.8841603096917</c:v>
                </c:pt>
                <c:pt idx="6740">
                  <c:v>3632.8354717897355</c:v>
                </c:pt>
                <c:pt idx="6741">
                  <c:v>3776.6124611527885</c:v>
                </c:pt>
                <c:pt idx="6742">
                  <c:v>3753.1669459251202</c:v>
                </c:pt>
                <c:pt idx="6743">
                  <c:v>3787.0326901428634</c:v>
                </c:pt>
                <c:pt idx="6744">
                  <c:v>3677.952846246762</c:v>
                </c:pt>
                <c:pt idx="6745">
                  <c:v>3667.6434707565813</c:v>
                </c:pt>
                <c:pt idx="6746">
                  <c:v>3725.9524117010424</c:v>
                </c:pt>
                <c:pt idx="6747">
                  <c:v>3997.4880596924054</c:v>
                </c:pt>
                <c:pt idx="6748">
                  <c:v>4265.6981026869362</c:v>
                </c:pt>
                <c:pt idx="6749">
                  <c:v>4315.2496171397379</c:v>
                </c:pt>
                <c:pt idx="6750">
                  <c:v>4143.1495585536632</c:v>
                </c:pt>
                <c:pt idx="6751">
                  <c:v>3884.9717572995764</c:v>
                </c:pt>
                <c:pt idx="6752">
                  <c:v>3597.3069250735762</c:v>
                </c:pt>
                <c:pt idx="6753">
                  <c:v>3171.6294854790331</c:v>
                </c:pt>
                <c:pt idx="6754">
                  <c:v>3088.6002140581181</c:v>
                </c:pt>
                <c:pt idx="6755">
                  <c:v>3137.4311807616064</c:v>
                </c:pt>
                <c:pt idx="6756">
                  <c:v>3094.8080100522052</c:v>
                </c:pt>
                <c:pt idx="6757">
                  <c:v>3197.4583509544309</c:v>
                </c:pt>
                <c:pt idx="6758">
                  <c:v>3298.8893033578179</c:v>
                </c:pt>
                <c:pt idx="6759">
                  <c:v>3368.3944477916152</c:v>
                </c:pt>
                <c:pt idx="6760">
                  <c:v>3486.8968391787421</c:v>
                </c:pt>
                <c:pt idx="6761">
                  <c:v>3534.9518313829694</c:v>
                </c:pt>
                <c:pt idx="6762">
                  <c:v>3556.4019836125381</c:v>
                </c:pt>
                <c:pt idx="6763">
                  <c:v>3585.0576133352438</c:v>
                </c:pt>
                <c:pt idx="6764">
                  <c:v>3501.8620616644871</c:v>
                </c:pt>
                <c:pt idx="6765">
                  <c:v>3373.2165750370218</c:v>
                </c:pt>
                <c:pt idx="6766">
                  <c:v>3194.6315867071235</c:v>
                </c:pt>
                <c:pt idx="6767">
                  <c:v>3022.4761013711009</c:v>
                </c:pt>
                <c:pt idx="6768">
                  <c:v>2992.5456563996095</c:v>
                </c:pt>
                <c:pt idx="6769">
                  <c:v>2884.1863602528215</c:v>
                </c:pt>
                <c:pt idx="6770">
                  <c:v>2862.6807812733055</c:v>
                </c:pt>
                <c:pt idx="6771">
                  <c:v>3041.8754638526229</c:v>
                </c:pt>
                <c:pt idx="6772">
                  <c:v>3240.1369484137799</c:v>
                </c:pt>
                <c:pt idx="6773">
                  <c:v>3309.3095323478929</c:v>
                </c:pt>
                <c:pt idx="6774">
                  <c:v>3286.5845648695386</c:v>
                </c:pt>
                <c:pt idx="6775">
                  <c:v>3322.6119523352227</c:v>
                </c:pt>
                <c:pt idx="6776">
                  <c:v>3391.2302687698639</c:v>
                </c:pt>
                <c:pt idx="6777">
                  <c:v>3404.7543957569819</c:v>
                </c:pt>
                <c:pt idx="6778">
                  <c:v>3397.4934915138983</c:v>
                </c:pt>
                <c:pt idx="6779">
                  <c:v>3365.4014032944656</c:v>
                </c:pt>
                <c:pt idx="6780">
                  <c:v>3371.4429190387114</c:v>
                </c:pt>
                <c:pt idx="6781">
                  <c:v>3434.2968534788433</c:v>
                </c:pt>
                <c:pt idx="6782">
                  <c:v>3526.9703793905719</c:v>
                </c:pt>
                <c:pt idx="6783">
                  <c:v>3596.4755238243683</c:v>
                </c:pt>
                <c:pt idx="6784">
                  <c:v>3699.0704379766471</c:v>
                </c:pt>
                <c:pt idx="6785">
                  <c:v>3801.7762056288198</c:v>
                </c:pt>
                <c:pt idx="6786">
                  <c:v>3726.1741187008306</c:v>
                </c:pt>
                <c:pt idx="6787">
                  <c:v>3463.8393112007043</c:v>
                </c:pt>
                <c:pt idx="6788">
                  <c:v>3255.2130243994197</c:v>
                </c:pt>
                <c:pt idx="6789">
                  <c:v>2908.2415697299093</c:v>
                </c:pt>
                <c:pt idx="6790">
                  <c:v>2642.9137177326329</c:v>
                </c:pt>
                <c:pt idx="6791">
                  <c:v>2411.7287437028358</c:v>
                </c:pt>
                <c:pt idx="6792">
                  <c:v>2408.1814317062149</c:v>
                </c:pt>
                <c:pt idx="6793">
                  <c:v>2353.3643760084278</c:v>
                </c:pt>
                <c:pt idx="6794">
                  <c:v>2347.3782870141295</c:v>
                </c:pt>
                <c:pt idx="6795">
                  <c:v>2528.4020523417053</c:v>
                </c:pt>
                <c:pt idx="6796">
                  <c:v>2695.4582766825847</c:v>
                </c:pt>
                <c:pt idx="6797">
                  <c:v>2746.3400331341199</c:v>
                </c:pt>
                <c:pt idx="6798">
                  <c:v>2665.749538710882</c:v>
                </c:pt>
                <c:pt idx="6799">
                  <c:v>2644.1331062314716</c:v>
                </c:pt>
                <c:pt idx="6800">
                  <c:v>2612.8169925112998</c:v>
                </c:pt>
                <c:pt idx="6801">
                  <c:v>2635.2093994899715</c:v>
                </c:pt>
                <c:pt idx="6802">
                  <c:v>2671.6247742052856</c:v>
                </c:pt>
                <c:pt idx="6803">
                  <c:v>2674.7286722023291</c:v>
                </c:pt>
                <c:pt idx="6804">
                  <c:v>2696.3451046817399</c:v>
                </c:pt>
                <c:pt idx="6805">
                  <c:v>2748.3353961322191</c:v>
                </c:pt>
                <c:pt idx="6806">
                  <c:v>2750.4970393801605</c:v>
                </c:pt>
                <c:pt idx="6807">
                  <c:v>2712.3634354164824</c:v>
                </c:pt>
                <c:pt idx="6808">
                  <c:v>2687.6431049400285</c:v>
                </c:pt>
                <c:pt idx="6809">
                  <c:v>2647.4032844783565</c:v>
                </c:pt>
                <c:pt idx="6810">
                  <c:v>2635.4311064897602</c:v>
                </c:pt>
                <c:pt idx="6811">
                  <c:v>2535.9955170844723</c:v>
                </c:pt>
                <c:pt idx="6812">
                  <c:v>2379.0823879839318</c:v>
                </c:pt>
                <c:pt idx="6813">
                  <c:v>2202.3264824022908</c:v>
                </c:pt>
                <c:pt idx="6814">
                  <c:v>2125.8929942250938</c:v>
                </c:pt>
                <c:pt idx="6815">
                  <c:v>2151.8881399503334</c:v>
                </c:pt>
                <c:pt idx="6816">
                  <c:v>2054.8359007927752</c:v>
                </c:pt>
                <c:pt idx="6817">
                  <c:v>1990.4854441040688</c:v>
                </c:pt>
                <c:pt idx="6818">
                  <c:v>2060.2122955376544</c:v>
                </c:pt>
                <c:pt idx="6819">
                  <c:v>2312.293154297548</c:v>
                </c:pt>
                <c:pt idx="6820">
                  <c:v>2412.615571701991</c:v>
                </c:pt>
                <c:pt idx="6821">
                  <c:v>2487.607964380561</c:v>
                </c:pt>
                <c:pt idx="6822">
                  <c:v>2452.6336851638744</c:v>
                </c:pt>
                <c:pt idx="6823">
                  <c:v>2393.216209220469</c:v>
                </c:pt>
                <c:pt idx="6824">
                  <c:v>2400.3662599636586</c:v>
                </c:pt>
                <c:pt idx="6825">
                  <c:v>2488.7164993795054</c:v>
                </c:pt>
                <c:pt idx="6826">
                  <c:v>2445.0402204211068</c:v>
                </c:pt>
                <c:pt idx="6827">
                  <c:v>2465.2709841518372</c:v>
                </c:pt>
                <c:pt idx="6828">
                  <c:v>2437.4467556783397</c:v>
                </c:pt>
                <c:pt idx="6829">
                  <c:v>2585.6024582872219</c:v>
                </c:pt>
                <c:pt idx="6830">
                  <c:v>2583.3299615393862</c:v>
                </c:pt>
                <c:pt idx="6831">
                  <c:v>2652.8351059731831</c:v>
                </c:pt>
                <c:pt idx="6832">
                  <c:v>2693.6846206842738</c:v>
                </c:pt>
                <c:pt idx="6833">
                  <c:v>2884.1309335028745</c:v>
                </c:pt>
                <c:pt idx="6834">
                  <c:v>2949.0910844410005</c:v>
                </c:pt>
                <c:pt idx="6835">
                  <c:v>3089.6533223071146</c:v>
                </c:pt>
                <c:pt idx="6836">
                  <c:v>3038.1064448562133</c:v>
                </c:pt>
                <c:pt idx="6837">
                  <c:v>3110.1612197875811</c:v>
                </c:pt>
                <c:pt idx="6838">
                  <c:v>3169.4678422310922</c:v>
                </c:pt>
                <c:pt idx="6839">
                  <c:v>3226.889955176398</c:v>
                </c:pt>
                <c:pt idx="6840">
                  <c:v>3286.972552119169</c:v>
                </c:pt>
                <c:pt idx="6841">
                  <c:v>3280.4876223753458</c:v>
                </c:pt>
                <c:pt idx="6842">
                  <c:v>3407.9137205039729</c:v>
                </c:pt>
                <c:pt idx="6843">
                  <c:v>3613.1035488085304</c:v>
                </c:pt>
                <c:pt idx="6844">
                  <c:v>3750.4510351777071</c:v>
                </c:pt>
                <c:pt idx="6845">
                  <c:v>3941.0082014962018</c:v>
                </c:pt>
                <c:pt idx="6846">
                  <c:v>3735.3195324421199</c:v>
                </c:pt>
                <c:pt idx="6847">
                  <c:v>3365.6231102942547</c:v>
                </c:pt>
                <c:pt idx="6848">
                  <c:v>3188.6454977128251</c:v>
                </c:pt>
                <c:pt idx="6849">
                  <c:v>3400.4865360110471</c:v>
                </c:pt>
                <c:pt idx="6850">
                  <c:v>3218.8530764340526</c:v>
                </c:pt>
                <c:pt idx="6851">
                  <c:v>3084.2769275622363</c:v>
                </c:pt>
                <c:pt idx="6852">
                  <c:v>2957.2388166832393</c:v>
                </c:pt>
                <c:pt idx="6853">
                  <c:v>2982.6242681590597</c:v>
                </c:pt>
                <c:pt idx="6854">
                  <c:v>3056.064711839108</c:v>
                </c:pt>
                <c:pt idx="6855">
                  <c:v>3331.5356590767233</c:v>
                </c:pt>
                <c:pt idx="6856">
                  <c:v>3595.7549760750549</c:v>
                </c:pt>
                <c:pt idx="6857">
                  <c:v>3657.2786685164538</c:v>
                </c:pt>
                <c:pt idx="6858">
                  <c:v>3776.4461809029472</c:v>
                </c:pt>
                <c:pt idx="6859">
                  <c:v>3850.3854653325197</c:v>
                </c:pt>
                <c:pt idx="6860">
                  <c:v>3875.8817703082345</c:v>
                </c:pt>
                <c:pt idx="6861">
                  <c:v>3908.8606865268225</c:v>
                </c:pt>
                <c:pt idx="6862">
                  <c:v>3913.4611067724404</c:v>
                </c:pt>
                <c:pt idx="6863">
                  <c:v>3929.3131572573416</c:v>
                </c:pt>
                <c:pt idx="6864">
                  <c:v>3827.9376316039015</c:v>
                </c:pt>
                <c:pt idx="6865">
                  <c:v>3845.0644973375884</c:v>
                </c:pt>
                <c:pt idx="6866">
                  <c:v>3791.3005498887983</c:v>
                </c:pt>
                <c:pt idx="6867">
                  <c:v>3781.8225756478255</c:v>
                </c:pt>
                <c:pt idx="6868">
                  <c:v>3773.3977096558506</c:v>
                </c:pt>
                <c:pt idx="6869">
                  <c:v>3720.298883206427</c:v>
                </c:pt>
                <c:pt idx="6870">
                  <c:v>3529.5754366380902</c:v>
                </c:pt>
                <c:pt idx="6871">
                  <c:v>3240.5803624133573</c:v>
                </c:pt>
                <c:pt idx="6872">
                  <c:v>3053.9030685911671</c:v>
                </c:pt>
                <c:pt idx="6873">
                  <c:v>2956.9616829335032</c:v>
                </c:pt>
                <c:pt idx="6874">
                  <c:v>2923.3176457155491</c:v>
                </c:pt>
                <c:pt idx="6875">
                  <c:v>2960.4535681801772</c:v>
                </c:pt>
                <c:pt idx="6876">
                  <c:v>2919.7703337189278</c:v>
                </c:pt>
                <c:pt idx="6877">
                  <c:v>2968.6013004224169</c:v>
                </c:pt>
                <c:pt idx="6878">
                  <c:v>3038.8269926055268</c:v>
                </c:pt>
                <c:pt idx="6879">
                  <c:v>3296.6168066099826</c:v>
                </c:pt>
                <c:pt idx="6880">
                  <c:v>3357.9187920515933</c:v>
                </c:pt>
                <c:pt idx="6881">
                  <c:v>3432.9666114801103</c:v>
                </c:pt>
                <c:pt idx="6882">
                  <c:v>3607.3391668140212</c:v>
                </c:pt>
                <c:pt idx="6883">
                  <c:v>3694.1928839812931</c:v>
                </c:pt>
                <c:pt idx="6884">
                  <c:v>3657.9437895158203</c:v>
                </c:pt>
                <c:pt idx="6885">
                  <c:v>3615.3760455563656</c:v>
                </c:pt>
                <c:pt idx="6886">
                  <c:v>3648.6320955246892</c:v>
                </c:pt>
                <c:pt idx="6887">
                  <c:v>3703.0057372228989</c:v>
                </c:pt>
                <c:pt idx="6888">
                  <c:v>3655.8929997677737</c:v>
                </c:pt>
                <c:pt idx="6889">
                  <c:v>3738.2571501893221</c:v>
                </c:pt>
                <c:pt idx="6890">
                  <c:v>3738.7005641888995</c:v>
                </c:pt>
                <c:pt idx="6891">
                  <c:v>4001.4787856886041</c:v>
                </c:pt>
                <c:pt idx="6892">
                  <c:v>4132.2304888140634</c:v>
                </c:pt>
                <c:pt idx="6893">
                  <c:v>4234.7699762163948</c:v>
                </c:pt>
                <c:pt idx="6894">
                  <c:v>4233.7722947173452</c:v>
                </c:pt>
                <c:pt idx="6895">
                  <c:v>4172.8028697754189</c:v>
                </c:pt>
                <c:pt idx="6896">
                  <c:v>3946.052035741398</c:v>
                </c:pt>
                <c:pt idx="6897">
                  <c:v>3833.3140263487808</c:v>
                </c:pt>
                <c:pt idx="6898">
                  <c:v>3742.2478761855205</c:v>
                </c:pt>
                <c:pt idx="6899">
                  <c:v>3659.4957385143421</c:v>
                </c:pt>
                <c:pt idx="6900">
                  <c:v>3617.0942748047291</c:v>
                </c:pt>
                <c:pt idx="6901">
                  <c:v>3655.4495857681959</c:v>
                </c:pt>
                <c:pt idx="6902">
                  <c:v>3742.6358634351514</c:v>
                </c:pt>
                <c:pt idx="6903">
                  <c:v>3787.1989703927047</c:v>
                </c:pt>
                <c:pt idx="6904">
                  <c:v>3808.5936958723264</c:v>
                </c:pt>
                <c:pt idx="6905">
                  <c:v>3808.3165621225908</c:v>
                </c:pt>
                <c:pt idx="6906">
                  <c:v>3810.2010716207951</c:v>
                </c:pt>
                <c:pt idx="6907">
                  <c:v>3809.5913773713764</c:v>
                </c:pt>
                <c:pt idx="6908">
                  <c:v>3714.6453547118122</c:v>
                </c:pt>
                <c:pt idx="6909">
                  <c:v>3754.1092006742224</c:v>
                </c:pt>
                <c:pt idx="6910">
                  <c:v>3856.7041148265016</c:v>
                </c:pt>
                <c:pt idx="6911">
                  <c:v>3956.9711054809973</c:v>
                </c:pt>
                <c:pt idx="6912">
                  <c:v>4057.5706566351764</c:v>
                </c:pt>
                <c:pt idx="6913">
                  <c:v>4377.9926980799755</c:v>
                </c:pt>
                <c:pt idx="6914">
                  <c:v>4519.6634709450345</c:v>
                </c:pt>
                <c:pt idx="6915">
                  <c:v>4596.484946371862</c:v>
                </c:pt>
                <c:pt idx="6916">
                  <c:v>4919.0132043146559</c:v>
                </c:pt>
                <c:pt idx="6917">
                  <c:v>4894.7917145877263</c:v>
                </c:pt>
                <c:pt idx="6918">
                  <c:v>4686.4979882861253</c:v>
                </c:pt>
                <c:pt idx="6919">
                  <c:v>4498.3241722153607</c:v>
                </c:pt>
                <c:pt idx="6920">
                  <c:v>4383.3136660749078</c:v>
                </c:pt>
                <c:pt idx="6921">
                  <c:v>4291.4715414123866</c:v>
                </c:pt>
                <c:pt idx="6922">
                  <c:v>4098.4755980962154</c:v>
                </c:pt>
                <c:pt idx="6923">
                  <c:v>3950.2090419874385</c:v>
                </c:pt>
                <c:pt idx="6924">
                  <c:v>3820.2333133612397</c:v>
                </c:pt>
                <c:pt idx="6925">
                  <c:v>3896.9439352881732</c:v>
                </c:pt>
                <c:pt idx="6926">
                  <c:v>3976.3704679625193</c:v>
                </c:pt>
                <c:pt idx="6927">
                  <c:v>4147.6945520493346</c:v>
                </c:pt>
                <c:pt idx="6928">
                  <c:v>4367.2953353401654</c:v>
                </c:pt>
                <c:pt idx="6929">
                  <c:v>4464.2367209978283</c:v>
                </c:pt>
                <c:pt idx="6930">
                  <c:v>4552.4206801638338</c:v>
                </c:pt>
                <c:pt idx="6931">
                  <c:v>4543.5524001722806</c:v>
                </c:pt>
                <c:pt idx="6932">
                  <c:v>4506.5273312075469</c:v>
                </c:pt>
                <c:pt idx="6933">
                  <c:v>4513.4556749509475</c:v>
                </c:pt>
                <c:pt idx="6934">
                  <c:v>4558.6284761579209</c:v>
                </c:pt>
                <c:pt idx="6935">
                  <c:v>4627.7456333420869</c:v>
                </c:pt>
                <c:pt idx="6936">
                  <c:v>4639.2743973311053</c:v>
                </c:pt>
                <c:pt idx="6937">
                  <c:v>4688.9367652838027</c:v>
                </c:pt>
                <c:pt idx="6938">
                  <c:v>4852.5011043780078</c:v>
                </c:pt>
                <c:pt idx="6939">
                  <c:v>5160.4521270846853</c:v>
                </c:pt>
                <c:pt idx="6940">
                  <c:v>5310.7140461915615</c:v>
                </c:pt>
                <c:pt idx="6941">
                  <c:v>5298.1876007034925</c:v>
                </c:pt>
                <c:pt idx="6942">
                  <c:v>4914.0802235693545</c:v>
                </c:pt>
                <c:pt idx="6943">
                  <c:v>4447.3869890138776</c:v>
                </c:pt>
                <c:pt idx="6944">
                  <c:v>3977.3681494615694</c:v>
                </c:pt>
                <c:pt idx="6945">
                  <c:v>3658.3872035153977</c:v>
                </c:pt>
                <c:pt idx="6946">
                  <c:v>3412.4587139996438</c:v>
                </c:pt>
                <c:pt idx="6947">
                  <c:v>3245.8459036583422</c:v>
                </c:pt>
                <c:pt idx="6948">
                  <c:v>3127.2880855212679</c:v>
                </c:pt>
                <c:pt idx="6949">
                  <c:v>3130.6691172680476</c:v>
                </c:pt>
                <c:pt idx="6950">
                  <c:v>3346.2237478127327</c:v>
                </c:pt>
                <c:pt idx="6951">
                  <c:v>3604.0689885671359</c:v>
                </c:pt>
                <c:pt idx="6952">
                  <c:v>3714.3127942121287</c:v>
                </c:pt>
                <c:pt idx="6953">
                  <c:v>3820.1224598613458</c:v>
                </c:pt>
                <c:pt idx="6954">
                  <c:v>3841.84974584065</c:v>
                </c:pt>
                <c:pt idx="6955">
                  <c:v>3722.1833927046318</c:v>
                </c:pt>
                <c:pt idx="6956">
                  <c:v>3605.066670066185</c:v>
                </c:pt>
                <c:pt idx="6957">
                  <c:v>3534.3421371335503</c:v>
                </c:pt>
                <c:pt idx="6958">
                  <c:v>3464.449005450123</c:v>
                </c:pt>
                <c:pt idx="6959">
                  <c:v>3435.2945349778925</c:v>
                </c:pt>
                <c:pt idx="6960">
                  <c:v>3382.6391225280468</c:v>
                </c:pt>
                <c:pt idx="6961">
                  <c:v>3408.9114020030224</c:v>
                </c:pt>
                <c:pt idx="6962">
                  <c:v>3522.5362393947953</c:v>
                </c:pt>
                <c:pt idx="6963">
                  <c:v>3795.7346898845749</c:v>
                </c:pt>
                <c:pt idx="6964">
                  <c:v>3990.8922764486874</c:v>
                </c:pt>
                <c:pt idx="6965">
                  <c:v>4063.6675991293691</c:v>
                </c:pt>
                <c:pt idx="6966">
                  <c:v>3815.0786256161491</c:v>
                </c:pt>
                <c:pt idx="6967">
                  <c:v>3425.151439737554</c:v>
                </c:pt>
                <c:pt idx="6968">
                  <c:v>3118.6969392794508</c:v>
                </c:pt>
                <c:pt idx="6969">
                  <c:v>3131.3896650173615</c:v>
                </c:pt>
                <c:pt idx="6970">
                  <c:v>3022.1435408714178</c:v>
                </c:pt>
                <c:pt idx="6971">
                  <c:v>2921.71026996708</c:v>
                </c:pt>
                <c:pt idx="6972">
                  <c:v>2819.3370628145904</c:v>
                </c:pt>
                <c:pt idx="6973">
                  <c:v>2999.1968663932744</c:v>
                </c:pt>
                <c:pt idx="6974">
                  <c:v>3068.7020108270708</c:v>
                </c:pt>
                <c:pt idx="6975">
                  <c:v>3159.3801737407002</c:v>
                </c:pt>
                <c:pt idx="6976">
                  <c:v>3141.6436137575943</c:v>
                </c:pt>
                <c:pt idx="6977">
                  <c:v>3118.7523660293978</c:v>
                </c:pt>
                <c:pt idx="6978">
                  <c:v>3113.320544534572</c:v>
                </c:pt>
                <c:pt idx="6979">
                  <c:v>3119.7500475284478</c:v>
                </c:pt>
                <c:pt idx="6980">
                  <c:v>3072.5818833233757</c:v>
                </c:pt>
                <c:pt idx="6981">
                  <c:v>3063.7690300817694</c:v>
                </c:pt>
                <c:pt idx="6982">
                  <c:v>3027.0765216167192</c:v>
                </c:pt>
                <c:pt idx="6983">
                  <c:v>3014.383795878809</c:v>
                </c:pt>
                <c:pt idx="6984">
                  <c:v>2952.4166894378322</c:v>
                </c:pt>
                <c:pt idx="6985">
                  <c:v>2925.8672762131205</c:v>
                </c:pt>
                <c:pt idx="6986">
                  <c:v>3042.7622918517786</c:v>
                </c:pt>
                <c:pt idx="6987">
                  <c:v>3237.4764644163138</c:v>
                </c:pt>
                <c:pt idx="6988">
                  <c:v>3457.6869419565642</c:v>
                </c:pt>
                <c:pt idx="6989">
                  <c:v>3569.1501361003961</c:v>
                </c:pt>
                <c:pt idx="6990">
                  <c:v>3451.5899994623715</c:v>
                </c:pt>
                <c:pt idx="6991">
                  <c:v>3334.4178500739777</c:v>
                </c:pt>
                <c:pt idx="6992">
                  <c:v>3317.6789715899217</c:v>
                </c:pt>
                <c:pt idx="6993">
                  <c:v>3239.4718274144134</c:v>
                </c:pt>
                <c:pt idx="6994">
                  <c:v>3129.2280217694206</c:v>
                </c:pt>
                <c:pt idx="6995">
                  <c:v>3056.1201385890554</c:v>
                </c:pt>
                <c:pt idx="6996">
                  <c:v>3004.3515541383645</c:v>
                </c:pt>
                <c:pt idx="6997">
                  <c:v>2959.0124726815502</c:v>
                </c:pt>
                <c:pt idx="6998">
                  <c:v>3023.4183561202035</c:v>
                </c:pt>
                <c:pt idx="6999">
                  <c:v>3441.6131844718739</c:v>
                </c:pt>
                <c:pt idx="7000">
                  <c:v>3086.0505835605463</c:v>
                </c:pt>
                <c:pt idx="7001">
                  <c:v>3192.8579307088125</c:v>
                </c:pt>
                <c:pt idx="7002">
                  <c:v>3130.6136905181006</c:v>
                </c:pt>
                <c:pt idx="7003">
                  <c:v>3049.4135018454431</c:v>
                </c:pt>
                <c:pt idx="7004">
                  <c:v>3007.5663056353028</c:v>
                </c:pt>
                <c:pt idx="7005">
                  <c:v>2924.0381934648626</c:v>
                </c:pt>
                <c:pt idx="7006">
                  <c:v>2929.2483079599001</c:v>
                </c:pt>
                <c:pt idx="7007">
                  <c:v>2920.7125884680308</c:v>
                </c:pt>
                <c:pt idx="7008">
                  <c:v>2922.5416712162883</c:v>
                </c:pt>
                <c:pt idx="7009">
                  <c:v>2952.6938231875688</c:v>
                </c:pt>
                <c:pt idx="7010">
                  <c:v>2980.9614656606441</c:v>
                </c:pt>
                <c:pt idx="7011">
                  <c:v>3073.6904183223191</c:v>
                </c:pt>
                <c:pt idx="7012">
                  <c:v>3123.1865060251748</c:v>
                </c:pt>
                <c:pt idx="7013">
                  <c:v>3197.1812172046953</c:v>
                </c:pt>
                <c:pt idx="7014">
                  <c:v>3230.1047066733354</c:v>
                </c:pt>
                <c:pt idx="7015">
                  <c:v>3077.4594373187297</c:v>
                </c:pt>
                <c:pt idx="7016">
                  <c:v>2968.4350201725747</c:v>
                </c:pt>
                <c:pt idx="7017">
                  <c:v>2888.3987932488094</c:v>
                </c:pt>
                <c:pt idx="7018">
                  <c:v>2800.9353818321179</c:v>
                </c:pt>
                <c:pt idx="7019">
                  <c:v>2818.0068208158573</c:v>
                </c:pt>
                <c:pt idx="7020">
                  <c:v>2852.205125533284</c:v>
                </c:pt>
                <c:pt idx="7021">
                  <c:v>2846.4407435387739</c:v>
                </c:pt>
                <c:pt idx="7022">
                  <c:v>2901.0360922367722</c:v>
                </c:pt>
                <c:pt idx="7023">
                  <c:v>3235.2039676684785</c:v>
                </c:pt>
                <c:pt idx="7024">
                  <c:v>3205.4398029468289</c:v>
                </c:pt>
                <c:pt idx="7025">
                  <c:v>3170.7426574798774</c:v>
                </c:pt>
                <c:pt idx="7026">
                  <c:v>3088.6556408080651</c:v>
                </c:pt>
                <c:pt idx="7027">
                  <c:v>3039.4921136048933</c:v>
                </c:pt>
                <c:pt idx="7028">
                  <c:v>3008.7302673841941</c:v>
                </c:pt>
                <c:pt idx="7029">
                  <c:v>2962.6152114281181</c:v>
                </c:pt>
                <c:pt idx="7030">
                  <c:v>2992.6010831495569</c:v>
                </c:pt>
                <c:pt idx="7031">
                  <c:v>2989.9405991520912</c:v>
                </c:pt>
                <c:pt idx="7032">
                  <c:v>2968.7121539223112</c:v>
                </c:pt>
                <c:pt idx="7033">
                  <c:v>2974.5319626667674</c:v>
                </c:pt>
                <c:pt idx="7034">
                  <c:v>2978.9106759125971</c:v>
                </c:pt>
                <c:pt idx="7035">
                  <c:v>3040.8777823535734</c:v>
                </c:pt>
                <c:pt idx="7036">
                  <c:v>3198.8440197031109</c:v>
                </c:pt>
                <c:pt idx="7037">
                  <c:v>3326.8798120811575</c:v>
                </c:pt>
                <c:pt idx="7038">
                  <c:v>3333.6973023246642</c:v>
                </c:pt>
                <c:pt idx="7039">
                  <c:v>3267.4623361377526</c:v>
                </c:pt>
                <c:pt idx="7040">
                  <c:v>3199.2874337026892</c:v>
                </c:pt>
                <c:pt idx="7041">
                  <c:v>3244.2939546598204</c:v>
                </c:pt>
                <c:pt idx="7042">
                  <c:v>3230.7698276727019</c:v>
                </c:pt>
                <c:pt idx="7043">
                  <c:v>3139.7591042593895</c:v>
                </c:pt>
                <c:pt idx="7044">
                  <c:v>3063.6581765818751</c:v>
                </c:pt>
                <c:pt idx="7045">
                  <c:v>3051.6859985932788</c:v>
                </c:pt>
                <c:pt idx="7046">
                  <c:v>3018.5962288747965</c:v>
                </c:pt>
                <c:pt idx="7047">
                  <c:v>3014.0512353791255</c:v>
                </c:pt>
                <c:pt idx="7048">
                  <c:v>3060.2771448350954</c:v>
                </c:pt>
                <c:pt idx="7049">
                  <c:v>3082.3369913140837</c:v>
                </c:pt>
                <c:pt idx="7050">
                  <c:v>3051.0763043438596</c:v>
                </c:pt>
                <c:pt idx="7051">
                  <c:v>2968.8230074222056</c:v>
                </c:pt>
                <c:pt idx="7052">
                  <c:v>2899.8167037379335</c:v>
                </c:pt>
                <c:pt idx="7053">
                  <c:v>2781.5914461005432</c:v>
                </c:pt>
                <c:pt idx="7054">
                  <c:v>2763.6331791176481</c:v>
                </c:pt>
                <c:pt idx="7055">
                  <c:v>2702.4420471759322</c:v>
                </c:pt>
                <c:pt idx="7056">
                  <c:v>2745.8966191345421</c:v>
                </c:pt>
                <c:pt idx="7057">
                  <c:v>2810.5242095729845</c:v>
                </c:pt>
                <c:pt idx="7058">
                  <c:v>2875.539787261057</c:v>
                </c:pt>
                <c:pt idx="7059">
                  <c:v>3038.7161391056325</c:v>
                </c:pt>
                <c:pt idx="7060">
                  <c:v>3219.8507579331022</c:v>
                </c:pt>
                <c:pt idx="7061">
                  <c:v>3244.7927954093448</c:v>
                </c:pt>
                <c:pt idx="7062">
                  <c:v>3238.030731915786</c:v>
                </c:pt>
                <c:pt idx="7063">
                  <c:v>3208.1557136942415</c:v>
                </c:pt>
                <c:pt idx="7064">
                  <c:v>3154.1146324957153</c:v>
                </c:pt>
                <c:pt idx="7065">
                  <c:v>2987.6681024042555</c:v>
                </c:pt>
                <c:pt idx="7066">
                  <c:v>2870.606806515756</c:v>
                </c:pt>
                <c:pt idx="7067">
                  <c:v>2883.853799753138</c:v>
                </c:pt>
                <c:pt idx="7068">
                  <c:v>2979.9637841615936</c:v>
                </c:pt>
                <c:pt idx="7069">
                  <c:v>3008.3977068845106</c:v>
                </c:pt>
                <c:pt idx="7070">
                  <c:v>2909.2392512289589</c:v>
                </c:pt>
                <c:pt idx="7071">
                  <c:v>2879.0316725077309</c:v>
                </c:pt>
                <c:pt idx="7072">
                  <c:v>2854.1450617814362</c:v>
                </c:pt>
                <c:pt idx="7073">
                  <c:v>2853.4245140321218</c:v>
                </c:pt>
                <c:pt idx="7074">
                  <c:v>2840.787215044159</c:v>
                </c:pt>
                <c:pt idx="7075">
                  <c:v>2719.0146454101473</c:v>
                </c:pt>
                <c:pt idx="7076">
                  <c:v>2550.0184848211152</c:v>
                </c:pt>
                <c:pt idx="7077">
                  <c:v>2538.5451475820437</c:v>
                </c:pt>
                <c:pt idx="7078">
                  <c:v>2491.5986903767598</c:v>
                </c:pt>
                <c:pt idx="7079">
                  <c:v>2470.2039648971386</c:v>
                </c:pt>
                <c:pt idx="7080">
                  <c:v>2453.1879526633466</c:v>
                </c:pt>
                <c:pt idx="7081">
                  <c:v>2529.3443070908074</c:v>
                </c:pt>
                <c:pt idx="7082">
                  <c:v>2726.9960974025448</c:v>
                </c:pt>
                <c:pt idx="7083">
                  <c:v>2882.6898380042471</c:v>
                </c:pt>
                <c:pt idx="7084">
                  <c:v>3197.6800579542196</c:v>
                </c:pt>
                <c:pt idx="7085">
                  <c:v>3188.4237907130364</c:v>
                </c:pt>
                <c:pt idx="7086">
                  <c:v>3245.1807826589757</c:v>
                </c:pt>
                <c:pt idx="7087">
                  <c:v>3117.5329775305599</c:v>
                </c:pt>
                <c:pt idx="7088">
                  <c:v>3039.4366868549459</c:v>
                </c:pt>
                <c:pt idx="7089">
                  <c:v>2958.2919249322363</c:v>
                </c:pt>
                <c:pt idx="7090">
                  <c:v>2917.3869834711982</c:v>
                </c:pt>
                <c:pt idx="7091">
                  <c:v>2935.7332377037233</c:v>
                </c:pt>
                <c:pt idx="7092">
                  <c:v>2856.9163992787962</c:v>
                </c:pt>
                <c:pt idx="7093">
                  <c:v>2935.2898237041459</c:v>
                </c:pt>
                <c:pt idx="7094">
                  <c:v>2973.7005614175596</c:v>
                </c:pt>
                <c:pt idx="7095">
                  <c:v>2996.2038218961256</c:v>
                </c:pt>
                <c:pt idx="7096">
                  <c:v>3018.263668375113</c:v>
                </c:pt>
                <c:pt idx="7097">
                  <c:v>3054.5681895905336</c:v>
                </c:pt>
                <c:pt idx="7098">
                  <c:v>3067.150061828549</c:v>
                </c:pt>
                <c:pt idx="7099">
                  <c:v>3013.330687629812</c:v>
                </c:pt>
                <c:pt idx="7100">
                  <c:v>2993.3216308988704</c:v>
                </c:pt>
                <c:pt idx="7101">
                  <c:v>2957.0171096834506</c:v>
                </c:pt>
                <c:pt idx="7102">
                  <c:v>2963.7237464270625</c:v>
                </c:pt>
                <c:pt idx="7103">
                  <c:v>2885.7383092513433</c:v>
                </c:pt>
                <c:pt idx="7104">
                  <c:v>2840.399227794529</c:v>
                </c:pt>
                <c:pt idx="7105">
                  <c:v>2827.1522345571466</c:v>
                </c:pt>
                <c:pt idx="7106">
                  <c:v>2856.4175585292714</c:v>
                </c:pt>
                <c:pt idx="7107">
                  <c:v>3021.3675663721569</c:v>
                </c:pt>
                <c:pt idx="7108">
                  <c:v>3311.9145895954116</c:v>
                </c:pt>
                <c:pt idx="7109">
                  <c:v>3417.89053549447</c:v>
                </c:pt>
                <c:pt idx="7110">
                  <c:v>3427.0359492357588</c:v>
                </c:pt>
                <c:pt idx="7111">
                  <c:v>3383.5813772771494</c:v>
                </c:pt>
                <c:pt idx="7112">
                  <c:v>3161.8189507383777</c:v>
                </c:pt>
                <c:pt idx="7113">
                  <c:v>3097.1913602999348</c:v>
                </c:pt>
                <c:pt idx="7114">
                  <c:v>2947.3728551926365</c:v>
                </c:pt>
                <c:pt idx="7115">
                  <c:v>2908.1861429799624</c:v>
                </c:pt>
                <c:pt idx="7116">
                  <c:v>2917.9966777206178</c:v>
                </c:pt>
                <c:pt idx="7117">
                  <c:v>2938.7817089508198</c:v>
                </c:pt>
                <c:pt idx="7118">
                  <c:v>3182.3268482188437</c:v>
                </c:pt>
                <c:pt idx="7119">
                  <c:v>3458.9617572053494</c:v>
                </c:pt>
                <c:pt idx="7120">
                  <c:v>3555.7922893631189</c:v>
                </c:pt>
                <c:pt idx="7121">
                  <c:v>3664.9275600091682</c:v>
                </c:pt>
                <c:pt idx="7122">
                  <c:v>3623.1912172989219</c:v>
                </c:pt>
                <c:pt idx="7123">
                  <c:v>3429.9735669829611</c:v>
                </c:pt>
                <c:pt idx="7124">
                  <c:v>3243.5734069105069</c:v>
                </c:pt>
                <c:pt idx="7125">
                  <c:v>3067.9814630777573</c:v>
                </c:pt>
                <c:pt idx="7126">
                  <c:v>3093.4777680534721</c:v>
                </c:pt>
                <c:pt idx="7127">
                  <c:v>3121.8562640264417</c:v>
                </c:pt>
                <c:pt idx="7128">
                  <c:v>3112.2120095356277</c:v>
                </c:pt>
                <c:pt idx="7129">
                  <c:v>3133.8838687649854</c:v>
                </c:pt>
                <c:pt idx="7130">
                  <c:v>3190.1974467113473</c:v>
                </c:pt>
                <c:pt idx="7131">
                  <c:v>3462.7307762017599</c:v>
                </c:pt>
                <c:pt idx="7132">
                  <c:v>3636.4936372862517</c:v>
                </c:pt>
                <c:pt idx="7133">
                  <c:v>3677.3431519973424</c:v>
                </c:pt>
                <c:pt idx="7134">
                  <c:v>3602.4616128186667</c:v>
                </c:pt>
                <c:pt idx="7135">
                  <c:v>3619.25591805267</c:v>
                </c:pt>
                <c:pt idx="7136">
                  <c:v>3253.8827824006867</c:v>
                </c:pt>
                <c:pt idx="7137">
                  <c:v>3317.6235448399739</c:v>
                </c:pt>
                <c:pt idx="7138">
                  <c:v>3147.4079957521039</c:v>
                </c:pt>
                <c:pt idx="7139">
                  <c:v>3214.4189364382764</c:v>
                </c:pt>
                <c:pt idx="7140">
                  <c:v>2872.4358892640139</c:v>
                </c:pt>
                <c:pt idx="7141">
                  <c:v>2881.082462255778</c:v>
                </c:pt>
                <c:pt idx="7142">
                  <c:v>3071.2516413246426</c:v>
                </c:pt>
                <c:pt idx="7143">
                  <c:v>3156.1654222437619</c:v>
                </c:pt>
                <c:pt idx="7144">
                  <c:v>3045.7553363489278</c:v>
                </c:pt>
                <c:pt idx="7145">
                  <c:v>3170.0221097305634</c:v>
                </c:pt>
                <c:pt idx="7146">
                  <c:v>3152.8398172469301</c:v>
                </c:pt>
                <c:pt idx="7147">
                  <c:v>3117.2558437808234</c:v>
                </c:pt>
                <c:pt idx="7148">
                  <c:v>3117.5329775305599</c:v>
                </c:pt>
                <c:pt idx="7149">
                  <c:v>3108.1658567894815</c:v>
                </c:pt>
                <c:pt idx="7150">
                  <c:v>3118.2535252798734</c:v>
                </c:pt>
                <c:pt idx="7151">
                  <c:v>3122.2996780260196</c:v>
                </c:pt>
                <c:pt idx="7152">
                  <c:v>3103.6762900437584</c:v>
                </c:pt>
                <c:pt idx="7153">
                  <c:v>3170.4655237301417</c:v>
                </c:pt>
                <c:pt idx="7154">
                  <c:v>3212.1464396904403</c:v>
                </c:pt>
                <c:pt idx="7155">
                  <c:v>3332.4779138258255</c:v>
                </c:pt>
                <c:pt idx="7156">
                  <c:v>3430.694114732275</c:v>
                </c:pt>
                <c:pt idx="7157">
                  <c:v>3429.2530192336476</c:v>
                </c:pt>
                <c:pt idx="7158">
                  <c:v>3454.3059102097845</c:v>
                </c:pt>
                <c:pt idx="7159">
                  <c:v>3366.9533522929878</c:v>
                </c:pt>
                <c:pt idx="7160">
                  <c:v>3135.0478305138768</c:v>
                </c:pt>
                <c:pt idx="7161">
                  <c:v>2884.2972137527158</c:v>
                </c:pt>
                <c:pt idx="7162">
                  <c:v>2801.3233690817483</c:v>
                </c:pt>
                <c:pt idx="7163">
                  <c:v>2799.7714200832265</c:v>
                </c:pt>
                <c:pt idx="7164">
                  <c:v>2824.10376331005</c:v>
                </c:pt>
                <c:pt idx="7165">
                  <c:v>2941.4976196982329</c:v>
                </c:pt>
                <c:pt idx="7166">
                  <c:v>3124.5167480239079</c:v>
                </c:pt>
                <c:pt idx="7167">
                  <c:v>3257.097533897625</c:v>
                </c:pt>
                <c:pt idx="7168">
                  <c:v>3229.661292673758</c:v>
                </c:pt>
                <c:pt idx="7169">
                  <c:v>3301.7160676051262</c:v>
                </c:pt>
                <c:pt idx="7170">
                  <c:v>3275.6654951299388</c:v>
                </c:pt>
                <c:pt idx="7171">
                  <c:v>3245.347062908817</c:v>
                </c:pt>
                <c:pt idx="7172">
                  <c:v>3154.5580464952932</c:v>
                </c:pt>
                <c:pt idx="7173">
                  <c:v>3034.1157188600141</c:v>
                </c:pt>
                <c:pt idx="7174">
                  <c:v>2884.6852010023467</c:v>
                </c:pt>
                <c:pt idx="7175">
                  <c:v>2858.6900552771067</c:v>
                </c:pt>
                <c:pt idx="7176">
                  <c:v>2874.8746662616904</c:v>
                </c:pt>
                <c:pt idx="7177">
                  <c:v>2896.4910987411017</c:v>
                </c:pt>
                <c:pt idx="7178">
                  <c:v>2860.7408450251532</c:v>
                </c:pt>
                <c:pt idx="7179">
                  <c:v>2889.7290352475425</c:v>
                </c:pt>
                <c:pt idx="7180">
                  <c:v>2889.5627549977007</c:v>
                </c:pt>
                <c:pt idx="7181">
                  <c:v>2936.6754924528259</c:v>
                </c:pt>
                <c:pt idx="7182">
                  <c:v>3018.4853753749026</c:v>
                </c:pt>
                <c:pt idx="7183">
                  <c:v>3025.192012118514</c:v>
                </c:pt>
                <c:pt idx="7184">
                  <c:v>2982.0700006595875</c:v>
                </c:pt>
                <c:pt idx="7185">
                  <c:v>3026.4668273672996</c:v>
                </c:pt>
                <c:pt idx="7186">
                  <c:v>3010.6147768823985</c:v>
                </c:pt>
                <c:pt idx="7187">
                  <c:v>2971.31721116983</c:v>
                </c:pt>
                <c:pt idx="7188">
                  <c:v>2951.6407149385714</c:v>
                </c:pt>
                <c:pt idx="7189">
                  <c:v>2985.5064591563146</c:v>
                </c:pt>
                <c:pt idx="7190">
                  <c:v>3043.205705851356</c:v>
                </c:pt>
                <c:pt idx="7191">
                  <c:v>3084.4432078120776</c:v>
                </c:pt>
                <c:pt idx="7192">
                  <c:v>3133.3850280154611</c:v>
                </c:pt>
                <c:pt idx="7193">
                  <c:v>3070.9745075749061</c:v>
                </c:pt>
                <c:pt idx="7194">
                  <c:v>3046.69759109803</c:v>
                </c:pt>
                <c:pt idx="7195">
                  <c:v>2985.894446405945</c:v>
                </c:pt>
                <c:pt idx="7196">
                  <c:v>2902.5326144853466</c:v>
                </c:pt>
                <c:pt idx="7197">
                  <c:v>2858.9671890268423</c:v>
                </c:pt>
                <c:pt idx="7198">
                  <c:v>2776.1041978557696</c:v>
                </c:pt>
                <c:pt idx="7199">
                  <c:v>2741.9613198882903</c:v>
                </c:pt>
                <c:pt idx="7200">
                  <c:v>2749.11137063148</c:v>
                </c:pt>
                <c:pt idx="7201">
                  <c:v>2226.6033988791673</c:v>
                </c:pt>
                <c:pt idx="7202">
                  <c:v>2233.1991821228848</c:v>
                </c:pt>
                <c:pt idx="7203">
                  <c:v>2242.2337423642794</c:v>
                </c:pt>
                <c:pt idx="7204">
                  <c:v>2779.8177901022323</c:v>
                </c:pt>
                <c:pt idx="7205">
                  <c:v>2828.2053428061431</c:v>
                </c:pt>
                <c:pt idx="7206">
                  <c:v>2911.6780282266363</c:v>
                </c:pt>
                <c:pt idx="7207">
                  <c:v>2988.8320641531468</c:v>
                </c:pt>
                <c:pt idx="7208">
                  <c:v>3048.8038075960235</c:v>
                </c:pt>
                <c:pt idx="7209">
                  <c:v>3104.5631180429136</c:v>
                </c:pt>
                <c:pt idx="7210">
                  <c:v>3017.0442798762751</c:v>
                </c:pt>
                <c:pt idx="7211">
                  <c:v>3122.5213850258083</c:v>
                </c:pt>
                <c:pt idx="7212">
                  <c:v>3163.0383392372155</c:v>
                </c:pt>
                <c:pt idx="7213">
                  <c:v>3096.5262393005682</c:v>
                </c:pt>
                <c:pt idx="7214">
                  <c:v>3041.7646103527286</c:v>
                </c:pt>
                <c:pt idx="7215">
                  <c:v>3006.402343886411</c:v>
                </c:pt>
                <c:pt idx="7216">
                  <c:v>3110.881767536895</c:v>
                </c:pt>
                <c:pt idx="7217">
                  <c:v>3168.4147339820947</c:v>
                </c:pt>
                <c:pt idx="7218">
                  <c:v>3145.5789130038461</c:v>
                </c:pt>
                <c:pt idx="7219">
                  <c:v>3109.3298185383733</c:v>
                </c:pt>
                <c:pt idx="7220">
                  <c:v>2985.7281661561033</c:v>
                </c:pt>
                <c:pt idx="7221">
                  <c:v>2949.0356576910526</c:v>
                </c:pt>
                <c:pt idx="7222">
                  <c:v>2934.7909829546211</c:v>
                </c:pt>
                <c:pt idx="7223">
                  <c:v>2877.590577009104</c:v>
                </c:pt>
                <c:pt idx="7224">
                  <c:v>2850.6531765347613</c:v>
                </c:pt>
                <c:pt idx="7225">
                  <c:v>2866.2280932699268</c:v>
                </c:pt>
                <c:pt idx="7226">
                  <c:v>2956.8508294336089</c:v>
                </c:pt>
                <c:pt idx="7227">
                  <c:v>3262.0305146429259</c:v>
                </c:pt>
                <c:pt idx="7228">
                  <c:v>3480.1347756851824</c:v>
                </c:pt>
                <c:pt idx="7229">
                  <c:v>3840.7966375916535</c:v>
                </c:pt>
                <c:pt idx="7230">
                  <c:v>3856.759541576449</c:v>
                </c:pt>
                <c:pt idx="7231">
                  <c:v>3749.4533536786575</c:v>
                </c:pt>
                <c:pt idx="7232">
                  <c:v>3741.527328436207</c:v>
                </c:pt>
                <c:pt idx="7233">
                  <c:v>3620.1981728017727</c:v>
                </c:pt>
                <c:pt idx="7234">
                  <c:v>3608.0042878133877</c:v>
                </c:pt>
                <c:pt idx="7235">
                  <c:v>3424.153758238504</c:v>
                </c:pt>
                <c:pt idx="7236">
                  <c:v>3450.0380504638497</c:v>
                </c:pt>
                <c:pt idx="7237">
                  <c:v>3636.5490640361986</c:v>
                </c:pt>
                <c:pt idx="7238">
                  <c:v>3881.9787128024277</c:v>
                </c:pt>
                <c:pt idx="7239">
                  <c:v>4063.8338793792113</c:v>
                </c:pt>
                <c:pt idx="7240">
                  <c:v>4101.5794960932581</c:v>
                </c:pt>
                <c:pt idx="7241">
                  <c:v>4178.733532019769</c:v>
                </c:pt>
                <c:pt idx="7242">
                  <c:v>4344.7920748615988</c:v>
                </c:pt>
                <c:pt idx="7243">
                  <c:v>4330.3811198753256</c:v>
                </c:pt>
                <c:pt idx="7244">
                  <c:v>3998.1531806917719</c:v>
                </c:pt>
                <c:pt idx="7245">
                  <c:v>3863.022764320483</c:v>
                </c:pt>
                <c:pt idx="7246">
                  <c:v>3933.193029753646</c:v>
                </c:pt>
                <c:pt idx="7247">
                  <c:v>4124.526170571402</c:v>
                </c:pt>
                <c:pt idx="7248">
                  <c:v>4160.1655707874561</c:v>
                </c:pt>
                <c:pt idx="7249">
                  <c:v>4262.5387779399452</c:v>
                </c:pt>
                <c:pt idx="7250">
                  <c:v>4292.1366624117536</c:v>
                </c:pt>
                <c:pt idx="7251">
                  <c:v>4541.2799034244454</c:v>
                </c:pt>
                <c:pt idx="7252">
                  <c:v>4922.449662811382</c:v>
                </c:pt>
                <c:pt idx="7253">
                  <c:v>5387.2029611187063</c:v>
                </c:pt>
                <c:pt idx="7254">
                  <c:v>5457.9274940513415</c:v>
                </c:pt>
                <c:pt idx="7255">
                  <c:v>5015.3448957229002</c:v>
                </c:pt>
                <c:pt idx="7256">
                  <c:v>4491.9500959714314</c:v>
                </c:pt>
                <c:pt idx="7257">
                  <c:v>4273.7349814292802</c:v>
                </c:pt>
                <c:pt idx="7258">
                  <c:v>4091.7135346026557</c:v>
                </c:pt>
                <c:pt idx="7259">
                  <c:v>4019.8250399211292</c:v>
                </c:pt>
                <c:pt idx="7260">
                  <c:v>3993.6081871961005</c:v>
                </c:pt>
                <c:pt idx="7261">
                  <c:v>4157.0062460404642</c:v>
                </c:pt>
                <c:pt idx="7262">
                  <c:v>4285.9288664176665</c:v>
                </c:pt>
                <c:pt idx="7263">
                  <c:v>4448.8280845125055</c:v>
                </c:pt>
                <c:pt idx="7264">
                  <c:v>4454.1490525074369</c:v>
                </c:pt>
                <c:pt idx="7265">
                  <c:v>4514.3425029501032</c:v>
                </c:pt>
                <c:pt idx="7266">
                  <c:v>4200.9596587485985</c:v>
                </c:pt>
                <c:pt idx="7267">
                  <c:v>3766.8019264121331</c:v>
                </c:pt>
                <c:pt idx="7268">
                  <c:v>3661.0476875128634</c:v>
                </c:pt>
                <c:pt idx="7269">
                  <c:v>3300.1086918566566</c:v>
                </c:pt>
                <c:pt idx="7270">
                  <c:v>3149.9576262496748</c:v>
                </c:pt>
                <c:pt idx="7271">
                  <c:v>3010.5039233825046</c:v>
                </c:pt>
                <c:pt idx="7272">
                  <c:v>2982.402561159271</c:v>
                </c:pt>
                <c:pt idx="7273">
                  <c:v>2893.4980542439521</c:v>
                </c:pt>
                <c:pt idx="7274">
                  <c:v>2870.662233265703</c:v>
                </c:pt>
                <c:pt idx="7275">
                  <c:v>2951.4190079387827</c:v>
                </c:pt>
                <c:pt idx="7276">
                  <c:v>3122.9093722754383</c:v>
                </c:pt>
                <c:pt idx="7277">
                  <c:v>3532.9010416349229</c:v>
                </c:pt>
                <c:pt idx="7278">
                  <c:v>3724.6775964522562</c:v>
                </c:pt>
                <c:pt idx="7279">
                  <c:v>3835.7528033464573</c:v>
                </c:pt>
                <c:pt idx="7280">
                  <c:v>3641.9254587810779</c:v>
                </c:pt>
                <c:pt idx="7281">
                  <c:v>3500.7535266655436</c:v>
                </c:pt>
                <c:pt idx="7282">
                  <c:v>3482.7952596826485</c:v>
                </c:pt>
                <c:pt idx="7283">
                  <c:v>3478.8599604363967</c:v>
                </c:pt>
                <c:pt idx="7284">
                  <c:v>3456.2458464579372</c:v>
                </c:pt>
                <c:pt idx="7285">
                  <c:v>3481.7421514336515</c:v>
                </c:pt>
                <c:pt idx="7286">
                  <c:v>3809.6468041213238</c:v>
                </c:pt>
                <c:pt idx="7287">
                  <c:v>3944.7772204926123</c:v>
                </c:pt>
                <c:pt idx="7288">
                  <c:v>4080.9053183629503</c:v>
                </c:pt>
                <c:pt idx="7289">
                  <c:v>4221.079568979435</c:v>
                </c:pt>
                <c:pt idx="7290">
                  <c:v>4360.6995520964474</c:v>
                </c:pt>
                <c:pt idx="7291">
                  <c:v>4469.8348227424967</c:v>
                </c:pt>
                <c:pt idx="7292">
                  <c:v>4421.2255630387963</c:v>
                </c:pt>
                <c:pt idx="7293">
                  <c:v>4412.9669772966627</c:v>
                </c:pt>
                <c:pt idx="7294">
                  <c:v>4493.3357647201119</c:v>
                </c:pt>
                <c:pt idx="7295">
                  <c:v>4510.5180572037452</c:v>
                </c:pt>
                <c:pt idx="7296">
                  <c:v>4621.038996598475</c:v>
                </c:pt>
                <c:pt idx="7297">
                  <c:v>4546.9888586690076</c:v>
                </c:pt>
                <c:pt idx="7298">
                  <c:v>4611.5610223575022</c:v>
                </c:pt>
                <c:pt idx="7299">
                  <c:v>4718.3129427558215</c:v>
                </c:pt>
                <c:pt idx="7300">
                  <c:v>4978.1535465083243</c:v>
                </c:pt>
                <c:pt idx="7301">
                  <c:v>5192.7659223039072</c:v>
                </c:pt>
                <c:pt idx="7302">
                  <c:v>5119.3809053738059</c:v>
                </c:pt>
                <c:pt idx="7303">
                  <c:v>4878.7179571030365</c:v>
                </c:pt>
                <c:pt idx="7304">
                  <c:v>4741.6476044835954</c:v>
                </c:pt>
                <c:pt idx="7305">
                  <c:v>4473.3821347391176</c:v>
                </c:pt>
                <c:pt idx="7306">
                  <c:v>4470.7216507416515</c:v>
                </c:pt>
                <c:pt idx="7307">
                  <c:v>4443.7842502673093</c:v>
                </c:pt>
                <c:pt idx="7308">
                  <c:v>4401.3273598077494</c:v>
                </c:pt>
                <c:pt idx="7309">
                  <c:v>4434.7496900259148</c:v>
                </c:pt>
                <c:pt idx="7310">
                  <c:v>4428.6527475317225</c:v>
                </c:pt>
                <c:pt idx="7311">
                  <c:v>4520.384018694348</c:v>
                </c:pt>
                <c:pt idx="7312">
                  <c:v>4502.4811784614012</c:v>
                </c:pt>
                <c:pt idx="7313">
                  <c:v>4541.3907569243402</c:v>
                </c:pt>
                <c:pt idx="7314">
                  <c:v>4737.8231587372384</c:v>
                </c:pt>
                <c:pt idx="7315">
                  <c:v>4875.2814986063095</c:v>
                </c:pt>
                <c:pt idx="7316">
                  <c:v>4825.7299841535068</c:v>
                </c:pt>
                <c:pt idx="7317">
                  <c:v>4509.8529362043791</c:v>
                </c:pt>
                <c:pt idx="7318">
                  <c:v>4580.7437493868565</c:v>
                </c:pt>
                <c:pt idx="7319">
                  <c:v>4387.8586595705783</c:v>
                </c:pt>
                <c:pt idx="7320">
                  <c:v>4475.4329244871642</c:v>
                </c:pt>
                <c:pt idx="7321">
                  <c:v>4244.4142307072088</c:v>
                </c:pt>
                <c:pt idx="7322">
                  <c:v>4282.9358219205169</c:v>
                </c:pt>
                <c:pt idx="7323">
                  <c:v>4305.1619486493473</c:v>
                </c:pt>
                <c:pt idx="7324">
                  <c:v>4771.4671959551924</c:v>
                </c:pt>
                <c:pt idx="7325">
                  <c:v>5154.5214648403344</c:v>
                </c:pt>
                <c:pt idx="7326">
                  <c:v>5141.7178856025293</c:v>
                </c:pt>
                <c:pt idx="7327">
                  <c:v>5076.4806009146678</c:v>
                </c:pt>
                <c:pt idx="7328">
                  <c:v>4983.4745145032566</c:v>
                </c:pt>
                <c:pt idx="7329">
                  <c:v>4861.8127983691384</c:v>
                </c:pt>
                <c:pt idx="7330">
                  <c:v>4843.5773976365081</c:v>
                </c:pt>
                <c:pt idx="7331">
                  <c:v>5060.0188561803479</c:v>
                </c:pt>
                <c:pt idx="7332">
                  <c:v>5171.2049165744438</c:v>
                </c:pt>
                <c:pt idx="7333">
                  <c:v>5272.0816014783586</c:v>
                </c:pt>
                <c:pt idx="7334">
                  <c:v>5881.4987171478915</c:v>
                </c:pt>
                <c:pt idx="7335">
                  <c:v>5913.8679391170599</c:v>
                </c:pt>
                <c:pt idx="7336">
                  <c:v>5736.7794730357355</c:v>
                </c:pt>
                <c:pt idx="7337">
                  <c:v>5799.8551144756566</c:v>
                </c:pt>
                <c:pt idx="7338">
                  <c:v>5461.8073665476459</c:v>
                </c:pt>
                <c:pt idx="7339">
                  <c:v>5230.6778192677957</c:v>
                </c:pt>
                <c:pt idx="7340">
                  <c:v>5150.4753120941887</c:v>
                </c:pt>
                <c:pt idx="7341">
                  <c:v>5122.3185231210073</c:v>
                </c:pt>
                <c:pt idx="7342">
                  <c:v>5027.9267679609156</c:v>
                </c:pt>
                <c:pt idx="7343">
                  <c:v>5030.9752392080118</c:v>
                </c:pt>
                <c:pt idx="7344">
                  <c:v>5079.7507791615535</c:v>
                </c:pt>
                <c:pt idx="7345">
                  <c:v>5019.0584879693624</c:v>
                </c:pt>
                <c:pt idx="7346">
                  <c:v>5008.1394182297627</c:v>
                </c:pt>
                <c:pt idx="7347">
                  <c:v>5010.7444754772814</c:v>
                </c:pt>
                <c:pt idx="7348">
                  <c:v>5034.8551117043162</c:v>
                </c:pt>
                <c:pt idx="7349">
                  <c:v>5311.4345939408749</c:v>
                </c:pt>
                <c:pt idx="7350">
                  <c:v>5426.0571128316979</c:v>
                </c:pt>
                <c:pt idx="7351">
                  <c:v>5403.8864128528157</c:v>
                </c:pt>
                <c:pt idx="7352">
                  <c:v>5291.0929767102507</c:v>
                </c:pt>
                <c:pt idx="7353">
                  <c:v>5243.9802392551255</c:v>
                </c:pt>
                <c:pt idx="7354">
                  <c:v>5289.3747474618867</c:v>
                </c:pt>
                <c:pt idx="7355">
                  <c:v>5323.5176254293665</c:v>
                </c:pt>
                <c:pt idx="7356">
                  <c:v>5424.2834568333874</c:v>
                </c:pt>
                <c:pt idx="7357">
                  <c:v>5440.6343480678133</c:v>
                </c:pt>
                <c:pt idx="7358">
                  <c:v>5670.8770673485078</c:v>
                </c:pt>
                <c:pt idx="7359">
                  <c:v>5641.2791828766995</c:v>
                </c:pt>
                <c:pt idx="7360">
                  <c:v>5670.3227998490356</c:v>
                </c:pt>
                <c:pt idx="7361">
                  <c:v>5734.2298425381641</c:v>
                </c:pt>
                <c:pt idx="7362">
                  <c:v>5715.883588305639</c:v>
                </c:pt>
                <c:pt idx="7363">
                  <c:v>5690.6089903297134</c:v>
                </c:pt>
                <c:pt idx="7364">
                  <c:v>5588.2912099271707</c:v>
                </c:pt>
                <c:pt idx="7365">
                  <c:v>5439.8583735685525</c:v>
                </c:pt>
                <c:pt idx="7366">
                  <c:v>5390.1405788659085</c:v>
                </c:pt>
                <c:pt idx="7367">
                  <c:v>5274.7420854758248</c:v>
                </c:pt>
                <c:pt idx="7368">
                  <c:v>5244.700787004439</c:v>
                </c:pt>
                <c:pt idx="7369">
                  <c:v>5119.7134658734894</c:v>
                </c:pt>
                <c:pt idx="7370">
                  <c:v>5107.4087273852092</c:v>
                </c:pt>
                <c:pt idx="7371">
                  <c:v>5058.2452001820375</c:v>
                </c:pt>
                <c:pt idx="7372">
                  <c:v>4912.3065675710432</c:v>
                </c:pt>
                <c:pt idx="7373">
                  <c:v>4953.3777892819226</c:v>
                </c:pt>
                <c:pt idx="7374">
                  <c:v>4965.4608207704141</c:v>
                </c:pt>
                <c:pt idx="7375">
                  <c:v>4984.5830495022001</c:v>
                </c:pt>
                <c:pt idx="7376">
                  <c:v>5129.1360133645139</c:v>
                </c:pt>
                <c:pt idx="7377">
                  <c:v>5306.4461864456271</c:v>
                </c:pt>
                <c:pt idx="7378">
                  <c:v>5456.7635323024497</c:v>
                </c:pt>
                <c:pt idx="7379">
                  <c:v>5682.5721115873685</c:v>
                </c:pt>
                <c:pt idx="7380">
                  <c:v>5604.143260412071</c:v>
                </c:pt>
                <c:pt idx="7381">
                  <c:v>5705.4633593155631</c:v>
                </c:pt>
                <c:pt idx="7382">
                  <c:v>5883.6049336458846</c:v>
                </c:pt>
                <c:pt idx="7383">
                  <c:v>5912.426843618432</c:v>
                </c:pt>
                <c:pt idx="7384">
                  <c:v>5906.9395953736584</c:v>
                </c:pt>
                <c:pt idx="7385">
                  <c:v>5104.8590968876379</c:v>
                </c:pt>
                <c:pt idx="7386">
                  <c:v>5559.6355802044645</c:v>
                </c:pt>
                <c:pt idx="7387">
                  <c:v>6234.3454073118055</c:v>
                </c:pt>
                <c:pt idx="7388">
                  <c:v>5961.2578103219203</c:v>
                </c:pt>
                <c:pt idx="7389">
                  <c:v>5694.9322768255952</c:v>
                </c:pt>
                <c:pt idx="7390">
                  <c:v>5303.8965559480548</c:v>
                </c:pt>
                <c:pt idx="7391">
                  <c:v>5220.6455775273516</c:v>
                </c:pt>
                <c:pt idx="7392">
                  <c:v>5541.6773132215703</c:v>
                </c:pt>
                <c:pt idx="7393">
                  <c:v>5561.2983827028811</c:v>
                </c:pt>
                <c:pt idx="7394">
                  <c:v>5390.6394196154333</c:v>
                </c:pt>
                <c:pt idx="7395">
                  <c:v>5367.1384776378181</c:v>
                </c:pt>
                <c:pt idx="7396">
                  <c:v>5802.404744973227</c:v>
                </c:pt>
                <c:pt idx="7397">
                  <c:v>6295.9799532530997</c:v>
                </c:pt>
                <c:pt idx="7398">
                  <c:v>6492.8003423156288</c:v>
                </c:pt>
                <c:pt idx="7399">
                  <c:v>6331.0650859696807</c:v>
                </c:pt>
                <c:pt idx="7400">
                  <c:v>6007.7054267776803</c:v>
                </c:pt>
                <c:pt idx="7401">
                  <c:v>5813.8226554623525</c:v>
                </c:pt>
                <c:pt idx="7402">
                  <c:v>5583.6353629316045</c:v>
                </c:pt>
                <c:pt idx="7403">
                  <c:v>5528.2086129843983</c:v>
                </c:pt>
                <c:pt idx="7404">
                  <c:v>5659.8471441090132</c:v>
                </c:pt>
                <c:pt idx="7405">
                  <c:v>5687.5605190826172</c:v>
                </c:pt>
                <c:pt idx="7406">
                  <c:v>6112.6836911776873</c:v>
                </c:pt>
                <c:pt idx="7407">
                  <c:v>6189.8377271041991</c:v>
                </c:pt>
                <c:pt idx="7408">
                  <c:v>6012.9709680226633</c:v>
                </c:pt>
                <c:pt idx="7409">
                  <c:v>6017.9039487679656</c:v>
                </c:pt>
                <c:pt idx="7410">
                  <c:v>5861.6559406667911</c:v>
                </c:pt>
                <c:pt idx="7411">
                  <c:v>5668.0503031012004</c:v>
                </c:pt>
                <c:pt idx="7412">
                  <c:v>5319.3051924333786</c:v>
                </c:pt>
                <c:pt idx="7413">
                  <c:v>4954.4863242808669</c:v>
                </c:pt>
                <c:pt idx="7414">
                  <c:v>4763.8183044624784</c:v>
                </c:pt>
                <c:pt idx="7415">
                  <c:v>4736.5483434884527</c:v>
                </c:pt>
                <c:pt idx="7416">
                  <c:v>4700.0775420231912</c:v>
                </c:pt>
                <c:pt idx="7417">
                  <c:v>4675.1909312968955</c:v>
                </c:pt>
                <c:pt idx="7418">
                  <c:v>4670.368804051488</c:v>
                </c:pt>
                <c:pt idx="7419">
                  <c:v>4730.0634137446295</c:v>
                </c:pt>
                <c:pt idx="7420">
                  <c:v>5058.6331874316675</c:v>
                </c:pt>
                <c:pt idx="7421">
                  <c:v>5278.4556777222879</c:v>
                </c:pt>
                <c:pt idx="7422">
                  <c:v>5325.8455489271491</c:v>
                </c:pt>
                <c:pt idx="7423">
                  <c:v>4989.7931639972376</c:v>
                </c:pt>
                <c:pt idx="7424">
                  <c:v>4682.5626890398744</c:v>
                </c:pt>
                <c:pt idx="7425">
                  <c:v>4529.6402859355321</c:v>
                </c:pt>
                <c:pt idx="7426">
                  <c:v>4244.6359377069975</c:v>
                </c:pt>
                <c:pt idx="7427">
                  <c:v>4164.5997107832318</c:v>
                </c:pt>
                <c:pt idx="7428">
                  <c:v>4088.7204901055065</c:v>
                </c:pt>
                <c:pt idx="7429">
                  <c:v>4123.4176355724576</c:v>
                </c:pt>
                <c:pt idx="7430">
                  <c:v>4160.8861185367696</c:v>
                </c:pt>
                <c:pt idx="7431">
                  <c:v>4282.0489939213612</c:v>
                </c:pt>
                <c:pt idx="7432">
                  <c:v>4178.0129842704555</c:v>
                </c:pt>
                <c:pt idx="7433">
                  <c:v>4292.0812356618062</c:v>
                </c:pt>
                <c:pt idx="7434">
                  <c:v>4466.7309247454532</c:v>
                </c:pt>
                <c:pt idx="7435">
                  <c:v>4490.7307074725932</c:v>
                </c:pt>
                <c:pt idx="7436">
                  <c:v>4417.4011172924393</c:v>
                </c:pt>
                <c:pt idx="7437">
                  <c:v>4393.623041565088</c:v>
                </c:pt>
                <c:pt idx="7438">
                  <c:v>4346.1777436102793</c:v>
                </c:pt>
                <c:pt idx="7439">
                  <c:v>4320.7922921344589</c:v>
                </c:pt>
                <c:pt idx="7440">
                  <c:v>4259.5457334427965</c:v>
                </c:pt>
                <c:pt idx="7441">
                  <c:v>4119.8703235758367</c:v>
                </c:pt>
                <c:pt idx="7442">
                  <c:v>4084.5080571095186</c:v>
                </c:pt>
                <c:pt idx="7443">
                  <c:v>4096.4802350981154</c:v>
                </c:pt>
                <c:pt idx="7444">
                  <c:v>4349.8913358567415</c:v>
                </c:pt>
                <c:pt idx="7445">
                  <c:v>4607.0160288618317</c:v>
                </c:pt>
                <c:pt idx="7446">
                  <c:v>4613.7226656054436</c:v>
                </c:pt>
                <c:pt idx="7447">
                  <c:v>4570.6006541465176</c:v>
                </c:pt>
                <c:pt idx="7448">
                  <c:v>4375.6647745821938</c:v>
                </c:pt>
                <c:pt idx="7449">
                  <c:v>4303.5545729008782</c:v>
                </c:pt>
                <c:pt idx="7450">
                  <c:v>4227.4536452233642</c:v>
                </c:pt>
                <c:pt idx="7451">
                  <c:v>4154.6228957927351</c:v>
                </c:pt>
                <c:pt idx="7452">
                  <c:v>4093.7088976007553</c:v>
                </c:pt>
                <c:pt idx="7453">
                  <c:v>4128.1843360679168</c:v>
                </c:pt>
                <c:pt idx="7454">
                  <c:v>4201.9019134977016</c:v>
                </c:pt>
                <c:pt idx="7455">
                  <c:v>4118.7617885768923</c:v>
                </c:pt>
                <c:pt idx="7456">
                  <c:v>4194.2530220049875</c:v>
                </c:pt>
                <c:pt idx="7457">
                  <c:v>4258.9360391933769</c:v>
                </c:pt>
                <c:pt idx="7458">
                  <c:v>4250.2340394516659</c:v>
                </c:pt>
                <c:pt idx="7459">
                  <c:v>4195.6386907536671</c:v>
                </c:pt>
                <c:pt idx="7460">
                  <c:v>4073.9215478696024</c:v>
                </c:pt>
                <c:pt idx="7461">
                  <c:v>3937.4054627496339</c:v>
                </c:pt>
                <c:pt idx="7462">
                  <c:v>3972.2688884664262</c:v>
                </c:pt>
                <c:pt idx="7463">
                  <c:v>4020.6010144203901</c:v>
                </c:pt>
                <c:pt idx="7464">
                  <c:v>4026.8642371644246</c:v>
                </c:pt>
                <c:pt idx="7465">
                  <c:v>3999.9822634400293</c:v>
                </c:pt>
                <c:pt idx="7466">
                  <c:v>4016.8874221739275</c:v>
                </c:pt>
                <c:pt idx="7467">
                  <c:v>4069.2102741240897</c:v>
                </c:pt>
                <c:pt idx="7468">
                  <c:v>4329.8268523758534</c:v>
                </c:pt>
                <c:pt idx="7469">
                  <c:v>4546.6008714193767</c:v>
                </c:pt>
                <c:pt idx="7470">
                  <c:v>4652.5768173184351</c:v>
                </c:pt>
                <c:pt idx="7471">
                  <c:v>4589.8891631281449</c:v>
                </c:pt>
                <c:pt idx="7472">
                  <c:v>4455.4792945061699</c:v>
                </c:pt>
                <c:pt idx="7473">
                  <c:v>4353.8820618529408</c:v>
                </c:pt>
                <c:pt idx="7474">
                  <c:v>4266.7512109359322</c:v>
                </c:pt>
                <c:pt idx="7475">
                  <c:v>4196.1929582531393</c:v>
                </c:pt>
                <c:pt idx="7476">
                  <c:v>4224.0726134765846</c:v>
                </c:pt>
                <c:pt idx="7477">
                  <c:v>4296.404522157688</c:v>
                </c:pt>
                <c:pt idx="7478">
                  <c:v>4364.080583843227</c:v>
                </c:pt>
                <c:pt idx="7479">
                  <c:v>4500.5412422132486</c:v>
                </c:pt>
                <c:pt idx="7480">
                  <c:v>4661.8885113095657</c:v>
                </c:pt>
                <c:pt idx="7481">
                  <c:v>4675.911479046209</c:v>
                </c:pt>
                <c:pt idx="7482">
                  <c:v>4692.7612110301598</c:v>
                </c:pt>
                <c:pt idx="7483">
                  <c:v>4587.7275198802045</c:v>
                </c:pt>
                <c:pt idx="7484">
                  <c:v>4329.1063046265399</c:v>
                </c:pt>
                <c:pt idx="7485">
                  <c:v>4200.516244749022</c:v>
                </c:pt>
                <c:pt idx="7486">
                  <c:v>4192.7564997564132</c:v>
                </c:pt>
                <c:pt idx="7487">
                  <c:v>4130.2351258159642</c:v>
                </c:pt>
                <c:pt idx="7488">
                  <c:v>4086.0045793580939</c:v>
                </c:pt>
                <c:pt idx="7489">
                  <c:v>4057.847790384913</c:v>
                </c:pt>
                <c:pt idx="7490">
                  <c:v>4035.1782496565052</c:v>
                </c:pt>
                <c:pt idx="7491">
                  <c:v>4139.9348070567248</c:v>
                </c:pt>
                <c:pt idx="7492">
                  <c:v>4246.9638612047802</c:v>
                </c:pt>
                <c:pt idx="7493">
                  <c:v>4447.7195495135611</c:v>
                </c:pt>
                <c:pt idx="7494">
                  <c:v>4539.2291136763988</c:v>
                </c:pt>
                <c:pt idx="7495">
                  <c:v>4513.5111017008949</c:v>
                </c:pt>
                <c:pt idx="7496">
                  <c:v>4468.8925679933936</c:v>
                </c:pt>
                <c:pt idx="7497">
                  <c:v>4429.4287220309834</c:v>
                </c:pt>
                <c:pt idx="7498">
                  <c:v>4259.4903066928491</c:v>
                </c:pt>
                <c:pt idx="7499">
                  <c:v>4391.4613983171466</c:v>
                </c:pt>
                <c:pt idx="7500">
                  <c:v>4333.5404446223165</c:v>
                </c:pt>
                <c:pt idx="7501">
                  <c:v>4323.0093621323476</c:v>
                </c:pt>
                <c:pt idx="7502">
                  <c:v>4453.8719187577008</c:v>
                </c:pt>
                <c:pt idx="7503">
                  <c:v>4522.8227956920255</c:v>
                </c:pt>
                <c:pt idx="7504">
                  <c:v>4450.4908870109221</c:v>
                </c:pt>
                <c:pt idx="7505">
                  <c:v>4423.830620286315</c:v>
                </c:pt>
                <c:pt idx="7506">
                  <c:v>4450.1583265112386</c:v>
                </c:pt>
                <c:pt idx="7507">
                  <c:v>4371.3414880863111</c:v>
                </c:pt>
                <c:pt idx="7508">
                  <c:v>4297.7347641564211</c:v>
                </c:pt>
                <c:pt idx="7509">
                  <c:v>4175.6850607726728</c:v>
                </c:pt>
                <c:pt idx="7510">
                  <c:v>3939.4562524976805</c:v>
                </c:pt>
                <c:pt idx="7511">
                  <c:v>3809.7576576212182</c:v>
                </c:pt>
                <c:pt idx="7512">
                  <c:v>4197.0243595023476</c:v>
                </c:pt>
                <c:pt idx="7513">
                  <c:v>4145.643762301288</c:v>
                </c:pt>
                <c:pt idx="7514">
                  <c:v>3919.2254887669501</c:v>
                </c:pt>
                <c:pt idx="7515">
                  <c:v>3727.4489339496167</c:v>
                </c:pt>
                <c:pt idx="7516">
                  <c:v>3768.1321684108661</c:v>
                </c:pt>
                <c:pt idx="7517">
                  <c:v>3774.3953911549006</c:v>
                </c:pt>
                <c:pt idx="7518">
                  <c:v>3881.9232860524803</c:v>
                </c:pt>
                <c:pt idx="7519">
                  <c:v>4190.8165635082605</c:v>
                </c:pt>
                <c:pt idx="7520">
                  <c:v>4348.0622531084846</c:v>
                </c:pt>
                <c:pt idx="7521">
                  <c:v>4347.5634123589598</c:v>
                </c:pt>
                <c:pt idx="7522">
                  <c:v>4343.4618328628658</c:v>
                </c:pt>
                <c:pt idx="7523">
                  <c:v>4397.5583408113398</c:v>
                </c:pt>
                <c:pt idx="7524">
                  <c:v>4319.0186361361484</c:v>
                </c:pt>
                <c:pt idx="7525">
                  <c:v>4215.6477474846088</c:v>
                </c:pt>
                <c:pt idx="7526">
                  <c:v>4380.3206215777582</c:v>
                </c:pt>
                <c:pt idx="7527">
                  <c:v>4397.8354745610759</c:v>
                </c:pt>
                <c:pt idx="7528">
                  <c:v>4401.2719330578029</c:v>
                </c:pt>
                <c:pt idx="7529">
                  <c:v>4402.990162306166</c:v>
                </c:pt>
                <c:pt idx="7530">
                  <c:v>4436.8004797739613</c:v>
                </c:pt>
                <c:pt idx="7531">
                  <c:v>4469.8902494924441</c:v>
                </c:pt>
                <c:pt idx="7532">
                  <c:v>4472.7170137397516</c:v>
                </c:pt>
                <c:pt idx="7533">
                  <c:v>4370.1220995874728</c:v>
                </c:pt>
                <c:pt idx="7534">
                  <c:v>4395.6738313131345</c:v>
                </c:pt>
                <c:pt idx="7535">
                  <c:v>4329.9931326256956</c:v>
                </c:pt>
                <c:pt idx="7536">
                  <c:v>4328.330330127279</c:v>
                </c:pt>
                <c:pt idx="7537">
                  <c:v>4340.3025081158758</c:v>
                </c:pt>
                <c:pt idx="7538">
                  <c:v>4325.6144193798655</c:v>
                </c:pt>
                <c:pt idx="7539">
                  <c:v>4422.112391037952</c:v>
                </c:pt>
                <c:pt idx="7540">
                  <c:v>4484.4674847285587</c:v>
                </c:pt>
                <c:pt idx="7541">
                  <c:v>4727.2920762472695</c:v>
                </c:pt>
                <c:pt idx="7542">
                  <c:v>4794.0813099336528</c:v>
                </c:pt>
                <c:pt idx="7543">
                  <c:v>4839.6420983902563</c:v>
                </c:pt>
                <c:pt idx="7544">
                  <c:v>4839.7529518901501</c:v>
                </c:pt>
                <c:pt idx="7545">
                  <c:v>4859.4848748713557</c:v>
                </c:pt>
                <c:pt idx="7546">
                  <c:v>4850.3394611300673</c:v>
                </c:pt>
                <c:pt idx="7547">
                  <c:v>4859.6511551211979</c:v>
                </c:pt>
                <c:pt idx="7548">
                  <c:v>4755.2825849706087</c:v>
                </c:pt>
                <c:pt idx="7549">
                  <c:v>4766.3679349600498</c:v>
                </c:pt>
                <c:pt idx="7550">
                  <c:v>4675.0800777970007</c:v>
                </c:pt>
                <c:pt idx="7551">
                  <c:v>4717.8695287562441</c:v>
                </c:pt>
                <c:pt idx="7552">
                  <c:v>4686.4979882861253</c:v>
                </c:pt>
                <c:pt idx="7553">
                  <c:v>4733.0564582417783</c:v>
                </c:pt>
                <c:pt idx="7554">
                  <c:v>4831.2172323982804</c:v>
                </c:pt>
                <c:pt idx="7555">
                  <c:v>4686.1654277864427</c:v>
                </c:pt>
                <c:pt idx="7556">
                  <c:v>4536.1252156793553</c:v>
                </c:pt>
                <c:pt idx="7557">
                  <c:v>4368.5701505889501</c:v>
                </c:pt>
                <c:pt idx="7558">
                  <c:v>4291.9149554119649</c:v>
                </c:pt>
                <c:pt idx="7559">
                  <c:v>4343.6835398626545</c:v>
                </c:pt>
                <c:pt idx="7560">
                  <c:v>4264.7004211878857</c:v>
                </c:pt>
                <c:pt idx="7561">
                  <c:v>4283.5455161699365</c:v>
                </c:pt>
                <c:pt idx="7562">
                  <c:v>4219.2504862311771</c:v>
                </c:pt>
                <c:pt idx="7563">
                  <c:v>4327.8314893777542</c:v>
                </c:pt>
                <c:pt idx="7564">
                  <c:v>4520.3285919444006</c:v>
                </c:pt>
                <c:pt idx="7565">
                  <c:v>4792.640214435025</c:v>
                </c:pt>
                <c:pt idx="7566">
                  <c:v>4852.9445183775852</c:v>
                </c:pt>
                <c:pt idx="7567">
                  <c:v>4810.4322011680788</c:v>
                </c:pt>
                <c:pt idx="7568">
                  <c:v>4763.2640369630062</c:v>
                </c:pt>
                <c:pt idx="7569">
                  <c:v>4761.3241007148536</c:v>
                </c:pt>
                <c:pt idx="7570">
                  <c:v>4674.4703835475821</c:v>
                </c:pt>
                <c:pt idx="7571">
                  <c:v>4568.1064503988928</c:v>
                </c:pt>
                <c:pt idx="7572">
                  <c:v>4646.9787155737677</c:v>
                </c:pt>
                <c:pt idx="7573">
                  <c:v>4987.9086544990323</c:v>
                </c:pt>
                <c:pt idx="7574">
                  <c:v>4921.2302743125438</c:v>
                </c:pt>
                <c:pt idx="7575">
                  <c:v>4945.8951780390507</c:v>
                </c:pt>
                <c:pt idx="7576">
                  <c:v>4953.5994962817122</c:v>
                </c:pt>
                <c:pt idx="7577">
                  <c:v>4895.1242750874089</c:v>
                </c:pt>
                <c:pt idx="7578">
                  <c:v>4831.7714998977526</c:v>
                </c:pt>
                <c:pt idx="7579">
                  <c:v>4656.0132758151622</c:v>
                </c:pt>
                <c:pt idx="7580">
                  <c:v>4565.7231001511636</c:v>
                </c:pt>
                <c:pt idx="7581">
                  <c:v>4325.6698461298129</c:v>
                </c:pt>
                <c:pt idx="7582">
                  <c:v>4258.160064694116</c:v>
                </c:pt>
                <c:pt idx="7583">
                  <c:v>4175.1862200231481</c:v>
                </c:pt>
                <c:pt idx="7584">
                  <c:v>4122.0873935737254</c:v>
                </c:pt>
                <c:pt idx="7585">
                  <c:v>4051.4182873910372</c:v>
                </c:pt>
                <c:pt idx="7586">
                  <c:v>4087.6119551065626</c:v>
                </c:pt>
                <c:pt idx="7587">
                  <c:v>4389.5768888189423</c:v>
                </c:pt>
                <c:pt idx="7588">
                  <c:v>4669.9253900519107</c:v>
                </c:pt>
                <c:pt idx="7589">
                  <c:v>4957.7565025277527</c:v>
                </c:pt>
                <c:pt idx="7590">
                  <c:v>4860.8705436200362</c:v>
                </c:pt>
                <c:pt idx="7591">
                  <c:v>4733.3335919915144</c:v>
                </c:pt>
                <c:pt idx="7592">
                  <c:v>4643.8748175767241</c:v>
                </c:pt>
                <c:pt idx="7593">
                  <c:v>4721.3059872529702</c:v>
                </c:pt>
                <c:pt idx="7594">
                  <c:v>4790.811131686768</c:v>
                </c:pt>
                <c:pt idx="7595">
                  <c:v>4732.1696302426235</c:v>
                </c:pt>
                <c:pt idx="7596">
                  <c:v>4786.0998579412553</c:v>
                </c:pt>
                <c:pt idx="7597">
                  <c:v>4861.2031041197188</c:v>
                </c:pt>
                <c:pt idx="7598">
                  <c:v>4943.4009742914259</c:v>
                </c:pt>
                <c:pt idx="7599">
                  <c:v>4942.0707322926928</c:v>
                </c:pt>
                <c:pt idx="7600">
                  <c:v>4912.3619943209906</c:v>
                </c:pt>
                <c:pt idx="7601">
                  <c:v>4895.4014088371459</c:v>
                </c:pt>
                <c:pt idx="7602">
                  <c:v>4913.5813828198288</c:v>
                </c:pt>
                <c:pt idx="7603">
                  <c:v>4870.9582121104277</c:v>
                </c:pt>
                <c:pt idx="7604">
                  <c:v>4677.352574544836</c:v>
                </c:pt>
                <c:pt idx="7605">
                  <c:v>4705.0659495184391</c:v>
                </c:pt>
                <c:pt idx="7606">
                  <c:v>4629.8518498400808</c:v>
                </c:pt>
                <c:pt idx="7607">
                  <c:v>4549.9819031661564</c:v>
                </c:pt>
                <c:pt idx="7608">
                  <c:v>4499.3772804643568</c:v>
                </c:pt>
                <c:pt idx="7609">
                  <c:v>4481.9732809809348</c:v>
                </c:pt>
                <c:pt idx="7610">
                  <c:v>4440.4032185205297</c:v>
                </c:pt>
                <c:pt idx="7611">
                  <c:v>4483.3589497296143</c:v>
                </c:pt>
                <c:pt idx="7612">
                  <c:v>4733.6107257412505</c:v>
                </c:pt>
                <c:pt idx="7613">
                  <c:v>4983.4190877533092</c:v>
                </c:pt>
                <c:pt idx="7614">
                  <c:v>5133.1267393607131</c:v>
                </c:pt>
                <c:pt idx="7615">
                  <c:v>5137.1728921068589</c:v>
                </c:pt>
                <c:pt idx="7616">
                  <c:v>4861.0368238698775</c:v>
                </c:pt>
                <c:pt idx="7617">
                  <c:v>4780.9451701961652</c:v>
                </c:pt>
                <c:pt idx="7618">
                  <c:v>4692.4840772804237</c:v>
                </c:pt>
                <c:pt idx="7619">
                  <c:v>4605.7412136130461</c:v>
                </c:pt>
                <c:pt idx="7620">
                  <c:v>4449.9366195114499</c:v>
                </c:pt>
                <c:pt idx="7621">
                  <c:v>4471.2204914911772</c:v>
                </c:pt>
                <c:pt idx="7622">
                  <c:v>4532.6333304326809</c:v>
                </c:pt>
                <c:pt idx="7623">
                  <c:v>4462.1305044998344</c:v>
                </c:pt>
                <c:pt idx="7624">
                  <c:v>4395.341270813451</c:v>
                </c:pt>
                <c:pt idx="7625">
                  <c:v>4405.9277800533673</c:v>
                </c:pt>
                <c:pt idx="7626">
                  <c:v>4421.6689770383746</c:v>
                </c:pt>
                <c:pt idx="7627">
                  <c:v>4405.4289393038434</c:v>
                </c:pt>
                <c:pt idx="7628">
                  <c:v>4192.9227800062545</c:v>
                </c:pt>
                <c:pt idx="7629">
                  <c:v>4055.4090133872355</c:v>
                </c:pt>
                <c:pt idx="7630">
                  <c:v>3962.7909142254543</c:v>
                </c:pt>
                <c:pt idx="7631">
                  <c:v>3901.3226485340024</c:v>
                </c:pt>
                <c:pt idx="7632">
                  <c:v>3929.1468770074998</c:v>
                </c:pt>
                <c:pt idx="7633">
                  <c:v>3925.9321255105615</c:v>
                </c:pt>
                <c:pt idx="7634">
                  <c:v>3931.8627877549129</c:v>
                </c:pt>
                <c:pt idx="7635">
                  <c:v>4000.869091439185</c:v>
                </c:pt>
                <c:pt idx="7636">
                  <c:v>4235.8230844653917</c:v>
                </c:pt>
                <c:pt idx="7637">
                  <c:v>4544.0512409218054</c:v>
                </c:pt>
                <c:pt idx="7638">
                  <c:v>4477.0403002356334</c:v>
                </c:pt>
                <c:pt idx="7639">
                  <c:v>4502.5920319612951</c:v>
                </c:pt>
                <c:pt idx="7640">
                  <c:v>4425.8814100343616</c:v>
                </c:pt>
                <c:pt idx="7641">
                  <c:v>4130.6231130655942</c:v>
                </c:pt>
                <c:pt idx="7642">
                  <c:v>4143.4266923033992</c:v>
                </c:pt>
                <c:pt idx="7643">
                  <c:v>4405.5952195536847</c:v>
                </c:pt>
                <c:pt idx="7644">
                  <c:v>4423.442633036685</c:v>
                </c:pt>
                <c:pt idx="7645">
                  <c:v>4574.1479661431385</c:v>
                </c:pt>
                <c:pt idx="7646">
                  <c:v>4800.4553861775812</c:v>
                </c:pt>
                <c:pt idx="7647">
                  <c:v>4935.3086687991336</c:v>
                </c:pt>
                <c:pt idx="7648">
                  <c:v>5157.2373755877479</c:v>
                </c:pt>
                <c:pt idx="7649">
                  <c:v>5356.8845288975845</c:v>
                </c:pt>
                <c:pt idx="7650">
                  <c:v>5366.8059171381337</c:v>
                </c:pt>
                <c:pt idx="7651">
                  <c:v>5315.9795874365464</c:v>
                </c:pt>
                <c:pt idx="7652">
                  <c:v>5103.6397083887987</c:v>
                </c:pt>
                <c:pt idx="7653">
                  <c:v>4949.5533435355665</c:v>
                </c:pt>
                <c:pt idx="7654">
                  <c:v>4820.741576658259</c:v>
                </c:pt>
                <c:pt idx="7655">
                  <c:v>4673.3064217986903</c:v>
                </c:pt>
                <c:pt idx="7656">
                  <c:v>4612.6695573564466</c:v>
                </c:pt>
                <c:pt idx="7657">
                  <c:v>4594.3787298738689</c:v>
                </c:pt>
                <c:pt idx="7658">
                  <c:v>4690.0453002827462</c:v>
                </c:pt>
                <c:pt idx="7659">
                  <c:v>4711.1628920126323</c:v>
                </c:pt>
                <c:pt idx="7660">
                  <c:v>5006.5320424812935</c:v>
                </c:pt>
                <c:pt idx="7661">
                  <c:v>5372.0160316331721</c:v>
                </c:pt>
                <c:pt idx="7662">
                  <c:v>5228.0173352703305</c:v>
                </c:pt>
                <c:pt idx="7663">
                  <c:v>5130.1891216135109</c:v>
                </c:pt>
                <c:pt idx="7664">
                  <c:v>4904.4359690785404</c:v>
                </c:pt>
                <c:pt idx="7665">
                  <c:v>4649.4729193213916</c:v>
                </c:pt>
                <c:pt idx="7666">
                  <c:v>4533.5201584318356</c:v>
                </c:pt>
                <c:pt idx="7667">
                  <c:v>4457.0866702546391</c:v>
                </c:pt>
                <c:pt idx="7668">
                  <c:v>4451.5439952599181</c:v>
                </c:pt>
                <c:pt idx="7669">
                  <c:v>4475.9871919866364</c:v>
                </c:pt>
                <c:pt idx="7670">
                  <c:v>4565.8893804010049</c:v>
                </c:pt>
                <c:pt idx="7671">
                  <c:v>4630.406117339553</c:v>
                </c:pt>
                <c:pt idx="7672">
                  <c:v>4588.9469083790418</c:v>
                </c:pt>
                <c:pt idx="7673">
                  <c:v>4598.5357361199094</c:v>
                </c:pt>
                <c:pt idx="7674">
                  <c:v>4545.7694701701685</c:v>
                </c:pt>
                <c:pt idx="7675">
                  <c:v>4447.3315622639311</c:v>
                </c:pt>
                <c:pt idx="7676">
                  <c:v>4195.5832640037206</c:v>
                </c:pt>
                <c:pt idx="7677">
                  <c:v>4155.2325900421538</c:v>
                </c:pt>
                <c:pt idx="7678">
                  <c:v>4042.550007399484</c:v>
                </c:pt>
                <c:pt idx="7679">
                  <c:v>3694.1928839812931</c:v>
                </c:pt>
                <c:pt idx="7680">
                  <c:v>3417.6134017447343</c:v>
                </c:pt>
                <c:pt idx="7681">
                  <c:v>3346.66716181231</c:v>
                </c:pt>
                <c:pt idx="7682">
                  <c:v>3349.2167923098814</c:v>
                </c:pt>
                <c:pt idx="7683">
                  <c:v>3345.5032000634187</c:v>
                </c:pt>
                <c:pt idx="7684">
                  <c:v>3368.7824350412452</c:v>
                </c:pt>
                <c:pt idx="7685">
                  <c:v>3298.5013161081879</c:v>
                </c:pt>
                <c:pt idx="7686">
                  <c:v>3342.5101555662695</c:v>
                </c:pt>
                <c:pt idx="7687">
                  <c:v>3375.1010845352266</c:v>
                </c:pt>
                <c:pt idx="7688">
                  <c:v>3387.0178357738764</c:v>
                </c:pt>
                <c:pt idx="7689">
                  <c:v>3563.0531936062034</c:v>
                </c:pt>
                <c:pt idx="7690">
                  <c:v>3945.9411822415032</c:v>
                </c:pt>
                <c:pt idx="7691">
                  <c:v>3799.4482821310376</c:v>
                </c:pt>
                <c:pt idx="7692">
                  <c:v>3631.2835227912137</c:v>
                </c:pt>
                <c:pt idx="7693">
                  <c:v>3595.4778423253188</c:v>
                </c:pt>
                <c:pt idx="7694">
                  <c:v>3881.9232860524803</c:v>
                </c:pt>
                <c:pt idx="7695">
                  <c:v>4077.4688598662237</c:v>
                </c:pt>
                <c:pt idx="7696">
                  <c:v>4214.3175054858757</c:v>
                </c:pt>
                <c:pt idx="7697">
                  <c:v>4300.9495156533594</c:v>
                </c:pt>
                <c:pt idx="7698">
                  <c:v>4531.7465024335261</c:v>
                </c:pt>
                <c:pt idx="7699">
                  <c:v>4632.1797733378635</c:v>
                </c:pt>
                <c:pt idx="7700">
                  <c:v>4511.1277514531648</c:v>
                </c:pt>
                <c:pt idx="7701">
                  <c:v>4223.6291994770063</c:v>
                </c:pt>
                <c:pt idx="7702">
                  <c:v>4067.6583251255684</c:v>
                </c:pt>
                <c:pt idx="7703">
                  <c:v>4125.4129985705567</c:v>
                </c:pt>
                <c:pt idx="7704">
                  <c:v>4160.7198382869274</c:v>
                </c:pt>
                <c:pt idx="7705">
                  <c:v>4048.9795103933598</c:v>
                </c:pt>
                <c:pt idx="7706">
                  <c:v>3915.123909270857</c:v>
                </c:pt>
                <c:pt idx="7707">
                  <c:v>3963.06804797519</c:v>
                </c:pt>
                <c:pt idx="7708">
                  <c:v>4040.0003769019122</c:v>
                </c:pt>
                <c:pt idx="7709">
                  <c:v>4229.6152884713047</c:v>
                </c:pt>
                <c:pt idx="7710">
                  <c:v>4295.4068406586384</c:v>
                </c:pt>
                <c:pt idx="7711">
                  <c:v>4516.2270124483075</c:v>
                </c:pt>
                <c:pt idx="7712">
                  <c:v>4428.0430532823029</c:v>
                </c:pt>
                <c:pt idx="7713">
                  <c:v>4383.8679335743791</c:v>
                </c:pt>
                <c:pt idx="7714">
                  <c:v>4338.9722661171427</c:v>
                </c:pt>
                <c:pt idx="7715">
                  <c:v>4169.7543985283219</c:v>
                </c:pt>
                <c:pt idx="7716">
                  <c:v>4173.9668315243098</c:v>
                </c:pt>
                <c:pt idx="7717">
                  <c:v>4086.6697003574595</c:v>
                </c:pt>
                <c:pt idx="7718">
                  <c:v>4188.765773760214</c:v>
                </c:pt>
                <c:pt idx="7719">
                  <c:v>4191.2599775078379</c:v>
                </c:pt>
                <c:pt idx="7720">
                  <c:v>4391.5722518170414</c:v>
                </c:pt>
                <c:pt idx="7721">
                  <c:v>4516.8367066977271</c:v>
                </c:pt>
                <c:pt idx="7722">
                  <c:v>4490.3981469729097</c:v>
                </c:pt>
                <c:pt idx="7723">
                  <c:v>4478.8139562339438</c:v>
                </c:pt>
                <c:pt idx="7724">
                  <c:v>4517.612681196988</c:v>
                </c:pt>
                <c:pt idx="7725">
                  <c:v>4500.1532549636177</c:v>
                </c:pt>
                <c:pt idx="7726">
                  <c:v>4440.181511520741</c:v>
                </c:pt>
                <c:pt idx="7727">
                  <c:v>4429.0961615312999</c:v>
                </c:pt>
                <c:pt idx="7728">
                  <c:v>4427.1007985332008</c:v>
                </c:pt>
                <c:pt idx="7729">
                  <c:v>4459.6917275021578</c:v>
                </c:pt>
                <c:pt idx="7730">
                  <c:v>4722.2482420020733</c:v>
                </c:pt>
                <c:pt idx="7731">
                  <c:v>4940.8513437938545</c:v>
                </c:pt>
                <c:pt idx="7732">
                  <c:v>5112.7851221300889</c:v>
                </c:pt>
                <c:pt idx="7733">
                  <c:v>5467.1837612925247</c:v>
                </c:pt>
                <c:pt idx="7734">
                  <c:v>5340.9770516627359</c:v>
                </c:pt>
                <c:pt idx="7735">
                  <c:v>5569.1135544454364</c:v>
                </c:pt>
                <c:pt idx="7736">
                  <c:v>5660.7339721081689</c:v>
                </c:pt>
                <c:pt idx="7737">
                  <c:v>5597.159489918723</c:v>
                </c:pt>
                <c:pt idx="7738">
                  <c:v>5580.143477684931</c:v>
                </c:pt>
                <c:pt idx="7739">
                  <c:v>5582.3051209328714</c:v>
                </c:pt>
                <c:pt idx="7740">
                  <c:v>5621.7689668952826</c:v>
                </c:pt>
                <c:pt idx="7741">
                  <c:v>5683.3480860866293</c:v>
                </c:pt>
                <c:pt idx="7742">
                  <c:v>5747.6431160253878</c:v>
                </c:pt>
                <c:pt idx="7743">
                  <c:v>5890.1452901396551</c:v>
                </c:pt>
                <c:pt idx="7744">
                  <c:v>6079.7602017090485</c:v>
                </c:pt>
                <c:pt idx="7745">
                  <c:v>6144.4986456473844</c:v>
                </c:pt>
                <c:pt idx="7746">
                  <c:v>6064.0744314739877</c:v>
                </c:pt>
                <c:pt idx="7747">
                  <c:v>5948.7313648338522</c:v>
                </c:pt>
                <c:pt idx="7748">
                  <c:v>5842.1457246853743</c:v>
                </c:pt>
                <c:pt idx="7749">
                  <c:v>5737.777154534786</c:v>
                </c:pt>
                <c:pt idx="7750">
                  <c:v>5480.7633150295906</c:v>
                </c:pt>
                <c:pt idx="7751">
                  <c:v>5385.318451620501</c:v>
                </c:pt>
                <c:pt idx="7752">
                  <c:v>5365.5865286392955</c:v>
                </c:pt>
                <c:pt idx="7753">
                  <c:v>5378.2792543772057</c:v>
                </c:pt>
                <c:pt idx="7754">
                  <c:v>5383.3230886224019</c:v>
                </c:pt>
                <c:pt idx="7755">
                  <c:v>5654.5816028640293</c:v>
                </c:pt>
                <c:pt idx="7756">
                  <c:v>6103.6491309362937</c:v>
                </c:pt>
                <c:pt idx="7757">
                  <c:v>6307.619570742012</c:v>
                </c:pt>
                <c:pt idx="7758">
                  <c:v>6394.5287146592318</c:v>
                </c:pt>
                <c:pt idx="7759">
                  <c:v>6210.0684908349294</c:v>
                </c:pt>
                <c:pt idx="7760">
                  <c:v>6105.5890671844454</c:v>
                </c:pt>
                <c:pt idx="7761">
                  <c:v>6007.5945732777855</c:v>
                </c:pt>
                <c:pt idx="7762">
                  <c:v>5840.8154826866412</c:v>
                </c:pt>
                <c:pt idx="7763">
                  <c:v>5830.1181199468301</c:v>
                </c:pt>
                <c:pt idx="7764">
                  <c:v>5790.155433234896</c:v>
                </c:pt>
                <c:pt idx="7765">
                  <c:v>5795.4764012298265</c:v>
                </c:pt>
                <c:pt idx="7766">
                  <c:v>6291.1578260076922</c:v>
                </c:pt>
                <c:pt idx="7767">
                  <c:v>6316.59870423346</c:v>
                </c:pt>
                <c:pt idx="7768">
                  <c:v>6573.6679704886019</c:v>
                </c:pt>
                <c:pt idx="7769">
                  <c:v>6698.8215718693928</c:v>
                </c:pt>
                <c:pt idx="7770">
                  <c:v>6874.6352227019315</c:v>
                </c:pt>
                <c:pt idx="7771">
                  <c:v>6476.2277440814141</c:v>
                </c:pt>
                <c:pt idx="7772">
                  <c:v>6098.7161501909914</c:v>
                </c:pt>
                <c:pt idx="7773">
                  <c:v>5789.9337262351055</c:v>
                </c:pt>
                <c:pt idx="7774">
                  <c:v>5586.4621271789119</c:v>
                </c:pt>
                <c:pt idx="7775">
                  <c:v>5577.7601274372009</c:v>
                </c:pt>
                <c:pt idx="7776">
                  <c:v>5436.4219150718254</c:v>
                </c:pt>
                <c:pt idx="7777">
                  <c:v>5326.5106699265152</c:v>
                </c:pt>
                <c:pt idx="7778">
                  <c:v>5301.3469254504844</c:v>
                </c:pt>
                <c:pt idx="7779">
                  <c:v>5483.9226397765806</c:v>
                </c:pt>
                <c:pt idx="7780">
                  <c:v>5809.0559549668924</c:v>
                </c:pt>
                <c:pt idx="7781">
                  <c:v>6124.9884296659675</c:v>
                </c:pt>
                <c:pt idx="7782">
                  <c:v>6270.0956610277535</c:v>
                </c:pt>
                <c:pt idx="7783">
                  <c:v>6124.9330029160201</c:v>
                </c:pt>
                <c:pt idx="7784">
                  <c:v>5757.176517016308</c:v>
                </c:pt>
                <c:pt idx="7785">
                  <c:v>5879.5587808997388</c:v>
                </c:pt>
                <c:pt idx="7786">
                  <c:v>5892.362360137543</c:v>
                </c:pt>
                <c:pt idx="7787">
                  <c:v>5645.6578961225287</c:v>
                </c:pt>
                <c:pt idx="7788">
                  <c:v>5877.2308574019553</c:v>
                </c:pt>
                <c:pt idx="7789">
                  <c:v>5936.426626345572</c:v>
                </c:pt>
                <c:pt idx="7790">
                  <c:v>6186.7892558571029</c:v>
                </c:pt>
                <c:pt idx="7791">
                  <c:v>6045.0630562420974</c:v>
                </c:pt>
                <c:pt idx="7792">
                  <c:v>5778.1832552462984</c:v>
                </c:pt>
                <c:pt idx="7793">
                  <c:v>5517.2341164948521</c:v>
                </c:pt>
                <c:pt idx="7794">
                  <c:v>5384.0990631216628</c:v>
                </c:pt>
                <c:pt idx="7795">
                  <c:v>5387.7018018682311</c:v>
                </c:pt>
                <c:pt idx="7796">
                  <c:v>5239.7678062591376</c:v>
                </c:pt>
                <c:pt idx="7797">
                  <c:v>5002.9293037347252</c:v>
                </c:pt>
                <c:pt idx="7798">
                  <c:v>4848.6766586316508</c:v>
                </c:pt>
                <c:pt idx="7799">
                  <c:v>4746.5805852288968</c:v>
                </c:pt>
                <c:pt idx="7800">
                  <c:v>4625.3068563444094</c:v>
                </c:pt>
                <c:pt idx="7801">
                  <c:v>4711.9942932618405</c:v>
                </c:pt>
                <c:pt idx="7802">
                  <c:v>4781.1114504460065</c:v>
                </c:pt>
                <c:pt idx="7803">
                  <c:v>5031.3077997076953</c:v>
                </c:pt>
                <c:pt idx="7804">
                  <c:v>5720.2623015514682</c:v>
                </c:pt>
                <c:pt idx="7805">
                  <c:v>5814.8757637113486</c:v>
                </c:pt>
                <c:pt idx="7806">
                  <c:v>5896.3530861337422</c:v>
                </c:pt>
                <c:pt idx="7807">
                  <c:v>5828.9541581979402</c:v>
                </c:pt>
                <c:pt idx="7808">
                  <c:v>5606.4157571599062</c:v>
                </c:pt>
                <c:pt idx="7809">
                  <c:v>5504.2642570072057</c:v>
                </c:pt>
                <c:pt idx="7810">
                  <c:v>5455.6549973035053</c:v>
                </c:pt>
                <c:pt idx="7811">
                  <c:v>5581.3628661837693</c:v>
                </c:pt>
                <c:pt idx="7812">
                  <c:v>5776.2433189981466</c:v>
                </c:pt>
                <c:pt idx="7813">
                  <c:v>5809.7210759662594</c:v>
                </c:pt>
                <c:pt idx="7814">
                  <c:v>5981.8211345523341</c:v>
                </c:pt>
                <c:pt idx="7815">
                  <c:v>6100.3235259394605</c:v>
                </c:pt>
                <c:pt idx="7816">
                  <c:v>5963.197746570072</c:v>
                </c:pt>
                <c:pt idx="7817">
                  <c:v>6021.8946747641648</c:v>
                </c:pt>
                <c:pt idx="7818">
                  <c:v>6117.8938056727256</c:v>
                </c:pt>
                <c:pt idx="7819">
                  <c:v>6168.2212946247882</c:v>
                </c:pt>
                <c:pt idx="7820">
                  <c:v>6195.9900963483387</c:v>
                </c:pt>
                <c:pt idx="7821">
                  <c:v>5908.9349583717576</c:v>
                </c:pt>
                <c:pt idx="7822">
                  <c:v>5737.9434347846272</c:v>
                </c:pt>
                <c:pt idx="7823">
                  <c:v>5725.7495497962418</c:v>
                </c:pt>
                <c:pt idx="7824">
                  <c:v>5601.5936299144996</c:v>
                </c:pt>
                <c:pt idx="7825">
                  <c:v>5677.3065703423836</c:v>
                </c:pt>
                <c:pt idx="7826">
                  <c:v>5798.469445726977</c:v>
                </c:pt>
                <c:pt idx="7827">
                  <c:v>5963.6411605696512</c:v>
                </c:pt>
                <c:pt idx="7828">
                  <c:v>6318.5386404816118</c:v>
                </c:pt>
                <c:pt idx="7829">
                  <c:v>6829.5732749948529</c:v>
                </c:pt>
                <c:pt idx="7830">
                  <c:v>6861.4436562144965</c:v>
                </c:pt>
                <c:pt idx="7831">
                  <c:v>6790.1094290324418</c:v>
                </c:pt>
                <c:pt idx="7832">
                  <c:v>6569.455537492614</c:v>
                </c:pt>
                <c:pt idx="7833">
                  <c:v>6487.4239475707491</c:v>
                </c:pt>
                <c:pt idx="7834">
                  <c:v>6344.8109199565879</c:v>
                </c:pt>
                <c:pt idx="7835">
                  <c:v>6516.6892715428739</c:v>
                </c:pt>
                <c:pt idx="7836">
                  <c:v>6768.1050093034009</c:v>
                </c:pt>
                <c:pt idx="7837">
                  <c:v>7045.9038800387989</c:v>
                </c:pt>
                <c:pt idx="7838">
                  <c:v>7274.5946503209716</c:v>
                </c:pt>
                <c:pt idx="7839">
                  <c:v>7132.1479029566517</c:v>
                </c:pt>
                <c:pt idx="7840">
                  <c:v>7145.7828834436641</c:v>
                </c:pt>
                <c:pt idx="7841">
                  <c:v>6902.5148779253759</c:v>
                </c:pt>
                <c:pt idx="7842">
                  <c:v>6691.3389606265209</c:v>
                </c:pt>
                <c:pt idx="7843">
                  <c:v>6701.759189616595</c:v>
                </c:pt>
                <c:pt idx="7844">
                  <c:v>6590.6839827223939</c:v>
                </c:pt>
                <c:pt idx="7845">
                  <c:v>6638.0184271773078</c:v>
                </c:pt>
                <c:pt idx="7846">
                  <c:v>6520.4028637893371</c:v>
                </c:pt>
                <c:pt idx="7847">
                  <c:v>6463.7012985933452</c:v>
                </c:pt>
                <c:pt idx="7848">
                  <c:v>6600.4945174630493</c:v>
                </c:pt>
                <c:pt idx="7849">
                  <c:v>6420.3575801346287</c:v>
                </c:pt>
                <c:pt idx="7850">
                  <c:v>6310.2246279895307</c:v>
                </c:pt>
                <c:pt idx="7851">
                  <c:v>6214.2254970809699</c:v>
                </c:pt>
                <c:pt idx="7852">
                  <c:v>6287.0562465115981</c:v>
                </c:pt>
                <c:pt idx="7853">
                  <c:v>6403.5078481506789</c:v>
                </c:pt>
                <c:pt idx="7854">
                  <c:v>6578.4346709840611</c:v>
                </c:pt>
                <c:pt idx="7855">
                  <c:v>6794.4327155283236</c:v>
                </c:pt>
                <c:pt idx="7856">
                  <c:v>7014.3660593188388</c:v>
                </c:pt>
                <c:pt idx="7857">
                  <c:v>6948.8516408812411</c:v>
                </c:pt>
                <c:pt idx="7858">
                  <c:v>6541.631309019117</c:v>
                </c:pt>
                <c:pt idx="7859">
                  <c:v>6402.3438864017871</c:v>
                </c:pt>
                <c:pt idx="7860">
                  <c:v>6383.8867786693681</c:v>
                </c:pt>
                <c:pt idx="7861">
                  <c:v>6673.1035598938897</c:v>
                </c:pt>
                <c:pt idx="7862">
                  <c:v>6626.1016759386594</c:v>
                </c:pt>
                <c:pt idx="7863">
                  <c:v>6920.473144908271</c:v>
                </c:pt>
                <c:pt idx="7864">
                  <c:v>7159.9721314301487</c:v>
                </c:pt>
                <c:pt idx="7865">
                  <c:v>7034.2642625498847</c:v>
                </c:pt>
                <c:pt idx="7866">
                  <c:v>6716.0038643530279</c:v>
                </c:pt>
                <c:pt idx="7867">
                  <c:v>6476.2277440814141</c:v>
                </c:pt>
                <c:pt idx="7868">
                  <c:v>6431.0549428744407</c:v>
                </c:pt>
                <c:pt idx="7869">
                  <c:v>6260.8948205365168</c:v>
                </c:pt>
                <c:pt idx="7870">
                  <c:v>6248.0912412987127</c:v>
                </c:pt>
                <c:pt idx="7871">
                  <c:v>6172.6000078706184</c:v>
                </c:pt>
                <c:pt idx="7872">
                  <c:v>6107.0301626830724</c:v>
                </c:pt>
                <c:pt idx="7873">
                  <c:v>6146.826569145167</c:v>
                </c:pt>
                <c:pt idx="7874">
                  <c:v>5983.4285103008033</c:v>
                </c:pt>
                <c:pt idx="7875">
                  <c:v>5883.6049336458846</c:v>
                </c:pt>
                <c:pt idx="7876">
                  <c:v>5920.0757351111461</c:v>
                </c:pt>
                <c:pt idx="7877">
                  <c:v>6079.7602017090485</c:v>
                </c:pt>
                <c:pt idx="7878">
                  <c:v>6245.8187445508765</c:v>
                </c:pt>
                <c:pt idx="7879">
                  <c:v>6240.2206428062091</c:v>
                </c:pt>
                <c:pt idx="7880">
                  <c:v>6119.2240476714587</c:v>
                </c:pt>
                <c:pt idx="7881">
                  <c:v>5911.0411748697525</c:v>
                </c:pt>
                <c:pt idx="7882">
                  <c:v>5767.8184530061708</c:v>
                </c:pt>
                <c:pt idx="7883">
                  <c:v>5663.1727491058455</c:v>
                </c:pt>
                <c:pt idx="7884">
                  <c:v>5813.7672287124051</c:v>
                </c:pt>
                <c:pt idx="7885">
                  <c:v>5972.6202940610974</c:v>
                </c:pt>
                <c:pt idx="7886">
                  <c:v>5581.7508534333992</c:v>
                </c:pt>
                <c:pt idx="7887">
                  <c:v>5458.8143220504962</c:v>
                </c:pt>
                <c:pt idx="7888">
                  <c:v>5378.1684008773118</c:v>
                </c:pt>
                <c:pt idx="7889">
                  <c:v>5559.8572872042532</c:v>
                </c:pt>
                <c:pt idx="7890">
                  <c:v>5751.9109757713231</c:v>
                </c:pt>
                <c:pt idx="7891">
                  <c:v>5743.3752562794534</c:v>
                </c:pt>
                <c:pt idx="7892">
                  <c:v>5571.44147794322</c:v>
                </c:pt>
                <c:pt idx="7893">
                  <c:v>5525.6035557368796</c:v>
                </c:pt>
                <c:pt idx="7894">
                  <c:v>5398.3437378580948</c:v>
                </c:pt>
                <c:pt idx="7895">
                  <c:v>5558.4161917056263</c:v>
                </c:pt>
                <c:pt idx="7896">
                  <c:v>5478.435391531807</c:v>
                </c:pt>
                <c:pt idx="7897">
                  <c:v>5296.1922377053934</c:v>
                </c:pt>
                <c:pt idx="7898">
                  <c:v>5199.8051195472017</c:v>
                </c:pt>
                <c:pt idx="7899">
                  <c:v>5150.5861655940826</c:v>
                </c:pt>
                <c:pt idx="7900">
                  <c:v>5327.8409119252483</c:v>
                </c:pt>
                <c:pt idx="7901">
                  <c:v>5449.946042058943</c:v>
                </c:pt>
                <c:pt idx="7902">
                  <c:v>5159.5098723355832</c:v>
                </c:pt>
                <c:pt idx="7903">
                  <c:v>5059.2428816810871</c:v>
                </c:pt>
                <c:pt idx="7904">
                  <c:v>4943.0684137917433</c:v>
                </c:pt>
                <c:pt idx="7905">
                  <c:v>4830.0532706493896</c:v>
                </c:pt>
                <c:pt idx="7906">
                  <c:v>4746.9131457285803</c:v>
                </c:pt>
                <c:pt idx="7907">
                  <c:v>4675.3017847967894</c:v>
                </c:pt>
                <c:pt idx="7908">
                  <c:v>4597.9260418704898</c:v>
                </c:pt>
                <c:pt idx="7909">
                  <c:v>4615.3300413539127</c:v>
                </c:pt>
                <c:pt idx="7910">
                  <c:v>4633.3437350867553</c:v>
                </c:pt>
                <c:pt idx="7911">
                  <c:v>4591.3302586267728</c:v>
                </c:pt>
                <c:pt idx="7912">
                  <c:v>4496.6059429669967</c:v>
                </c:pt>
                <c:pt idx="7913">
                  <c:v>4551.9772661642555</c:v>
                </c:pt>
                <c:pt idx="7914">
                  <c:v>4541.1136231746032</c:v>
                </c:pt>
                <c:pt idx="7915">
                  <c:v>4450.878874260552</c:v>
                </c:pt>
                <c:pt idx="7916">
                  <c:v>4207.4445884924226</c:v>
                </c:pt>
                <c:pt idx="7917">
                  <c:v>4090.9375601033953</c:v>
                </c:pt>
                <c:pt idx="7918">
                  <c:v>3986.1255759532278</c:v>
                </c:pt>
                <c:pt idx="7919">
                  <c:v>3938.3477174987361</c:v>
                </c:pt>
                <c:pt idx="7920">
                  <c:v>3844.2885228383275</c:v>
                </c:pt>
                <c:pt idx="7921">
                  <c:v>3839.1338350932369</c:v>
                </c:pt>
                <c:pt idx="7922">
                  <c:v>3874.828662059238</c:v>
                </c:pt>
                <c:pt idx="7923">
                  <c:v>3899.9924065352693</c:v>
                </c:pt>
                <c:pt idx="7924">
                  <c:v>4218.585365231811</c:v>
                </c:pt>
                <c:pt idx="7925">
                  <c:v>4405.2072323040538</c:v>
                </c:pt>
                <c:pt idx="7926">
                  <c:v>4456.0889887555895</c:v>
                </c:pt>
                <c:pt idx="7927">
                  <c:v>4406.9808883023643</c:v>
                </c:pt>
                <c:pt idx="7928">
                  <c:v>4310.7046236440674</c:v>
                </c:pt>
                <c:pt idx="7929">
                  <c:v>4141.5976095551414</c:v>
                </c:pt>
                <c:pt idx="7930">
                  <c:v>4037.6170266541826</c:v>
                </c:pt>
                <c:pt idx="7931">
                  <c:v>4048.2589626440463</c:v>
                </c:pt>
                <c:pt idx="7932">
                  <c:v>4137.8285905587309</c:v>
                </c:pt>
                <c:pt idx="7933">
                  <c:v>4170.6412265274776</c:v>
                </c:pt>
                <c:pt idx="7934">
                  <c:v>4373.3368510844102</c:v>
                </c:pt>
                <c:pt idx="7935">
                  <c:v>4289.6424586641288</c:v>
                </c:pt>
                <c:pt idx="7936">
                  <c:v>4264.755847937834</c:v>
                </c:pt>
                <c:pt idx="7937">
                  <c:v>4273.9012616791224</c:v>
                </c:pt>
                <c:pt idx="7938">
                  <c:v>4322.1225341331919</c:v>
                </c:pt>
                <c:pt idx="7939">
                  <c:v>4306.3259103982382</c:v>
                </c:pt>
                <c:pt idx="7940">
                  <c:v>4221.744689978801</c:v>
                </c:pt>
                <c:pt idx="7941">
                  <c:v>4117.542400078054</c:v>
                </c:pt>
                <c:pt idx="7942">
                  <c:v>3965.6731052227092</c:v>
                </c:pt>
                <c:pt idx="7943">
                  <c:v>3869.2305603145701</c:v>
                </c:pt>
                <c:pt idx="7944">
                  <c:v>3860.3068535730699</c:v>
                </c:pt>
                <c:pt idx="7945">
                  <c:v>3850.163758332731</c:v>
                </c:pt>
                <c:pt idx="7946">
                  <c:v>3857.0366753261846</c:v>
                </c:pt>
                <c:pt idx="7947">
                  <c:v>3960.9064047272491</c:v>
                </c:pt>
                <c:pt idx="7948">
                  <c:v>4072.8684396206058</c:v>
                </c:pt>
                <c:pt idx="7949">
                  <c:v>4300.894088903412</c:v>
                </c:pt>
                <c:pt idx="7950">
                  <c:v>4497.9361849657298</c:v>
                </c:pt>
                <c:pt idx="7951">
                  <c:v>4509.298668704907</c:v>
                </c:pt>
                <c:pt idx="7952">
                  <c:v>4457.8626447539</c:v>
                </c:pt>
                <c:pt idx="7953">
                  <c:v>4354.6580363522016</c:v>
                </c:pt>
                <c:pt idx="7954">
                  <c:v>4337.2540368687787</c:v>
                </c:pt>
                <c:pt idx="7955">
                  <c:v>4358.1499215988761</c:v>
                </c:pt>
                <c:pt idx="7956">
                  <c:v>4355.8774248510408</c:v>
                </c:pt>
                <c:pt idx="7957">
                  <c:v>4416.4034357933897</c:v>
                </c:pt>
                <c:pt idx="7958">
                  <c:v>4383.2582393249604</c:v>
                </c:pt>
                <c:pt idx="7959">
                  <c:v>4372.0066090856772</c:v>
                </c:pt>
                <c:pt idx="7960">
                  <c:v>4369.6786855878945</c:v>
                </c:pt>
                <c:pt idx="7961">
                  <c:v>4382.2605578259108</c:v>
                </c:pt>
                <c:pt idx="7962">
                  <c:v>4404.6529648045816</c:v>
                </c:pt>
                <c:pt idx="7963">
                  <c:v>4370.2883798373141</c:v>
                </c:pt>
                <c:pt idx="7964">
                  <c:v>4277.282293425902</c:v>
                </c:pt>
                <c:pt idx="7965">
                  <c:v>4128.1289093179703</c:v>
                </c:pt>
                <c:pt idx="7966">
                  <c:v>4001.4787856886041</c:v>
                </c:pt>
                <c:pt idx="7967">
                  <c:v>3928.8143165078168</c:v>
                </c:pt>
                <c:pt idx="7968">
                  <c:v>3931.9736412548073</c:v>
                </c:pt>
                <c:pt idx="7969">
                  <c:v>3914.126227771807</c:v>
                </c:pt>
                <c:pt idx="7970">
                  <c:v>3892.9532092919744</c:v>
                </c:pt>
                <c:pt idx="7971">
                  <c:v>4126.1335463198702</c:v>
                </c:pt>
                <c:pt idx="7972">
                  <c:v>4331.0462408746916</c:v>
                </c:pt>
                <c:pt idx="7973">
                  <c:v>4526.1484006888577</c:v>
                </c:pt>
                <c:pt idx="7974">
                  <c:v>4725.0750062493807</c:v>
                </c:pt>
                <c:pt idx="7975">
                  <c:v>4815.3651819133793</c:v>
                </c:pt>
                <c:pt idx="7976">
                  <c:v>4822.4043791566746</c:v>
                </c:pt>
                <c:pt idx="7977">
                  <c:v>4712.2714270115757</c:v>
                </c:pt>
                <c:pt idx="7978">
                  <c:v>4683.5049437889766</c:v>
                </c:pt>
                <c:pt idx="7979">
                  <c:v>4623.7549073458886</c:v>
                </c:pt>
                <c:pt idx="7980">
                  <c:v>4577.0855838903399</c:v>
                </c:pt>
                <c:pt idx="7981">
                  <c:v>4651.4128555695443</c:v>
                </c:pt>
                <c:pt idx="7982">
                  <c:v>4863.8635881171849</c:v>
                </c:pt>
                <c:pt idx="7983">
                  <c:v>5007.917711229974</c:v>
                </c:pt>
                <c:pt idx="7984">
                  <c:v>4987.2435334996662</c:v>
                </c:pt>
                <c:pt idx="7985">
                  <c:v>5088.8407661528954</c:v>
                </c:pt>
                <c:pt idx="7986">
                  <c:v>5189.7728778067576</c:v>
                </c:pt>
                <c:pt idx="7987">
                  <c:v>5062.402206428078</c:v>
                </c:pt>
                <c:pt idx="7988">
                  <c:v>4915.188758568298</c:v>
                </c:pt>
                <c:pt idx="7989">
                  <c:v>4769.1392724574098</c:v>
                </c:pt>
                <c:pt idx="7990">
                  <c:v>4618.9882068504285</c:v>
                </c:pt>
                <c:pt idx="7991">
                  <c:v>4487.2942489758661</c:v>
                </c:pt>
                <c:pt idx="7992">
                  <c:v>4493.0586309703758</c:v>
                </c:pt>
                <c:pt idx="7993">
                  <c:v>4393.8447485648767</c:v>
                </c:pt>
                <c:pt idx="7994">
                  <c:v>4619.1544871002698</c:v>
                </c:pt>
                <c:pt idx="7995">
                  <c:v>4846.5150153837094</c:v>
                </c:pt>
                <c:pt idx="7996">
                  <c:v>5170.0963815754994</c:v>
                </c:pt>
                <c:pt idx="7997">
                  <c:v>5547.7742557157626</c:v>
                </c:pt>
                <c:pt idx="7998">
                  <c:v>5554.2591854595858</c:v>
                </c:pt>
                <c:pt idx="7999">
                  <c:v>5521.1694157411039</c:v>
                </c:pt>
                <c:pt idx="8000">
                  <c:v>5389.1428973668581</c:v>
                </c:pt>
                <c:pt idx="8001">
                  <c:v>5426.9993675808</c:v>
                </c:pt>
                <c:pt idx="8002">
                  <c:v>5470.2322325396208</c:v>
                </c:pt>
                <c:pt idx="8003">
                  <c:v>5572.2728791924283</c:v>
                </c:pt>
                <c:pt idx="8004">
                  <c:v>5588.5683436769059</c:v>
                </c:pt>
                <c:pt idx="8005">
                  <c:v>5934.4312633474729</c:v>
                </c:pt>
                <c:pt idx="8006">
                  <c:v>5881.5541438978389</c:v>
                </c:pt>
                <c:pt idx="8007">
                  <c:v>5870.4133671584505</c:v>
                </c:pt>
                <c:pt idx="8008">
                  <c:v>5613.6212346530428</c:v>
                </c:pt>
                <c:pt idx="8009">
                  <c:v>5445.2347683134312</c:v>
                </c:pt>
                <c:pt idx="8010">
                  <c:v>5366.6396368882924</c:v>
                </c:pt>
                <c:pt idx="8011">
                  <c:v>5308.1089889440427</c:v>
                </c:pt>
                <c:pt idx="8012">
                  <c:v>5053.8110601862609</c:v>
                </c:pt>
                <c:pt idx="8013">
                  <c:v>4886.3668485957514</c:v>
                </c:pt>
                <c:pt idx="8014">
                  <c:v>4792.5847876850776</c:v>
                </c:pt>
                <c:pt idx="8015">
                  <c:v>4752.7883812229838</c:v>
                </c:pt>
                <c:pt idx="8016">
                  <c:v>4776.5664569503351</c:v>
                </c:pt>
                <c:pt idx="8017">
                  <c:v>4750.1278972255177</c:v>
                </c:pt>
                <c:pt idx="8018">
                  <c:v>4726.5161017480086</c:v>
                </c:pt>
                <c:pt idx="8019">
                  <c:v>4739.0425472360766</c:v>
                </c:pt>
                <c:pt idx="8020">
                  <c:v>4848.4549516318621</c:v>
                </c:pt>
                <c:pt idx="8021">
                  <c:v>4933.923000050454</c:v>
                </c:pt>
                <c:pt idx="8022">
                  <c:v>5070.5499386703177</c:v>
                </c:pt>
                <c:pt idx="8023">
                  <c:v>5168.7661395767664</c:v>
                </c:pt>
                <c:pt idx="8024">
                  <c:v>5084.4066261571188</c:v>
                </c:pt>
                <c:pt idx="8025">
                  <c:v>4900.6115233321825</c:v>
                </c:pt>
                <c:pt idx="8026">
                  <c:v>4885.1474600969123</c:v>
                </c:pt>
                <c:pt idx="8027">
                  <c:v>4760.9361134652236</c:v>
                </c:pt>
                <c:pt idx="8028">
                  <c:v>4552.4761069137812</c:v>
                </c:pt>
                <c:pt idx="8029">
                  <c:v>4525.9821204390164</c:v>
                </c:pt>
                <c:pt idx="8030">
                  <c:v>4497.9916117156772</c:v>
                </c:pt>
                <c:pt idx="8031">
                  <c:v>4480.0333447327821</c:v>
                </c:pt>
                <c:pt idx="8032">
                  <c:v>4473.7701219887476</c:v>
                </c:pt>
                <c:pt idx="8033">
                  <c:v>4525.538706439439</c:v>
                </c:pt>
                <c:pt idx="8034">
                  <c:v>4520.5502989441902</c:v>
                </c:pt>
                <c:pt idx="8035">
                  <c:v>4509.6312292045905</c:v>
                </c:pt>
                <c:pt idx="8036">
                  <c:v>4364.9674118423818</c:v>
                </c:pt>
                <c:pt idx="8037">
                  <c:v>4265.4209689372001</c:v>
                </c:pt>
                <c:pt idx="8038">
                  <c:v>4166.3733667815432</c:v>
                </c:pt>
                <c:pt idx="8039">
                  <c:v>4091.9906683523918</c:v>
                </c:pt>
                <c:pt idx="8040">
                  <c:v>4099.9166935948424</c:v>
                </c:pt>
                <c:pt idx="8041">
                  <c:v>4083.0115348609443</c:v>
                </c:pt>
                <c:pt idx="8042">
                  <c:v>4083.1223883608386</c:v>
                </c:pt>
                <c:pt idx="8043">
                  <c:v>4151.962411795269</c:v>
                </c:pt>
                <c:pt idx="8044">
                  <c:v>4199.7956969997076</c:v>
                </c:pt>
                <c:pt idx="8045">
                  <c:v>4222.021823728538</c:v>
                </c:pt>
                <c:pt idx="8046">
                  <c:v>4221.9109702286432</c:v>
                </c:pt>
                <c:pt idx="8047">
                  <c:v>4258.160064694116</c:v>
                </c:pt>
                <c:pt idx="8048">
                  <c:v>4313.1434006417439</c:v>
                </c:pt>
                <c:pt idx="8049">
                  <c:v>4312.1457191426953</c:v>
                </c:pt>
                <c:pt idx="8050">
                  <c:v>4318.0209546370988</c:v>
                </c:pt>
                <c:pt idx="8051">
                  <c:v>4331.766788624006</c:v>
                </c:pt>
                <c:pt idx="8052">
                  <c:v>4352.4963931042612</c:v>
                </c:pt>
                <c:pt idx="8053">
                  <c:v>4342.7412851135523</c:v>
                </c:pt>
                <c:pt idx="8054">
                  <c:v>4361.309246345867</c:v>
                </c:pt>
                <c:pt idx="8055">
                  <c:v>4369.9558193376306</c:v>
                </c:pt>
                <c:pt idx="8056">
                  <c:v>4417.0131300428084</c:v>
                </c:pt>
                <c:pt idx="8057">
                  <c:v>4394.1773090645602</c:v>
                </c:pt>
                <c:pt idx="8058">
                  <c:v>4320.7922921344589</c:v>
                </c:pt>
                <c:pt idx="8059">
                  <c:v>4409.4196653000417</c:v>
                </c:pt>
                <c:pt idx="8060">
                  <c:v>4242.197160709321</c:v>
                </c:pt>
                <c:pt idx="8061">
                  <c:v>4095.8705408486962</c:v>
                </c:pt>
                <c:pt idx="8062">
                  <c:v>4063.5013188795278</c:v>
                </c:pt>
                <c:pt idx="8063">
                  <c:v>4010.8459064296817</c:v>
                </c:pt>
                <c:pt idx="8064">
                  <c:v>3973.4328502153176</c:v>
                </c:pt>
                <c:pt idx="8065">
                  <c:v>3977.6452832113055</c:v>
                </c:pt>
                <c:pt idx="8066">
                  <c:v>3916.3987245196427</c:v>
                </c:pt>
                <c:pt idx="8067">
                  <c:v>4005.2478046850142</c:v>
                </c:pt>
                <c:pt idx="8068">
                  <c:v>4199.7956969997076</c:v>
                </c:pt>
                <c:pt idx="8069">
                  <c:v>4781.2777306958478</c:v>
                </c:pt>
                <c:pt idx="8070">
                  <c:v>4542.1667314236001</c:v>
                </c:pt>
                <c:pt idx="8071">
                  <c:v>4662.6644858088266</c:v>
                </c:pt>
                <c:pt idx="8072">
                  <c:v>5076.5914544145626</c:v>
                </c:pt>
                <c:pt idx="8073">
                  <c:v>4728.6777449959491</c:v>
                </c:pt>
                <c:pt idx="8074">
                  <c:v>4636.1704993340627</c:v>
                </c:pt>
                <c:pt idx="8075">
                  <c:v>4585.2333161325796</c:v>
                </c:pt>
                <c:pt idx="8076">
                  <c:v>4103.4640055914633</c:v>
                </c:pt>
                <c:pt idx="8077">
                  <c:v>4431.2023780292939</c:v>
                </c:pt>
                <c:pt idx="8078">
                  <c:v>4885.5908740964906</c:v>
                </c:pt>
                <c:pt idx="8079">
                  <c:v>5015.178615473058</c:v>
                </c:pt>
                <c:pt idx="8080">
                  <c:v>5100.2032498920726</c:v>
                </c:pt>
                <c:pt idx="8081">
                  <c:v>5178.3549673176331</c:v>
                </c:pt>
                <c:pt idx="8082">
                  <c:v>5084.5174796570136</c:v>
                </c:pt>
                <c:pt idx="8083">
                  <c:v>4806.496901921827</c:v>
                </c:pt>
                <c:pt idx="8084">
                  <c:v>4686.8859755357562</c:v>
                </c:pt>
                <c:pt idx="8085">
                  <c:v>4569.6029726474681</c:v>
                </c:pt>
                <c:pt idx="8086">
                  <c:v>4425.7705565344677</c:v>
                </c:pt>
                <c:pt idx="8087">
                  <c:v>4318.5197953866236</c:v>
                </c:pt>
                <c:pt idx="8088">
                  <c:v>4281.4392996719425</c:v>
                </c:pt>
                <c:pt idx="8089">
                  <c:v>4245.8553262058358</c:v>
                </c:pt>
                <c:pt idx="8090">
                  <c:v>4219.0287792313884</c:v>
                </c:pt>
                <c:pt idx="8091">
                  <c:v>4188.0452260109005</c:v>
                </c:pt>
                <c:pt idx="8092">
                  <c:v>4264.4232874381505</c:v>
                </c:pt>
                <c:pt idx="8093">
                  <c:v>4653.5190720675382</c:v>
                </c:pt>
                <c:pt idx="8094">
                  <c:v>5560.3561279537789</c:v>
                </c:pt>
                <c:pt idx="8095">
                  <c:v>5849.4066289284583</c:v>
                </c:pt>
                <c:pt idx="8096">
                  <c:v>6058.6980367291089</c:v>
                </c:pt>
                <c:pt idx="8097">
                  <c:v>6430.1126881253376</c:v>
                </c:pt>
                <c:pt idx="8098">
                  <c:v>6598.7208614647388</c:v>
                </c:pt>
                <c:pt idx="8099">
                  <c:v>6865.3235287108018</c:v>
                </c:pt>
                <c:pt idx="8100">
                  <c:v>7100.5546554867433</c:v>
                </c:pt>
                <c:pt idx="8101">
                  <c:v>6277.8554060203633</c:v>
                </c:pt>
                <c:pt idx="8102">
                  <c:v>6731.0245135887208</c:v>
                </c:pt>
                <c:pt idx="8103">
                  <c:v>6952.5652331277033</c:v>
                </c:pt>
                <c:pt idx="8104">
                  <c:v>7085.9219935006822</c:v>
                </c:pt>
                <c:pt idx="8105">
                  <c:v>7195.4452513963615</c:v>
                </c:pt>
                <c:pt idx="8106">
                  <c:v>7162.7988956774561</c:v>
                </c:pt>
                <c:pt idx="8107">
                  <c:v>7017.1373968161988</c:v>
                </c:pt>
                <c:pt idx="8108">
                  <c:v>6916.4824189120718</c:v>
                </c:pt>
                <c:pt idx="8109">
                  <c:v>6484.7634635732829</c:v>
                </c:pt>
                <c:pt idx="8110">
                  <c:v>6273.587546274427</c:v>
                </c:pt>
                <c:pt idx="8111">
                  <c:v>6139.6210916520304</c:v>
                </c:pt>
                <c:pt idx="8112">
                  <c:v>6220.4887198250035</c:v>
                </c:pt>
                <c:pt idx="8113">
                  <c:v>6576.4393079859619</c:v>
                </c:pt>
                <c:pt idx="8114">
                  <c:v>6621.5012556930415</c:v>
                </c:pt>
                <c:pt idx="8115">
                  <c:v>6865.1572484609587</c:v>
                </c:pt>
                <c:pt idx="8116">
                  <c:v>7461.438224393004</c:v>
                </c:pt>
                <c:pt idx="8117">
                  <c:v>7869.7116645041242</c:v>
                </c:pt>
                <c:pt idx="8118">
                  <c:v>8043.1419650889329</c:v>
                </c:pt>
                <c:pt idx="8119">
                  <c:v>7905.0739309704422</c:v>
                </c:pt>
                <c:pt idx="8120">
                  <c:v>7801.0379213195365</c:v>
                </c:pt>
                <c:pt idx="8121">
                  <c:v>7550.730718557953</c:v>
                </c:pt>
                <c:pt idx="8122">
                  <c:v>7483.9969116215161</c:v>
                </c:pt>
                <c:pt idx="8123">
                  <c:v>7321.2639737765194</c:v>
                </c:pt>
                <c:pt idx="8124">
                  <c:v>6743.8835195764723</c:v>
                </c:pt>
                <c:pt idx="8125">
                  <c:v>7449.1334859047238</c:v>
                </c:pt>
                <c:pt idx="8126">
                  <c:v>7829.0284300428748</c:v>
                </c:pt>
                <c:pt idx="8127">
                  <c:v>7922.58878395376</c:v>
                </c:pt>
                <c:pt idx="8128">
                  <c:v>7899.36497572588</c:v>
                </c:pt>
                <c:pt idx="8129">
                  <c:v>7769.2783935997868</c:v>
                </c:pt>
                <c:pt idx="8130">
                  <c:v>7818.497347552905</c:v>
                </c:pt>
                <c:pt idx="8131">
                  <c:v>7725.380407641599</c:v>
                </c:pt>
                <c:pt idx="8132">
                  <c:v>7546.8508460616476</c:v>
                </c:pt>
                <c:pt idx="8133">
                  <c:v>7162.9097491773509</c:v>
                </c:pt>
                <c:pt idx="8134">
                  <c:v>7099.8895344873781</c:v>
                </c:pt>
                <c:pt idx="8135">
                  <c:v>7035.7053580485126</c:v>
                </c:pt>
                <c:pt idx="8136">
                  <c:v>6934.0526986453369</c:v>
                </c:pt>
                <c:pt idx="8137">
                  <c:v>6827.2453514970703</c:v>
                </c:pt>
                <c:pt idx="8138">
                  <c:v>6797.3703332755258</c:v>
                </c:pt>
                <c:pt idx="8139">
                  <c:v>6807.4580017659182</c:v>
                </c:pt>
                <c:pt idx="8140">
                  <c:v>7028.6107340552699</c:v>
                </c:pt>
                <c:pt idx="8141">
                  <c:v>7280.6361660652165</c:v>
                </c:pt>
                <c:pt idx="8142">
                  <c:v>7116.5729862214866</c:v>
                </c:pt>
                <c:pt idx="8143">
                  <c:v>7050.3380200345755</c:v>
                </c:pt>
                <c:pt idx="8144">
                  <c:v>6872.4181527040437</c:v>
                </c:pt>
                <c:pt idx="8145">
                  <c:v>6829.7395552446951</c:v>
                </c:pt>
                <c:pt idx="8146">
                  <c:v>6852.1873889733133</c:v>
                </c:pt>
                <c:pt idx="8147">
                  <c:v>6863.2727389627544</c:v>
                </c:pt>
                <c:pt idx="8148">
                  <c:v>6888.9907509382583</c:v>
                </c:pt>
                <c:pt idx="8149">
                  <c:v>6866.0440764601144</c:v>
                </c:pt>
                <c:pt idx="8150">
                  <c:v>6875.9100379507172</c:v>
                </c:pt>
                <c:pt idx="8151">
                  <c:v>6734.6272523352882</c:v>
                </c:pt>
                <c:pt idx="8152">
                  <c:v>6747.8742455726715</c:v>
                </c:pt>
                <c:pt idx="8153">
                  <c:v>6617.1225424472113</c:v>
                </c:pt>
                <c:pt idx="8154">
                  <c:v>6553.492633507818</c:v>
                </c:pt>
                <c:pt idx="8155">
                  <c:v>6422.5746501325175</c:v>
                </c:pt>
                <c:pt idx="8156">
                  <c:v>6207.9068475869881</c:v>
                </c:pt>
                <c:pt idx="8157">
                  <c:v>5891.198398388653</c:v>
                </c:pt>
                <c:pt idx="8158">
                  <c:v>5799.7442609757627</c:v>
                </c:pt>
                <c:pt idx="8159">
                  <c:v>5705.3525058156692</c:v>
                </c:pt>
                <c:pt idx="8160">
                  <c:v>5574.7116561901048</c:v>
                </c:pt>
                <c:pt idx="8161">
                  <c:v>5492.6800662682399</c:v>
                </c:pt>
                <c:pt idx="8162">
                  <c:v>5538.2408547248433</c:v>
                </c:pt>
                <c:pt idx="8163">
                  <c:v>5649.0389278693083</c:v>
                </c:pt>
                <c:pt idx="8164">
                  <c:v>5843.4759666841073</c:v>
                </c:pt>
                <c:pt idx="8165">
                  <c:v>6117.6166719229896</c:v>
                </c:pt>
                <c:pt idx="8166">
                  <c:v>6289.162463009593</c:v>
                </c:pt>
                <c:pt idx="8167">
                  <c:v>6572.7811424894462</c:v>
                </c:pt>
                <c:pt idx="8168">
                  <c:v>6707.1355843614738</c:v>
                </c:pt>
                <c:pt idx="8169">
                  <c:v>6856.7878092189312</c:v>
                </c:pt>
                <c:pt idx="8170">
                  <c:v>6911.4385846668765</c:v>
                </c:pt>
                <c:pt idx="8171">
                  <c:v>6882.0624071948578</c:v>
                </c:pt>
                <c:pt idx="8172">
                  <c:v>6774.9779262968541</c:v>
                </c:pt>
                <c:pt idx="8173">
                  <c:v>6777.8601172941089</c:v>
                </c:pt>
                <c:pt idx="8174">
                  <c:v>6759.0704490620064</c:v>
                </c:pt>
                <c:pt idx="8175">
                  <c:v>6819.707313504251</c:v>
                </c:pt>
                <c:pt idx="8176">
                  <c:v>6726.5349468429959</c:v>
                </c:pt>
                <c:pt idx="8177">
                  <c:v>6487.9782150702213</c:v>
                </c:pt>
                <c:pt idx="8178">
                  <c:v>6378.2332501747533</c:v>
                </c:pt>
                <c:pt idx="8179">
                  <c:v>6216.7751275785404</c:v>
                </c:pt>
                <c:pt idx="8180">
                  <c:v>6010.5876177749342</c:v>
                </c:pt>
                <c:pt idx="8181">
                  <c:v>5848.5752276792509</c:v>
                </c:pt>
                <c:pt idx="8182">
                  <c:v>5701.3063530695226</c:v>
                </c:pt>
                <c:pt idx="8183">
                  <c:v>5557.3630834566293</c:v>
                </c:pt>
                <c:pt idx="8184">
                  <c:v>5508.0332760036154</c:v>
                </c:pt>
                <c:pt idx="8185">
                  <c:v>5511.414307750395</c:v>
                </c:pt>
                <c:pt idx="8186">
                  <c:v>5568.8918474456477</c:v>
                </c:pt>
                <c:pt idx="8187">
                  <c:v>5583.0810954321323</c:v>
                </c:pt>
                <c:pt idx="8188">
                  <c:v>5728.6871675434431</c:v>
                </c:pt>
                <c:pt idx="8189">
                  <c:v>5777.1301469973014</c:v>
                </c:pt>
                <c:pt idx="8190">
                  <c:v>5838.6538394387007</c:v>
                </c:pt>
                <c:pt idx="8191">
                  <c:v>6002.9387262822192</c:v>
                </c:pt>
                <c:pt idx="8192">
                  <c:v>6270.7053552771722</c:v>
                </c:pt>
                <c:pt idx="8193">
                  <c:v>6465.3641010917609</c:v>
                </c:pt>
                <c:pt idx="8194">
                  <c:v>6403.0090074011541</c:v>
                </c:pt>
                <c:pt idx="8195">
                  <c:v>6449.5120506068597</c:v>
                </c:pt>
                <c:pt idx="8196">
                  <c:v>6577.1044289853289</c:v>
                </c:pt>
                <c:pt idx="8197">
                  <c:v>6417.6416693872161</c:v>
                </c:pt>
                <c:pt idx="8198">
                  <c:v>6327.3514937232176</c:v>
                </c:pt>
                <c:pt idx="8199">
                  <c:v>6289.6613037591169</c:v>
                </c:pt>
                <c:pt idx="8200">
                  <c:v>6301.1900677481362</c:v>
                </c:pt>
                <c:pt idx="8201">
                  <c:v>6123.4364806674457</c:v>
                </c:pt>
                <c:pt idx="8202">
                  <c:v>6035.6959355010185</c:v>
                </c:pt>
                <c:pt idx="8203">
                  <c:v>5942.1910083400817</c:v>
                </c:pt>
                <c:pt idx="8204">
                  <c:v>5766.2110772577016</c:v>
                </c:pt>
                <c:pt idx="8205">
                  <c:v>5671.6530418477687</c:v>
                </c:pt>
                <c:pt idx="8206">
                  <c:v>5537.409453475635</c:v>
                </c:pt>
                <c:pt idx="8207">
                  <c:v>5425.4474185822783</c:v>
                </c:pt>
                <c:pt idx="8208">
                  <c:v>5331.7207844215527</c:v>
                </c:pt>
                <c:pt idx="8209">
                  <c:v>5301.291498700537</c:v>
                </c:pt>
                <c:pt idx="8210">
                  <c:v>5349.0139304050808</c:v>
                </c:pt>
                <c:pt idx="8211">
                  <c:v>5450.0568955588378</c:v>
                </c:pt>
                <c:pt idx="8212">
                  <c:v>5486.361416774258</c:v>
                </c:pt>
                <c:pt idx="8213">
                  <c:v>5597.8800376680374</c:v>
                </c:pt>
                <c:pt idx="8214">
                  <c:v>5745.0934855278165</c:v>
                </c:pt>
                <c:pt idx="8215">
                  <c:v>5930.1634036015384</c:v>
                </c:pt>
                <c:pt idx="8216">
                  <c:v>6191.6113831025095</c:v>
                </c:pt>
                <c:pt idx="8217">
                  <c:v>6204.4149623403146</c:v>
                </c:pt>
                <c:pt idx="8218">
                  <c:v>6261.5045147859373</c:v>
                </c:pt>
                <c:pt idx="8219">
                  <c:v>6226.2531018195132</c:v>
                </c:pt>
                <c:pt idx="8220">
                  <c:v>6200.8676503436927</c:v>
                </c:pt>
                <c:pt idx="8221">
                  <c:v>6178.1981096152858</c:v>
                </c:pt>
                <c:pt idx="8222">
                  <c:v>6219.2139045762178</c:v>
                </c:pt>
                <c:pt idx="8223">
                  <c:v>6333.5038629673581</c:v>
                </c:pt>
                <c:pt idx="8224">
                  <c:v>6273.8092532742166</c:v>
                </c:pt>
                <c:pt idx="8225">
                  <c:v>6225.4217005703058</c:v>
                </c:pt>
                <c:pt idx="8226">
                  <c:v>6395.8589566579649</c:v>
                </c:pt>
                <c:pt idx="8227">
                  <c:v>6603.7092689599876</c:v>
                </c:pt>
                <c:pt idx="8228">
                  <c:v>6544.5135000163718</c:v>
                </c:pt>
                <c:pt idx="8229">
                  <c:v>6422.7963571323062</c:v>
                </c:pt>
                <c:pt idx="8230">
                  <c:v>6341.2081812100187</c:v>
                </c:pt>
                <c:pt idx="8231">
                  <c:v>6273.8092532742166</c:v>
                </c:pt>
                <c:pt idx="8232">
                  <c:v>6038.134712498696</c:v>
                </c:pt>
                <c:pt idx="8233">
                  <c:v>6161.4038043812825</c:v>
                </c:pt>
                <c:pt idx="8234">
                  <c:v>6332.1736209686251</c:v>
                </c:pt>
                <c:pt idx="8235">
                  <c:v>6498.3984440602962</c:v>
                </c:pt>
                <c:pt idx="8236">
                  <c:v>6875.1894902014037</c:v>
                </c:pt>
                <c:pt idx="8237">
                  <c:v>6896.196228431395</c:v>
                </c:pt>
                <c:pt idx="8238">
                  <c:v>7196.6646398951998</c:v>
                </c:pt>
                <c:pt idx="8239">
                  <c:v>6977.9506846035238</c:v>
                </c:pt>
                <c:pt idx="8240">
                  <c:v>6940.4267748892653</c:v>
                </c:pt>
                <c:pt idx="8241">
                  <c:v>6852.021108723472</c:v>
                </c:pt>
                <c:pt idx="8242">
                  <c:v>6705.3619283631642</c:v>
                </c:pt>
                <c:pt idx="8243">
                  <c:v>6575.7187602366494</c:v>
                </c:pt>
                <c:pt idx="8244">
                  <c:v>6684.7986041327504</c:v>
                </c:pt>
                <c:pt idx="8245">
                  <c:v>6592.0696514710744</c:v>
                </c:pt>
                <c:pt idx="8246">
                  <c:v>6867.4297452087949</c:v>
                </c:pt>
                <c:pt idx="8247">
                  <c:v>6899.9652474278055</c:v>
                </c:pt>
                <c:pt idx="8248">
                  <c:v>6825.9151094983372</c:v>
                </c:pt>
                <c:pt idx="8249">
                  <c:v>6906.5056039215751</c:v>
                </c:pt>
                <c:pt idx="8250">
                  <c:v>6914.4870559139727</c:v>
                </c:pt>
                <c:pt idx="8251">
                  <c:v>6825.1391349990772</c:v>
                </c:pt>
                <c:pt idx="8252">
                  <c:v>6661.2976621551343</c:v>
                </c:pt>
                <c:pt idx="8253">
                  <c:v>6421.6878221333618</c:v>
                </c:pt>
                <c:pt idx="8254">
                  <c:v>6277.1348582710489</c:v>
                </c:pt>
                <c:pt idx="8255">
                  <c:v>6142.5587093992326</c:v>
                </c:pt>
                <c:pt idx="8256">
                  <c:v>6081.7555647071467</c:v>
                </c:pt>
                <c:pt idx="8257">
                  <c:v>5907.4384361231832</c:v>
                </c:pt>
                <c:pt idx="8258">
                  <c:v>5976.5001665574027</c:v>
                </c:pt>
                <c:pt idx="8259">
                  <c:v>5965.6365235677495</c:v>
                </c:pt>
                <c:pt idx="8260">
                  <c:v>6239.3338148070543</c:v>
                </c:pt>
                <c:pt idx="8261">
                  <c:v>6367.8130211846774</c:v>
                </c:pt>
                <c:pt idx="8262">
                  <c:v>6418.2513636366357</c:v>
                </c:pt>
                <c:pt idx="8263">
                  <c:v>6237.061318059219</c:v>
                </c:pt>
                <c:pt idx="8264">
                  <c:v>6101.0995004387223</c:v>
                </c:pt>
                <c:pt idx="8265">
                  <c:v>6158.3553331341855</c:v>
                </c:pt>
                <c:pt idx="8266">
                  <c:v>5976.8881538070327</c:v>
                </c:pt>
                <c:pt idx="8267">
                  <c:v>5760.7792557628754</c:v>
                </c:pt>
                <c:pt idx="8268">
                  <c:v>5878.8936599003728</c:v>
                </c:pt>
                <c:pt idx="8269">
                  <c:v>6107.5290034325981</c:v>
                </c:pt>
                <c:pt idx="8270">
                  <c:v>6229.6895603162402</c:v>
                </c:pt>
                <c:pt idx="8271">
                  <c:v>6522.7307872871188</c:v>
                </c:pt>
                <c:pt idx="8272">
                  <c:v>6526.4443795335819</c:v>
                </c:pt>
                <c:pt idx="8273">
                  <c:v>6472.4587250850036</c:v>
                </c:pt>
                <c:pt idx="8274">
                  <c:v>6481.493285326399</c:v>
                </c:pt>
                <c:pt idx="8275">
                  <c:v>6368.4781421840444</c:v>
                </c:pt>
                <c:pt idx="8276">
                  <c:v>6066.4577817217178</c:v>
                </c:pt>
                <c:pt idx="8277">
                  <c:v>5731.6802120405919</c:v>
                </c:pt>
                <c:pt idx="8278">
                  <c:v>5452.5510993064627</c:v>
                </c:pt>
                <c:pt idx="8279">
                  <c:v>5274.7420854758248</c:v>
                </c:pt>
                <c:pt idx="8280">
                  <c:v>5241.4306087575542</c:v>
                </c:pt>
                <c:pt idx="8281">
                  <c:v>5272.5804422278834</c:v>
                </c:pt>
                <c:pt idx="8282">
                  <c:v>5232.950316015631</c:v>
                </c:pt>
                <c:pt idx="8283">
                  <c:v>5351.8406946523892</c:v>
                </c:pt>
                <c:pt idx="8284">
                  <c:v>5798.19231197724</c:v>
                </c:pt>
                <c:pt idx="8285">
                  <c:v>6138.2908496532973</c:v>
                </c:pt>
                <c:pt idx="8286">
                  <c:v>5939.5859510925629</c:v>
                </c:pt>
                <c:pt idx="8287">
                  <c:v>5738.6085557839933</c:v>
                </c:pt>
                <c:pt idx="8288">
                  <c:v>5665.2235388538929</c:v>
                </c:pt>
                <c:pt idx="8289">
                  <c:v>5639.6718071282303</c:v>
                </c:pt>
                <c:pt idx="8290">
                  <c:v>5844.0302341835786</c:v>
                </c:pt>
                <c:pt idx="8291">
                  <c:v>5749.7493325233809</c:v>
                </c:pt>
                <c:pt idx="8292">
                  <c:v>5676.8077295928588</c:v>
                </c:pt>
                <c:pt idx="8293">
                  <c:v>5854.4504631736545</c:v>
                </c:pt>
                <c:pt idx="8294">
                  <c:v>6369.9192376826722</c:v>
                </c:pt>
                <c:pt idx="8295">
                  <c:v>6599.4414092140532</c:v>
                </c:pt>
                <c:pt idx="8296">
                  <c:v>6584.5316134782543</c:v>
                </c:pt>
                <c:pt idx="8297">
                  <c:v>6653.1499299128955</c:v>
                </c:pt>
                <c:pt idx="8298">
                  <c:v>6804.2986770189264</c:v>
                </c:pt>
                <c:pt idx="8299">
                  <c:v>6827.3007782470177</c:v>
                </c:pt>
                <c:pt idx="8300">
                  <c:v>6650.8220064151137</c:v>
                </c:pt>
                <c:pt idx="8301">
                  <c:v>6475.0637823325224</c:v>
                </c:pt>
                <c:pt idx="8302">
                  <c:v>6443.5259616125613</c:v>
                </c:pt>
                <c:pt idx="8303">
                  <c:v>6361.4389449407499</c:v>
                </c:pt>
                <c:pt idx="8304">
                  <c:v>6309.2823732404286</c:v>
                </c:pt>
                <c:pt idx="8305">
                  <c:v>6206.3548985884663</c:v>
                </c:pt>
                <c:pt idx="8306">
                  <c:v>6255.7401327914276</c:v>
                </c:pt>
                <c:pt idx="8307">
                  <c:v>6485.2623043228077</c:v>
                </c:pt>
                <c:pt idx="8308">
                  <c:v>7006.8280213260186</c:v>
                </c:pt>
                <c:pt idx="8309">
                  <c:v>7348.2013742508616</c:v>
                </c:pt>
                <c:pt idx="8310">
                  <c:v>7059.5942872757587</c:v>
                </c:pt>
                <c:pt idx="8311">
                  <c:v>7078.7165160075456</c:v>
                </c:pt>
                <c:pt idx="8312">
                  <c:v>7215.2326011275136</c:v>
                </c:pt>
                <c:pt idx="8313">
                  <c:v>7056.1024020290843</c:v>
                </c:pt>
                <c:pt idx="8314">
                  <c:v>6830.8480902436395</c:v>
                </c:pt>
                <c:pt idx="8315">
                  <c:v>6976.0107483553711</c:v>
                </c:pt>
                <c:pt idx="8316">
                  <c:v>7005.3314990774443</c:v>
                </c:pt>
                <c:pt idx="8317">
                  <c:v>7247.1584090971046</c:v>
                </c:pt>
                <c:pt idx="8318">
                  <c:v>7269.0519753262506</c:v>
                </c:pt>
                <c:pt idx="8319">
                  <c:v>7469.1979693856119</c:v>
                </c:pt>
                <c:pt idx="8320">
                  <c:v>7389.8268634612132</c:v>
                </c:pt>
                <c:pt idx="8321">
                  <c:v>7315.3887382821149</c:v>
                </c:pt>
                <c:pt idx="8322">
                  <c:v>7191.3436719002684</c:v>
                </c:pt>
                <c:pt idx="8323">
                  <c:v>6991.0868243410114</c:v>
                </c:pt>
                <c:pt idx="8324">
                  <c:v>6808.7882437646513</c:v>
                </c:pt>
                <c:pt idx="8325">
                  <c:v>6692.8909096250427</c:v>
                </c:pt>
                <c:pt idx="8326">
                  <c:v>6652.817369413212</c:v>
                </c:pt>
                <c:pt idx="8327">
                  <c:v>6369.3095434332536</c:v>
                </c:pt>
                <c:pt idx="8328">
                  <c:v>6228.3593183175071</c:v>
                </c:pt>
                <c:pt idx="8329">
                  <c:v>6262.2250625352499</c:v>
                </c:pt>
                <c:pt idx="8330">
                  <c:v>6455.3318593513168</c:v>
                </c:pt>
                <c:pt idx="8331">
                  <c:v>6541.1878950195396</c:v>
                </c:pt>
                <c:pt idx="8332">
                  <c:v>6951.4012713788125</c:v>
                </c:pt>
                <c:pt idx="8333">
                  <c:v>7531.2759293264835</c:v>
                </c:pt>
                <c:pt idx="8334">
                  <c:v>7475.7937526293299</c:v>
                </c:pt>
                <c:pt idx="8335">
                  <c:v>7759.5232856090788</c:v>
                </c:pt>
                <c:pt idx="8336">
                  <c:v>7832.0769012899709</c:v>
                </c:pt>
                <c:pt idx="8337">
                  <c:v>7720.5582803961934</c:v>
                </c:pt>
                <c:pt idx="8338">
                  <c:v>7452.9579316510817</c:v>
                </c:pt>
                <c:pt idx="8339">
                  <c:v>7302.086318294786</c:v>
                </c:pt>
                <c:pt idx="8340">
                  <c:v>7258.7425998360704</c:v>
                </c:pt>
                <c:pt idx="8341">
                  <c:v>7135.5843614533787</c:v>
                </c:pt>
                <c:pt idx="8342">
                  <c:v>6799.5319765234672</c:v>
                </c:pt>
                <c:pt idx="8343">
                  <c:v>6593.3444667198601</c:v>
                </c:pt>
                <c:pt idx="8344">
                  <c:v>6188.7291921052547</c:v>
                </c:pt>
                <c:pt idx="8345">
                  <c:v>5736.7240462857881</c:v>
                </c:pt>
                <c:pt idx="8346">
                  <c:v>5441.4103225670742</c:v>
                </c:pt>
                <c:pt idx="8347">
                  <c:v>5293.8088874576642</c:v>
                </c:pt>
                <c:pt idx="8348">
                  <c:v>5271.9707479784647</c:v>
                </c:pt>
                <c:pt idx="8349">
                  <c:v>5145.4314778489934</c:v>
                </c:pt>
                <c:pt idx="8350">
                  <c:v>4975.7701962605943</c:v>
                </c:pt>
                <c:pt idx="8351">
                  <c:v>4829.6652833997587</c:v>
                </c:pt>
                <c:pt idx="8352">
                  <c:v>4918.5697903150776</c:v>
                </c:pt>
                <c:pt idx="8353">
                  <c:v>5025.4325642132908</c:v>
                </c:pt>
                <c:pt idx="8354">
                  <c:v>5012.407277975698</c:v>
                </c:pt>
                <c:pt idx="8355">
                  <c:v>4923.0039303108542</c:v>
                </c:pt>
                <c:pt idx="8356">
                  <c:v>4953.4886427818183</c:v>
                </c:pt>
                <c:pt idx="8357">
                  <c:v>5200.3593870466739</c:v>
                </c:pt>
                <c:pt idx="8358">
                  <c:v>5396.0158143603121</c:v>
                </c:pt>
                <c:pt idx="8359">
                  <c:v>5473.0035700369808</c:v>
                </c:pt>
                <c:pt idx="8360">
                  <c:v>5659.3483033594885</c:v>
                </c:pt>
                <c:pt idx="8361">
                  <c:v>5533.9175682289606</c:v>
                </c:pt>
                <c:pt idx="8362">
                  <c:v>5474.1121050359252</c:v>
                </c:pt>
                <c:pt idx="8363">
                  <c:v>5220.8672845271403</c:v>
                </c:pt>
                <c:pt idx="8364">
                  <c:v>5108.3509821343114</c:v>
                </c:pt>
                <c:pt idx="8365">
                  <c:v>5067.1689069235381</c:v>
                </c:pt>
                <c:pt idx="8366">
                  <c:v>5131.0205228627192</c:v>
                </c:pt>
                <c:pt idx="8367">
                  <c:v>5158.0133500870088</c:v>
                </c:pt>
                <c:pt idx="8368">
                  <c:v>5125.1452873683147</c:v>
                </c:pt>
                <c:pt idx="8369">
                  <c:v>5068.2220151725342</c:v>
                </c:pt>
                <c:pt idx="8370">
                  <c:v>5149.9210445947165</c:v>
                </c:pt>
                <c:pt idx="8371">
                  <c:v>4992.0656607450728</c:v>
                </c:pt>
                <c:pt idx="8372">
                  <c:v>4807.4391566709292</c:v>
                </c:pt>
                <c:pt idx="8373">
                  <c:v>4651.1357218198082</c:v>
                </c:pt>
                <c:pt idx="8374">
                  <c:v>4675.2463580468429</c:v>
                </c:pt>
                <c:pt idx="8375">
                  <c:v>4713.6570957602562</c:v>
                </c:pt>
                <c:pt idx="8376">
                  <c:v>4800.8988001771586</c:v>
                </c:pt>
                <c:pt idx="8377">
                  <c:v>4796.5200869313294</c:v>
                </c:pt>
                <c:pt idx="8378">
                  <c:v>4695.3108415277311</c:v>
                </c:pt>
                <c:pt idx="8379">
                  <c:v>4678.0731222941504</c:v>
                </c:pt>
                <c:pt idx="8380">
                  <c:v>5167.7684580777168</c:v>
                </c:pt>
                <c:pt idx="8381">
                  <c:v>5454.1030483049835</c:v>
                </c:pt>
                <c:pt idx="8382">
                  <c:v>6172.9325683703009</c:v>
                </c:pt>
                <c:pt idx="8383">
                  <c:v>6695.440540122614</c:v>
                </c:pt>
                <c:pt idx="8384">
                  <c:v>6787.2272380351869</c:v>
                </c:pt>
                <c:pt idx="8385">
                  <c:v>7097.9495982392245</c:v>
                </c:pt>
                <c:pt idx="8386">
                  <c:v>7142.8452656964628</c:v>
                </c:pt>
                <c:pt idx="8387">
                  <c:v>7239.8975048540206</c:v>
                </c:pt>
                <c:pt idx="8388">
                  <c:v>7455.0087213991274</c:v>
                </c:pt>
                <c:pt idx="8389">
                  <c:v>7530.278247827433</c:v>
                </c:pt>
                <c:pt idx="8390">
                  <c:v>7794.0541508261886</c:v>
                </c:pt>
                <c:pt idx="8391">
                  <c:v>7850.035168272866</c:v>
                </c:pt>
                <c:pt idx="8392">
                  <c:v>7652.9930722105482</c:v>
                </c:pt>
                <c:pt idx="8393">
                  <c:v>7581.0491507790748</c:v>
                </c:pt>
                <c:pt idx="8394">
                  <c:v>7510.6017515961748</c:v>
                </c:pt>
                <c:pt idx="8395">
                  <c:v>7245.0521925991115</c:v>
                </c:pt>
                <c:pt idx="8396">
                  <c:v>6769.9340920516597</c:v>
                </c:pt>
                <c:pt idx="8397">
                  <c:v>6210.1239175848768</c:v>
                </c:pt>
                <c:pt idx="8398">
                  <c:v>5597.0486364188282</c:v>
                </c:pt>
                <c:pt idx="8399">
                  <c:v>5253.5690669959922</c:v>
                </c:pt>
                <c:pt idx="8400">
                  <c:v>5026.3748189623939</c:v>
                </c:pt>
                <c:pt idx="8401">
                  <c:v>4946.5048722884703</c:v>
                </c:pt>
                <c:pt idx="8402">
                  <c:v>4883.7063645982853</c:v>
                </c:pt>
                <c:pt idx="8403">
                  <c:v>4936.1954967982892</c:v>
                </c:pt>
                <c:pt idx="8404">
                  <c:v>5232.6731822658958</c:v>
                </c:pt>
                <c:pt idx="8405">
                  <c:v>5339.9239434137389</c:v>
                </c:pt>
                <c:pt idx="8406">
                  <c:v>5395.073559611209</c:v>
                </c:pt>
                <c:pt idx="8407">
                  <c:v>5638.1752848796559</c:v>
                </c:pt>
                <c:pt idx="8408">
                  <c:v>5642.7202783753264</c:v>
                </c:pt>
                <c:pt idx="8409">
                  <c:v>5604.0878336621245</c:v>
                </c:pt>
                <c:pt idx="8410">
                  <c:v>5454.3247553047722</c:v>
                </c:pt>
                <c:pt idx="8411">
                  <c:v>5325.3467081776234</c:v>
                </c:pt>
                <c:pt idx="8412">
                  <c:v>5410.4821960965328</c:v>
                </c:pt>
                <c:pt idx="8413">
                  <c:v>5461.5302327979098</c:v>
                </c:pt>
                <c:pt idx="8414">
                  <c:v>5420.7361448367656</c:v>
                </c:pt>
                <c:pt idx="8415">
                  <c:v>5457.9274940513415</c:v>
                </c:pt>
                <c:pt idx="8416">
                  <c:v>5454.2693285548257</c:v>
                </c:pt>
                <c:pt idx="8417">
                  <c:v>5406.9348840999119</c:v>
                </c:pt>
                <c:pt idx="8418">
                  <c:v>5375.7850506295817</c:v>
                </c:pt>
                <c:pt idx="8419">
                  <c:v>5283.3332317176419</c:v>
                </c:pt>
                <c:pt idx="8420">
                  <c:v>5114.5587781283984</c:v>
                </c:pt>
                <c:pt idx="8421">
                  <c:v>4992.2873677448624</c:v>
                </c:pt>
                <c:pt idx="8422">
                  <c:v>4923.2256373106429</c:v>
                </c:pt>
                <c:pt idx="8423">
                  <c:v>4850.8383018795912</c:v>
                </c:pt>
                <c:pt idx="8424">
                  <c:v>4931.4842230527765</c:v>
                </c:pt>
                <c:pt idx="8425">
                  <c:v>4778.5063931984878</c:v>
                </c:pt>
                <c:pt idx="8426">
                  <c:v>4752.1232602236178</c:v>
                </c:pt>
                <c:pt idx="8427">
                  <c:v>5234.1142777645227</c:v>
                </c:pt>
                <c:pt idx="8428">
                  <c:v>5522.3888042399421</c:v>
                </c:pt>
                <c:pt idx="8429">
                  <c:v>6126.4295251645945</c:v>
                </c:pt>
                <c:pt idx="8430">
                  <c:v>6243.4353943031474</c:v>
                </c:pt>
                <c:pt idx="8431">
                  <c:v>6259.1211645382064</c:v>
                </c:pt>
                <c:pt idx="8432">
                  <c:v>6526.6106597834241</c:v>
                </c:pt>
                <c:pt idx="8433">
                  <c:v>6441.1980381147787</c:v>
                </c:pt>
                <c:pt idx="8434">
                  <c:v>6337.3283087137143</c:v>
                </c:pt>
                <c:pt idx="8435">
                  <c:v>6301.0792142482414</c:v>
                </c:pt>
                <c:pt idx="8436">
                  <c:v>6168.6092818744191</c:v>
                </c:pt>
                <c:pt idx="8437">
                  <c:v>6164.3414221284847</c:v>
                </c:pt>
                <c:pt idx="8438">
                  <c:v>6283.3980810150833</c:v>
                </c:pt>
                <c:pt idx="8439">
                  <c:v>6598.8317149646336</c:v>
                </c:pt>
                <c:pt idx="8440">
                  <c:v>6745.3246150750992</c:v>
                </c:pt>
                <c:pt idx="8441">
                  <c:v>6797.2040530256845</c:v>
                </c:pt>
                <c:pt idx="8442">
                  <c:v>7069.4048220164141</c:v>
                </c:pt>
                <c:pt idx="8443">
                  <c:v>7134.8083869541179</c:v>
                </c:pt>
                <c:pt idx="8444">
                  <c:v>7116.9609734711166</c:v>
                </c:pt>
                <c:pt idx="8445">
                  <c:v>6858.6168919671891</c:v>
                </c:pt>
                <c:pt idx="8446">
                  <c:v>6473.2346995842645</c:v>
                </c:pt>
                <c:pt idx="8447">
                  <c:v>6367.5913141848887</c:v>
                </c:pt>
                <c:pt idx="8448">
                  <c:v>6374.3533776784479</c:v>
                </c:pt>
                <c:pt idx="8449">
                  <c:v>6523.1187745367506</c:v>
                </c:pt>
                <c:pt idx="8450">
                  <c:v>6558.9798817525916</c:v>
                </c:pt>
                <c:pt idx="8451">
                  <c:v>6893.7020246837701</c:v>
                </c:pt>
                <c:pt idx="8452">
                  <c:v>7194.8909838968884</c:v>
                </c:pt>
                <c:pt idx="8453">
                  <c:v>7432.283753920774</c:v>
                </c:pt>
                <c:pt idx="8454">
                  <c:v>7440.4869129129602</c:v>
                </c:pt>
                <c:pt idx="8455">
                  <c:v>7493.1423253628063</c:v>
                </c:pt>
                <c:pt idx="8456">
                  <c:v>7374.0302397262603</c:v>
                </c:pt>
                <c:pt idx="8457">
                  <c:v>7220.9969831220233</c:v>
                </c:pt>
                <c:pt idx="8458">
                  <c:v>7039.3635235450283</c:v>
                </c:pt>
                <c:pt idx="8459">
                  <c:v>6977.8952578535773</c:v>
                </c:pt>
                <c:pt idx="8460">
                  <c:v>6645.1130511705514</c:v>
                </c:pt>
                <c:pt idx="8461">
                  <c:v>6348.6907924528923</c:v>
                </c:pt>
                <c:pt idx="8462">
                  <c:v>6319.370041730821</c:v>
                </c:pt>
                <c:pt idx="8463">
                  <c:v>6257.7909225394742</c:v>
                </c:pt>
                <c:pt idx="8464">
                  <c:v>6122.0508119187662</c:v>
                </c:pt>
                <c:pt idx="8465">
                  <c:v>6204.0824018406311</c:v>
                </c:pt>
                <c:pt idx="8466">
                  <c:v>6236.1744900600625</c:v>
                </c:pt>
                <c:pt idx="8467">
                  <c:v>6256.9040945403176</c:v>
                </c:pt>
                <c:pt idx="8468">
                  <c:v>6229.5787068163463</c:v>
                </c:pt>
                <c:pt idx="8469">
                  <c:v>6096.8870674427344</c:v>
                </c:pt>
                <c:pt idx="8470">
                  <c:v>5924.953289106501</c:v>
                </c:pt>
                <c:pt idx="8471">
                  <c:v>5796.0860954792461</c:v>
                </c:pt>
                <c:pt idx="8472">
                  <c:v>5805.1206557206406</c:v>
                </c:pt>
                <c:pt idx="8473">
                  <c:v>5743.9849505288721</c:v>
                </c:pt>
                <c:pt idx="8474">
                  <c:v>5567.9495926965456</c:v>
                </c:pt>
                <c:pt idx="8475">
                  <c:v>5443.9045263146982</c:v>
                </c:pt>
                <c:pt idx="8476">
                  <c:v>5578.8132356861979</c:v>
                </c:pt>
                <c:pt idx="8477">
                  <c:v>5641.5008898764881</c:v>
                </c:pt>
                <c:pt idx="8478">
                  <c:v>5578.7023821863031</c:v>
                </c:pt>
                <c:pt idx="8479">
                  <c:v>5424.7268708329648</c:v>
                </c:pt>
                <c:pt idx="8480">
                  <c:v>5230.1235517683235</c:v>
                </c:pt>
                <c:pt idx="8481">
                  <c:v>4979.2066547573213</c:v>
                </c:pt>
                <c:pt idx="8482">
                  <c:v>5039.6218121997763</c:v>
                </c:pt>
                <c:pt idx="8483">
                  <c:v>5117.0529818760233</c:v>
                </c:pt>
                <c:pt idx="8484">
                  <c:v>4980.481470006107</c:v>
                </c:pt>
                <c:pt idx="8485">
                  <c:v>4874.3392438572073</c:v>
                </c:pt>
                <c:pt idx="8486">
                  <c:v>5047.5478374422264</c:v>
                </c:pt>
                <c:pt idx="8487">
                  <c:v>5129.6902808639861</c:v>
                </c:pt>
                <c:pt idx="8488">
                  <c:v>5174.8076553210121</c:v>
                </c:pt>
                <c:pt idx="8489">
                  <c:v>5151.4175668432908</c:v>
                </c:pt>
                <c:pt idx="8490">
                  <c:v>5077.2565754139287</c:v>
                </c:pt>
                <c:pt idx="8491">
                  <c:v>5078.4205371628204</c:v>
                </c:pt>
                <c:pt idx="8492">
                  <c:v>4892.4637910899437</c:v>
                </c:pt>
                <c:pt idx="8493">
                  <c:v>4581.2980168863278</c:v>
                </c:pt>
                <c:pt idx="8494">
                  <c:v>4457.9734982537939</c:v>
                </c:pt>
                <c:pt idx="8495">
                  <c:v>4530.7488209344756</c:v>
                </c:pt>
                <c:pt idx="8496">
                  <c:v>4548.6516611674233</c:v>
                </c:pt>
                <c:pt idx="8497">
                  <c:v>4590.3325771277223</c:v>
                </c:pt>
                <c:pt idx="8498">
                  <c:v>4690.9875550318493</c:v>
                </c:pt>
                <c:pt idx="8499">
                  <c:v>4886.699409095434</c:v>
                </c:pt>
                <c:pt idx="8500">
                  <c:v>5159.5098723355832</c:v>
                </c:pt>
                <c:pt idx="8501">
                  <c:v>5470.9527802889343</c:v>
                </c:pt>
                <c:pt idx="8502">
                  <c:v>5803.2361462224362</c:v>
                </c:pt>
                <c:pt idx="8503">
                  <c:v>5915.9187288651055</c:v>
                </c:pt>
                <c:pt idx="8504">
                  <c:v>5886.8751118927694</c:v>
                </c:pt>
                <c:pt idx="8505">
                  <c:v>5867.5866029111412</c:v>
                </c:pt>
                <c:pt idx="8506">
                  <c:v>5746.479154276497</c:v>
                </c:pt>
                <c:pt idx="8507">
                  <c:v>5834.9402471922376</c:v>
                </c:pt>
                <c:pt idx="8508">
                  <c:v>5755.9017017675224</c:v>
                </c:pt>
                <c:pt idx="8509">
                  <c:v>5852.0671129259244</c:v>
                </c:pt>
                <c:pt idx="8510">
                  <c:v>6008.0934140273102</c:v>
                </c:pt>
                <c:pt idx="8511">
                  <c:v>6238.7241205576347</c:v>
                </c:pt>
                <c:pt idx="8512">
                  <c:v>6480.6064573272433</c:v>
                </c:pt>
                <c:pt idx="8513">
                  <c:v>6853.5730577219929</c:v>
                </c:pt>
                <c:pt idx="8514">
                  <c:v>7224.0454543691194</c:v>
                </c:pt>
                <c:pt idx="8515">
                  <c:v>6793.324180529381</c:v>
                </c:pt>
                <c:pt idx="8516">
                  <c:v>6476.8374383308328</c:v>
                </c:pt>
                <c:pt idx="8517">
                  <c:v>6553.6034870077137</c:v>
                </c:pt>
                <c:pt idx="8518">
                  <c:v>6668.3368593984296</c:v>
                </c:pt>
                <c:pt idx="8519">
                  <c:v>6401.1244979029498</c:v>
                </c:pt>
                <c:pt idx="8520">
                  <c:v>6305.513354244019</c:v>
                </c:pt>
                <c:pt idx="8521">
                  <c:v>6233.624859562492</c:v>
                </c:pt>
                <c:pt idx="8522">
                  <c:v>6209.0708093358799</c:v>
                </c:pt>
                <c:pt idx="8523">
                  <c:v>6129.5888499115863</c:v>
                </c:pt>
                <c:pt idx="8524">
                  <c:v>6047.6681134896144</c:v>
                </c:pt>
                <c:pt idx="8525">
                  <c:v>6084.305195204719</c:v>
                </c:pt>
                <c:pt idx="8526">
                  <c:v>6185.6807208581586</c:v>
                </c:pt>
                <c:pt idx="8527">
                  <c:v>6258.1789097891042</c:v>
                </c:pt>
                <c:pt idx="8528">
                  <c:v>6229.135292816768</c:v>
                </c:pt>
                <c:pt idx="8529">
                  <c:v>6201.9207585926906</c:v>
                </c:pt>
                <c:pt idx="8530">
                  <c:v>6536.6983282738147</c:v>
                </c:pt>
                <c:pt idx="8531">
                  <c:v>6442.7499871133014</c:v>
                </c:pt>
                <c:pt idx="8532">
                  <c:v>6286.779112761863</c:v>
                </c:pt>
                <c:pt idx="8533">
                  <c:v>6335.1666654657738</c:v>
                </c:pt>
                <c:pt idx="8534">
                  <c:v>6405.3923576488842</c:v>
                </c:pt>
                <c:pt idx="8535">
                  <c:v>6411.3230198932351</c:v>
                </c:pt>
                <c:pt idx="8536">
                  <c:v>6375.9607534269171</c:v>
                </c:pt>
                <c:pt idx="8537">
                  <c:v>6556.3193977551273</c:v>
                </c:pt>
                <c:pt idx="8538">
                  <c:v>6405.6694913986203</c:v>
                </c:pt>
                <c:pt idx="8539">
                  <c:v>6243.3245408032535</c:v>
                </c:pt>
                <c:pt idx="8540">
                  <c:v>6071.5570427168614</c:v>
                </c:pt>
                <c:pt idx="8541">
                  <c:v>5734.617829787795</c:v>
                </c:pt>
                <c:pt idx="8542">
                  <c:v>5532.5318994802801</c:v>
                </c:pt>
                <c:pt idx="8543">
                  <c:v>5389.9742986160663</c:v>
                </c:pt>
                <c:pt idx="8544">
                  <c:v>5329.2265806739288</c:v>
                </c:pt>
                <c:pt idx="8545">
                  <c:v>5215.9343037818389</c:v>
                </c:pt>
                <c:pt idx="8546">
                  <c:v>4955.5394325298648</c:v>
                </c:pt>
                <c:pt idx="8547">
                  <c:v>4688.8259117839079</c:v>
                </c:pt>
                <c:pt idx="8548">
                  <c:v>4688.6042047841192</c:v>
                </c:pt>
                <c:pt idx="8549">
                  <c:v>4537.3446041781935</c:v>
                </c:pt>
                <c:pt idx="8550">
                  <c:v>4639.2189705811588</c:v>
                </c:pt>
                <c:pt idx="8551">
                  <c:v>4843.3556906367194</c:v>
                </c:pt>
                <c:pt idx="8552">
                  <c:v>5087.1779636544788</c:v>
                </c:pt>
                <c:pt idx="8553">
                  <c:v>5165.7176683296702</c:v>
                </c:pt>
                <c:pt idx="8554">
                  <c:v>5211.1676032863797</c:v>
                </c:pt>
                <c:pt idx="8555">
                  <c:v>5311.1020334411924</c:v>
                </c:pt>
                <c:pt idx="8556">
                  <c:v>5225.966545522283</c:v>
                </c:pt>
                <c:pt idx="8557">
                  <c:v>5260.1094234897619</c:v>
                </c:pt>
                <c:pt idx="8558">
                  <c:v>5294.9174224566077</c:v>
                </c:pt>
                <c:pt idx="8559">
                  <c:v>5256.6729649930357</c:v>
                </c:pt>
                <c:pt idx="8560">
                  <c:v>5379.498642876044</c:v>
                </c:pt>
                <c:pt idx="8561">
                  <c:v>5385.7618656200793</c:v>
                </c:pt>
                <c:pt idx="8562">
                  <c:v>5616.6697059001399</c:v>
                </c:pt>
                <c:pt idx="8563">
                  <c:v>5593.1133371725773</c:v>
                </c:pt>
                <c:pt idx="8564">
                  <c:v>5511.4697345003424</c:v>
                </c:pt>
                <c:pt idx="8565">
                  <c:v>5276.62659497403</c:v>
                </c:pt>
                <c:pt idx="8566">
                  <c:v>5269.0331302312625</c:v>
                </c:pt>
                <c:pt idx="8567">
                  <c:v>5045.2753406943912</c:v>
                </c:pt>
                <c:pt idx="8568">
                  <c:v>4960.306133025324</c:v>
                </c:pt>
                <c:pt idx="8569">
                  <c:v>4792.9173481847611</c:v>
                </c:pt>
                <c:pt idx="8570">
                  <c:v>4612.2261433568692</c:v>
                </c:pt>
                <c:pt idx="8571">
                  <c:v>4567.7738898992102</c:v>
                </c:pt>
                <c:pt idx="8572">
                  <c:v>4642.7662825777797</c:v>
                </c:pt>
                <c:pt idx="8573">
                  <c:v>5056.9149581833044</c:v>
                </c:pt>
                <c:pt idx="8574">
                  <c:v>5260.5528374893402</c:v>
                </c:pt>
                <c:pt idx="8575">
                  <c:v>5549.0490709645483</c:v>
                </c:pt>
                <c:pt idx="8576">
                  <c:v>5569.9449556946447</c:v>
                </c:pt>
                <c:pt idx="8577">
                  <c:v>5556.0882682078436</c:v>
                </c:pt>
                <c:pt idx="8578">
                  <c:v>5531.7559249810201</c:v>
                </c:pt>
                <c:pt idx="8579">
                  <c:v>5511.414307750395</c:v>
                </c:pt>
                <c:pt idx="8580">
                  <c:v>5522.2225239900999</c:v>
                </c:pt>
                <c:pt idx="8581">
                  <c:v>5503.4882825079449</c:v>
                </c:pt>
                <c:pt idx="8582">
                  <c:v>5500.7169450105839</c:v>
                </c:pt>
                <c:pt idx="8583">
                  <c:v>5518.1209444940077</c:v>
                </c:pt>
                <c:pt idx="8584">
                  <c:v>5453.0499400559875</c:v>
                </c:pt>
                <c:pt idx="8585">
                  <c:v>5321.0234216817416</c:v>
                </c:pt>
                <c:pt idx="8586">
                  <c:v>5311.4900206908223</c:v>
                </c:pt>
                <c:pt idx="8587">
                  <c:v>5228.6824562696966</c:v>
                </c:pt>
                <c:pt idx="8588">
                  <c:v>5167.4358975780333</c:v>
                </c:pt>
                <c:pt idx="8589">
                  <c:v>5005.81149473198</c:v>
                </c:pt>
                <c:pt idx="8590">
                  <c:v>4799.0697174289016</c:v>
                </c:pt>
                <c:pt idx="8591">
                  <c:v>4583.1270996345856</c:v>
                </c:pt>
                <c:pt idx="8592">
                  <c:v>4718.3129427558215</c:v>
                </c:pt>
                <c:pt idx="8593">
                  <c:v>4760.4372727156988</c:v>
                </c:pt>
                <c:pt idx="8594">
                  <c:v>4580.0786283874895</c:v>
                </c:pt>
                <c:pt idx="8595">
                  <c:v>4771.8551832048224</c:v>
                </c:pt>
                <c:pt idx="8596">
                  <c:v>5138.7248411053806</c:v>
                </c:pt>
                <c:pt idx="8597">
                  <c:v>5343.0278414107834</c:v>
                </c:pt>
                <c:pt idx="8598">
                  <c:v>5489.1881810215655</c:v>
                </c:pt>
                <c:pt idx="8599">
                  <c:v>5667.1080483520973</c:v>
                </c:pt>
                <c:pt idx="8600">
                  <c:v>5725.250709046717</c:v>
                </c:pt>
                <c:pt idx="8601">
                  <c:v>5777.9615482465097</c:v>
                </c:pt>
                <c:pt idx="8602">
                  <c:v>5936.6483333453607</c:v>
                </c:pt>
                <c:pt idx="8603">
                  <c:v>5787.7166562372186</c:v>
                </c:pt>
                <c:pt idx="8604">
                  <c:v>5760.8346825128228</c:v>
                </c:pt>
                <c:pt idx="8605">
                  <c:v>5722.3685180494622</c:v>
                </c:pt>
                <c:pt idx="8606">
                  <c:v>5637.5101638802898</c:v>
                </c:pt>
                <c:pt idx="8607">
                  <c:v>5744.4283645284504</c:v>
                </c:pt>
                <c:pt idx="8608">
                  <c:v>5767.5413192564347</c:v>
                </c:pt>
                <c:pt idx="8609">
                  <c:v>5591.6168149240029</c:v>
                </c:pt>
                <c:pt idx="8610">
                  <c:v>5622.8220751442796</c:v>
                </c:pt>
                <c:pt idx="8611">
                  <c:v>5486.9711110236776</c:v>
                </c:pt>
                <c:pt idx="8612">
                  <c:v>5154.7985985900705</c:v>
                </c:pt>
                <c:pt idx="8613">
                  <c:v>5109.1269566335723</c:v>
                </c:pt>
                <c:pt idx="8614">
                  <c:v>4955.0405917803391</c:v>
                </c:pt>
                <c:pt idx="8615">
                  <c:v>4957.9782095275414</c:v>
                </c:pt>
                <c:pt idx="8616">
                  <c:v>4833.1017418964857</c:v>
                </c:pt>
                <c:pt idx="8617">
                  <c:v>4755.7259989701861</c:v>
                </c:pt>
                <c:pt idx="8618">
                  <c:v>4713.6016690103088</c:v>
                </c:pt>
                <c:pt idx="8619">
                  <c:v>4712.7702677611014</c:v>
                </c:pt>
                <c:pt idx="8620">
                  <c:v>4856.6581106240483</c:v>
                </c:pt>
                <c:pt idx="8621">
                  <c:v>4915.3550388181402</c:v>
                </c:pt>
                <c:pt idx="8622">
                  <c:v>4976.8787312595387</c:v>
                </c:pt>
                <c:pt idx="8623">
                  <c:v>4944.3986557904755</c:v>
                </c:pt>
                <c:pt idx="8624">
                  <c:v>4961.6363750240571</c:v>
                </c:pt>
                <c:pt idx="8625">
                  <c:v>4955.0405917803391</c:v>
                </c:pt>
                <c:pt idx="8626">
                  <c:v>5001.6544884859395</c:v>
                </c:pt>
                <c:pt idx="8627">
                  <c:v>4964.5185660213119</c:v>
                </c:pt>
                <c:pt idx="8628">
                  <c:v>4962.3569227733706</c:v>
                </c:pt>
                <c:pt idx="8629">
                  <c:v>4904.8239563281704</c:v>
                </c:pt>
                <c:pt idx="8630">
                  <c:v>4880.3253328515057</c:v>
                </c:pt>
                <c:pt idx="8631">
                  <c:v>4824.3997421547747</c:v>
                </c:pt>
                <c:pt idx="8632">
                  <c:v>4782.2754121948974</c:v>
                </c:pt>
                <c:pt idx="8633">
                  <c:v>4746.8577189786329</c:v>
                </c:pt>
                <c:pt idx="8634">
                  <c:v>4645.7039003249811</c:v>
                </c:pt>
                <c:pt idx="8635">
                  <c:v>4644.4290850761963</c:v>
                </c:pt>
                <c:pt idx="8636">
                  <c:v>4389.0780480694166</c:v>
                </c:pt>
                <c:pt idx="8637">
                  <c:v>4380.7086088273891</c:v>
                </c:pt>
                <c:pt idx="8638">
                  <c:v>4258.6034786936934</c:v>
                </c:pt>
                <c:pt idx="8639">
                  <c:v>4255.8321411963334</c:v>
                </c:pt>
                <c:pt idx="8640">
                  <c:v>4205.6709324941112</c:v>
                </c:pt>
                <c:pt idx="8641">
                  <c:v>4105.9582093390873</c:v>
                </c:pt>
                <c:pt idx="8642">
                  <c:v>4143.2049853036106</c:v>
                </c:pt>
                <c:pt idx="8643">
                  <c:v>4175.5187805228315</c:v>
                </c:pt>
                <c:pt idx="8644">
                  <c:v>4275.176076927909</c:v>
                </c:pt>
                <c:pt idx="8645">
                  <c:v>4464.5692814975118</c:v>
                </c:pt>
                <c:pt idx="8646">
                  <c:v>4553.6400686626721</c:v>
                </c:pt>
                <c:pt idx="8647">
                  <c:v>4740.2619357349158</c:v>
                </c:pt>
                <c:pt idx="8648">
                  <c:v>4754.1186232217169</c:v>
                </c:pt>
                <c:pt idx="8649">
                  <c:v>4811.2081756673397</c:v>
                </c:pt>
                <c:pt idx="8650">
                  <c:v>4904.5468225784343</c:v>
                </c:pt>
                <c:pt idx="8651">
                  <c:v>4864.5287091165519</c:v>
                </c:pt>
                <c:pt idx="8652">
                  <c:v>4819.0787741598433</c:v>
                </c:pt>
                <c:pt idx="8653">
                  <c:v>4821.7946849072559</c:v>
                </c:pt>
                <c:pt idx="8654">
                  <c:v>4711.5508792622622</c:v>
                </c:pt>
                <c:pt idx="8655">
                  <c:v>4489.0679049741766</c:v>
                </c:pt>
                <c:pt idx="8656">
                  <c:v>4512.6242737017392</c:v>
                </c:pt>
                <c:pt idx="8657">
                  <c:v>4687.9945105346997</c:v>
                </c:pt>
                <c:pt idx="8658">
                  <c:v>4751.9569799737765</c:v>
                </c:pt>
                <c:pt idx="8659">
                  <c:v>4824.2888886548799</c:v>
                </c:pt>
                <c:pt idx="8660">
                  <c:v>4972.1120307640786</c:v>
                </c:pt>
                <c:pt idx="8661">
                  <c:v>4907.4290135756892</c:v>
                </c:pt>
                <c:pt idx="8662">
                  <c:v>4856.6581106240483</c:v>
                </c:pt>
                <c:pt idx="8663">
                  <c:v>4780.2800491967982</c:v>
                </c:pt>
                <c:pt idx="8664">
                  <c:v>4687.6065232850697</c:v>
                </c:pt>
                <c:pt idx="8665">
                  <c:v>4648.9186518219194</c:v>
                </c:pt>
                <c:pt idx="8666">
                  <c:v>4648.3643843224472</c:v>
                </c:pt>
                <c:pt idx="8667">
                  <c:v>4736.3820632386105</c:v>
                </c:pt>
                <c:pt idx="8668">
                  <c:v>4911.5860198217297</c:v>
                </c:pt>
                <c:pt idx="8669">
                  <c:v>5115.833593377185</c:v>
                </c:pt>
                <c:pt idx="8670">
                  <c:v>5358.3810511461588</c:v>
                </c:pt>
                <c:pt idx="8671">
                  <c:v>5448.6158000602109</c:v>
                </c:pt>
                <c:pt idx="8672">
                  <c:v>5421.6229728359212</c:v>
                </c:pt>
                <c:pt idx="8673">
                  <c:v>5423.2857753343378</c:v>
                </c:pt>
                <c:pt idx="8674">
                  <c:v>5458.4263348008662</c:v>
                </c:pt>
                <c:pt idx="8675">
                  <c:v>5461.9182200475398</c:v>
                </c:pt>
                <c:pt idx="8676">
                  <c:v>5553.2615039605362</c:v>
                </c:pt>
                <c:pt idx="8677">
                  <c:v>5802.681878722964</c:v>
                </c:pt>
                <c:pt idx="8678">
                  <c:v>5993.9595927907731</c:v>
                </c:pt>
                <c:pt idx="8679">
                  <c:v>6142.3370023994439</c:v>
                </c:pt>
                <c:pt idx="8680">
                  <c:v>6305.3470739941758</c:v>
                </c:pt>
                <c:pt idx="8681">
                  <c:v>6318.3723602317705</c:v>
                </c:pt>
                <c:pt idx="8682">
                  <c:v>6093.8385961956383</c:v>
                </c:pt>
                <c:pt idx="8683">
                  <c:v>5977.054434056874</c:v>
                </c:pt>
                <c:pt idx="8684">
                  <c:v>5874.3486664047014</c:v>
                </c:pt>
                <c:pt idx="8685">
                  <c:v>5797.9151782275039</c:v>
                </c:pt>
                <c:pt idx="8686">
                  <c:v>5691.9946590783929</c:v>
                </c:pt>
                <c:pt idx="8687">
                  <c:v>5628.3093233890531</c:v>
                </c:pt>
                <c:pt idx="8688">
                  <c:v>5554.5917459592683</c:v>
                </c:pt>
                <c:pt idx="8689">
                  <c:v>5528.9291607337127</c:v>
                </c:pt>
                <c:pt idx="8690">
                  <c:v>5375.2307831301096</c:v>
                </c:pt>
                <c:pt idx="8691">
                  <c:v>5243.8139590052842</c:v>
                </c:pt>
                <c:pt idx="8692">
                  <c:v>5323.6284789292604</c:v>
                </c:pt>
                <c:pt idx="8693">
                  <c:v>5539.0722559740516</c:v>
                </c:pt>
                <c:pt idx="8694">
                  <c:v>5610.9053239056302</c:v>
                </c:pt>
                <c:pt idx="8695">
                  <c:v>5661.5653733573772</c:v>
                </c:pt>
                <c:pt idx="8696">
                  <c:v>5625.5379858916931</c:v>
                </c:pt>
                <c:pt idx="8697">
                  <c:v>5482.4815442779536</c:v>
                </c:pt>
                <c:pt idx="8698">
                  <c:v>5345.5774719083547</c:v>
                </c:pt>
                <c:pt idx="8699">
                  <c:v>5439.6366665687628</c:v>
                </c:pt>
                <c:pt idx="8700">
                  <c:v>5303.1205814487939</c:v>
                </c:pt>
                <c:pt idx="8701">
                  <c:v>5172.147171323546</c:v>
                </c:pt>
                <c:pt idx="8702">
                  <c:v>5132.0736311117162</c:v>
                </c:pt>
                <c:pt idx="8703">
                  <c:v>5068.6654291721125</c:v>
                </c:pt>
                <c:pt idx="8704">
                  <c:v>4846.071601384132</c:v>
                </c:pt>
                <c:pt idx="8705">
                  <c:v>4828.2241879011317</c:v>
                </c:pt>
                <c:pt idx="8706">
                  <c:v>4788.8711954386154</c:v>
                </c:pt>
                <c:pt idx="8707">
                  <c:v>4560.4575589061787</c:v>
                </c:pt>
                <c:pt idx="8708">
                  <c:v>4583.3488066343743</c:v>
                </c:pt>
                <c:pt idx="8709">
                  <c:v>4567.3859026495793</c:v>
                </c:pt>
                <c:pt idx="8710">
                  <c:v>4452.3753965091264</c:v>
                </c:pt>
                <c:pt idx="8711">
                  <c:v>4418.953066290961</c:v>
                </c:pt>
                <c:pt idx="8712">
                  <c:v>4397.3920605614976</c:v>
                </c:pt>
                <c:pt idx="8713">
                  <c:v>4350.3901766062672</c:v>
                </c:pt>
                <c:pt idx="8714">
                  <c:v>4337.7528776183044</c:v>
                </c:pt>
                <c:pt idx="8715">
                  <c:v>4332.5981898732134</c:v>
                </c:pt>
                <c:pt idx="8716">
                  <c:v>4437.4101740233809</c:v>
                </c:pt>
                <c:pt idx="8717">
                  <c:v>4548.6516611674233</c:v>
                </c:pt>
                <c:pt idx="8718">
                  <c:v>4504.3102612096582</c:v>
                </c:pt>
                <c:pt idx="8719">
                  <c:v>4398.9994363099668</c:v>
                </c:pt>
                <c:pt idx="8720">
                  <c:v>4558.5730494079735</c:v>
                </c:pt>
                <c:pt idx="8721">
                  <c:v>4735.3843817395618</c:v>
                </c:pt>
                <c:pt idx="8722">
                  <c:v>4758.3864829676522</c:v>
                </c:pt>
                <c:pt idx="8723">
                  <c:v>4770.0815272065129</c:v>
                </c:pt>
                <c:pt idx="8724">
                  <c:v>4881.7110016001852</c:v>
                </c:pt>
                <c:pt idx="8725">
                  <c:v>4904.8239563281704</c:v>
                </c:pt>
                <c:pt idx="8726">
                  <c:v>4830.6629648988082</c:v>
                </c:pt>
                <c:pt idx="8727">
                  <c:v>4855.3832953752626</c:v>
                </c:pt>
                <c:pt idx="8728">
                  <c:v>4751.9569799737765</c:v>
                </c:pt>
                <c:pt idx="8729">
                  <c:v>4660.5582693108327</c:v>
                </c:pt>
                <c:pt idx="8730">
                  <c:v>4619.6533278497946</c:v>
                </c:pt>
                <c:pt idx="8731">
                  <c:v>4576.0324756413438</c:v>
                </c:pt>
                <c:pt idx="8732">
                  <c:v>4451.8765557596016</c:v>
                </c:pt>
                <c:pt idx="8733">
                  <c:v>4461.8533707500983</c:v>
                </c:pt>
                <c:pt idx="8734">
                  <c:v>4381.2628763268613</c:v>
                </c:pt>
                <c:pt idx="8735">
                  <c:v>4437.1884670235913</c:v>
                </c:pt>
                <c:pt idx="8736">
                  <c:v>4336.6997693693065</c:v>
                </c:pt>
                <c:pt idx="8737">
                  <c:v>4274.898943178172</c:v>
                </c:pt>
                <c:pt idx="8738">
                  <c:v>4284.5986244189335</c:v>
                </c:pt>
                <c:pt idx="8739">
                  <c:v>4418.7867860411197</c:v>
                </c:pt>
                <c:pt idx="8740">
                  <c:v>4334.9815401209435</c:v>
                </c:pt>
                <c:pt idx="8741">
                  <c:v>4795.3006984324911</c:v>
                </c:pt>
                <c:pt idx="8742">
                  <c:v>5538.9059757242094</c:v>
                </c:pt>
                <c:pt idx="8743">
                  <c:v>5786.3864142384855</c:v>
                </c:pt>
                <c:pt idx="8744">
                  <c:v>6165.3391036275334</c:v>
                </c:pt>
                <c:pt idx="8745">
                  <c:v>6360.6629704414881</c:v>
                </c:pt>
                <c:pt idx="8746">
                  <c:v>6317.4301054826674</c:v>
                </c:pt>
                <c:pt idx="8747">
                  <c:v>6258.7331772885764</c:v>
                </c:pt>
                <c:pt idx="8748">
                  <c:v>6331.2867929694694</c:v>
                </c:pt>
                <c:pt idx="8749">
                  <c:v>6270.7607820271196</c:v>
                </c:pt>
                <c:pt idx="8750">
                  <c:v>6420.1912998847874</c:v>
                </c:pt>
                <c:pt idx="8751">
                  <c:v>6487.9227883202739</c:v>
                </c:pt>
                <c:pt idx="8752">
                  <c:v>6541.243321769487</c:v>
                </c:pt>
                <c:pt idx="8753">
                  <c:v>6648.6603631671715</c:v>
                </c:pt>
                <c:pt idx="8754">
                  <c:v>6644.3925034212371</c:v>
                </c:pt>
                <c:pt idx="8755">
                  <c:v>6474.1215275834193</c:v>
                </c:pt>
                <c:pt idx="8756">
                  <c:v>6165.6716641272178</c:v>
                </c:pt>
                <c:pt idx="8757">
                  <c:v>5943.7983840885499</c:v>
                </c:pt>
                <c:pt idx="8758">
                  <c:v>5858.6628961696424</c:v>
                </c:pt>
                <c:pt idx="8759">
                  <c:v>5806.1183372196901</c:v>
                </c:pt>
                <c:pt idx="8760">
                  <c:v>5761.8323640118724</c:v>
                </c:pt>
                <c:pt idx="8761">
                  <c:v>5774.3588094999413</c:v>
                </c:pt>
                <c:pt idx="8762">
                  <c:v>5793.2593312319386</c:v>
                </c:pt>
                <c:pt idx="8763">
                  <c:v>5847.1895589305705</c:v>
                </c:pt>
                <c:pt idx="8764">
                  <c:v>6250.0311775468645</c:v>
                </c:pt>
                <c:pt idx="8765">
                  <c:v>6472.3478715851088</c:v>
                </c:pt>
                <c:pt idx="8766">
                  <c:v>6625.6028351891346</c:v>
                </c:pt>
                <c:pt idx="8767">
                  <c:v>6774.8670727969602</c:v>
                </c:pt>
                <c:pt idx="8768">
                  <c:v>6917.2583934113336</c:v>
                </c:pt>
                <c:pt idx="8769">
                  <c:v>7087.3630889993092</c:v>
                </c:pt>
                <c:pt idx="8770">
                  <c:v>7135.9169219530622</c:v>
                </c:pt>
                <c:pt idx="8771">
                  <c:v>7033.7099950504135</c:v>
                </c:pt>
                <c:pt idx="8772">
                  <c:v>7026.4490908073294</c:v>
                </c:pt>
                <c:pt idx="8773">
                  <c:v>7029.5529888043729</c:v>
                </c:pt>
                <c:pt idx="8774">
                  <c:v>6961.1563793695204</c:v>
                </c:pt>
                <c:pt idx="8775">
                  <c:v>7009.9873460730096</c:v>
                </c:pt>
                <c:pt idx="8776">
                  <c:v>6850.4691597249503</c:v>
                </c:pt>
                <c:pt idx="8777">
                  <c:v>6724.7058640947389</c:v>
                </c:pt>
                <c:pt idx="8778">
                  <c:v>6657.972057158303</c:v>
                </c:pt>
                <c:pt idx="8779">
                  <c:v>6618.9516251954701</c:v>
                </c:pt>
                <c:pt idx="8780">
                  <c:v>6431.6092103739129</c:v>
                </c:pt>
                <c:pt idx="8781">
                  <c:v>6292.5989215063191</c:v>
                </c:pt>
                <c:pt idx="8782">
                  <c:v>6156.193689886245</c:v>
                </c:pt>
                <c:pt idx="8783">
                  <c:v>6221.9298153236314</c:v>
                </c:pt>
              </c:numCache>
            </c:numRef>
          </c:val>
          <c:smooth val="0"/>
          <c:extLst>
            <c:ext xmlns:c16="http://schemas.microsoft.com/office/drawing/2014/chart" uri="{C3380CC4-5D6E-409C-BE32-E72D297353CC}">
              <c16:uniqueId val="{00000000-9EFB-4503-9E5D-9C9E8EC0AA41}"/>
            </c:ext>
          </c:extLst>
        </c:ser>
        <c:ser>
          <c:idx val="1"/>
          <c:order val="1"/>
          <c:tx>
            <c:strRef>
              <c:f>helen_2015_2024!$H$1</c:f>
              <c:strCache>
                <c:ptCount val="1"/>
                <c:pt idx="0">
                  <c:v>Sähkön kysyntä</c:v>
                </c:pt>
              </c:strCache>
            </c:strRef>
          </c:tx>
          <c:spPr>
            <a:ln w="28575" cap="rnd">
              <a:solidFill>
                <a:schemeClr val="accent2"/>
              </a:solidFill>
              <a:round/>
            </a:ln>
            <a:effectLst/>
          </c:spPr>
          <c:marker>
            <c:symbol val="none"/>
          </c:marker>
          <c:cat>
            <c:numRef>
              <c:f>helen_2015_2024!$A$2:$A$8785</c:f>
              <c:numCache>
                <c:formatCode>m/d/yyyy\ h:mm</c:formatCode>
                <c:ptCount val="8784"/>
                <c:pt idx="0">
                  <c:v>45292</c:v>
                </c:pt>
                <c:pt idx="1">
                  <c:v>45292.041666666664</c:v>
                </c:pt>
                <c:pt idx="2">
                  <c:v>45292.083333333336</c:v>
                </c:pt>
                <c:pt idx="3">
                  <c:v>45292.125</c:v>
                </c:pt>
                <c:pt idx="4">
                  <c:v>45292.166666666664</c:v>
                </c:pt>
                <c:pt idx="5">
                  <c:v>45292.208333333336</c:v>
                </c:pt>
                <c:pt idx="6">
                  <c:v>45292.25</c:v>
                </c:pt>
                <c:pt idx="7">
                  <c:v>45292.291666666664</c:v>
                </c:pt>
                <c:pt idx="8">
                  <c:v>45292.333333333336</c:v>
                </c:pt>
                <c:pt idx="9">
                  <c:v>45292.375</c:v>
                </c:pt>
                <c:pt idx="10">
                  <c:v>45292.416666666664</c:v>
                </c:pt>
                <c:pt idx="11">
                  <c:v>45292.458333333336</c:v>
                </c:pt>
                <c:pt idx="12">
                  <c:v>45292.5</c:v>
                </c:pt>
                <c:pt idx="13">
                  <c:v>45292.541666666664</c:v>
                </c:pt>
                <c:pt idx="14">
                  <c:v>45292.583333333336</c:v>
                </c:pt>
                <c:pt idx="15">
                  <c:v>45292.625</c:v>
                </c:pt>
                <c:pt idx="16">
                  <c:v>45292.666666666664</c:v>
                </c:pt>
                <c:pt idx="17">
                  <c:v>45292.708333333336</c:v>
                </c:pt>
                <c:pt idx="18">
                  <c:v>45292.75</c:v>
                </c:pt>
                <c:pt idx="19">
                  <c:v>45292.791666666664</c:v>
                </c:pt>
                <c:pt idx="20">
                  <c:v>45292.833333333336</c:v>
                </c:pt>
                <c:pt idx="21">
                  <c:v>45292.875</c:v>
                </c:pt>
                <c:pt idx="22">
                  <c:v>45292.916666666664</c:v>
                </c:pt>
                <c:pt idx="23">
                  <c:v>45292.958333333336</c:v>
                </c:pt>
                <c:pt idx="24">
                  <c:v>45293</c:v>
                </c:pt>
                <c:pt idx="25">
                  <c:v>45293.041666666664</c:v>
                </c:pt>
                <c:pt idx="26">
                  <c:v>45293.083333333336</c:v>
                </c:pt>
                <c:pt idx="27">
                  <c:v>45293.125</c:v>
                </c:pt>
                <c:pt idx="28">
                  <c:v>45293.166666666664</c:v>
                </c:pt>
                <c:pt idx="29">
                  <c:v>45293.208333333336</c:v>
                </c:pt>
                <c:pt idx="30">
                  <c:v>45293.25</c:v>
                </c:pt>
                <c:pt idx="31">
                  <c:v>45293.291666666664</c:v>
                </c:pt>
                <c:pt idx="32">
                  <c:v>45293.333333333336</c:v>
                </c:pt>
                <c:pt idx="33">
                  <c:v>45293.375</c:v>
                </c:pt>
                <c:pt idx="34">
                  <c:v>45293.416666666664</c:v>
                </c:pt>
                <c:pt idx="35">
                  <c:v>45293.458333333336</c:v>
                </c:pt>
                <c:pt idx="36">
                  <c:v>45293.5</c:v>
                </c:pt>
                <c:pt idx="37">
                  <c:v>45293.541666666664</c:v>
                </c:pt>
                <c:pt idx="38">
                  <c:v>45293.583333333336</c:v>
                </c:pt>
                <c:pt idx="39">
                  <c:v>45293.625</c:v>
                </c:pt>
                <c:pt idx="40">
                  <c:v>45293.666666666664</c:v>
                </c:pt>
                <c:pt idx="41">
                  <c:v>45293.708333333336</c:v>
                </c:pt>
                <c:pt idx="42">
                  <c:v>45293.75</c:v>
                </c:pt>
                <c:pt idx="43">
                  <c:v>45293.791666666664</c:v>
                </c:pt>
                <c:pt idx="44">
                  <c:v>45293.833333333336</c:v>
                </c:pt>
                <c:pt idx="45">
                  <c:v>45293.875</c:v>
                </c:pt>
                <c:pt idx="46">
                  <c:v>45293.916666666664</c:v>
                </c:pt>
                <c:pt idx="47">
                  <c:v>45293.958333333336</c:v>
                </c:pt>
                <c:pt idx="48">
                  <c:v>45294</c:v>
                </c:pt>
                <c:pt idx="49">
                  <c:v>45294.041666666664</c:v>
                </c:pt>
                <c:pt idx="50">
                  <c:v>45294.083333333336</c:v>
                </c:pt>
                <c:pt idx="51">
                  <c:v>45294.125</c:v>
                </c:pt>
                <c:pt idx="52">
                  <c:v>45294.166666666664</c:v>
                </c:pt>
                <c:pt idx="53">
                  <c:v>45294.208333333336</c:v>
                </c:pt>
                <c:pt idx="54">
                  <c:v>45294.25</c:v>
                </c:pt>
                <c:pt idx="55">
                  <c:v>45294.291666666664</c:v>
                </c:pt>
                <c:pt idx="56">
                  <c:v>45294.333333333336</c:v>
                </c:pt>
                <c:pt idx="57">
                  <c:v>45294.375</c:v>
                </c:pt>
                <c:pt idx="58">
                  <c:v>45294.416666666664</c:v>
                </c:pt>
                <c:pt idx="59">
                  <c:v>45294.458333333336</c:v>
                </c:pt>
                <c:pt idx="60">
                  <c:v>45294.5</c:v>
                </c:pt>
                <c:pt idx="61">
                  <c:v>45294.541666666664</c:v>
                </c:pt>
                <c:pt idx="62">
                  <c:v>45294.583333333336</c:v>
                </c:pt>
                <c:pt idx="63">
                  <c:v>45294.625</c:v>
                </c:pt>
                <c:pt idx="64">
                  <c:v>45294.666666666664</c:v>
                </c:pt>
                <c:pt idx="65">
                  <c:v>45294.708333333336</c:v>
                </c:pt>
                <c:pt idx="66">
                  <c:v>45294.75</c:v>
                </c:pt>
                <c:pt idx="67">
                  <c:v>45294.791666666664</c:v>
                </c:pt>
                <c:pt idx="68">
                  <c:v>45294.833333333336</c:v>
                </c:pt>
                <c:pt idx="69">
                  <c:v>45294.875</c:v>
                </c:pt>
                <c:pt idx="70">
                  <c:v>45294.916666666664</c:v>
                </c:pt>
                <c:pt idx="71">
                  <c:v>45294.958333333336</c:v>
                </c:pt>
                <c:pt idx="72">
                  <c:v>45295</c:v>
                </c:pt>
                <c:pt idx="73">
                  <c:v>45295.041666666664</c:v>
                </c:pt>
                <c:pt idx="74">
                  <c:v>45295.083333333336</c:v>
                </c:pt>
                <c:pt idx="75">
                  <c:v>45295.125</c:v>
                </c:pt>
                <c:pt idx="76">
                  <c:v>45295.166666666664</c:v>
                </c:pt>
                <c:pt idx="77">
                  <c:v>45295.208333333336</c:v>
                </c:pt>
                <c:pt idx="78">
                  <c:v>45295.25</c:v>
                </c:pt>
                <c:pt idx="79">
                  <c:v>45295.291666666664</c:v>
                </c:pt>
                <c:pt idx="80">
                  <c:v>45295.333333333336</c:v>
                </c:pt>
                <c:pt idx="81">
                  <c:v>45295.375</c:v>
                </c:pt>
                <c:pt idx="82">
                  <c:v>45295.416666666664</c:v>
                </c:pt>
                <c:pt idx="83">
                  <c:v>45295.458333333336</c:v>
                </c:pt>
                <c:pt idx="84">
                  <c:v>45295.5</c:v>
                </c:pt>
                <c:pt idx="85">
                  <c:v>45295.541666666664</c:v>
                </c:pt>
                <c:pt idx="86">
                  <c:v>45295.583333333336</c:v>
                </c:pt>
                <c:pt idx="87">
                  <c:v>45295.625</c:v>
                </c:pt>
                <c:pt idx="88">
                  <c:v>45295.666666666664</c:v>
                </c:pt>
                <c:pt idx="89">
                  <c:v>45295.708333333336</c:v>
                </c:pt>
                <c:pt idx="90">
                  <c:v>45295.75</c:v>
                </c:pt>
                <c:pt idx="91">
                  <c:v>45295.791666666664</c:v>
                </c:pt>
                <c:pt idx="92">
                  <c:v>45295.833333333336</c:v>
                </c:pt>
                <c:pt idx="93">
                  <c:v>45295.875</c:v>
                </c:pt>
                <c:pt idx="94">
                  <c:v>45295.916666666664</c:v>
                </c:pt>
                <c:pt idx="95">
                  <c:v>45295.958333333336</c:v>
                </c:pt>
                <c:pt idx="96">
                  <c:v>45296</c:v>
                </c:pt>
                <c:pt idx="97">
                  <c:v>45296.041666666664</c:v>
                </c:pt>
                <c:pt idx="98">
                  <c:v>45296.083333333336</c:v>
                </c:pt>
                <c:pt idx="99">
                  <c:v>45296.125</c:v>
                </c:pt>
                <c:pt idx="100">
                  <c:v>45296.166666666664</c:v>
                </c:pt>
                <c:pt idx="101">
                  <c:v>45296.208333333336</c:v>
                </c:pt>
                <c:pt idx="102">
                  <c:v>45296.25</c:v>
                </c:pt>
                <c:pt idx="103">
                  <c:v>45296.291666666664</c:v>
                </c:pt>
                <c:pt idx="104">
                  <c:v>45296.333333333336</c:v>
                </c:pt>
                <c:pt idx="105">
                  <c:v>45296.375</c:v>
                </c:pt>
                <c:pt idx="106">
                  <c:v>45296.416666666664</c:v>
                </c:pt>
                <c:pt idx="107">
                  <c:v>45296.458333333336</c:v>
                </c:pt>
                <c:pt idx="108">
                  <c:v>45296.5</c:v>
                </c:pt>
                <c:pt idx="109">
                  <c:v>45296.541666666664</c:v>
                </c:pt>
                <c:pt idx="110">
                  <c:v>45296.583333333336</c:v>
                </c:pt>
                <c:pt idx="111">
                  <c:v>45296.625</c:v>
                </c:pt>
                <c:pt idx="112">
                  <c:v>45296.666666666664</c:v>
                </c:pt>
                <c:pt idx="113">
                  <c:v>45296.708333333336</c:v>
                </c:pt>
                <c:pt idx="114">
                  <c:v>45296.75</c:v>
                </c:pt>
                <c:pt idx="115">
                  <c:v>45296.791666666664</c:v>
                </c:pt>
                <c:pt idx="116">
                  <c:v>45296.833333333336</c:v>
                </c:pt>
                <c:pt idx="117">
                  <c:v>45296.875</c:v>
                </c:pt>
                <c:pt idx="118">
                  <c:v>45296.916666666664</c:v>
                </c:pt>
                <c:pt idx="119">
                  <c:v>45296.958333333336</c:v>
                </c:pt>
                <c:pt idx="120">
                  <c:v>45297</c:v>
                </c:pt>
                <c:pt idx="121">
                  <c:v>45297.041666666664</c:v>
                </c:pt>
                <c:pt idx="122">
                  <c:v>45297.083333333336</c:v>
                </c:pt>
                <c:pt idx="123">
                  <c:v>45297.125</c:v>
                </c:pt>
                <c:pt idx="124">
                  <c:v>45297.166666666664</c:v>
                </c:pt>
                <c:pt idx="125">
                  <c:v>45297.208333333336</c:v>
                </c:pt>
                <c:pt idx="126">
                  <c:v>45297.25</c:v>
                </c:pt>
                <c:pt idx="127">
                  <c:v>45297.291666666664</c:v>
                </c:pt>
                <c:pt idx="128">
                  <c:v>45297.333333333336</c:v>
                </c:pt>
                <c:pt idx="129">
                  <c:v>45297.375</c:v>
                </c:pt>
                <c:pt idx="130">
                  <c:v>45297.416666666664</c:v>
                </c:pt>
                <c:pt idx="131">
                  <c:v>45297.458333333336</c:v>
                </c:pt>
                <c:pt idx="132">
                  <c:v>45297.5</c:v>
                </c:pt>
                <c:pt idx="133">
                  <c:v>45297.541666666664</c:v>
                </c:pt>
                <c:pt idx="134">
                  <c:v>45297.583333333336</c:v>
                </c:pt>
                <c:pt idx="135">
                  <c:v>45297.625</c:v>
                </c:pt>
                <c:pt idx="136">
                  <c:v>45297.666666666664</c:v>
                </c:pt>
                <c:pt idx="137">
                  <c:v>45297.708333333336</c:v>
                </c:pt>
                <c:pt idx="138">
                  <c:v>45297.75</c:v>
                </c:pt>
                <c:pt idx="139">
                  <c:v>45297.791666666664</c:v>
                </c:pt>
                <c:pt idx="140">
                  <c:v>45297.833333333336</c:v>
                </c:pt>
                <c:pt idx="141">
                  <c:v>45297.875</c:v>
                </c:pt>
                <c:pt idx="142">
                  <c:v>45297.916666666664</c:v>
                </c:pt>
                <c:pt idx="143">
                  <c:v>45297.958333333336</c:v>
                </c:pt>
                <c:pt idx="144">
                  <c:v>45298</c:v>
                </c:pt>
                <c:pt idx="145">
                  <c:v>45298.041666666664</c:v>
                </c:pt>
                <c:pt idx="146">
                  <c:v>45298.083333333336</c:v>
                </c:pt>
                <c:pt idx="147">
                  <c:v>45298.125</c:v>
                </c:pt>
                <c:pt idx="148">
                  <c:v>45298.166666666664</c:v>
                </c:pt>
                <c:pt idx="149">
                  <c:v>45298.208333333336</c:v>
                </c:pt>
                <c:pt idx="150">
                  <c:v>45298.25</c:v>
                </c:pt>
                <c:pt idx="151">
                  <c:v>45298.291666666664</c:v>
                </c:pt>
                <c:pt idx="152">
                  <c:v>45298.333333333336</c:v>
                </c:pt>
                <c:pt idx="153">
                  <c:v>45298.375</c:v>
                </c:pt>
                <c:pt idx="154">
                  <c:v>45298.416666666664</c:v>
                </c:pt>
                <c:pt idx="155">
                  <c:v>45298.458333333336</c:v>
                </c:pt>
                <c:pt idx="156">
                  <c:v>45298.5</c:v>
                </c:pt>
                <c:pt idx="157">
                  <c:v>45298.541666666664</c:v>
                </c:pt>
                <c:pt idx="158">
                  <c:v>45298.583333333336</c:v>
                </c:pt>
                <c:pt idx="159">
                  <c:v>45298.625</c:v>
                </c:pt>
                <c:pt idx="160">
                  <c:v>45298.666666666664</c:v>
                </c:pt>
                <c:pt idx="161">
                  <c:v>45298.708333333336</c:v>
                </c:pt>
                <c:pt idx="162">
                  <c:v>45298.75</c:v>
                </c:pt>
                <c:pt idx="163">
                  <c:v>45298.791666666664</c:v>
                </c:pt>
                <c:pt idx="164">
                  <c:v>45298.833333333336</c:v>
                </c:pt>
                <c:pt idx="165">
                  <c:v>45298.875</c:v>
                </c:pt>
                <c:pt idx="166">
                  <c:v>45298.916666666664</c:v>
                </c:pt>
                <c:pt idx="167">
                  <c:v>45298.958333333336</c:v>
                </c:pt>
                <c:pt idx="168">
                  <c:v>45299</c:v>
                </c:pt>
                <c:pt idx="169">
                  <c:v>45299.041666666664</c:v>
                </c:pt>
                <c:pt idx="170">
                  <c:v>45299.083333333336</c:v>
                </c:pt>
                <c:pt idx="171">
                  <c:v>45299.125</c:v>
                </c:pt>
                <c:pt idx="172">
                  <c:v>45299.166666666664</c:v>
                </c:pt>
                <c:pt idx="173">
                  <c:v>45299.208333333336</c:v>
                </c:pt>
                <c:pt idx="174">
                  <c:v>45299.25</c:v>
                </c:pt>
                <c:pt idx="175">
                  <c:v>45299.291666666664</c:v>
                </c:pt>
                <c:pt idx="176">
                  <c:v>45299.333333333336</c:v>
                </c:pt>
                <c:pt idx="177">
                  <c:v>45299.375</c:v>
                </c:pt>
                <c:pt idx="178">
                  <c:v>45299.416666666664</c:v>
                </c:pt>
                <c:pt idx="179">
                  <c:v>45299.458333333336</c:v>
                </c:pt>
                <c:pt idx="180">
                  <c:v>45299.5</c:v>
                </c:pt>
                <c:pt idx="181">
                  <c:v>45299.541666666664</c:v>
                </c:pt>
                <c:pt idx="182">
                  <c:v>45299.583333333336</c:v>
                </c:pt>
                <c:pt idx="183">
                  <c:v>45299.625</c:v>
                </c:pt>
                <c:pt idx="184">
                  <c:v>45299.666666666664</c:v>
                </c:pt>
                <c:pt idx="185">
                  <c:v>45299.708333333336</c:v>
                </c:pt>
                <c:pt idx="186">
                  <c:v>45299.75</c:v>
                </c:pt>
                <c:pt idx="187">
                  <c:v>45299.791666666664</c:v>
                </c:pt>
                <c:pt idx="188">
                  <c:v>45299.833333333336</c:v>
                </c:pt>
                <c:pt idx="189">
                  <c:v>45299.875</c:v>
                </c:pt>
                <c:pt idx="190">
                  <c:v>45299.916666666664</c:v>
                </c:pt>
                <c:pt idx="191">
                  <c:v>45299.958333333336</c:v>
                </c:pt>
                <c:pt idx="192">
                  <c:v>45300</c:v>
                </c:pt>
                <c:pt idx="193">
                  <c:v>45300.041666666664</c:v>
                </c:pt>
                <c:pt idx="194">
                  <c:v>45300.083333333336</c:v>
                </c:pt>
                <c:pt idx="195">
                  <c:v>45300.125</c:v>
                </c:pt>
                <c:pt idx="196">
                  <c:v>45300.166666666664</c:v>
                </c:pt>
                <c:pt idx="197">
                  <c:v>45300.208333333336</c:v>
                </c:pt>
                <c:pt idx="198">
                  <c:v>45300.25</c:v>
                </c:pt>
                <c:pt idx="199">
                  <c:v>45300.291666666664</c:v>
                </c:pt>
                <c:pt idx="200">
                  <c:v>45300.333333333336</c:v>
                </c:pt>
                <c:pt idx="201">
                  <c:v>45300.375</c:v>
                </c:pt>
                <c:pt idx="202">
                  <c:v>45300.416666666664</c:v>
                </c:pt>
                <c:pt idx="203">
                  <c:v>45300.458333333336</c:v>
                </c:pt>
                <c:pt idx="204">
                  <c:v>45300.5</c:v>
                </c:pt>
                <c:pt idx="205">
                  <c:v>45300.541666666664</c:v>
                </c:pt>
                <c:pt idx="206">
                  <c:v>45300.583333333336</c:v>
                </c:pt>
                <c:pt idx="207">
                  <c:v>45300.625</c:v>
                </c:pt>
                <c:pt idx="208">
                  <c:v>45300.666666666664</c:v>
                </c:pt>
                <c:pt idx="209">
                  <c:v>45300.708333333336</c:v>
                </c:pt>
                <c:pt idx="210">
                  <c:v>45300.75</c:v>
                </c:pt>
                <c:pt idx="211">
                  <c:v>45300.791666666664</c:v>
                </c:pt>
                <c:pt idx="212">
                  <c:v>45300.833333333336</c:v>
                </c:pt>
                <c:pt idx="213">
                  <c:v>45300.875</c:v>
                </c:pt>
                <c:pt idx="214">
                  <c:v>45300.916666666664</c:v>
                </c:pt>
                <c:pt idx="215">
                  <c:v>45300.958333333336</c:v>
                </c:pt>
                <c:pt idx="216">
                  <c:v>45301</c:v>
                </c:pt>
                <c:pt idx="217">
                  <c:v>45301.041666666664</c:v>
                </c:pt>
                <c:pt idx="218">
                  <c:v>45301.083333333336</c:v>
                </c:pt>
                <c:pt idx="219">
                  <c:v>45301.125</c:v>
                </c:pt>
                <c:pt idx="220">
                  <c:v>45301.166666666664</c:v>
                </c:pt>
                <c:pt idx="221">
                  <c:v>45301.208333333336</c:v>
                </c:pt>
                <c:pt idx="222">
                  <c:v>45301.25</c:v>
                </c:pt>
                <c:pt idx="223">
                  <c:v>45301.291666666664</c:v>
                </c:pt>
                <c:pt idx="224">
                  <c:v>45301.333333333336</c:v>
                </c:pt>
                <c:pt idx="225">
                  <c:v>45301.375</c:v>
                </c:pt>
                <c:pt idx="226">
                  <c:v>45301.416666666664</c:v>
                </c:pt>
                <c:pt idx="227">
                  <c:v>45301.458333333336</c:v>
                </c:pt>
                <c:pt idx="228">
                  <c:v>45301.5</c:v>
                </c:pt>
                <c:pt idx="229">
                  <c:v>45301.541666666664</c:v>
                </c:pt>
                <c:pt idx="230">
                  <c:v>45301.583333333336</c:v>
                </c:pt>
                <c:pt idx="231">
                  <c:v>45301.625</c:v>
                </c:pt>
                <c:pt idx="232">
                  <c:v>45301.666666666664</c:v>
                </c:pt>
                <c:pt idx="233">
                  <c:v>45301.708333333336</c:v>
                </c:pt>
                <c:pt idx="234">
                  <c:v>45301.75</c:v>
                </c:pt>
                <c:pt idx="235">
                  <c:v>45301.791666666664</c:v>
                </c:pt>
                <c:pt idx="236">
                  <c:v>45301.833333333336</c:v>
                </c:pt>
                <c:pt idx="237">
                  <c:v>45301.875</c:v>
                </c:pt>
                <c:pt idx="238">
                  <c:v>45301.916666666664</c:v>
                </c:pt>
                <c:pt idx="239">
                  <c:v>45301.958333333336</c:v>
                </c:pt>
                <c:pt idx="240">
                  <c:v>45302</c:v>
                </c:pt>
                <c:pt idx="241">
                  <c:v>45302.041666666664</c:v>
                </c:pt>
                <c:pt idx="242">
                  <c:v>45302.083333333336</c:v>
                </c:pt>
                <c:pt idx="243">
                  <c:v>45302.125</c:v>
                </c:pt>
                <c:pt idx="244">
                  <c:v>45302.166666666664</c:v>
                </c:pt>
                <c:pt idx="245">
                  <c:v>45302.208333333336</c:v>
                </c:pt>
                <c:pt idx="246">
                  <c:v>45302.25</c:v>
                </c:pt>
                <c:pt idx="247">
                  <c:v>45302.291666666664</c:v>
                </c:pt>
                <c:pt idx="248">
                  <c:v>45302.333333333336</c:v>
                </c:pt>
                <c:pt idx="249">
                  <c:v>45302.375</c:v>
                </c:pt>
                <c:pt idx="250">
                  <c:v>45302.416666666664</c:v>
                </c:pt>
                <c:pt idx="251">
                  <c:v>45302.458333333336</c:v>
                </c:pt>
                <c:pt idx="252">
                  <c:v>45302.5</c:v>
                </c:pt>
                <c:pt idx="253">
                  <c:v>45302.541666666664</c:v>
                </c:pt>
                <c:pt idx="254">
                  <c:v>45302.583333333336</c:v>
                </c:pt>
                <c:pt idx="255">
                  <c:v>45302.625</c:v>
                </c:pt>
                <c:pt idx="256">
                  <c:v>45302.666666666664</c:v>
                </c:pt>
                <c:pt idx="257">
                  <c:v>45302.708333333336</c:v>
                </c:pt>
                <c:pt idx="258">
                  <c:v>45302.75</c:v>
                </c:pt>
                <c:pt idx="259">
                  <c:v>45302.791666666664</c:v>
                </c:pt>
                <c:pt idx="260">
                  <c:v>45302.833333333336</c:v>
                </c:pt>
                <c:pt idx="261">
                  <c:v>45302.875</c:v>
                </c:pt>
                <c:pt idx="262">
                  <c:v>45302.916666666664</c:v>
                </c:pt>
                <c:pt idx="263">
                  <c:v>45302.958333333336</c:v>
                </c:pt>
                <c:pt idx="264">
                  <c:v>45303</c:v>
                </c:pt>
                <c:pt idx="265">
                  <c:v>45303.041666666664</c:v>
                </c:pt>
                <c:pt idx="266">
                  <c:v>45303.083333333336</c:v>
                </c:pt>
                <c:pt idx="267">
                  <c:v>45303.125</c:v>
                </c:pt>
                <c:pt idx="268">
                  <c:v>45303.166666666664</c:v>
                </c:pt>
                <c:pt idx="269">
                  <c:v>45303.208333333336</c:v>
                </c:pt>
                <c:pt idx="270">
                  <c:v>45303.25</c:v>
                </c:pt>
                <c:pt idx="271">
                  <c:v>45303.291666666664</c:v>
                </c:pt>
                <c:pt idx="272">
                  <c:v>45303.333333333336</c:v>
                </c:pt>
                <c:pt idx="273">
                  <c:v>45303.375</c:v>
                </c:pt>
                <c:pt idx="274">
                  <c:v>45303.416666666664</c:v>
                </c:pt>
                <c:pt idx="275">
                  <c:v>45303.458333333336</c:v>
                </c:pt>
                <c:pt idx="276">
                  <c:v>45303.5</c:v>
                </c:pt>
                <c:pt idx="277">
                  <c:v>45303.541666666664</c:v>
                </c:pt>
                <c:pt idx="278">
                  <c:v>45303.583333333336</c:v>
                </c:pt>
                <c:pt idx="279">
                  <c:v>45303.625</c:v>
                </c:pt>
                <c:pt idx="280">
                  <c:v>45303.666666666664</c:v>
                </c:pt>
                <c:pt idx="281">
                  <c:v>45303.708333333336</c:v>
                </c:pt>
                <c:pt idx="282">
                  <c:v>45303.75</c:v>
                </c:pt>
                <c:pt idx="283">
                  <c:v>45303.791666666664</c:v>
                </c:pt>
                <c:pt idx="284">
                  <c:v>45303.833333333336</c:v>
                </c:pt>
                <c:pt idx="285">
                  <c:v>45303.875</c:v>
                </c:pt>
                <c:pt idx="286">
                  <c:v>45303.916666666664</c:v>
                </c:pt>
                <c:pt idx="287">
                  <c:v>45303.958333333336</c:v>
                </c:pt>
                <c:pt idx="288">
                  <c:v>45304</c:v>
                </c:pt>
                <c:pt idx="289">
                  <c:v>45304.041666666664</c:v>
                </c:pt>
                <c:pt idx="290">
                  <c:v>45304.083333333336</c:v>
                </c:pt>
                <c:pt idx="291">
                  <c:v>45304.125</c:v>
                </c:pt>
                <c:pt idx="292">
                  <c:v>45304.166666666664</c:v>
                </c:pt>
                <c:pt idx="293">
                  <c:v>45304.208333333336</c:v>
                </c:pt>
                <c:pt idx="294">
                  <c:v>45304.25</c:v>
                </c:pt>
                <c:pt idx="295">
                  <c:v>45304.291666666664</c:v>
                </c:pt>
                <c:pt idx="296">
                  <c:v>45304.333333333336</c:v>
                </c:pt>
                <c:pt idx="297">
                  <c:v>45304.375</c:v>
                </c:pt>
                <c:pt idx="298">
                  <c:v>45304.416666666664</c:v>
                </c:pt>
                <c:pt idx="299">
                  <c:v>45304.458333333336</c:v>
                </c:pt>
                <c:pt idx="300">
                  <c:v>45304.5</c:v>
                </c:pt>
                <c:pt idx="301">
                  <c:v>45304.541666666664</c:v>
                </c:pt>
                <c:pt idx="302">
                  <c:v>45304.583333333336</c:v>
                </c:pt>
                <c:pt idx="303">
                  <c:v>45304.625</c:v>
                </c:pt>
                <c:pt idx="304">
                  <c:v>45304.666666666664</c:v>
                </c:pt>
                <c:pt idx="305">
                  <c:v>45304.708333333336</c:v>
                </c:pt>
                <c:pt idx="306">
                  <c:v>45304.75</c:v>
                </c:pt>
                <c:pt idx="307">
                  <c:v>45304.791666666664</c:v>
                </c:pt>
                <c:pt idx="308">
                  <c:v>45304.833333333336</c:v>
                </c:pt>
                <c:pt idx="309">
                  <c:v>45304.875</c:v>
                </c:pt>
                <c:pt idx="310">
                  <c:v>45304.916666666664</c:v>
                </c:pt>
                <c:pt idx="311">
                  <c:v>45304.958333333336</c:v>
                </c:pt>
                <c:pt idx="312">
                  <c:v>45305</c:v>
                </c:pt>
                <c:pt idx="313">
                  <c:v>45305.041666666664</c:v>
                </c:pt>
                <c:pt idx="314">
                  <c:v>45305.083333333336</c:v>
                </c:pt>
                <c:pt idx="315">
                  <c:v>45305.125</c:v>
                </c:pt>
                <c:pt idx="316">
                  <c:v>45305.166666666664</c:v>
                </c:pt>
                <c:pt idx="317">
                  <c:v>45305.208333333336</c:v>
                </c:pt>
                <c:pt idx="318">
                  <c:v>45305.25</c:v>
                </c:pt>
                <c:pt idx="319">
                  <c:v>45305.291666666664</c:v>
                </c:pt>
                <c:pt idx="320">
                  <c:v>45305.333333333336</c:v>
                </c:pt>
                <c:pt idx="321">
                  <c:v>45305.375</c:v>
                </c:pt>
                <c:pt idx="322">
                  <c:v>45305.416666666664</c:v>
                </c:pt>
                <c:pt idx="323">
                  <c:v>45305.458333333336</c:v>
                </c:pt>
                <c:pt idx="324">
                  <c:v>45305.5</c:v>
                </c:pt>
                <c:pt idx="325">
                  <c:v>45305.541666666664</c:v>
                </c:pt>
                <c:pt idx="326">
                  <c:v>45305.583333333336</c:v>
                </c:pt>
                <c:pt idx="327">
                  <c:v>45305.625</c:v>
                </c:pt>
                <c:pt idx="328">
                  <c:v>45305.666666666664</c:v>
                </c:pt>
                <c:pt idx="329">
                  <c:v>45305.708333333336</c:v>
                </c:pt>
                <c:pt idx="330">
                  <c:v>45305.75</c:v>
                </c:pt>
                <c:pt idx="331">
                  <c:v>45305.791666666664</c:v>
                </c:pt>
                <c:pt idx="332">
                  <c:v>45305.833333333336</c:v>
                </c:pt>
                <c:pt idx="333">
                  <c:v>45305.875</c:v>
                </c:pt>
                <c:pt idx="334">
                  <c:v>45305.916666666664</c:v>
                </c:pt>
                <c:pt idx="335">
                  <c:v>45305.958333333336</c:v>
                </c:pt>
                <c:pt idx="336">
                  <c:v>45306</c:v>
                </c:pt>
                <c:pt idx="337">
                  <c:v>45306.041666666664</c:v>
                </c:pt>
                <c:pt idx="338">
                  <c:v>45306.083333333336</c:v>
                </c:pt>
                <c:pt idx="339">
                  <c:v>45306.125</c:v>
                </c:pt>
                <c:pt idx="340">
                  <c:v>45306.166666666664</c:v>
                </c:pt>
                <c:pt idx="341">
                  <c:v>45306.208333333336</c:v>
                </c:pt>
                <c:pt idx="342">
                  <c:v>45306.25</c:v>
                </c:pt>
                <c:pt idx="343">
                  <c:v>45306.291666666664</c:v>
                </c:pt>
                <c:pt idx="344">
                  <c:v>45306.333333333336</c:v>
                </c:pt>
                <c:pt idx="345">
                  <c:v>45306.375</c:v>
                </c:pt>
                <c:pt idx="346">
                  <c:v>45306.416666666664</c:v>
                </c:pt>
                <c:pt idx="347">
                  <c:v>45306.458333333336</c:v>
                </c:pt>
                <c:pt idx="348">
                  <c:v>45306.5</c:v>
                </c:pt>
                <c:pt idx="349">
                  <c:v>45306.541666666664</c:v>
                </c:pt>
                <c:pt idx="350">
                  <c:v>45306.583333333336</c:v>
                </c:pt>
                <c:pt idx="351">
                  <c:v>45306.625</c:v>
                </c:pt>
                <c:pt idx="352">
                  <c:v>45306.666666666664</c:v>
                </c:pt>
                <c:pt idx="353">
                  <c:v>45306.708333333336</c:v>
                </c:pt>
                <c:pt idx="354">
                  <c:v>45306.75</c:v>
                </c:pt>
                <c:pt idx="355">
                  <c:v>45306.791666666664</c:v>
                </c:pt>
                <c:pt idx="356">
                  <c:v>45306.833333333336</c:v>
                </c:pt>
                <c:pt idx="357">
                  <c:v>45306.875</c:v>
                </c:pt>
                <c:pt idx="358">
                  <c:v>45306.916666666664</c:v>
                </c:pt>
                <c:pt idx="359">
                  <c:v>45306.958333333336</c:v>
                </c:pt>
                <c:pt idx="360">
                  <c:v>45307</c:v>
                </c:pt>
                <c:pt idx="361">
                  <c:v>45307.041666666664</c:v>
                </c:pt>
                <c:pt idx="362">
                  <c:v>45307.083333333336</c:v>
                </c:pt>
                <c:pt idx="363">
                  <c:v>45307.125</c:v>
                </c:pt>
                <c:pt idx="364">
                  <c:v>45307.166666666664</c:v>
                </c:pt>
                <c:pt idx="365">
                  <c:v>45307.208333333336</c:v>
                </c:pt>
                <c:pt idx="366">
                  <c:v>45307.25</c:v>
                </c:pt>
                <c:pt idx="367">
                  <c:v>45307.291666666664</c:v>
                </c:pt>
                <c:pt idx="368">
                  <c:v>45307.333333333336</c:v>
                </c:pt>
                <c:pt idx="369">
                  <c:v>45307.375</c:v>
                </c:pt>
                <c:pt idx="370">
                  <c:v>45307.416666666664</c:v>
                </c:pt>
                <c:pt idx="371">
                  <c:v>45307.458333333336</c:v>
                </c:pt>
                <c:pt idx="372">
                  <c:v>45307.5</c:v>
                </c:pt>
                <c:pt idx="373">
                  <c:v>45307.541666666664</c:v>
                </c:pt>
                <c:pt idx="374">
                  <c:v>45307.583333333336</c:v>
                </c:pt>
                <c:pt idx="375">
                  <c:v>45307.625</c:v>
                </c:pt>
                <c:pt idx="376">
                  <c:v>45307.666666666664</c:v>
                </c:pt>
                <c:pt idx="377">
                  <c:v>45307.708333333336</c:v>
                </c:pt>
                <c:pt idx="378">
                  <c:v>45307.75</c:v>
                </c:pt>
                <c:pt idx="379">
                  <c:v>45307.791666666664</c:v>
                </c:pt>
                <c:pt idx="380">
                  <c:v>45307.833333333336</c:v>
                </c:pt>
                <c:pt idx="381">
                  <c:v>45307.875</c:v>
                </c:pt>
                <c:pt idx="382">
                  <c:v>45307.916666666664</c:v>
                </c:pt>
                <c:pt idx="383">
                  <c:v>45307.958333333336</c:v>
                </c:pt>
                <c:pt idx="384">
                  <c:v>45308</c:v>
                </c:pt>
                <c:pt idx="385">
                  <c:v>45308.041666666664</c:v>
                </c:pt>
                <c:pt idx="386">
                  <c:v>45308.083333333336</c:v>
                </c:pt>
                <c:pt idx="387">
                  <c:v>45308.125</c:v>
                </c:pt>
                <c:pt idx="388">
                  <c:v>45308.166666666664</c:v>
                </c:pt>
                <c:pt idx="389">
                  <c:v>45308.208333333336</c:v>
                </c:pt>
                <c:pt idx="390">
                  <c:v>45308.25</c:v>
                </c:pt>
                <c:pt idx="391">
                  <c:v>45308.291666666664</c:v>
                </c:pt>
                <c:pt idx="392">
                  <c:v>45308.333333333336</c:v>
                </c:pt>
                <c:pt idx="393">
                  <c:v>45308.375</c:v>
                </c:pt>
                <c:pt idx="394">
                  <c:v>45308.416666666664</c:v>
                </c:pt>
                <c:pt idx="395">
                  <c:v>45308.458333333336</c:v>
                </c:pt>
                <c:pt idx="396">
                  <c:v>45308.5</c:v>
                </c:pt>
                <c:pt idx="397">
                  <c:v>45308.541666666664</c:v>
                </c:pt>
                <c:pt idx="398">
                  <c:v>45308.583333333336</c:v>
                </c:pt>
                <c:pt idx="399">
                  <c:v>45308.625</c:v>
                </c:pt>
                <c:pt idx="400">
                  <c:v>45308.666666666664</c:v>
                </c:pt>
                <c:pt idx="401">
                  <c:v>45308.708333333336</c:v>
                </c:pt>
                <c:pt idx="402">
                  <c:v>45308.75</c:v>
                </c:pt>
                <c:pt idx="403">
                  <c:v>45308.791666666664</c:v>
                </c:pt>
                <c:pt idx="404">
                  <c:v>45308.833333333336</c:v>
                </c:pt>
                <c:pt idx="405">
                  <c:v>45308.875</c:v>
                </c:pt>
                <c:pt idx="406">
                  <c:v>45308.916666666664</c:v>
                </c:pt>
                <c:pt idx="407">
                  <c:v>45308.958333333336</c:v>
                </c:pt>
                <c:pt idx="408">
                  <c:v>45309</c:v>
                </c:pt>
                <c:pt idx="409">
                  <c:v>45309.041666666664</c:v>
                </c:pt>
                <c:pt idx="410">
                  <c:v>45309.083333333336</c:v>
                </c:pt>
                <c:pt idx="411">
                  <c:v>45309.125</c:v>
                </c:pt>
                <c:pt idx="412">
                  <c:v>45309.166666666664</c:v>
                </c:pt>
                <c:pt idx="413">
                  <c:v>45309.208333333336</c:v>
                </c:pt>
                <c:pt idx="414">
                  <c:v>45309.25</c:v>
                </c:pt>
                <c:pt idx="415">
                  <c:v>45309.291666666664</c:v>
                </c:pt>
                <c:pt idx="416">
                  <c:v>45309.333333333336</c:v>
                </c:pt>
                <c:pt idx="417">
                  <c:v>45309.375</c:v>
                </c:pt>
                <c:pt idx="418">
                  <c:v>45309.416666666664</c:v>
                </c:pt>
                <c:pt idx="419">
                  <c:v>45309.458333333336</c:v>
                </c:pt>
                <c:pt idx="420">
                  <c:v>45309.5</c:v>
                </c:pt>
                <c:pt idx="421">
                  <c:v>45309.541666666664</c:v>
                </c:pt>
                <c:pt idx="422">
                  <c:v>45309.583333333336</c:v>
                </c:pt>
                <c:pt idx="423">
                  <c:v>45309.625</c:v>
                </c:pt>
                <c:pt idx="424">
                  <c:v>45309.666666666664</c:v>
                </c:pt>
                <c:pt idx="425">
                  <c:v>45309.708333333336</c:v>
                </c:pt>
                <c:pt idx="426">
                  <c:v>45309.75</c:v>
                </c:pt>
                <c:pt idx="427">
                  <c:v>45309.791666666664</c:v>
                </c:pt>
                <c:pt idx="428">
                  <c:v>45309.833333333336</c:v>
                </c:pt>
                <c:pt idx="429">
                  <c:v>45309.875</c:v>
                </c:pt>
                <c:pt idx="430">
                  <c:v>45309.916666666664</c:v>
                </c:pt>
                <c:pt idx="431">
                  <c:v>45309.958333333336</c:v>
                </c:pt>
                <c:pt idx="432">
                  <c:v>45310</c:v>
                </c:pt>
                <c:pt idx="433">
                  <c:v>45310.041666666664</c:v>
                </c:pt>
                <c:pt idx="434">
                  <c:v>45310.083333333336</c:v>
                </c:pt>
                <c:pt idx="435">
                  <c:v>45310.125</c:v>
                </c:pt>
                <c:pt idx="436">
                  <c:v>45310.166666666664</c:v>
                </c:pt>
                <c:pt idx="437">
                  <c:v>45310.208333333336</c:v>
                </c:pt>
                <c:pt idx="438">
                  <c:v>45310.25</c:v>
                </c:pt>
                <c:pt idx="439">
                  <c:v>45310.291666666664</c:v>
                </c:pt>
                <c:pt idx="440">
                  <c:v>45310.333333333336</c:v>
                </c:pt>
                <c:pt idx="441">
                  <c:v>45310.375</c:v>
                </c:pt>
                <c:pt idx="442">
                  <c:v>45310.416666666664</c:v>
                </c:pt>
                <c:pt idx="443">
                  <c:v>45310.458333333336</c:v>
                </c:pt>
                <c:pt idx="444">
                  <c:v>45310.5</c:v>
                </c:pt>
                <c:pt idx="445">
                  <c:v>45310.541666666664</c:v>
                </c:pt>
                <c:pt idx="446">
                  <c:v>45310.583333333336</c:v>
                </c:pt>
                <c:pt idx="447">
                  <c:v>45310.625</c:v>
                </c:pt>
                <c:pt idx="448">
                  <c:v>45310.666666666664</c:v>
                </c:pt>
                <c:pt idx="449">
                  <c:v>45310.708333333336</c:v>
                </c:pt>
                <c:pt idx="450">
                  <c:v>45310.75</c:v>
                </c:pt>
                <c:pt idx="451">
                  <c:v>45310.791666666664</c:v>
                </c:pt>
                <c:pt idx="452">
                  <c:v>45310.833333333336</c:v>
                </c:pt>
                <c:pt idx="453">
                  <c:v>45310.875</c:v>
                </c:pt>
                <c:pt idx="454">
                  <c:v>45310.916666666664</c:v>
                </c:pt>
                <c:pt idx="455">
                  <c:v>45310.958333333336</c:v>
                </c:pt>
                <c:pt idx="456">
                  <c:v>45311</c:v>
                </c:pt>
                <c:pt idx="457">
                  <c:v>45311.041666666664</c:v>
                </c:pt>
                <c:pt idx="458">
                  <c:v>45311.083333333336</c:v>
                </c:pt>
                <c:pt idx="459">
                  <c:v>45311.125</c:v>
                </c:pt>
                <c:pt idx="460">
                  <c:v>45311.166666666664</c:v>
                </c:pt>
                <c:pt idx="461">
                  <c:v>45311.208333333336</c:v>
                </c:pt>
                <c:pt idx="462">
                  <c:v>45311.25</c:v>
                </c:pt>
                <c:pt idx="463">
                  <c:v>45311.291666666664</c:v>
                </c:pt>
                <c:pt idx="464">
                  <c:v>45311.333333333336</c:v>
                </c:pt>
                <c:pt idx="465">
                  <c:v>45311.375</c:v>
                </c:pt>
                <c:pt idx="466">
                  <c:v>45311.416666666664</c:v>
                </c:pt>
                <c:pt idx="467">
                  <c:v>45311.458333333336</c:v>
                </c:pt>
                <c:pt idx="468">
                  <c:v>45311.5</c:v>
                </c:pt>
                <c:pt idx="469">
                  <c:v>45311.541666666664</c:v>
                </c:pt>
                <c:pt idx="470">
                  <c:v>45311.583333333336</c:v>
                </c:pt>
                <c:pt idx="471">
                  <c:v>45311.625</c:v>
                </c:pt>
                <c:pt idx="472">
                  <c:v>45311.666666666664</c:v>
                </c:pt>
                <c:pt idx="473">
                  <c:v>45311.708333333336</c:v>
                </c:pt>
                <c:pt idx="474">
                  <c:v>45311.75</c:v>
                </c:pt>
                <c:pt idx="475">
                  <c:v>45311.791666666664</c:v>
                </c:pt>
                <c:pt idx="476">
                  <c:v>45311.833333333336</c:v>
                </c:pt>
                <c:pt idx="477">
                  <c:v>45311.875</c:v>
                </c:pt>
                <c:pt idx="478">
                  <c:v>45311.916666666664</c:v>
                </c:pt>
                <c:pt idx="479">
                  <c:v>45311.958333333336</c:v>
                </c:pt>
                <c:pt idx="480">
                  <c:v>45312</c:v>
                </c:pt>
                <c:pt idx="481">
                  <c:v>45312.041666666664</c:v>
                </c:pt>
                <c:pt idx="482">
                  <c:v>45312.083333333336</c:v>
                </c:pt>
                <c:pt idx="483">
                  <c:v>45312.125</c:v>
                </c:pt>
                <c:pt idx="484">
                  <c:v>45312.166666666664</c:v>
                </c:pt>
                <c:pt idx="485">
                  <c:v>45312.208333333336</c:v>
                </c:pt>
                <c:pt idx="486">
                  <c:v>45312.25</c:v>
                </c:pt>
                <c:pt idx="487">
                  <c:v>45312.291666666664</c:v>
                </c:pt>
                <c:pt idx="488">
                  <c:v>45312.333333333336</c:v>
                </c:pt>
                <c:pt idx="489">
                  <c:v>45312.375</c:v>
                </c:pt>
                <c:pt idx="490">
                  <c:v>45312.416666666664</c:v>
                </c:pt>
                <c:pt idx="491">
                  <c:v>45312.458333333336</c:v>
                </c:pt>
                <c:pt idx="492">
                  <c:v>45312.5</c:v>
                </c:pt>
                <c:pt idx="493">
                  <c:v>45312.541666666664</c:v>
                </c:pt>
                <c:pt idx="494">
                  <c:v>45312.583333333336</c:v>
                </c:pt>
                <c:pt idx="495">
                  <c:v>45312.625</c:v>
                </c:pt>
                <c:pt idx="496">
                  <c:v>45312.666666666664</c:v>
                </c:pt>
                <c:pt idx="497">
                  <c:v>45312.708333333336</c:v>
                </c:pt>
                <c:pt idx="498">
                  <c:v>45312.75</c:v>
                </c:pt>
                <c:pt idx="499">
                  <c:v>45312.791666666664</c:v>
                </c:pt>
                <c:pt idx="500">
                  <c:v>45312.833333333336</c:v>
                </c:pt>
                <c:pt idx="501">
                  <c:v>45312.875</c:v>
                </c:pt>
                <c:pt idx="502">
                  <c:v>45312.916666666664</c:v>
                </c:pt>
                <c:pt idx="503">
                  <c:v>45312.958333333336</c:v>
                </c:pt>
                <c:pt idx="504">
                  <c:v>45313</c:v>
                </c:pt>
                <c:pt idx="505">
                  <c:v>45313.041666666664</c:v>
                </c:pt>
                <c:pt idx="506">
                  <c:v>45313.083333333336</c:v>
                </c:pt>
                <c:pt idx="507">
                  <c:v>45313.125</c:v>
                </c:pt>
                <c:pt idx="508">
                  <c:v>45313.166666666664</c:v>
                </c:pt>
                <c:pt idx="509">
                  <c:v>45313.208333333336</c:v>
                </c:pt>
                <c:pt idx="510">
                  <c:v>45313.25</c:v>
                </c:pt>
                <c:pt idx="511">
                  <c:v>45313.291666666664</c:v>
                </c:pt>
                <c:pt idx="512">
                  <c:v>45313.333333333336</c:v>
                </c:pt>
                <c:pt idx="513">
                  <c:v>45313.375</c:v>
                </c:pt>
                <c:pt idx="514">
                  <c:v>45313.416666666664</c:v>
                </c:pt>
                <c:pt idx="515">
                  <c:v>45313.458333333336</c:v>
                </c:pt>
                <c:pt idx="516">
                  <c:v>45313.5</c:v>
                </c:pt>
                <c:pt idx="517">
                  <c:v>45313.541666666664</c:v>
                </c:pt>
                <c:pt idx="518">
                  <c:v>45313.583333333336</c:v>
                </c:pt>
                <c:pt idx="519">
                  <c:v>45313.625</c:v>
                </c:pt>
                <c:pt idx="520">
                  <c:v>45313.666666666664</c:v>
                </c:pt>
                <c:pt idx="521">
                  <c:v>45313.708333333336</c:v>
                </c:pt>
                <c:pt idx="522">
                  <c:v>45313.75</c:v>
                </c:pt>
                <c:pt idx="523">
                  <c:v>45313.791666666664</c:v>
                </c:pt>
                <c:pt idx="524">
                  <c:v>45313.833333333336</c:v>
                </c:pt>
                <c:pt idx="525">
                  <c:v>45313.875</c:v>
                </c:pt>
                <c:pt idx="526">
                  <c:v>45313.916666666664</c:v>
                </c:pt>
                <c:pt idx="527">
                  <c:v>45313.958333333336</c:v>
                </c:pt>
                <c:pt idx="528">
                  <c:v>45314</c:v>
                </c:pt>
                <c:pt idx="529">
                  <c:v>45314.041666666664</c:v>
                </c:pt>
                <c:pt idx="530">
                  <c:v>45314.083333333336</c:v>
                </c:pt>
                <c:pt idx="531">
                  <c:v>45314.125</c:v>
                </c:pt>
                <c:pt idx="532">
                  <c:v>45314.166666666664</c:v>
                </c:pt>
                <c:pt idx="533">
                  <c:v>45314.208333333336</c:v>
                </c:pt>
                <c:pt idx="534">
                  <c:v>45314.25</c:v>
                </c:pt>
                <c:pt idx="535">
                  <c:v>45314.291666666664</c:v>
                </c:pt>
                <c:pt idx="536">
                  <c:v>45314.333333333336</c:v>
                </c:pt>
                <c:pt idx="537">
                  <c:v>45314.375</c:v>
                </c:pt>
                <c:pt idx="538">
                  <c:v>45314.416666666664</c:v>
                </c:pt>
                <c:pt idx="539">
                  <c:v>45314.458333333336</c:v>
                </c:pt>
                <c:pt idx="540">
                  <c:v>45314.5</c:v>
                </c:pt>
                <c:pt idx="541">
                  <c:v>45314.541666666664</c:v>
                </c:pt>
                <c:pt idx="542">
                  <c:v>45314.583333333336</c:v>
                </c:pt>
                <c:pt idx="543">
                  <c:v>45314.625</c:v>
                </c:pt>
                <c:pt idx="544">
                  <c:v>45314.666666666664</c:v>
                </c:pt>
                <c:pt idx="545">
                  <c:v>45314.708333333336</c:v>
                </c:pt>
                <c:pt idx="546">
                  <c:v>45314.75</c:v>
                </c:pt>
                <c:pt idx="547">
                  <c:v>45314.791666666664</c:v>
                </c:pt>
                <c:pt idx="548">
                  <c:v>45314.833333333336</c:v>
                </c:pt>
                <c:pt idx="549">
                  <c:v>45314.875</c:v>
                </c:pt>
                <c:pt idx="550">
                  <c:v>45314.916666666664</c:v>
                </c:pt>
                <c:pt idx="551">
                  <c:v>45314.958333333336</c:v>
                </c:pt>
                <c:pt idx="552">
                  <c:v>45315</c:v>
                </c:pt>
                <c:pt idx="553">
                  <c:v>45315.041666666664</c:v>
                </c:pt>
                <c:pt idx="554">
                  <c:v>45315.083333333336</c:v>
                </c:pt>
                <c:pt idx="555">
                  <c:v>45315.125</c:v>
                </c:pt>
                <c:pt idx="556">
                  <c:v>45315.166666666664</c:v>
                </c:pt>
                <c:pt idx="557">
                  <c:v>45315.208333333336</c:v>
                </c:pt>
                <c:pt idx="558">
                  <c:v>45315.25</c:v>
                </c:pt>
                <c:pt idx="559">
                  <c:v>45315.291666666664</c:v>
                </c:pt>
                <c:pt idx="560">
                  <c:v>45315.333333333336</c:v>
                </c:pt>
                <c:pt idx="561">
                  <c:v>45315.375</c:v>
                </c:pt>
                <c:pt idx="562">
                  <c:v>45315.416666666664</c:v>
                </c:pt>
                <c:pt idx="563">
                  <c:v>45315.458333333336</c:v>
                </c:pt>
                <c:pt idx="564">
                  <c:v>45315.5</c:v>
                </c:pt>
                <c:pt idx="565">
                  <c:v>45315.541666666664</c:v>
                </c:pt>
                <c:pt idx="566">
                  <c:v>45315.583333333336</c:v>
                </c:pt>
                <c:pt idx="567">
                  <c:v>45315.625</c:v>
                </c:pt>
                <c:pt idx="568">
                  <c:v>45315.666666666664</c:v>
                </c:pt>
                <c:pt idx="569">
                  <c:v>45315.708333333336</c:v>
                </c:pt>
                <c:pt idx="570">
                  <c:v>45315.75</c:v>
                </c:pt>
                <c:pt idx="571">
                  <c:v>45315.791666666664</c:v>
                </c:pt>
                <c:pt idx="572">
                  <c:v>45315.833333333336</c:v>
                </c:pt>
                <c:pt idx="573">
                  <c:v>45315.875</c:v>
                </c:pt>
                <c:pt idx="574">
                  <c:v>45315.916666666664</c:v>
                </c:pt>
                <c:pt idx="575">
                  <c:v>45315.958333333336</c:v>
                </c:pt>
                <c:pt idx="576">
                  <c:v>45316</c:v>
                </c:pt>
                <c:pt idx="577">
                  <c:v>45316.041666666664</c:v>
                </c:pt>
                <c:pt idx="578">
                  <c:v>45316.083333333336</c:v>
                </c:pt>
                <c:pt idx="579">
                  <c:v>45316.125</c:v>
                </c:pt>
                <c:pt idx="580">
                  <c:v>45316.166666666664</c:v>
                </c:pt>
                <c:pt idx="581">
                  <c:v>45316.208333333336</c:v>
                </c:pt>
                <c:pt idx="582">
                  <c:v>45316.25</c:v>
                </c:pt>
                <c:pt idx="583">
                  <c:v>45316.291666666664</c:v>
                </c:pt>
                <c:pt idx="584">
                  <c:v>45316.333333333336</c:v>
                </c:pt>
                <c:pt idx="585">
                  <c:v>45316.375</c:v>
                </c:pt>
                <c:pt idx="586">
                  <c:v>45316.416666666664</c:v>
                </c:pt>
                <c:pt idx="587">
                  <c:v>45316.458333333336</c:v>
                </c:pt>
                <c:pt idx="588">
                  <c:v>45316.5</c:v>
                </c:pt>
                <c:pt idx="589">
                  <c:v>45316.541666666664</c:v>
                </c:pt>
                <c:pt idx="590">
                  <c:v>45316.583333333336</c:v>
                </c:pt>
                <c:pt idx="591">
                  <c:v>45316.625</c:v>
                </c:pt>
                <c:pt idx="592">
                  <c:v>45316.666666666664</c:v>
                </c:pt>
                <c:pt idx="593">
                  <c:v>45316.708333333336</c:v>
                </c:pt>
                <c:pt idx="594">
                  <c:v>45316.75</c:v>
                </c:pt>
                <c:pt idx="595">
                  <c:v>45316.791666666664</c:v>
                </c:pt>
                <c:pt idx="596">
                  <c:v>45316.833333333336</c:v>
                </c:pt>
                <c:pt idx="597">
                  <c:v>45316.875</c:v>
                </c:pt>
                <c:pt idx="598">
                  <c:v>45316.916666666664</c:v>
                </c:pt>
                <c:pt idx="599">
                  <c:v>45316.958333333336</c:v>
                </c:pt>
                <c:pt idx="600">
                  <c:v>45317</c:v>
                </c:pt>
                <c:pt idx="601">
                  <c:v>45317.041666666664</c:v>
                </c:pt>
                <c:pt idx="602">
                  <c:v>45317.083333333336</c:v>
                </c:pt>
                <c:pt idx="603">
                  <c:v>45317.125</c:v>
                </c:pt>
                <c:pt idx="604">
                  <c:v>45317.166666666664</c:v>
                </c:pt>
                <c:pt idx="605">
                  <c:v>45317.208333333336</c:v>
                </c:pt>
                <c:pt idx="606">
                  <c:v>45317.25</c:v>
                </c:pt>
                <c:pt idx="607">
                  <c:v>45317.291666666664</c:v>
                </c:pt>
                <c:pt idx="608">
                  <c:v>45317.333333333336</c:v>
                </c:pt>
                <c:pt idx="609">
                  <c:v>45317.375</c:v>
                </c:pt>
                <c:pt idx="610">
                  <c:v>45317.416666666664</c:v>
                </c:pt>
                <c:pt idx="611">
                  <c:v>45317.458333333336</c:v>
                </c:pt>
                <c:pt idx="612">
                  <c:v>45317.5</c:v>
                </c:pt>
                <c:pt idx="613">
                  <c:v>45317.541666666664</c:v>
                </c:pt>
                <c:pt idx="614">
                  <c:v>45317.583333333336</c:v>
                </c:pt>
                <c:pt idx="615">
                  <c:v>45317.625</c:v>
                </c:pt>
                <c:pt idx="616">
                  <c:v>45317.666666666664</c:v>
                </c:pt>
                <c:pt idx="617">
                  <c:v>45317.708333333336</c:v>
                </c:pt>
                <c:pt idx="618">
                  <c:v>45317.75</c:v>
                </c:pt>
                <c:pt idx="619">
                  <c:v>45317.791666666664</c:v>
                </c:pt>
                <c:pt idx="620">
                  <c:v>45317.833333333336</c:v>
                </c:pt>
                <c:pt idx="621">
                  <c:v>45317.875</c:v>
                </c:pt>
                <c:pt idx="622">
                  <c:v>45317.916666666664</c:v>
                </c:pt>
                <c:pt idx="623">
                  <c:v>45317.958333333336</c:v>
                </c:pt>
                <c:pt idx="624">
                  <c:v>45318</c:v>
                </c:pt>
                <c:pt idx="625">
                  <c:v>45318.041666666664</c:v>
                </c:pt>
                <c:pt idx="626">
                  <c:v>45318.083333333336</c:v>
                </c:pt>
                <c:pt idx="627">
                  <c:v>45318.125</c:v>
                </c:pt>
                <c:pt idx="628">
                  <c:v>45318.166666666664</c:v>
                </c:pt>
                <c:pt idx="629">
                  <c:v>45318.208333333336</c:v>
                </c:pt>
                <c:pt idx="630">
                  <c:v>45318.25</c:v>
                </c:pt>
                <c:pt idx="631">
                  <c:v>45318.291666666664</c:v>
                </c:pt>
                <c:pt idx="632">
                  <c:v>45318.333333333336</c:v>
                </c:pt>
                <c:pt idx="633">
                  <c:v>45318.375</c:v>
                </c:pt>
                <c:pt idx="634">
                  <c:v>45318.416666666664</c:v>
                </c:pt>
                <c:pt idx="635">
                  <c:v>45318.458333333336</c:v>
                </c:pt>
                <c:pt idx="636">
                  <c:v>45318.5</c:v>
                </c:pt>
                <c:pt idx="637">
                  <c:v>45318.541666666664</c:v>
                </c:pt>
                <c:pt idx="638">
                  <c:v>45318.583333333336</c:v>
                </c:pt>
                <c:pt idx="639">
                  <c:v>45318.625</c:v>
                </c:pt>
                <c:pt idx="640">
                  <c:v>45318.666666666664</c:v>
                </c:pt>
                <c:pt idx="641">
                  <c:v>45318.708333333336</c:v>
                </c:pt>
                <c:pt idx="642">
                  <c:v>45318.75</c:v>
                </c:pt>
                <c:pt idx="643">
                  <c:v>45318.791666666664</c:v>
                </c:pt>
                <c:pt idx="644">
                  <c:v>45318.833333333336</c:v>
                </c:pt>
                <c:pt idx="645">
                  <c:v>45318.875</c:v>
                </c:pt>
                <c:pt idx="646">
                  <c:v>45318.916666666664</c:v>
                </c:pt>
                <c:pt idx="647">
                  <c:v>45318.958333333336</c:v>
                </c:pt>
                <c:pt idx="648">
                  <c:v>45319</c:v>
                </c:pt>
                <c:pt idx="649">
                  <c:v>45319.041666666664</c:v>
                </c:pt>
                <c:pt idx="650">
                  <c:v>45319.083333333336</c:v>
                </c:pt>
                <c:pt idx="651">
                  <c:v>45319.125</c:v>
                </c:pt>
                <c:pt idx="652">
                  <c:v>45319.166666666664</c:v>
                </c:pt>
                <c:pt idx="653">
                  <c:v>45319.208333333336</c:v>
                </c:pt>
                <c:pt idx="654">
                  <c:v>45319.25</c:v>
                </c:pt>
                <c:pt idx="655">
                  <c:v>45319.291666666664</c:v>
                </c:pt>
                <c:pt idx="656">
                  <c:v>45319.333333333336</c:v>
                </c:pt>
                <c:pt idx="657">
                  <c:v>45319.375</c:v>
                </c:pt>
                <c:pt idx="658">
                  <c:v>45319.416666666664</c:v>
                </c:pt>
                <c:pt idx="659">
                  <c:v>45319.458333333336</c:v>
                </c:pt>
                <c:pt idx="660">
                  <c:v>45319.5</c:v>
                </c:pt>
                <c:pt idx="661">
                  <c:v>45319.541666666664</c:v>
                </c:pt>
                <c:pt idx="662">
                  <c:v>45319.583333333336</c:v>
                </c:pt>
                <c:pt idx="663">
                  <c:v>45319.625</c:v>
                </c:pt>
                <c:pt idx="664">
                  <c:v>45319.666666666664</c:v>
                </c:pt>
                <c:pt idx="665">
                  <c:v>45319.708333333336</c:v>
                </c:pt>
                <c:pt idx="666">
                  <c:v>45319.75</c:v>
                </c:pt>
                <c:pt idx="667">
                  <c:v>45319.791666666664</c:v>
                </c:pt>
                <c:pt idx="668">
                  <c:v>45319.833333333336</c:v>
                </c:pt>
                <c:pt idx="669">
                  <c:v>45319.875</c:v>
                </c:pt>
                <c:pt idx="670">
                  <c:v>45319.916666666664</c:v>
                </c:pt>
                <c:pt idx="671">
                  <c:v>45319.958333333336</c:v>
                </c:pt>
                <c:pt idx="672">
                  <c:v>45320</c:v>
                </c:pt>
                <c:pt idx="673">
                  <c:v>45320.041666666664</c:v>
                </c:pt>
                <c:pt idx="674">
                  <c:v>45320.083333333336</c:v>
                </c:pt>
                <c:pt idx="675">
                  <c:v>45320.125</c:v>
                </c:pt>
                <c:pt idx="676">
                  <c:v>45320.166666666664</c:v>
                </c:pt>
                <c:pt idx="677">
                  <c:v>45320.208333333336</c:v>
                </c:pt>
                <c:pt idx="678">
                  <c:v>45320.25</c:v>
                </c:pt>
                <c:pt idx="679">
                  <c:v>45320.291666666664</c:v>
                </c:pt>
                <c:pt idx="680">
                  <c:v>45320.333333333336</c:v>
                </c:pt>
                <c:pt idx="681">
                  <c:v>45320.375</c:v>
                </c:pt>
                <c:pt idx="682">
                  <c:v>45320.416666666664</c:v>
                </c:pt>
                <c:pt idx="683">
                  <c:v>45320.458333333336</c:v>
                </c:pt>
                <c:pt idx="684">
                  <c:v>45320.5</c:v>
                </c:pt>
                <c:pt idx="685">
                  <c:v>45320.541666666664</c:v>
                </c:pt>
                <c:pt idx="686">
                  <c:v>45320.583333333336</c:v>
                </c:pt>
                <c:pt idx="687">
                  <c:v>45320.625</c:v>
                </c:pt>
                <c:pt idx="688">
                  <c:v>45320.666666666664</c:v>
                </c:pt>
                <c:pt idx="689">
                  <c:v>45320.708333333336</c:v>
                </c:pt>
                <c:pt idx="690">
                  <c:v>45320.75</c:v>
                </c:pt>
                <c:pt idx="691">
                  <c:v>45320.791666666664</c:v>
                </c:pt>
                <c:pt idx="692">
                  <c:v>45320.833333333336</c:v>
                </c:pt>
                <c:pt idx="693">
                  <c:v>45320.875</c:v>
                </c:pt>
                <c:pt idx="694">
                  <c:v>45320.916666666664</c:v>
                </c:pt>
                <c:pt idx="695">
                  <c:v>45320.958333333336</c:v>
                </c:pt>
                <c:pt idx="696">
                  <c:v>45321</c:v>
                </c:pt>
                <c:pt idx="697">
                  <c:v>45321.041666666664</c:v>
                </c:pt>
                <c:pt idx="698">
                  <c:v>45321.083333333336</c:v>
                </c:pt>
                <c:pt idx="699">
                  <c:v>45321.125</c:v>
                </c:pt>
                <c:pt idx="700">
                  <c:v>45321.166666666664</c:v>
                </c:pt>
                <c:pt idx="701">
                  <c:v>45321.208333333336</c:v>
                </c:pt>
                <c:pt idx="702">
                  <c:v>45321.25</c:v>
                </c:pt>
                <c:pt idx="703">
                  <c:v>45321.291666666664</c:v>
                </c:pt>
                <c:pt idx="704">
                  <c:v>45321.333333333336</c:v>
                </c:pt>
                <c:pt idx="705">
                  <c:v>45321.375</c:v>
                </c:pt>
                <c:pt idx="706">
                  <c:v>45321.416666666664</c:v>
                </c:pt>
                <c:pt idx="707">
                  <c:v>45321.458333333336</c:v>
                </c:pt>
                <c:pt idx="708">
                  <c:v>45321.5</c:v>
                </c:pt>
                <c:pt idx="709">
                  <c:v>45321.541666666664</c:v>
                </c:pt>
                <c:pt idx="710">
                  <c:v>45321.583333333336</c:v>
                </c:pt>
                <c:pt idx="711">
                  <c:v>45321.625</c:v>
                </c:pt>
                <c:pt idx="712">
                  <c:v>45321.666666666664</c:v>
                </c:pt>
                <c:pt idx="713">
                  <c:v>45321.708333333336</c:v>
                </c:pt>
                <c:pt idx="714">
                  <c:v>45321.75</c:v>
                </c:pt>
                <c:pt idx="715">
                  <c:v>45321.791666666664</c:v>
                </c:pt>
                <c:pt idx="716">
                  <c:v>45321.833333333336</c:v>
                </c:pt>
                <c:pt idx="717">
                  <c:v>45321.875</c:v>
                </c:pt>
                <c:pt idx="718">
                  <c:v>45321.916666666664</c:v>
                </c:pt>
                <c:pt idx="719">
                  <c:v>45321.958333333336</c:v>
                </c:pt>
                <c:pt idx="720">
                  <c:v>45322</c:v>
                </c:pt>
                <c:pt idx="721">
                  <c:v>45322.041666666664</c:v>
                </c:pt>
                <c:pt idx="722">
                  <c:v>45322.083333333336</c:v>
                </c:pt>
                <c:pt idx="723">
                  <c:v>45322.125</c:v>
                </c:pt>
                <c:pt idx="724">
                  <c:v>45322.166666666664</c:v>
                </c:pt>
                <c:pt idx="725">
                  <c:v>45322.208333333336</c:v>
                </c:pt>
                <c:pt idx="726">
                  <c:v>45322.25</c:v>
                </c:pt>
                <c:pt idx="727">
                  <c:v>45322.291666666664</c:v>
                </c:pt>
                <c:pt idx="728">
                  <c:v>45322.333333333336</c:v>
                </c:pt>
                <c:pt idx="729">
                  <c:v>45322.375</c:v>
                </c:pt>
                <c:pt idx="730">
                  <c:v>45322.416666666664</c:v>
                </c:pt>
                <c:pt idx="731">
                  <c:v>45322.458333333336</c:v>
                </c:pt>
                <c:pt idx="732">
                  <c:v>45322.5</c:v>
                </c:pt>
                <c:pt idx="733">
                  <c:v>45322.541666666664</c:v>
                </c:pt>
                <c:pt idx="734">
                  <c:v>45322.583333333336</c:v>
                </c:pt>
                <c:pt idx="735">
                  <c:v>45322.625</c:v>
                </c:pt>
                <c:pt idx="736">
                  <c:v>45322.666666666664</c:v>
                </c:pt>
                <c:pt idx="737">
                  <c:v>45322.708333333336</c:v>
                </c:pt>
                <c:pt idx="738">
                  <c:v>45322.75</c:v>
                </c:pt>
                <c:pt idx="739">
                  <c:v>45322.791666666664</c:v>
                </c:pt>
                <c:pt idx="740">
                  <c:v>45322.833333333336</c:v>
                </c:pt>
                <c:pt idx="741">
                  <c:v>45322.875</c:v>
                </c:pt>
                <c:pt idx="742">
                  <c:v>45322.916666666664</c:v>
                </c:pt>
                <c:pt idx="743">
                  <c:v>45322.958333333336</c:v>
                </c:pt>
                <c:pt idx="744">
                  <c:v>45323</c:v>
                </c:pt>
                <c:pt idx="745">
                  <c:v>45323.041666666664</c:v>
                </c:pt>
                <c:pt idx="746">
                  <c:v>45323.083333333336</c:v>
                </c:pt>
                <c:pt idx="747">
                  <c:v>45323.125</c:v>
                </c:pt>
                <c:pt idx="748">
                  <c:v>45323.166666666664</c:v>
                </c:pt>
                <c:pt idx="749">
                  <c:v>45323.208333333336</c:v>
                </c:pt>
                <c:pt idx="750">
                  <c:v>45323.25</c:v>
                </c:pt>
                <c:pt idx="751">
                  <c:v>45323.291666666664</c:v>
                </c:pt>
                <c:pt idx="752">
                  <c:v>45323.333333333336</c:v>
                </c:pt>
                <c:pt idx="753">
                  <c:v>45323.375</c:v>
                </c:pt>
                <c:pt idx="754">
                  <c:v>45323.416666666664</c:v>
                </c:pt>
                <c:pt idx="755">
                  <c:v>45323.458333333336</c:v>
                </c:pt>
                <c:pt idx="756">
                  <c:v>45323.5</c:v>
                </c:pt>
                <c:pt idx="757">
                  <c:v>45323.541666666664</c:v>
                </c:pt>
                <c:pt idx="758">
                  <c:v>45323.583333333336</c:v>
                </c:pt>
                <c:pt idx="759">
                  <c:v>45323.625</c:v>
                </c:pt>
                <c:pt idx="760">
                  <c:v>45323.666666666664</c:v>
                </c:pt>
                <c:pt idx="761">
                  <c:v>45323.708333333336</c:v>
                </c:pt>
                <c:pt idx="762">
                  <c:v>45323.75</c:v>
                </c:pt>
                <c:pt idx="763">
                  <c:v>45323.791666666664</c:v>
                </c:pt>
                <c:pt idx="764">
                  <c:v>45323.833333333336</c:v>
                </c:pt>
                <c:pt idx="765">
                  <c:v>45323.875</c:v>
                </c:pt>
                <c:pt idx="766">
                  <c:v>45323.916666666664</c:v>
                </c:pt>
                <c:pt idx="767">
                  <c:v>45323.958333333336</c:v>
                </c:pt>
                <c:pt idx="768">
                  <c:v>45324</c:v>
                </c:pt>
                <c:pt idx="769">
                  <c:v>45324.041666666664</c:v>
                </c:pt>
                <c:pt idx="770">
                  <c:v>45324.083333333336</c:v>
                </c:pt>
                <c:pt idx="771">
                  <c:v>45324.125</c:v>
                </c:pt>
                <c:pt idx="772">
                  <c:v>45324.166666666664</c:v>
                </c:pt>
                <c:pt idx="773">
                  <c:v>45324.208333333336</c:v>
                </c:pt>
                <c:pt idx="774">
                  <c:v>45324.25</c:v>
                </c:pt>
                <c:pt idx="775">
                  <c:v>45324.291666666664</c:v>
                </c:pt>
                <c:pt idx="776">
                  <c:v>45324.333333333336</c:v>
                </c:pt>
                <c:pt idx="777">
                  <c:v>45324.375</c:v>
                </c:pt>
                <c:pt idx="778">
                  <c:v>45324.416666666664</c:v>
                </c:pt>
                <c:pt idx="779">
                  <c:v>45324.458333333336</c:v>
                </c:pt>
                <c:pt idx="780">
                  <c:v>45324.5</c:v>
                </c:pt>
                <c:pt idx="781">
                  <c:v>45324.541666666664</c:v>
                </c:pt>
                <c:pt idx="782">
                  <c:v>45324.583333333336</c:v>
                </c:pt>
                <c:pt idx="783">
                  <c:v>45324.625</c:v>
                </c:pt>
                <c:pt idx="784">
                  <c:v>45324.666666666664</c:v>
                </c:pt>
                <c:pt idx="785">
                  <c:v>45324.708333333336</c:v>
                </c:pt>
                <c:pt idx="786">
                  <c:v>45324.75</c:v>
                </c:pt>
                <c:pt idx="787">
                  <c:v>45324.791666666664</c:v>
                </c:pt>
                <c:pt idx="788">
                  <c:v>45324.833333333336</c:v>
                </c:pt>
                <c:pt idx="789">
                  <c:v>45324.875</c:v>
                </c:pt>
                <c:pt idx="790">
                  <c:v>45324.916666666664</c:v>
                </c:pt>
                <c:pt idx="791">
                  <c:v>45324.958333333336</c:v>
                </c:pt>
                <c:pt idx="792">
                  <c:v>45325</c:v>
                </c:pt>
                <c:pt idx="793">
                  <c:v>45325.041666666664</c:v>
                </c:pt>
                <c:pt idx="794">
                  <c:v>45325.083333333336</c:v>
                </c:pt>
                <c:pt idx="795">
                  <c:v>45325.125</c:v>
                </c:pt>
                <c:pt idx="796">
                  <c:v>45325.166666666664</c:v>
                </c:pt>
                <c:pt idx="797">
                  <c:v>45325.208333333336</c:v>
                </c:pt>
                <c:pt idx="798">
                  <c:v>45325.25</c:v>
                </c:pt>
                <c:pt idx="799">
                  <c:v>45325.291666666664</c:v>
                </c:pt>
                <c:pt idx="800">
                  <c:v>45325.333333333336</c:v>
                </c:pt>
                <c:pt idx="801">
                  <c:v>45325.375</c:v>
                </c:pt>
                <c:pt idx="802">
                  <c:v>45325.416666666664</c:v>
                </c:pt>
                <c:pt idx="803">
                  <c:v>45325.458333333336</c:v>
                </c:pt>
                <c:pt idx="804">
                  <c:v>45325.5</c:v>
                </c:pt>
                <c:pt idx="805">
                  <c:v>45325.541666666664</c:v>
                </c:pt>
                <c:pt idx="806">
                  <c:v>45325.583333333336</c:v>
                </c:pt>
                <c:pt idx="807">
                  <c:v>45325.625</c:v>
                </c:pt>
                <c:pt idx="808">
                  <c:v>45325.666666666664</c:v>
                </c:pt>
                <c:pt idx="809">
                  <c:v>45325.708333333336</c:v>
                </c:pt>
                <c:pt idx="810">
                  <c:v>45325.75</c:v>
                </c:pt>
                <c:pt idx="811">
                  <c:v>45325.791666666664</c:v>
                </c:pt>
                <c:pt idx="812">
                  <c:v>45325.833333333336</c:v>
                </c:pt>
                <c:pt idx="813">
                  <c:v>45325.875</c:v>
                </c:pt>
                <c:pt idx="814">
                  <c:v>45325.916666666664</c:v>
                </c:pt>
                <c:pt idx="815">
                  <c:v>45325.958333333336</c:v>
                </c:pt>
                <c:pt idx="816">
                  <c:v>45326</c:v>
                </c:pt>
                <c:pt idx="817">
                  <c:v>45326.041666666664</c:v>
                </c:pt>
                <c:pt idx="818">
                  <c:v>45326.083333333336</c:v>
                </c:pt>
                <c:pt idx="819">
                  <c:v>45326.125</c:v>
                </c:pt>
                <c:pt idx="820">
                  <c:v>45326.166666666664</c:v>
                </c:pt>
                <c:pt idx="821">
                  <c:v>45326.208333333336</c:v>
                </c:pt>
                <c:pt idx="822">
                  <c:v>45326.25</c:v>
                </c:pt>
                <c:pt idx="823">
                  <c:v>45326.291666666664</c:v>
                </c:pt>
                <c:pt idx="824">
                  <c:v>45326.333333333336</c:v>
                </c:pt>
                <c:pt idx="825">
                  <c:v>45326.375</c:v>
                </c:pt>
                <c:pt idx="826">
                  <c:v>45326.416666666664</c:v>
                </c:pt>
                <c:pt idx="827">
                  <c:v>45326.458333333336</c:v>
                </c:pt>
                <c:pt idx="828">
                  <c:v>45326.5</c:v>
                </c:pt>
                <c:pt idx="829">
                  <c:v>45326.541666666664</c:v>
                </c:pt>
                <c:pt idx="830">
                  <c:v>45326.583333333336</c:v>
                </c:pt>
                <c:pt idx="831">
                  <c:v>45326.625</c:v>
                </c:pt>
                <c:pt idx="832">
                  <c:v>45326.666666666664</c:v>
                </c:pt>
                <c:pt idx="833">
                  <c:v>45326.708333333336</c:v>
                </c:pt>
                <c:pt idx="834">
                  <c:v>45326.75</c:v>
                </c:pt>
                <c:pt idx="835">
                  <c:v>45326.791666666664</c:v>
                </c:pt>
                <c:pt idx="836">
                  <c:v>45326.833333333336</c:v>
                </c:pt>
                <c:pt idx="837">
                  <c:v>45326.875</c:v>
                </c:pt>
                <c:pt idx="838">
                  <c:v>45326.916666666664</c:v>
                </c:pt>
                <c:pt idx="839">
                  <c:v>45326.958333333336</c:v>
                </c:pt>
                <c:pt idx="840">
                  <c:v>45327</c:v>
                </c:pt>
                <c:pt idx="841">
                  <c:v>45327.041666666664</c:v>
                </c:pt>
                <c:pt idx="842">
                  <c:v>45327.083333333336</c:v>
                </c:pt>
                <c:pt idx="843">
                  <c:v>45327.125</c:v>
                </c:pt>
                <c:pt idx="844">
                  <c:v>45327.166666666664</c:v>
                </c:pt>
                <c:pt idx="845">
                  <c:v>45327.208333333336</c:v>
                </c:pt>
                <c:pt idx="846">
                  <c:v>45327.25</c:v>
                </c:pt>
                <c:pt idx="847">
                  <c:v>45327.291666666664</c:v>
                </c:pt>
                <c:pt idx="848">
                  <c:v>45327.333333333336</c:v>
                </c:pt>
                <c:pt idx="849">
                  <c:v>45327.375</c:v>
                </c:pt>
                <c:pt idx="850">
                  <c:v>45327.416666666664</c:v>
                </c:pt>
                <c:pt idx="851">
                  <c:v>45327.458333333336</c:v>
                </c:pt>
                <c:pt idx="852">
                  <c:v>45327.5</c:v>
                </c:pt>
                <c:pt idx="853">
                  <c:v>45327.541666666664</c:v>
                </c:pt>
                <c:pt idx="854">
                  <c:v>45327.583333333336</c:v>
                </c:pt>
                <c:pt idx="855">
                  <c:v>45327.625</c:v>
                </c:pt>
                <c:pt idx="856">
                  <c:v>45327.666666666664</c:v>
                </c:pt>
                <c:pt idx="857">
                  <c:v>45327.708333333336</c:v>
                </c:pt>
                <c:pt idx="858">
                  <c:v>45327.75</c:v>
                </c:pt>
                <c:pt idx="859">
                  <c:v>45327.791666666664</c:v>
                </c:pt>
                <c:pt idx="860">
                  <c:v>45327.833333333336</c:v>
                </c:pt>
                <c:pt idx="861">
                  <c:v>45327.875</c:v>
                </c:pt>
                <c:pt idx="862">
                  <c:v>45327.916666666664</c:v>
                </c:pt>
                <c:pt idx="863">
                  <c:v>45327.958333333336</c:v>
                </c:pt>
                <c:pt idx="864">
                  <c:v>45328</c:v>
                </c:pt>
                <c:pt idx="865">
                  <c:v>45328.041666666664</c:v>
                </c:pt>
                <c:pt idx="866">
                  <c:v>45328.083333333336</c:v>
                </c:pt>
                <c:pt idx="867">
                  <c:v>45328.125</c:v>
                </c:pt>
                <c:pt idx="868">
                  <c:v>45328.166666666664</c:v>
                </c:pt>
                <c:pt idx="869">
                  <c:v>45328.208333333336</c:v>
                </c:pt>
                <c:pt idx="870">
                  <c:v>45328.25</c:v>
                </c:pt>
                <c:pt idx="871">
                  <c:v>45328.291666666664</c:v>
                </c:pt>
                <c:pt idx="872">
                  <c:v>45328.333333333336</c:v>
                </c:pt>
                <c:pt idx="873">
                  <c:v>45328.375</c:v>
                </c:pt>
                <c:pt idx="874">
                  <c:v>45328.416666666664</c:v>
                </c:pt>
                <c:pt idx="875">
                  <c:v>45328.458333333336</c:v>
                </c:pt>
                <c:pt idx="876">
                  <c:v>45328.5</c:v>
                </c:pt>
                <c:pt idx="877">
                  <c:v>45328.541666666664</c:v>
                </c:pt>
                <c:pt idx="878">
                  <c:v>45328.583333333336</c:v>
                </c:pt>
                <c:pt idx="879">
                  <c:v>45328.625</c:v>
                </c:pt>
                <c:pt idx="880">
                  <c:v>45328.666666666664</c:v>
                </c:pt>
                <c:pt idx="881">
                  <c:v>45328.708333333336</c:v>
                </c:pt>
                <c:pt idx="882">
                  <c:v>45328.75</c:v>
                </c:pt>
                <c:pt idx="883">
                  <c:v>45328.791666666664</c:v>
                </c:pt>
                <c:pt idx="884">
                  <c:v>45328.833333333336</c:v>
                </c:pt>
                <c:pt idx="885">
                  <c:v>45328.875</c:v>
                </c:pt>
                <c:pt idx="886">
                  <c:v>45328.916666666664</c:v>
                </c:pt>
                <c:pt idx="887">
                  <c:v>45328.958333333336</c:v>
                </c:pt>
                <c:pt idx="888">
                  <c:v>45329</c:v>
                </c:pt>
                <c:pt idx="889">
                  <c:v>45329.041666666664</c:v>
                </c:pt>
                <c:pt idx="890">
                  <c:v>45329.083333333336</c:v>
                </c:pt>
                <c:pt idx="891">
                  <c:v>45329.125</c:v>
                </c:pt>
                <c:pt idx="892">
                  <c:v>45329.166666666664</c:v>
                </c:pt>
                <c:pt idx="893">
                  <c:v>45329.208333333336</c:v>
                </c:pt>
                <c:pt idx="894">
                  <c:v>45329.25</c:v>
                </c:pt>
                <c:pt idx="895">
                  <c:v>45329.291666666664</c:v>
                </c:pt>
                <c:pt idx="896">
                  <c:v>45329.333333333336</c:v>
                </c:pt>
                <c:pt idx="897">
                  <c:v>45329.375</c:v>
                </c:pt>
                <c:pt idx="898">
                  <c:v>45329.416666666664</c:v>
                </c:pt>
                <c:pt idx="899">
                  <c:v>45329.458333333336</c:v>
                </c:pt>
                <c:pt idx="900">
                  <c:v>45329.5</c:v>
                </c:pt>
                <c:pt idx="901">
                  <c:v>45329.541666666664</c:v>
                </c:pt>
                <c:pt idx="902">
                  <c:v>45329.583333333336</c:v>
                </c:pt>
                <c:pt idx="903">
                  <c:v>45329.625</c:v>
                </c:pt>
                <c:pt idx="904">
                  <c:v>45329.666666666664</c:v>
                </c:pt>
                <c:pt idx="905">
                  <c:v>45329.708333333336</c:v>
                </c:pt>
                <c:pt idx="906">
                  <c:v>45329.75</c:v>
                </c:pt>
                <c:pt idx="907">
                  <c:v>45329.791666666664</c:v>
                </c:pt>
                <c:pt idx="908">
                  <c:v>45329.833333333336</c:v>
                </c:pt>
                <c:pt idx="909">
                  <c:v>45329.875</c:v>
                </c:pt>
                <c:pt idx="910">
                  <c:v>45329.916666666664</c:v>
                </c:pt>
                <c:pt idx="911">
                  <c:v>45329.958333333336</c:v>
                </c:pt>
                <c:pt idx="912">
                  <c:v>45330</c:v>
                </c:pt>
                <c:pt idx="913">
                  <c:v>45330.041666666664</c:v>
                </c:pt>
                <c:pt idx="914">
                  <c:v>45330.083333333336</c:v>
                </c:pt>
                <c:pt idx="915">
                  <c:v>45330.125</c:v>
                </c:pt>
                <c:pt idx="916">
                  <c:v>45330.166666666664</c:v>
                </c:pt>
                <c:pt idx="917">
                  <c:v>45330.208333333336</c:v>
                </c:pt>
                <c:pt idx="918">
                  <c:v>45330.25</c:v>
                </c:pt>
                <c:pt idx="919">
                  <c:v>45330.291666666664</c:v>
                </c:pt>
                <c:pt idx="920">
                  <c:v>45330.333333333336</c:v>
                </c:pt>
                <c:pt idx="921">
                  <c:v>45330.375</c:v>
                </c:pt>
                <c:pt idx="922">
                  <c:v>45330.416666666664</c:v>
                </c:pt>
                <c:pt idx="923">
                  <c:v>45330.458333333336</c:v>
                </c:pt>
                <c:pt idx="924">
                  <c:v>45330.5</c:v>
                </c:pt>
                <c:pt idx="925">
                  <c:v>45330.541666666664</c:v>
                </c:pt>
                <c:pt idx="926">
                  <c:v>45330.583333333336</c:v>
                </c:pt>
                <c:pt idx="927">
                  <c:v>45330.625</c:v>
                </c:pt>
                <c:pt idx="928">
                  <c:v>45330.666666666664</c:v>
                </c:pt>
                <c:pt idx="929">
                  <c:v>45330.708333333336</c:v>
                </c:pt>
                <c:pt idx="930">
                  <c:v>45330.75</c:v>
                </c:pt>
                <c:pt idx="931">
                  <c:v>45330.791666666664</c:v>
                </c:pt>
                <c:pt idx="932">
                  <c:v>45330.833333333336</c:v>
                </c:pt>
                <c:pt idx="933">
                  <c:v>45330.875</c:v>
                </c:pt>
                <c:pt idx="934">
                  <c:v>45330.916666666664</c:v>
                </c:pt>
                <c:pt idx="935">
                  <c:v>45330.958333333336</c:v>
                </c:pt>
                <c:pt idx="936">
                  <c:v>45331</c:v>
                </c:pt>
                <c:pt idx="937">
                  <c:v>45331.041666666664</c:v>
                </c:pt>
                <c:pt idx="938">
                  <c:v>45331.083333333336</c:v>
                </c:pt>
                <c:pt idx="939">
                  <c:v>45331.125</c:v>
                </c:pt>
                <c:pt idx="940">
                  <c:v>45331.166666666664</c:v>
                </c:pt>
                <c:pt idx="941">
                  <c:v>45331.208333333336</c:v>
                </c:pt>
                <c:pt idx="942">
                  <c:v>45331.25</c:v>
                </c:pt>
                <c:pt idx="943">
                  <c:v>45331.291666666664</c:v>
                </c:pt>
                <c:pt idx="944">
                  <c:v>45331.333333333336</c:v>
                </c:pt>
                <c:pt idx="945">
                  <c:v>45331.375</c:v>
                </c:pt>
                <c:pt idx="946">
                  <c:v>45331.416666666664</c:v>
                </c:pt>
                <c:pt idx="947">
                  <c:v>45331.458333333336</c:v>
                </c:pt>
                <c:pt idx="948">
                  <c:v>45331.5</c:v>
                </c:pt>
                <c:pt idx="949">
                  <c:v>45331.541666666664</c:v>
                </c:pt>
                <c:pt idx="950">
                  <c:v>45331.583333333336</c:v>
                </c:pt>
                <c:pt idx="951">
                  <c:v>45331.625</c:v>
                </c:pt>
                <c:pt idx="952">
                  <c:v>45331.666666666664</c:v>
                </c:pt>
                <c:pt idx="953">
                  <c:v>45331.708333333336</c:v>
                </c:pt>
                <c:pt idx="954">
                  <c:v>45331.75</c:v>
                </c:pt>
                <c:pt idx="955">
                  <c:v>45331.791666666664</c:v>
                </c:pt>
                <c:pt idx="956">
                  <c:v>45331.833333333336</c:v>
                </c:pt>
                <c:pt idx="957">
                  <c:v>45331.875</c:v>
                </c:pt>
                <c:pt idx="958">
                  <c:v>45331.916666666664</c:v>
                </c:pt>
                <c:pt idx="959">
                  <c:v>45331.958333333336</c:v>
                </c:pt>
                <c:pt idx="960">
                  <c:v>45332</c:v>
                </c:pt>
                <c:pt idx="961">
                  <c:v>45332.041666666664</c:v>
                </c:pt>
                <c:pt idx="962">
                  <c:v>45332.083333333336</c:v>
                </c:pt>
                <c:pt idx="963">
                  <c:v>45332.125</c:v>
                </c:pt>
                <c:pt idx="964">
                  <c:v>45332.166666666664</c:v>
                </c:pt>
                <c:pt idx="965">
                  <c:v>45332.208333333336</c:v>
                </c:pt>
                <c:pt idx="966">
                  <c:v>45332.25</c:v>
                </c:pt>
                <c:pt idx="967">
                  <c:v>45332.291666666664</c:v>
                </c:pt>
                <c:pt idx="968">
                  <c:v>45332.333333333336</c:v>
                </c:pt>
                <c:pt idx="969">
                  <c:v>45332.375</c:v>
                </c:pt>
                <c:pt idx="970">
                  <c:v>45332.416666666664</c:v>
                </c:pt>
                <c:pt idx="971">
                  <c:v>45332.458333333336</c:v>
                </c:pt>
                <c:pt idx="972">
                  <c:v>45332.5</c:v>
                </c:pt>
                <c:pt idx="973">
                  <c:v>45332.541666666664</c:v>
                </c:pt>
                <c:pt idx="974">
                  <c:v>45332.583333333336</c:v>
                </c:pt>
                <c:pt idx="975">
                  <c:v>45332.625</c:v>
                </c:pt>
                <c:pt idx="976">
                  <c:v>45332.666666666664</c:v>
                </c:pt>
                <c:pt idx="977">
                  <c:v>45332.708333333336</c:v>
                </c:pt>
                <c:pt idx="978">
                  <c:v>45332.75</c:v>
                </c:pt>
                <c:pt idx="979">
                  <c:v>45332.791666666664</c:v>
                </c:pt>
                <c:pt idx="980">
                  <c:v>45332.833333333336</c:v>
                </c:pt>
                <c:pt idx="981">
                  <c:v>45332.875</c:v>
                </c:pt>
                <c:pt idx="982">
                  <c:v>45332.916666666664</c:v>
                </c:pt>
                <c:pt idx="983">
                  <c:v>45332.958333333336</c:v>
                </c:pt>
                <c:pt idx="984">
                  <c:v>45333</c:v>
                </c:pt>
                <c:pt idx="985">
                  <c:v>45333.041666666664</c:v>
                </c:pt>
                <c:pt idx="986">
                  <c:v>45333.083333333336</c:v>
                </c:pt>
                <c:pt idx="987">
                  <c:v>45333.125</c:v>
                </c:pt>
                <c:pt idx="988">
                  <c:v>45333.166666666664</c:v>
                </c:pt>
                <c:pt idx="989">
                  <c:v>45333.208333333336</c:v>
                </c:pt>
                <c:pt idx="990">
                  <c:v>45333.25</c:v>
                </c:pt>
                <c:pt idx="991">
                  <c:v>45333.291666666664</c:v>
                </c:pt>
                <c:pt idx="992">
                  <c:v>45333.333333333336</c:v>
                </c:pt>
                <c:pt idx="993">
                  <c:v>45333.375</c:v>
                </c:pt>
                <c:pt idx="994">
                  <c:v>45333.416666666664</c:v>
                </c:pt>
                <c:pt idx="995">
                  <c:v>45333.458333333336</c:v>
                </c:pt>
                <c:pt idx="996">
                  <c:v>45333.5</c:v>
                </c:pt>
                <c:pt idx="997">
                  <c:v>45333.541666666664</c:v>
                </c:pt>
                <c:pt idx="998">
                  <c:v>45333.583333333336</c:v>
                </c:pt>
                <c:pt idx="999">
                  <c:v>45333.625</c:v>
                </c:pt>
                <c:pt idx="1000">
                  <c:v>45333.666666666664</c:v>
                </c:pt>
                <c:pt idx="1001">
                  <c:v>45333.708333333336</c:v>
                </c:pt>
                <c:pt idx="1002">
                  <c:v>45333.75</c:v>
                </c:pt>
                <c:pt idx="1003">
                  <c:v>45333.791666666664</c:v>
                </c:pt>
                <c:pt idx="1004">
                  <c:v>45333.833333333336</c:v>
                </c:pt>
                <c:pt idx="1005">
                  <c:v>45333.875</c:v>
                </c:pt>
                <c:pt idx="1006">
                  <c:v>45333.916666666664</c:v>
                </c:pt>
                <c:pt idx="1007">
                  <c:v>45333.958333333336</c:v>
                </c:pt>
                <c:pt idx="1008">
                  <c:v>45334</c:v>
                </c:pt>
                <c:pt idx="1009">
                  <c:v>45334.041666666664</c:v>
                </c:pt>
                <c:pt idx="1010">
                  <c:v>45334.083333333336</c:v>
                </c:pt>
                <c:pt idx="1011">
                  <c:v>45334.125</c:v>
                </c:pt>
                <c:pt idx="1012">
                  <c:v>45334.166666666664</c:v>
                </c:pt>
                <c:pt idx="1013">
                  <c:v>45334.208333333336</c:v>
                </c:pt>
                <c:pt idx="1014">
                  <c:v>45334.25</c:v>
                </c:pt>
                <c:pt idx="1015">
                  <c:v>45334.291666666664</c:v>
                </c:pt>
                <c:pt idx="1016">
                  <c:v>45334.333333333336</c:v>
                </c:pt>
                <c:pt idx="1017">
                  <c:v>45334.375</c:v>
                </c:pt>
                <c:pt idx="1018">
                  <c:v>45334.416666666664</c:v>
                </c:pt>
                <c:pt idx="1019">
                  <c:v>45334.458333333336</c:v>
                </c:pt>
                <c:pt idx="1020">
                  <c:v>45334.5</c:v>
                </c:pt>
                <c:pt idx="1021">
                  <c:v>45334.541666666664</c:v>
                </c:pt>
                <c:pt idx="1022">
                  <c:v>45334.583333333336</c:v>
                </c:pt>
                <c:pt idx="1023">
                  <c:v>45334.625</c:v>
                </c:pt>
                <c:pt idx="1024">
                  <c:v>45334.666666666664</c:v>
                </c:pt>
                <c:pt idx="1025">
                  <c:v>45334.708333333336</c:v>
                </c:pt>
                <c:pt idx="1026">
                  <c:v>45334.75</c:v>
                </c:pt>
                <c:pt idx="1027">
                  <c:v>45334.791666666664</c:v>
                </c:pt>
                <c:pt idx="1028">
                  <c:v>45334.833333333336</c:v>
                </c:pt>
                <c:pt idx="1029">
                  <c:v>45334.875</c:v>
                </c:pt>
                <c:pt idx="1030">
                  <c:v>45334.916666666664</c:v>
                </c:pt>
                <c:pt idx="1031">
                  <c:v>45334.958333333336</c:v>
                </c:pt>
                <c:pt idx="1032">
                  <c:v>45335</c:v>
                </c:pt>
                <c:pt idx="1033">
                  <c:v>45335.041666666664</c:v>
                </c:pt>
                <c:pt idx="1034">
                  <c:v>45335.083333333336</c:v>
                </c:pt>
                <c:pt idx="1035">
                  <c:v>45335.125</c:v>
                </c:pt>
                <c:pt idx="1036">
                  <c:v>45335.166666666664</c:v>
                </c:pt>
                <c:pt idx="1037">
                  <c:v>45335.208333333336</c:v>
                </c:pt>
                <c:pt idx="1038">
                  <c:v>45335.25</c:v>
                </c:pt>
                <c:pt idx="1039">
                  <c:v>45335.291666666664</c:v>
                </c:pt>
                <c:pt idx="1040">
                  <c:v>45335.333333333336</c:v>
                </c:pt>
                <c:pt idx="1041">
                  <c:v>45335.375</c:v>
                </c:pt>
                <c:pt idx="1042">
                  <c:v>45335.416666666664</c:v>
                </c:pt>
                <c:pt idx="1043">
                  <c:v>45335.458333333336</c:v>
                </c:pt>
                <c:pt idx="1044">
                  <c:v>45335.5</c:v>
                </c:pt>
                <c:pt idx="1045">
                  <c:v>45335.541666666664</c:v>
                </c:pt>
                <c:pt idx="1046">
                  <c:v>45335.583333333336</c:v>
                </c:pt>
                <c:pt idx="1047">
                  <c:v>45335.625</c:v>
                </c:pt>
                <c:pt idx="1048">
                  <c:v>45335.666666666664</c:v>
                </c:pt>
                <c:pt idx="1049">
                  <c:v>45335.708333333336</c:v>
                </c:pt>
                <c:pt idx="1050">
                  <c:v>45335.75</c:v>
                </c:pt>
                <c:pt idx="1051">
                  <c:v>45335.791666666664</c:v>
                </c:pt>
                <c:pt idx="1052">
                  <c:v>45335.833333333336</c:v>
                </c:pt>
                <c:pt idx="1053">
                  <c:v>45335.875</c:v>
                </c:pt>
                <c:pt idx="1054">
                  <c:v>45335.916666666664</c:v>
                </c:pt>
                <c:pt idx="1055">
                  <c:v>45335.958333333336</c:v>
                </c:pt>
                <c:pt idx="1056">
                  <c:v>45336</c:v>
                </c:pt>
                <c:pt idx="1057">
                  <c:v>45336.041666666664</c:v>
                </c:pt>
                <c:pt idx="1058">
                  <c:v>45336.083333333336</c:v>
                </c:pt>
                <c:pt idx="1059">
                  <c:v>45336.125</c:v>
                </c:pt>
                <c:pt idx="1060">
                  <c:v>45336.166666666664</c:v>
                </c:pt>
                <c:pt idx="1061">
                  <c:v>45336.208333333336</c:v>
                </c:pt>
                <c:pt idx="1062">
                  <c:v>45336.25</c:v>
                </c:pt>
                <c:pt idx="1063">
                  <c:v>45336.291666666664</c:v>
                </c:pt>
                <c:pt idx="1064">
                  <c:v>45336.333333333336</c:v>
                </c:pt>
                <c:pt idx="1065">
                  <c:v>45336.375</c:v>
                </c:pt>
                <c:pt idx="1066">
                  <c:v>45336.416666666664</c:v>
                </c:pt>
                <c:pt idx="1067">
                  <c:v>45336.458333333336</c:v>
                </c:pt>
                <c:pt idx="1068">
                  <c:v>45336.5</c:v>
                </c:pt>
                <c:pt idx="1069">
                  <c:v>45336.541666666664</c:v>
                </c:pt>
                <c:pt idx="1070">
                  <c:v>45336.583333333336</c:v>
                </c:pt>
                <c:pt idx="1071">
                  <c:v>45336.625</c:v>
                </c:pt>
                <c:pt idx="1072">
                  <c:v>45336.666666666664</c:v>
                </c:pt>
                <c:pt idx="1073">
                  <c:v>45336.708333333336</c:v>
                </c:pt>
                <c:pt idx="1074">
                  <c:v>45336.75</c:v>
                </c:pt>
                <c:pt idx="1075">
                  <c:v>45336.791666666664</c:v>
                </c:pt>
                <c:pt idx="1076">
                  <c:v>45336.833333333336</c:v>
                </c:pt>
                <c:pt idx="1077">
                  <c:v>45336.875</c:v>
                </c:pt>
                <c:pt idx="1078">
                  <c:v>45336.916666666664</c:v>
                </c:pt>
                <c:pt idx="1079">
                  <c:v>45336.958333333336</c:v>
                </c:pt>
                <c:pt idx="1080">
                  <c:v>45337</c:v>
                </c:pt>
                <c:pt idx="1081">
                  <c:v>45337.041666666664</c:v>
                </c:pt>
                <c:pt idx="1082">
                  <c:v>45337.083333333336</c:v>
                </c:pt>
                <c:pt idx="1083">
                  <c:v>45337.125</c:v>
                </c:pt>
                <c:pt idx="1084">
                  <c:v>45337.166666666664</c:v>
                </c:pt>
                <c:pt idx="1085">
                  <c:v>45337.208333333336</c:v>
                </c:pt>
                <c:pt idx="1086">
                  <c:v>45337.25</c:v>
                </c:pt>
                <c:pt idx="1087">
                  <c:v>45337.291666666664</c:v>
                </c:pt>
                <c:pt idx="1088">
                  <c:v>45337.333333333336</c:v>
                </c:pt>
                <c:pt idx="1089">
                  <c:v>45337.375</c:v>
                </c:pt>
                <c:pt idx="1090">
                  <c:v>45337.416666666664</c:v>
                </c:pt>
                <c:pt idx="1091">
                  <c:v>45337.458333333336</c:v>
                </c:pt>
                <c:pt idx="1092">
                  <c:v>45337.5</c:v>
                </c:pt>
                <c:pt idx="1093">
                  <c:v>45337.541666666664</c:v>
                </c:pt>
                <c:pt idx="1094">
                  <c:v>45337.583333333336</c:v>
                </c:pt>
                <c:pt idx="1095">
                  <c:v>45337.625</c:v>
                </c:pt>
                <c:pt idx="1096">
                  <c:v>45337.666666666664</c:v>
                </c:pt>
                <c:pt idx="1097">
                  <c:v>45337.708333333336</c:v>
                </c:pt>
                <c:pt idx="1098">
                  <c:v>45337.75</c:v>
                </c:pt>
                <c:pt idx="1099">
                  <c:v>45337.791666666664</c:v>
                </c:pt>
                <c:pt idx="1100">
                  <c:v>45337.833333333336</c:v>
                </c:pt>
                <c:pt idx="1101">
                  <c:v>45337.875</c:v>
                </c:pt>
                <c:pt idx="1102">
                  <c:v>45337.916666666664</c:v>
                </c:pt>
                <c:pt idx="1103">
                  <c:v>45337.958333333336</c:v>
                </c:pt>
                <c:pt idx="1104">
                  <c:v>45338</c:v>
                </c:pt>
                <c:pt idx="1105">
                  <c:v>45338.041666666664</c:v>
                </c:pt>
                <c:pt idx="1106">
                  <c:v>45338.083333333336</c:v>
                </c:pt>
                <c:pt idx="1107">
                  <c:v>45338.125</c:v>
                </c:pt>
                <c:pt idx="1108">
                  <c:v>45338.166666666664</c:v>
                </c:pt>
                <c:pt idx="1109">
                  <c:v>45338.208333333336</c:v>
                </c:pt>
                <c:pt idx="1110">
                  <c:v>45338.25</c:v>
                </c:pt>
                <c:pt idx="1111">
                  <c:v>45338.291666666664</c:v>
                </c:pt>
                <c:pt idx="1112">
                  <c:v>45338.333333333336</c:v>
                </c:pt>
                <c:pt idx="1113">
                  <c:v>45338.375</c:v>
                </c:pt>
                <c:pt idx="1114">
                  <c:v>45338.416666666664</c:v>
                </c:pt>
                <c:pt idx="1115">
                  <c:v>45338.458333333336</c:v>
                </c:pt>
                <c:pt idx="1116">
                  <c:v>45338.5</c:v>
                </c:pt>
                <c:pt idx="1117">
                  <c:v>45338.541666666664</c:v>
                </c:pt>
                <c:pt idx="1118">
                  <c:v>45338.583333333336</c:v>
                </c:pt>
                <c:pt idx="1119">
                  <c:v>45338.625</c:v>
                </c:pt>
                <c:pt idx="1120">
                  <c:v>45338.666666666664</c:v>
                </c:pt>
                <c:pt idx="1121">
                  <c:v>45338.708333333336</c:v>
                </c:pt>
                <c:pt idx="1122">
                  <c:v>45338.75</c:v>
                </c:pt>
                <c:pt idx="1123">
                  <c:v>45338.791666666664</c:v>
                </c:pt>
                <c:pt idx="1124">
                  <c:v>45338.833333333336</c:v>
                </c:pt>
                <c:pt idx="1125">
                  <c:v>45338.875</c:v>
                </c:pt>
                <c:pt idx="1126">
                  <c:v>45338.916666666664</c:v>
                </c:pt>
                <c:pt idx="1127">
                  <c:v>45338.958333333336</c:v>
                </c:pt>
                <c:pt idx="1128">
                  <c:v>45339</c:v>
                </c:pt>
                <c:pt idx="1129">
                  <c:v>45339.041666666664</c:v>
                </c:pt>
                <c:pt idx="1130">
                  <c:v>45339.083333333336</c:v>
                </c:pt>
                <c:pt idx="1131">
                  <c:v>45339.125</c:v>
                </c:pt>
                <c:pt idx="1132">
                  <c:v>45339.166666666664</c:v>
                </c:pt>
                <c:pt idx="1133">
                  <c:v>45339.208333333336</c:v>
                </c:pt>
                <c:pt idx="1134">
                  <c:v>45339.25</c:v>
                </c:pt>
                <c:pt idx="1135">
                  <c:v>45339.291666666664</c:v>
                </c:pt>
                <c:pt idx="1136">
                  <c:v>45339.333333333336</c:v>
                </c:pt>
                <c:pt idx="1137">
                  <c:v>45339.375</c:v>
                </c:pt>
                <c:pt idx="1138">
                  <c:v>45339.416666666664</c:v>
                </c:pt>
                <c:pt idx="1139">
                  <c:v>45339.458333333336</c:v>
                </c:pt>
                <c:pt idx="1140">
                  <c:v>45339.5</c:v>
                </c:pt>
                <c:pt idx="1141">
                  <c:v>45339.541666666664</c:v>
                </c:pt>
                <c:pt idx="1142">
                  <c:v>45339.583333333336</c:v>
                </c:pt>
                <c:pt idx="1143">
                  <c:v>45339.625</c:v>
                </c:pt>
                <c:pt idx="1144">
                  <c:v>45339.666666666664</c:v>
                </c:pt>
                <c:pt idx="1145">
                  <c:v>45339.708333333336</c:v>
                </c:pt>
                <c:pt idx="1146">
                  <c:v>45339.75</c:v>
                </c:pt>
                <c:pt idx="1147">
                  <c:v>45339.791666666664</c:v>
                </c:pt>
                <c:pt idx="1148">
                  <c:v>45339.833333333336</c:v>
                </c:pt>
                <c:pt idx="1149">
                  <c:v>45339.875</c:v>
                </c:pt>
                <c:pt idx="1150">
                  <c:v>45339.916666666664</c:v>
                </c:pt>
                <c:pt idx="1151">
                  <c:v>45339.958333333336</c:v>
                </c:pt>
                <c:pt idx="1152">
                  <c:v>45340</c:v>
                </c:pt>
                <c:pt idx="1153">
                  <c:v>45340.041666666664</c:v>
                </c:pt>
                <c:pt idx="1154">
                  <c:v>45340.083333333336</c:v>
                </c:pt>
                <c:pt idx="1155">
                  <c:v>45340.125</c:v>
                </c:pt>
                <c:pt idx="1156">
                  <c:v>45340.166666666664</c:v>
                </c:pt>
                <c:pt idx="1157">
                  <c:v>45340.208333333336</c:v>
                </c:pt>
                <c:pt idx="1158">
                  <c:v>45340.25</c:v>
                </c:pt>
                <c:pt idx="1159">
                  <c:v>45340.291666666664</c:v>
                </c:pt>
                <c:pt idx="1160">
                  <c:v>45340.333333333336</c:v>
                </c:pt>
                <c:pt idx="1161">
                  <c:v>45340.375</c:v>
                </c:pt>
                <c:pt idx="1162">
                  <c:v>45340.416666666664</c:v>
                </c:pt>
                <c:pt idx="1163">
                  <c:v>45340.458333333336</c:v>
                </c:pt>
                <c:pt idx="1164">
                  <c:v>45340.5</c:v>
                </c:pt>
                <c:pt idx="1165">
                  <c:v>45340.541666666664</c:v>
                </c:pt>
                <c:pt idx="1166">
                  <c:v>45340.583333333336</c:v>
                </c:pt>
                <c:pt idx="1167">
                  <c:v>45340.625</c:v>
                </c:pt>
                <c:pt idx="1168">
                  <c:v>45340.666666666664</c:v>
                </c:pt>
                <c:pt idx="1169">
                  <c:v>45340.708333333336</c:v>
                </c:pt>
                <c:pt idx="1170">
                  <c:v>45340.75</c:v>
                </c:pt>
                <c:pt idx="1171">
                  <c:v>45340.791666666664</c:v>
                </c:pt>
                <c:pt idx="1172">
                  <c:v>45340.833333333336</c:v>
                </c:pt>
                <c:pt idx="1173">
                  <c:v>45340.875</c:v>
                </c:pt>
                <c:pt idx="1174">
                  <c:v>45340.916666666664</c:v>
                </c:pt>
                <c:pt idx="1175">
                  <c:v>45340.958333333336</c:v>
                </c:pt>
                <c:pt idx="1176">
                  <c:v>45341</c:v>
                </c:pt>
                <c:pt idx="1177">
                  <c:v>45341.041666666664</c:v>
                </c:pt>
                <c:pt idx="1178">
                  <c:v>45341.083333333336</c:v>
                </c:pt>
                <c:pt idx="1179">
                  <c:v>45341.125</c:v>
                </c:pt>
                <c:pt idx="1180">
                  <c:v>45341.166666666664</c:v>
                </c:pt>
                <c:pt idx="1181">
                  <c:v>45341.208333333336</c:v>
                </c:pt>
                <c:pt idx="1182">
                  <c:v>45341.25</c:v>
                </c:pt>
                <c:pt idx="1183">
                  <c:v>45341.291666666664</c:v>
                </c:pt>
                <c:pt idx="1184">
                  <c:v>45341.333333333336</c:v>
                </c:pt>
                <c:pt idx="1185">
                  <c:v>45341.375</c:v>
                </c:pt>
                <c:pt idx="1186">
                  <c:v>45341.416666666664</c:v>
                </c:pt>
                <c:pt idx="1187">
                  <c:v>45341.458333333336</c:v>
                </c:pt>
                <c:pt idx="1188">
                  <c:v>45341.5</c:v>
                </c:pt>
                <c:pt idx="1189">
                  <c:v>45341.541666666664</c:v>
                </c:pt>
                <c:pt idx="1190">
                  <c:v>45341.583333333336</c:v>
                </c:pt>
                <c:pt idx="1191">
                  <c:v>45341.625</c:v>
                </c:pt>
                <c:pt idx="1192">
                  <c:v>45341.666666666664</c:v>
                </c:pt>
                <c:pt idx="1193">
                  <c:v>45341.708333333336</c:v>
                </c:pt>
                <c:pt idx="1194">
                  <c:v>45341.75</c:v>
                </c:pt>
                <c:pt idx="1195">
                  <c:v>45341.791666666664</c:v>
                </c:pt>
                <c:pt idx="1196">
                  <c:v>45341.833333333336</c:v>
                </c:pt>
                <c:pt idx="1197">
                  <c:v>45341.875</c:v>
                </c:pt>
                <c:pt idx="1198">
                  <c:v>45341.916666666664</c:v>
                </c:pt>
                <c:pt idx="1199">
                  <c:v>45341.958333333336</c:v>
                </c:pt>
                <c:pt idx="1200">
                  <c:v>45342</c:v>
                </c:pt>
                <c:pt idx="1201">
                  <c:v>45342.041666666664</c:v>
                </c:pt>
                <c:pt idx="1202">
                  <c:v>45342.083333333336</c:v>
                </c:pt>
                <c:pt idx="1203">
                  <c:v>45342.125</c:v>
                </c:pt>
                <c:pt idx="1204">
                  <c:v>45342.166666666664</c:v>
                </c:pt>
                <c:pt idx="1205">
                  <c:v>45342.208333333336</c:v>
                </c:pt>
                <c:pt idx="1206">
                  <c:v>45342.25</c:v>
                </c:pt>
                <c:pt idx="1207">
                  <c:v>45342.291666666664</c:v>
                </c:pt>
                <c:pt idx="1208">
                  <c:v>45342.333333333336</c:v>
                </c:pt>
                <c:pt idx="1209">
                  <c:v>45342.375</c:v>
                </c:pt>
                <c:pt idx="1210">
                  <c:v>45342.416666666664</c:v>
                </c:pt>
                <c:pt idx="1211">
                  <c:v>45342.458333333336</c:v>
                </c:pt>
                <c:pt idx="1212">
                  <c:v>45342.5</c:v>
                </c:pt>
                <c:pt idx="1213">
                  <c:v>45342.541666666664</c:v>
                </c:pt>
                <c:pt idx="1214">
                  <c:v>45342.583333333336</c:v>
                </c:pt>
                <c:pt idx="1215">
                  <c:v>45342.625</c:v>
                </c:pt>
                <c:pt idx="1216">
                  <c:v>45342.666666666664</c:v>
                </c:pt>
                <c:pt idx="1217">
                  <c:v>45342.708333333336</c:v>
                </c:pt>
                <c:pt idx="1218">
                  <c:v>45342.75</c:v>
                </c:pt>
                <c:pt idx="1219">
                  <c:v>45342.791666666664</c:v>
                </c:pt>
                <c:pt idx="1220">
                  <c:v>45342.833333333336</c:v>
                </c:pt>
                <c:pt idx="1221">
                  <c:v>45342.875</c:v>
                </c:pt>
                <c:pt idx="1222">
                  <c:v>45342.916666666664</c:v>
                </c:pt>
                <c:pt idx="1223">
                  <c:v>45342.958333333336</c:v>
                </c:pt>
                <c:pt idx="1224">
                  <c:v>45343</c:v>
                </c:pt>
                <c:pt idx="1225">
                  <c:v>45343.041666666664</c:v>
                </c:pt>
                <c:pt idx="1226">
                  <c:v>45343.083333333336</c:v>
                </c:pt>
                <c:pt idx="1227">
                  <c:v>45343.125</c:v>
                </c:pt>
                <c:pt idx="1228">
                  <c:v>45343.166666666664</c:v>
                </c:pt>
                <c:pt idx="1229">
                  <c:v>45343.208333333336</c:v>
                </c:pt>
                <c:pt idx="1230">
                  <c:v>45343.25</c:v>
                </c:pt>
                <c:pt idx="1231">
                  <c:v>45343.291666666664</c:v>
                </c:pt>
                <c:pt idx="1232">
                  <c:v>45343.333333333336</c:v>
                </c:pt>
                <c:pt idx="1233">
                  <c:v>45343.375</c:v>
                </c:pt>
                <c:pt idx="1234">
                  <c:v>45343.416666666664</c:v>
                </c:pt>
                <c:pt idx="1235">
                  <c:v>45343.458333333336</c:v>
                </c:pt>
                <c:pt idx="1236">
                  <c:v>45343.5</c:v>
                </c:pt>
                <c:pt idx="1237">
                  <c:v>45343.541666666664</c:v>
                </c:pt>
                <c:pt idx="1238">
                  <c:v>45343.583333333336</c:v>
                </c:pt>
                <c:pt idx="1239">
                  <c:v>45343.625</c:v>
                </c:pt>
                <c:pt idx="1240">
                  <c:v>45343.666666666664</c:v>
                </c:pt>
                <c:pt idx="1241">
                  <c:v>45343.708333333336</c:v>
                </c:pt>
                <c:pt idx="1242">
                  <c:v>45343.75</c:v>
                </c:pt>
                <c:pt idx="1243">
                  <c:v>45343.791666666664</c:v>
                </c:pt>
                <c:pt idx="1244">
                  <c:v>45343.833333333336</c:v>
                </c:pt>
                <c:pt idx="1245">
                  <c:v>45343.875</c:v>
                </c:pt>
                <c:pt idx="1246">
                  <c:v>45343.916666666664</c:v>
                </c:pt>
                <c:pt idx="1247">
                  <c:v>45343.958333333336</c:v>
                </c:pt>
                <c:pt idx="1248">
                  <c:v>45344</c:v>
                </c:pt>
                <c:pt idx="1249">
                  <c:v>45344.041666666664</c:v>
                </c:pt>
                <c:pt idx="1250">
                  <c:v>45344.083333333336</c:v>
                </c:pt>
                <c:pt idx="1251">
                  <c:v>45344.125</c:v>
                </c:pt>
                <c:pt idx="1252">
                  <c:v>45344.166666666664</c:v>
                </c:pt>
                <c:pt idx="1253">
                  <c:v>45344.208333333336</c:v>
                </c:pt>
                <c:pt idx="1254">
                  <c:v>45344.25</c:v>
                </c:pt>
                <c:pt idx="1255">
                  <c:v>45344.291666666664</c:v>
                </c:pt>
                <c:pt idx="1256">
                  <c:v>45344.333333333336</c:v>
                </c:pt>
                <c:pt idx="1257">
                  <c:v>45344.375</c:v>
                </c:pt>
                <c:pt idx="1258">
                  <c:v>45344.416666666664</c:v>
                </c:pt>
                <c:pt idx="1259">
                  <c:v>45344.458333333336</c:v>
                </c:pt>
                <c:pt idx="1260">
                  <c:v>45344.5</c:v>
                </c:pt>
                <c:pt idx="1261">
                  <c:v>45344.541666666664</c:v>
                </c:pt>
                <c:pt idx="1262">
                  <c:v>45344.583333333336</c:v>
                </c:pt>
                <c:pt idx="1263">
                  <c:v>45344.625</c:v>
                </c:pt>
                <c:pt idx="1264">
                  <c:v>45344.666666666664</c:v>
                </c:pt>
                <c:pt idx="1265">
                  <c:v>45344.708333333336</c:v>
                </c:pt>
                <c:pt idx="1266">
                  <c:v>45344.75</c:v>
                </c:pt>
                <c:pt idx="1267">
                  <c:v>45344.791666666664</c:v>
                </c:pt>
                <c:pt idx="1268">
                  <c:v>45344.833333333336</c:v>
                </c:pt>
                <c:pt idx="1269">
                  <c:v>45344.875</c:v>
                </c:pt>
                <c:pt idx="1270">
                  <c:v>45344.916666666664</c:v>
                </c:pt>
                <c:pt idx="1271">
                  <c:v>45344.958333333336</c:v>
                </c:pt>
                <c:pt idx="1272">
                  <c:v>45345</c:v>
                </c:pt>
                <c:pt idx="1273">
                  <c:v>45345.041666666664</c:v>
                </c:pt>
                <c:pt idx="1274">
                  <c:v>45345.083333333336</c:v>
                </c:pt>
                <c:pt idx="1275">
                  <c:v>45345.125</c:v>
                </c:pt>
                <c:pt idx="1276">
                  <c:v>45345.166666666664</c:v>
                </c:pt>
                <c:pt idx="1277">
                  <c:v>45345.208333333336</c:v>
                </c:pt>
                <c:pt idx="1278">
                  <c:v>45345.25</c:v>
                </c:pt>
                <c:pt idx="1279">
                  <c:v>45345.291666666664</c:v>
                </c:pt>
                <c:pt idx="1280">
                  <c:v>45345.333333333336</c:v>
                </c:pt>
                <c:pt idx="1281">
                  <c:v>45345.375</c:v>
                </c:pt>
                <c:pt idx="1282">
                  <c:v>45345.416666666664</c:v>
                </c:pt>
                <c:pt idx="1283">
                  <c:v>45345.458333333336</c:v>
                </c:pt>
                <c:pt idx="1284">
                  <c:v>45345.5</c:v>
                </c:pt>
                <c:pt idx="1285">
                  <c:v>45345.541666666664</c:v>
                </c:pt>
                <c:pt idx="1286">
                  <c:v>45345.583333333336</c:v>
                </c:pt>
                <c:pt idx="1287">
                  <c:v>45345.625</c:v>
                </c:pt>
                <c:pt idx="1288">
                  <c:v>45345.666666666664</c:v>
                </c:pt>
                <c:pt idx="1289">
                  <c:v>45345.708333333336</c:v>
                </c:pt>
                <c:pt idx="1290">
                  <c:v>45345.75</c:v>
                </c:pt>
                <c:pt idx="1291">
                  <c:v>45345.791666666664</c:v>
                </c:pt>
                <c:pt idx="1292">
                  <c:v>45345.833333333336</c:v>
                </c:pt>
                <c:pt idx="1293">
                  <c:v>45345.875</c:v>
                </c:pt>
                <c:pt idx="1294">
                  <c:v>45345.916666666664</c:v>
                </c:pt>
                <c:pt idx="1295">
                  <c:v>45345.958333333336</c:v>
                </c:pt>
                <c:pt idx="1296">
                  <c:v>45346</c:v>
                </c:pt>
                <c:pt idx="1297">
                  <c:v>45346.041666666664</c:v>
                </c:pt>
                <c:pt idx="1298">
                  <c:v>45346.083333333336</c:v>
                </c:pt>
                <c:pt idx="1299">
                  <c:v>45346.125</c:v>
                </c:pt>
                <c:pt idx="1300">
                  <c:v>45346.166666666664</c:v>
                </c:pt>
                <c:pt idx="1301">
                  <c:v>45346.208333333336</c:v>
                </c:pt>
                <c:pt idx="1302">
                  <c:v>45346.25</c:v>
                </c:pt>
                <c:pt idx="1303">
                  <c:v>45346.291666666664</c:v>
                </c:pt>
                <c:pt idx="1304">
                  <c:v>45346.333333333336</c:v>
                </c:pt>
                <c:pt idx="1305">
                  <c:v>45346.375</c:v>
                </c:pt>
                <c:pt idx="1306">
                  <c:v>45346.416666666664</c:v>
                </c:pt>
                <c:pt idx="1307">
                  <c:v>45346.458333333336</c:v>
                </c:pt>
                <c:pt idx="1308">
                  <c:v>45346.5</c:v>
                </c:pt>
                <c:pt idx="1309">
                  <c:v>45346.541666666664</c:v>
                </c:pt>
                <c:pt idx="1310">
                  <c:v>45346.583333333336</c:v>
                </c:pt>
                <c:pt idx="1311">
                  <c:v>45346.625</c:v>
                </c:pt>
                <c:pt idx="1312">
                  <c:v>45346.666666666664</c:v>
                </c:pt>
                <c:pt idx="1313">
                  <c:v>45346.708333333336</c:v>
                </c:pt>
                <c:pt idx="1314">
                  <c:v>45346.75</c:v>
                </c:pt>
                <c:pt idx="1315">
                  <c:v>45346.791666666664</c:v>
                </c:pt>
                <c:pt idx="1316">
                  <c:v>45346.833333333336</c:v>
                </c:pt>
                <c:pt idx="1317">
                  <c:v>45346.875</c:v>
                </c:pt>
                <c:pt idx="1318">
                  <c:v>45346.916666666664</c:v>
                </c:pt>
                <c:pt idx="1319">
                  <c:v>45346.958333333336</c:v>
                </c:pt>
                <c:pt idx="1320">
                  <c:v>45347</c:v>
                </c:pt>
                <c:pt idx="1321">
                  <c:v>45347.041666666664</c:v>
                </c:pt>
                <c:pt idx="1322">
                  <c:v>45347.083333333336</c:v>
                </c:pt>
                <c:pt idx="1323">
                  <c:v>45347.125</c:v>
                </c:pt>
                <c:pt idx="1324">
                  <c:v>45347.166666666664</c:v>
                </c:pt>
                <c:pt idx="1325">
                  <c:v>45347.208333333336</c:v>
                </c:pt>
                <c:pt idx="1326">
                  <c:v>45347.25</c:v>
                </c:pt>
                <c:pt idx="1327">
                  <c:v>45347.291666666664</c:v>
                </c:pt>
                <c:pt idx="1328">
                  <c:v>45347.333333333336</c:v>
                </c:pt>
                <c:pt idx="1329">
                  <c:v>45347.375</c:v>
                </c:pt>
                <c:pt idx="1330">
                  <c:v>45347.416666666664</c:v>
                </c:pt>
                <c:pt idx="1331">
                  <c:v>45347.458333333336</c:v>
                </c:pt>
                <c:pt idx="1332">
                  <c:v>45347.5</c:v>
                </c:pt>
                <c:pt idx="1333">
                  <c:v>45347.541666666664</c:v>
                </c:pt>
                <c:pt idx="1334">
                  <c:v>45347.583333333336</c:v>
                </c:pt>
                <c:pt idx="1335">
                  <c:v>45347.625</c:v>
                </c:pt>
                <c:pt idx="1336">
                  <c:v>45347.666666666664</c:v>
                </c:pt>
                <c:pt idx="1337">
                  <c:v>45347.708333333336</c:v>
                </c:pt>
                <c:pt idx="1338">
                  <c:v>45347.75</c:v>
                </c:pt>
                <c:pt idx="1339">
                  <c:v>45347.791666666664</c:v>
                </c:pt>
                <c:pt idx="1340">
                  <c:v>45347.833333333336</c:v>
                </c:pt>
                <c:pt idx="1341">
                  <c:v>45347.875</c:v>
                </c:pt>
                <c:pt idx="1342">
                  <c:v>45347.916666666664</c:v>
                </c:pt>
                <c:pt idx="1343">
                  <c:v>45347.958333333336</c:v>
                </c:pt>
                <c:pt idx="1344">
                  <c:v>45348</c:v>
                </c:pt>
                <c:pt idx="1345">
                  <c:v>45348.041666666664</c:v>
                </c:pt>
                <c:pt idx="1346">
                  <c:v>45348.083333333336</c:v>
                </c:pt>
                <c:pt idx="1347">
                  <c:v>45348.125</c:v>
                </c:pt>
                <c:pt idx="1348">
                  <c:v>45348.166666666664</c:v>
                </c:pt>
                <c:pt idx="1349">
                  <c:v>45348.208333333336</c:v>
                </c:pt>
                <c:pt idx="1350">
                  <c:v>45348.25</c:v>
                </c:pt>
                <c:pt idx="1351">
                  <c:v>45348.291666666664</c:v>
                </c:pt>
                <c:pt idx="1352">
                  <c:v>45348.333333333336</c:v>
                </c:pt>
                <c:pt idx="1353">
                  <c:v>45348.375</c:v>
                </c:pt>
                <c:pt idx="1354">
                  <c:v>45348.416666666664</c:v>
                </c:pt>
                <c:pt idx="1355">
                  <c:v>45348.458333333336</c:v>
                </c:pt>
                <c:pt idx="1356">
                  <c:v>45348.5</c:v>
                </c:pt>
                <c:pt idx="1357">
                  <c:v>45348.541666666664</c:v>
                </c:pt>
                <c:pt idx="1358">
                  <c:v>45348.583333333336</c:v>
                </c:pt>
                <c:pt idx="1359">
                  <c:v>45348.625</c:v>
                </c:pt>
                <c:pt idx="1360">
                  <c:v>45348.666666666664</c:v>
                </c:pt>
                <c:pt idx="1361">
                  <c:v>45348.708333333336</c:v>
                </c:pt>
                <c:pt idx="1362">
                  <c:v>45348.75</c:v>
                </c:pt>
                <c:pt idx="1363">
                  <c:v>45348.791666666664</c:v>
                </c:pt>
                <c:pt idx="1364">
                  <c:v>45348.833333333336</c:v>
                </c:pt>
                <c:pt idx="1365">
                  <c:v>45348.875</c:v>
                </c:pt>
                <c:pt idx="1366">
                  <c:v>45348.916666666664</c:v>
                </c:pt>
                <c:pt idx="1367">
                  <c:v>45348.958333333336</c:v>
                </c:pt>
                <c:pt idx="1368">
                  <c:v>45349</c:v>
                </c:pt>
                <c:pt idx="1369">
                  <c:v>45349.041666666664</c:v>
                </c:pt>
                <c:pt idx="1370">
                  <c:v>45349.083333333336</c:v>
                </c:pt>
                <c:pt idx="1371">
                  <c:v>45349.125</c:v>
                </c:pt>
                <c:pt idx="1372">
                  <c:v>45349.166666666664</c:v>
                </c:pt>
                <c:pt idx="1373">
                  <c:v>45349.208333333336</c:v>
                </c:pt>
                <c:pt idx="1374">
                  <c:v>45349.25</c:v>
                </c:pt>
                <c:pt idx="1375">
                  <c:v>45349.291666666664</c:v>
                </c:pt>
                <c:pt idx="1376">
                  <c:v>45349.333333333336</c:v>
                </c:pt>
                <c:pt idx="1377">
                  <c:v>45349.375</c:v>
                </c:pt>
                <c:pt idx="1378">
                  <c:v>45349.416666666664</c:v>
                </c:pt>
                <c:pt idx="1379">
                  <c:v>45349.458333333336</c:v>
                </c:pt>
                <c:pt idx="1380">
                  <c:v>45349.5</c:v>
                </c:pt>
                <c:pt idx="1381">
                  <c:v>45349.541666666664</c:v>
                </c:pt>
                <c:pt idx="1382">
                  <c:v>45349.583333333336</c:v>
                </c:pt>
                <c:pt idx="1383">
                  <c:v>45349.625</c:v>
                </c:pt>
                <c:pt idx="1384">
                  <c:v>45349.666666666664</c:v>
                </c:pt>
                <c:pt idx="1385">
                  <c:v>45349.708333333336</c:v>
                </c:pt>
                <c:pt idx="1386">
                  <c:v>45349.75</c:v>
                </c:pt>
                <c:pt idx="1387">
                  <c:v>45349.791666666664</c:v>
                </c:pt>
                <c:pt idx="1388">
                  <c:v>45349.833333333336</c:v>
                </c:pt>
                <c:pt idx="1389">
                  <c:v>45349.875</c:v>
                </c:pt>
                <c:pt idx="1390">
                  <c:v>45349.916666666664</c:v>
                </c:pt>
                <c:pt idx="1391">
                  <c:v>45349.958333333336</c:v>
                </c:pt>
                <c:pt idx="1392">
                  <c:v>45350</c:v>
                </c:pt>
                <c:pt idx="1393">
                  <c:v>45350.041666666664</c:v>
                </c:pt>
                <c:pt idx="1394">
                  <c:v>45350.083333333336</c:v>
                </c:pt>
                <c:pt idx="1395">
                  <c:v>45350.125</c:v>
                </c:pt>
                <c:pt idx="1396">
                  <c:v>45350.166666666664</c:v>
                </c:pt>
                <c:pt idx="1397">
                  <c:v>45350.208333333336</c:v>
                </c:pt>
                <c:pt idx="1398">
                  <c:v>45350.25</c:v>
                </c:pt>
                <c:pt idx="1399">
                  <c:v>45350.291666666664</c:v>
                </c:pt>
                <c:pt idx="1400">
                  <c:v>45350.333333333336</c:v>
                </c:pt>
                <c:pt idx="1401">
                  <c:v>45350.375</c:v>
                </c:pt>
                <c:pt idx="1402">
                  <c:v>45350.416666666664</c:v>
                </c:pt>
                <c:pt idx="1403">
                  <c:v>45350.458333333336</c:v>
                </c:pt>
                <c:pt idx="1404">
                  <c:v>45350.5</c:v>
                </c:pt>
                <c:pt idx="1405">
                  <c:v>45350.541666666664</c:v>
                </c:pt>
                <c:pt idx="1406">
                  <c:v>45350.583333333336</c:v>
                </c:pt>
                <c:pt idx="1407">
                  <c:v>45350.625</c:v>
                </c:pt>
                <c:pt idx="1408">
                  <c:v>45350.666666666664</c:v>
                </c:pt>
                <c:pt idx="1409">
                  <c:v>45350.708333333336</c:v>
                </c:pt>
                <c:pt idx="1410">
                  <c:v>45350.75</c:v>
                </c:pt>
                <c:pt idx="1411">
                  <c:v>45350.791666666664</c:v>
                </c:pt>
                <c:pt idx="1412">
                  <c:v>45350.833333333336</c:v>
                </c:pt>
                <c:pt idx="1413">
                  <c:v>45350.875</c:v>
                </c:pt>
                <c:pt idx="1414">
                  <c:v>45350.916666666664</c:v>
                </c:pt>
                <c:pt idx="1415">
                  <c:v>45350.958333333336</c:v>
                </c:pt>
                <c:pt idx="1416">
                  <c:v>45351</c:v>
                </c:pt>
                <c:pt idx="1417">
                  <c:v>45351.041666666664</c:v>
                </c:pt>
                <c:pt idx="1418">
                  <c:v>45351.083333333336</c:v>
                </c:pt>
                <c:pt idx="1419">
                  <c:v>45351.125</c:v>
                </c:pt>
                <c:pt idx="1420">
                  <c:v>45351.166666666664</c:v>
                </c:pt>
                <c:pt idx="1421">
                  <c:v>45351.208333333336</c:v>
                </c:pt>
                <c:pt idx="1422">
                  <c:v>45351.25</c:v>
                </c:pt>
                <c:pt idx="1423">
                  <c:v>45351.291666666664</c:v>
                </c:pt>
                <c:pt idx="1424">
                  <c:v>45351.333333333336</c:v>
                </c:pt>
                <c:pt idx="1425">
                  <c:v>45351.375</c:v>
                </c:pt>
                <c:pt idx="1426">
                  <c:v>45351.416666666664</c:v>
                </c:pt>
                <c:pt idx="1427">
                  <c:v>45351.458333333336</c:v>
                </c:pt>
                <c:pt idx="1428">
                  <c:v>45351.5</c:v>
                </c:pt>
                <c:pt idx="1429">
                  <c:v>45351.541666666664</c:v>
                </c:pt>
                <c:pt idx="1430">
                  <c:v>45351.583333333336</c:v>
                </c:pt>
                <c:pt idx="1431">
                  <c:v>45351.625</c:v>
                </c:pt>
                <c:pt idx="1432">
                  <c:v>45351.666666666664</c:v>
                </c:pt>
                <c:pt idx="1433">
                  <c:v>45351.708333333336</c:v>
                </c:pt>
                <c:pt idx="1434">
                  <c:v>45351.75</c:v>
                </c:pt>
                <c:pt idx="1435">
                  <c:v>45351.791666666664</c:v>
                </c:pt>
                <c:pt idx="1436">
                  <c:v>45351.833333333336</c:v>
                </c:pt>
                <c:pt idx="1437">
                  <c:v>45351.875</c:v>
                </c:pt>
                <c:pt idx="1438">
                  <c:v>45351.916666666664</c:v>
                </c:pt>
                <c:pt idx="1439">
                  <c:v>45351.958333333336</c:v>
                </c:pt>
                <c:pt idx="1440">
                  <c:v>45352</c:v>
                </c:pt>
                <c:pt idx="1441">
                  <c:v>45352.041666666664</c:v>
                </c:pt>
                <c:pt idx="1442">
                  <c:v>45352.083333333336</c:v>
                </c:pt>
                <c:pt idx="1443">
                  <c:v>45352.125</c:v>
                </c:pt>
                <c:pt idx="1444">
                  <c:v>45352.166666666664</c:v>
                </c:pt>
                <c:pt idx="1445">
                  <c:v>45352.208333333336</c:v>
                </c:pt>
                <c:pt idx="1446">
                  <c:v>45352.25</c:v>
                </c:pt>
                <c:pt idx="1447">
                  <c:v>45352.291666666664</c:v>
                </c:pt>
                <c:pt idx="1448">
                  <c:v>45352.333333333336</c:v>
                </c:pt>
                <c:pt idx="1449">
                  <c:v>45352.375</c:v>
                </c:pt>
                <c:pt idx="1450">
                  <c:v>45352.416666666664</c:v>
                </c:pt>
                <c:pt idx="1451">
                  <c:v>45352.458333333336</c:v>
                </c:pt>
                <c:pt idx="1452">
                  <c:v>45352.5</c:v>
                </c:pt>
                <c:pt idx="1453">
                  <c:v>45352.541666666664</c:v>
                </c:pt>
                <c:pt idx="1454">
                  <c:v>45352.583333333336</c:v>
                </c:pt>
                <c:pt idx="1455">
                  <c:v>45352.625</c:v>
                </c:pt>
                <c:pt idx="1456">
                  <c:v>45352.666666666664</c:v>
                </c:pt>
                <c:pt idx="1457">
                  <c:v>45352.708333333336</c:v>
                </c:pt>
                <c:pt idx="1458">
                  <c:v>45352.75</c:v>
                </c:pt>
                <c:pt idx="1459">
                  <c:v>45352.791666666664</c:v>
                </c:pt>
                <c:pt idx="1460">
                  <c:v>45352.833333333336</c:v>
                </c:pt>
                <c:pt idx="1461">
                  <c:v>45352.875</c:v>
                </c:pt>
                <c:pt idx="1462">
                  <c:v>45352.916666666664</c:v>
                </c:pt>
                <c:pt idx="1463">
                  <c:v>45352.958333333336</c:v>
                </c:pt>
                <c:pt idx="1464">
                  <c:v>45353</c:v>
                </c:pt>
                <c:pt idx="1465">
                  <c:v>45353.041666666664</c:v>
                </c:pt>
                <c:pt idx="1466">
                  <c:v>45353.083333333336</c:v>
                </c:pt>
                <c:pt idx="1467">
                  <c:v>45353.125</c:v>
                </c:pt>
                <c:pt idx="1468">
                  <c:v>45353.166666666664</c:v>
                </c:pt>
                <c:pt idx="1469">
                  <c:v>45353.208333333336</c:v>
                </c:pt>
                <c:pt idx="1470">
                  <c:v>45353.25</c:v>
                </c:pt>
                <c:pt idx="1471">
                  <c:v>45353.291666666664</c:v>
                </c:pt>
                <c:pt idx="1472">
                  <c:v>45353.333333333336</c:v>
                </c:pt>
                <c:pt idx="1473">
                  <c:v>45353.375</c:v>
                </c:pt>
                <c:pt idx="1474">
                  <c:v>45353.416666666664</c:v>
                </c:pt>
                <c:pt idx="1475">
                  <c:v>45353.458333333336</c:v>
                </c:pt>
                <c:pt idx="1476">
                  <c:v>45353.5</c:v>
                </c:pt>
                <c:pt idx="1477">
                  <c:v>45353.541666666664</c:v>
                </c:pt>
                <c:pt idx="1478">
                  <c:v>45353.583333333336</c:v>
                </c:pt>
                <c:pt idx="1479">
                  <c:v>45353.625</c:v>
                </c:pt>
                <c:pt idx="1480">
                  <c:v>45353.666666666664</c:v>
                </c:pt>
                <c:pt idx="1481">
                  <c:v>45353.708333333336</c:v>
                </c:pt>
                <c:pt idx="1482">
                  <c:v>45353.75</c:v>
                </c:pt>
                <c:pt idx="1483">
                  <c:v>45353.791666666664</c:v>
                </c:pt>
                <c:pt idx="1484">
                  <c:v>45353.833333333336</c:v>
                </c:pt>
                <c:pt idx="1485">
                  <c:v>45353.875</c:v>
                </c:pt>
                <c:pt idx="1486">
                  <c:v>45353.916666666664</c:v>
                </c:pt>
                <c:pt idx="1487">
                  <c:v>45353.958333333336</c:v>
                </c:pt>
                <c:pt idx="1488">
                  <c:v>45354</c:v>
                </c:pt>
                <c:pt idx="1489">
                  <c:v>45354.041666666664</c:v>
                </c:pt>
                <c:pt idx="1490">
                  <c:v>45354.083333333336</c:v>
                </c:pt>
                <c:pt idx="1491">
                  <c:v>45354.125</c:v>
                </c:pt>
                <c:pt idx="1492">
                  <c:v>45354.166666666664</c:v>
                </c:pt>
                <c:pt idx="1493">
                  <c:v>45354.208333333336</c:v>
                </c:pt>
                <c:pt idx="1494">
                  <c:v>45354.25</c:v>
                </c:pt>
                <c:pt idx="1495">
                  <c:v>45354.291666666664</c:v>
                </c:pt>
                <c:pt idx="1496">
                  <c:v>45354.333333333336</c:v>
                </c:pt>
                <c:pt idx="1497">
                  <c:v>45354.375</c:v>
                </c:pt>
                <c:pt idx="1498">
                  <c:v>45354.416666666664</c:v>
                </c:pt>
                <c:pt idx="1499">
                  <c:v>45354.458333333336</c:v>
                </c:pt>
                <c:pt idx="1500">
                  <c:v>45354.5</c:v>
                </c:pt>
                <c:pt idx="1501">
                  <c:v>45354.541666666664</c:v>
                </c:pt>
                <c:pt idx="1502">
                  <c:v>45354.583333333336</c:v>
                </c:pt>
                <c:pt idx="1503">
                  <c:v>45354.625</c:v>
                </c:pt>
                <c:pt idx="1504">
                  <c:v>45354.666666666664</c:v>
                </c:pt>
                <c:pt idx="1505">
                  <c:v>45354.708333333336</c:v>
                </c:pt>
                <c:pt idx="1506">
                  <c:v>45354.75</c:v>
                </c:pt>
                <c:pt idx="1507">
                  <c:v>45354.791666666664</c:v>
                </c:pt>
                <c:pt idx="1508">
                  <c:v>45354.833333333336</c:v>
                </c:pt>
                <c:pt idx="1509">
                  <c:v>45354.875</c:v>
                </c:pt>
                <c:pt idx="1510">
                  <c:v>45354.916666666664</c:v>
                </c:pt>
                <c:pt idx="1511">
                  <c:v>45354.958333333336</c:v>
                </c:pt>
                <c:pt idx="1512">
                  <c:v>45355</c:v>
                </c:pt>
                <c:pt idx="1513">
                  <c:v>45355.041666666664</c:v>
                </c:pt>
                <c:pt idx="1514">
                  <c:v>45355.083333333336</c:v>
                </c:pt>
                <c:pt idx="1515">
                  <c:v>45355.125</c:v>
                </c:pt>
                <c:pt idx="1516">
                  <c:v>45355.166666666664</c:v>
                </c:pt>
                <c:pt idx="1517">
                  <c:v>45355.208333333336</c:v>
                </c:pt>
                <c:pt idx="1518">
                  <c:v>45355.25</c:v>
                </c:pt>
                <c:pt idx="1519">
                  <c:v>45355.291666666664</c:v>
                </c:pt>
                <c:pt idx="1520">
                  <c:v>45355.333333333336</c:v>
                </c:pt>
                <c:pt idx="1521">
                  <c:v>45355.375</c:v>
                </c:pt>
                <c:pt idx="1522">
                  <c:v>45355.416666666664</c:v>
                </c:pt>
                <c:pt idx="1523">
                  <c:v>45355.458333333336</c:v>
                </c:pt>
                <c:pt idx="1524">
                  <c:v>45355.5</c:v>
                </c:pt>
                <c:pt idx="1525">
                  <c:v>45355.541666666664</c:v>
                </c:pt>
                <c:pt idx="1526">
                  <c:v>45355.583333333336</c:v>
                </c:pt>
                <c:pt idx="1527">
                  <c:v>45355.625</c:v>
                </c:pt>
                <c:pt idx="1528">
                  <c:v>45355.666666666664</c:v>
                </c:pt>
                <c:pt idx="1529">
                  <c:v>45355.708333333336</c:v>
                </c:pt>
                <c:pt idx="1530">
                  <c:v>45355.75</c:v>
                </c:pt>
                <c:pt idx="1531">
                  <c:v>45355.791666666664</c:v>
                </c:pt>
                <c:pt idx="1532">
                  <c:v>45355.833333333336</c:v>
                </c:pt>
                <c:pt idx="1533">
                  <c:v>45355.875</c:v>
                </c:pt>
                <c:pt idx="1534">
                  <c:v>45355.916666666664</c:v>
                </c:pt>
                <c:pt idx="1535">
                  <c:v>45355.958333333336</c:v>
                </c:pt>
                <c:pt idx="1536">
                  <c:v>45356</c:v>
                </c:pt>
                <c:pt idx="1537">
                  <c:v>45356.041666666664</c:v>
                </c:pt>
                <c:pt idx="1538">
                  <c:v>45356.083333333336</c:v>
                </c:pt>
                <c:pt idx="1539">
                  <c:v>45356.125</c:v>
                </c:pt>
                <c:pt idx="1540">
                  <c:v>45356.166666666664</c:v>
                </c:pt>
                <c:pt idx="1541">
                  <c:v>45356.208333333336</c:v>
                </c:pt>
                <c:pt idx="1542">
                  <c:v>45356.25</c:v>
                </c:pt>
                <c:pt idx="1543">
                  <c:v>45356.291666666664</c:v>
                </c:pt>
                <c:pt idx="1544">
                  <c:v>45356.333333333336</c:v>
                </c:pt>
                <c:pt idx="1545">
                  <c:v>45356.375</c:v>
                </c:pt>
                <c:pt idx="1546">
                  <c:v>45356.416666666664</c:v>
                </c:pt>
                <c:pt idx="1547">
                  <c:v>45356.458333333336</c:v>
                </c:pt>
                <c:pt idx="1548">
                  <c:v>45356.5</c:v>
                </c:pt>
                <c:pt idx="1549">
                  <c:v>45356.541666666664</c:v>
                </c:pt>
                <c:pt idx="1550">
                  <c:v>45356.583333333336</c:v>
                </c:pt>
                <c:pt idx="1551">
                  <c:v>45356.625</c:v>
                </c:pt>
                <c:pt idx="1552">
                  <c:v>45356.666666666664</c:v>
                </c:pt>
                <c:pt idx="1553">
                  <c:v>45356.708333333336</c:v>
                </c:pt>
                <c:pt idx="1554">
                  <c:v>45356.75</c:v>
                </c:pt>
                <c:pt idx="1555">
                  <c:v>45356.791666666664</c:v>
                </c:pt>
                <c:pt idx="1556">
                  <c:v>45356.833333333336</c:v>
                </c:pt>
                <c:pt idx="1557">
                  <c:v>45356.875</c:v>
                </c:pt>
                <c:pt idx="1558">
                  <c:v>45356.916666666664</c:v>
                </c:pt>
                <c:pt idx="1559">
                  <c:v>45356.958333333336</c:v>
                </c:pt>
                <c:pt idx="1560">
                  <c:v>45357</c:v>
                </c:pt>
                <c:pt idx="1561">
                  <c:v>45357.041666666664</c:v>
                </c:pt>
                <c:pt idx="1562">
                  <c:v>45357.083333333336</c:v>
                </c:pt>
                <c:pt idx="1563">
                  <c:v>45357.125</c:v>
                </c:pt>
                <c:pt idx="1564">
                  <c:v>45357.166666666664</c:v>
                </c:pt>
                <c:pt idx="1565">
                  <c:v>45357.208333333336</c:v>
                </c:pt>
                <c:pt idx="1566">
                  <c:v>45357.25</c:v>
                </c:pt>
                <c:pt idx="1567">
                  <c:v>45357.291666666664</c:v>
                </c:pt>
                <c:pt idx="1568">
                  <c:v>45357.333333333336</c:v>
                </c:pt>
                <c:pt idx="1569">
                  <c:v>45357.375</c:v>
                </c:pt>
                <c:pt idx="1570">
                  <c:v>45357.416666666664</c:v>
                </c:pt>
                <c:pt idx="1571">
                  <c:v>45357.458333333336</c:v>
                </c:pt>
                <c:pt idx="1572">
                  <c:v>45357.5</c:v>
                </c:pt>
                <c:pt idx="1573">
                  <c:v>45357.541666666664</c:v>
                </c:pt>
                <c:pt idx="1574">
                  <c:v>45357.583333333336</c:v>
                </c:pt>
                <c:pt idx="1575">
                  <c:v>45357.625</c:v>
                </c:pt>
                <c:pt idx="1576">
                  <c:v>45357.666666666664</c:v>
                </c:pt>
                <c:pt idx="1577">
                  <c:v>45357.708333333336</c:v>
                </c:pt>
                <c:pt idx="1578">
                  <c:v>45357.75</c:v>
                </c:pt>
                <c:pt idx="1579">
                  <c:v>45357.791666666664</c:v>
                </c:pt>
                <c:pt idx="1580">
                  <c:v>45357.833333333336</c:v>
                </c:pt>
                <c:pt idx="1581">
                  <c:v>45357.875</c:v>
                </c:pt>
                <c:pt idx="1582">
                  <c:v>45357.916666666664</c:v>
                </c:pt>
                <c:pt idx="1583">
                  <c:v>45357.958333333336</c:v>
                </c:pt>
                <c:pt idx="1584">
                  <c:v>45358</c:v>
                </c:pt>
                <c:pt idx="1585">
                  <c:v>45358.041666666664</c:v>
                </c:pt>
                <c:pt idx="1586">
                  <c:v>45358.083333333336</c:v>
                </c:pt>
                <c:pt idx="1587">
                  <c:v>45358.125</c:v>
                </c:pt>
                <c:pt idx="1588">
                  <c:v>45358.166666666664</c:v>
                </c:pt>
                <c:pt idx="1589">
                  <c:v>45358.208333333336</c:v>
                </c:pt>
                <c:pt idx="1590">
                  <c:v>45358.25</c:v>
                </c:pt>
                <c:pt idx="1591">
                  <c:v>45358.291666666664</c:v>
                </c:pt>
                <c:pt idx="1592">
                  <c:v>45358.333333333336</c:v>
                </c:pt>
                <c:pt idx="1593">
                  <c:v>45358.375</c:v>
                </c:pt>
                <c:pt idx="1594">
                  <c:v>45358.416666666664</c:v>
                </c:pt>
                <c:pt idx="1595">
                  <c:v>45358.458333333336</c:v>
                </c:pt>
                <c:pt idx="1596">
                  <c:v>45358.5</c:v>
                </c:pt>
                <c:pt idx="1597">
                  <c:v>45358.541666666664</c:v>
                </c:pt>
                <c:pt idx="1598">
                  <c:v>45358.583333333336</c:v>
                </c:pt>
                <c:pt idx="1599">
                  <c:v>45358.625</c:v>
                </c:pt>
                <c:pt idx="1600">
                  <c:v>45358.666666666664</c:v>
                </c:pt>
                <c:pt idx="1601">
                  <c:v>45358.708333333336</c:v>
                </c:pt>
                <c:pt idx="1602">
                  <c:v>45358.75</c:v>
                </c:pt>
                <c:pt idx="1603">
                  <c:v>45358.791666666664</c:v>
                </c:pt>
                <c:pt idx="1604">
                  <c:v>45358.833333333336</c:v>
                </c:pt>
                <c:pt idx="1605">
                  <c:v>45358.875</c:v>
                </c:pt>
                <c:pt idx="1606">
                  <c:v>45358.916666666664</c:v>
                </c:pt>
                <c:pt idx="1607">
                  <c:v>45358.958333333336</c:v>
                </c:pt>
                <c:pt idx="1608">
                  <c:v>45359</c:v>
                </c:pt>
                <c:pt idx="1609">
                  <c:v>45359.041666666664</c:v>
                </c:pt>
                <c:pt idx="1610">
                  <c:v>45359.083333333336</c:v>
                </c:pt>
                <c:pt idx="1611">
                  <c:v>45359.125</c:v>
                </c:pt>
                <c:pt idx="1612">
                  <c:v>45359.166666666664</c:v>
                </c:pt>
                <c:pt idx="1613">
                  <c:v>45359.208333333336</c:v>
                </c:pt>
                <c:pt idx="1614">
                  <c:v>45359.25</c:v>
                </c:pt>
                <c:pt idx="1615">
                  <c:v>45359.291666666664</c:v>
                </c:pt>
                <c:pt idx="1616">
                  <c:v>45359.333333333336</c:v>
                </c:pt>
                <c:pt idx="1617">
                  <c:v>45359.375</c:v>
                </c:pt>
                <c:pt idx="1618">
                  <c:v>45359.416666666664</c:v>
                </c:pt>
                <c:pt idx="1619">
                  <c:v>45359.458333333336</c:v>
                </c:pt>
                <c:pt idx="1620">
                  <c:v>45359.5</c:v>
                </c:pt>
                <c:pt idx="1621">
                  <c:v>45359.541666666664</c:v>
                </c:pt>
                <c:pt idx="1622">
                  <c:v>45359.583333333336</c:v>
                </c:pt>
                <c:pt idx="1623">
                  <c:v>45359.625</c:v>
                </c:pt>
                <c:pt idx="1624">
                  <c:v>45359.666666666664</c:v>
                </c:pt>
                <c:pt idx="1625">
                  <c:v>45359.708333333336</c:v>
                </c:pt>
                <c:pt idx="1626">
                  <c:v>45359.75</c:v>
                </c:pt>
                <c:pt idx="1627">
                  <c:v>45359.791666666664</c:v>
                </c:pt>
                <c:pt idx="1628">
                  <c:v>45359.833333333336</c:v>
                </c:pt>
                <c:pt idx="1629">
                  <c:v>45359.875</c:v>
                </c:pt>
                <c:pt idx="1630">
                  <c:v>45359.916666666664</c:v>
                </c:pt>
                <c:pt idx="1631">
                  <c:v>45359.958333333336</c:v>
                </c:pt>
                <c:pt idx="1632">
                  <c:v>45360</c:v>
                </c:pt>
                <c:pt idx="1633">
                  <c:v>45360.041666666664</c:v>
                </c:pt>
                <c:pt idx="1634">
                  <c:v>45360.083333333336</c:v>
                </c:pt>
                <c:pt idx="1635">
                  <c:v>45360.125</c:v>
                </c:pt>
                <c:pt idx="1636">
                  <c:v>45360.166666666664</c:v>
                </c:pt>
                <c:pt idx="1637">
                  <c:v>45360.208333333336</c:v>
                </c:pt>
                <c:pt idx="1638">
                  <c:v>45360.25</c:v>
                </c:pt>
                <c:pt idx="1639">
                  <c:v>45360.291666666664</c:v>
                </c:pt>
                <c:pt idx="1640">
                  <c:v>45360.333333333336</c:v>
                </c:pt>
                <c:pt idx="1641">
                  <c:v>45360.375</c:v>
                </c:pt>
                <c:pt idx="1642">
                  <c:v>45360.416666666664</c:v>
                </c:pt>
                <c:pt idx="1643">
                  <c:v>45360.458333333336</c:v>
                </c:pt>
                <c:pt idx="1644">
                  <c:v>45360.5</c:v>
                </c:pt>
                <c:pt idx="1645">
                  <c:v>45360.541666666664</c:v>
                </c:pt>
                <c:pt idx="1646">
                  <c:v>45360.583333333336</c:v>
                </c:pt>
                <c:pt idx="1647">
                  <c:v>45360.625</c:v>
                </c:pt>
                <c:pt idx="1648">
                  <c:v>45360.666666666664</c:v>
                </c:pt>
                <c:pt idx="1649">
                  <c:v>45360.708333333336</c:v>
                </c:pt>
                <c:pt idx="1650">
                  <c:v>45360.75</c:v>
                </c:pt>
                <c:pt idx="1651">
                  <c:v>45360.791666666664</c:v>
                </c:pt>
                <c:pt idx="1652">
                  <c:v>45360.833333333336</c:v>
                </c:pt>
                <c:pt idx="1653">
                  <c:v>45360.875</c:v>
                </c:pt>
                <c:pt idx="1654">
                  <c:v>45360.916666666664</c:v>
                </c:pt>
                <c:pt idx="1655">
                  <c:v>45360.958333333336</c:v>
                </c:pt>
                <c:pt idx="1656">
                  <c:v>45361</c:v>
                </c:pt>
                <c:pt idx="1657">
                  <c:v>45361.041666666664</c:v>
                </c:pt>
                <c:pt idx="1658">
                  <c:v>45361.083333333336</c:v>
                </c:pt>
                <c:pt idx="1659">
                  <c:v>45361.125</c:v>
                </c:pt>
                <c:pt idx="1660">
                  <c:v>45361.166666666664</c:v>
                </c:pt>
                <c:pt idx="1661">
                  <c:v>45361.208333333336</c:v>
                </c:pt>
                <c:pt idx="1662">
                  <c:v>45361.25</c:v>
                </c:pt>
                <c:pt idx="1663">
                  <c:v>45361.291666666664</c:v>
                </c:pt>
                <c:pt idx="1664">
                  <c:v>45361.333333333336</c:v>
                </c:pt>
                <c:pt idx="1665">
                  <c:v>45361.375</c:v>
                </c:pt>
                <c:pt idx="1666">
                  <c:v>45361.416666666664</c:v>
                </c:pt>
                <c:pt idx="1667">
                  <c:v>45361.458333333336</c:v>
                </c:pt>
                <c:pt idx="1668">
                  <c:v>45361.5</c:v>
                </c:pt>
                <c:pt idx="1669">
                  <c:v>45361.541666666664</c:v>
                </c:pt>
                <c:pt idx="1670">
                  <c:v>45361.583333333336</c:v>
                </c:pt>
                <c:pt idx="1671">
                  <c:v>45361.625</c:v>
                </c:pt>
                <c:pt idx="1672">
                  <c:v>45361.666666666664</c:v>
                </c:pt>
                <c:pt idx="1673">
                  <c:v>45361.708333333336</c:v>
                </c:pt>
                <c:pt idx="1674">
                  <c:v>45361.75</c:v>
                </c:pt>
                <c:pt idx="1675">
                  <c:v>45361.791666666664</c:v>
                </c:pt>
                <c:pt idx="1676">
                  <c:v>45361.833333333336</c:v>
                </c:pt>
                <c:pt idx="1677">
                  <c:v>45361.875</c:v>
                </c:pt>
                <c:pt idx="1678">
                  <c:v>45361.916666666664</c:v>
                </c:pt>
                <c:pt idx="1679">
                  <c:v>45361.958333333336</c:v>
                </c:pt>
                <c:pt idx="1680">
                  <c:v>45362</c:v>
                </c:pt>
                <c:pt idx="1681">
                  <c:v>45362.041666666664</c:v>
                </c:pt>
                <c:pt idx="1682">
                  <c:v>45362.083333333336</c:v>
                </c:pt>
                <c:pt idx="1683">
                  <c:v>45362.125</c:v>
                </c:pt>
                <c:pt idx="1684">
                  <c:v>45362.166666666664</c:v>
                </c:pt>
                <c:pt idx="1685">
                  <c:v>45362.208333333336</c:v>
                </c:pt>
                <c:pt idx="1686">
                  <c:v>45362.25</c:v>
                </c:pt>
                <c:pt idx="1687">
                  <c:v>45362.291666666664</c:v>
                </c:pt>
                <c:pt idx="1688">
                  <c:v>45362.333333333336</c:v>
                </c:pt>
                <c:pt idx="1689">
                  <c:v>45362.375</c:v>
                </c:pt>
                <c:pt idx="1690">
                  <c:v>45362.416666666664</c:v>
                </c:pt>
                <c:pt idx="1691">
                  <c:v>45362.458333333336</c:v>
                </c:pt>
                <c:pt idx="1692">
                  <c:v>45362.5</c:v>
                </c:pt>
                <c:pt idx="1693">
                  <c:v>45362.541666666664</c:v>
                </c:pt>
                <c:pt idx="1694">
                  <c:v>45362.583333333336</c:v>
                </c:pt>
                <c:pt idx="1695">
                  <c:v>45362.625</c:v>
                </c:pt>
                <c:pt idx="1696">
                  <c:v>45362.666666666664</c:v>
                </c:pt>
                <c:pt idx="1697">
                  <c:v>45362.708333333336</c:v>
                </c:pt>
                <c:pt idx="1698">
                  <c:v>45362.75</c:v>
                </c:pt>
                <c:pt idx="1699">
                  <c:v>45362.791666666664</c:v>
                </c:pt>
                <c:pt idx="1700">
                  <c:v>45362.833333333336</c:v>
                </c:pt>
                <c:pt idx="1701">
                  <c:v>45362.875</c:v>
                </c:pt>
                <c:pt idx="1702">
                  <c:v>45362.916666666664</c:v>
                </c:pt>
                <c:pt idx="1703">
                  <c:v>45362.958333333336</c:v>
                </c:pt>
                <c:pt idx="1704">
                  <c:v>45363</c:v>
                </c:pt>
                <c:pt idx="1705">
                  <c:v>45363.041666666664</c:v>
                </c:pt>
                <c:pt idx="1706">
                  <c:v>45363.083333333336</c:v>
                </c:pt>
                <c:pt idx="1707">
                  <c:v>45363.125</c:v>
                </c:pt>
                <c:pt idx="1708">
                  <c:v>45363.166666666664</c:v>
                </c:pt>
                <c:pt idx="1709">
                  <c:v>45363.208333333336</c:v>
                </c:pt>
                <c:pt idx="1710">
                  <c:v>45363.25</c:v>
                </c:pt>
                <c:pt idx="1711">
                  <c:v>45363.291666666664</c:v>
                </c:pt>
                <c:pt idx="1712">
                  <c:v>45363.333333333336</c:v>
                </c:pt>
                <c:pt idx="1713">
                  <c:v>45363.375</c:v>
                </c:pt>
                <c:pt idx="1714">
                  <c:v>45363.416666666664</c:v>
                </c:pt>
                <c:pt idx="1715">
                  <c:v>45363.458333333336</c:v>
                </c:pt>
                <c:pt idx="1716">
                  <c:v>45363.5</c:v>
                </c:pt>
                <c:pt idx="1717">
                  <c:v>45363.541666666664</c:v>
                </c:pt>
                <c:pt idx="1718">
                  <c:v>45363.583333333336</c:v>
                </c:pt>
                <c:pt idx="1719">
                  <c:v>45363.625</c:v>
                </c:pt>
                <c:pt idx="1720">
                  <c:v>45363.666666666664</c:v>
                </c:pt>
                <c:pt idx="1721">
                  <c:v>45363.708333333336</c:v>
                </c:pt>
                <c:pt idx="1722">
                  <c:v>45363.75</c:v>
                </c:pt>
                <c:pt idx="1723">
                  <c:v>45363.791666666664</c:v>
                </c:pt>
                <c:pt idx="1724">
                  <c:v>45363.833333333336</c:v>
                </c:pt>
                <c:pt idx="1725">
                  <c:v>45363.875</c:v>
                </c:pt>
                <c:pt idx="1726">
                  <c:v>45363.916666666664</c:v>
                </c:pt>
                <c:pt idx="1727">
                  <c:v>45363.958333333336</c:v>
                </c:pt>
                <c:pt idx="1728">
                  <c:v>45364</c:v>
                </c:pt>
                <c:pt idx="1729">
                  <c:v>45364.041666666664</c:v>
                </c:pt>
                <c:pt idx="1730">
                  <c:v>45364.083333333336</c:v>
                </c:pt>
                <c:pt idx="1731">
                  <c:v>45364.125</c:v>
                </c:pt>
                <c:pt idx="1732">
                  <c:v>45364.166666666664</c:v>
                </c:pt>
                <c:pt idx="1733">
                  <c:v>45364.208333333336</c:v>
                </c:pt>
                <c:pt idx="1734">
                  <c:v>45364.25</c:v>
                </c:pt>
                <c:pt idx="1735">
                  <c:v>45364.291666666664</c:v>
                </c:pt>
                <c:pt idx="1736">
                  <c:v>45364.333333333336</c:v>
                </c:pt>
                <c:pt idx="1737">
                  <c:v>45364.375</c:v>
                </c:pt>
                <c:pt idx="1738">
                  <c:v>45364.416666666664</c:v>
                </c:pt>
                <c:pt idx="1739">
                  <c:v>45364.458333333336</c:v>
                </c:pt>
                <c:pt idx="1740">
                  <c:v>45364.5</c:v>
                </c:pt>
                <c:pt idx="1741">
                  <c:v>45364.541666666664</c:v>
                </c:pt>
                <c:pt idx="1742">
                  <c:v>45364.583333333336</c:v>
                </c:pt>
                <c:pt idx="1743">
                  <c:v>45364.625</c:v>
                </c:pt>
                <c:pt idx="1744">
                  <c:v>45364.666666666664</c:v>
                </c:pt>
                <c:pt idx="1745">
                  <c:v>45364.708333333336</c:v>
                </c:pt>
                <c:pt idx="1746">
                  <c:v>45364.75</c:v>
                </c:pt>
                <c:pt idx="1747">
                  <c:v>45364.791666666664</c:v>
                </c:pt>
                <c:pt idx="1748">
                  <c:v>45364.833333333336</c:v>
                </c:pt>
                <c:pt idx="1749">
                  <c:v>45364.875</c:v>
                </c:pt>
                <c:pt idx="1750">
                  <c:v>45364.916666666664</c:v>
                </c:pt>
                <c:pt idx="1751">
                  <c:v>45364.958333333336</c:v>
                </c:pt>
                <c:pt idx="1752">
                  <c:v>45365</c:v>
                </c:pt>
                <c:pt idx="1753">
                  <c:v>45365.041666666664</c:v>
                </c:pt>
                <c:pt idx="1754">
                  <c:v>45365.083333333336</c:v>
                </c:pt>
                <c:pt idx="1755">
                  <c:v>45365.125</c:v>
                </c:pt>
                <c:pt idx="1756">
                  <c:v>45365.166666666664</c:v>
                </c:pt>
                <c:pt idx="1757">
                  <c:v>45365.208333333336</c:v>
                </c:pt>
                <c:pt idx="1758">
                  <c:v>45365.25</c:v>
                </c:pt>
                <c:pt idx="1759">
                  <c:v>45365.291666666664</c:v>
                </c:pt>
                <c:pt idx="1760">
                  <c:v>45365.333333333336</c:v>
                </c:pt>
                <c:pt idx="1761">
                  <c:v>45365.375</c:v>
                </c:pt>
                <c:pt idx="1762">
                  <c:v>45365.416666666664</c:v>
                </c:pt>
                <c:pt idx="1763">
                  <c:v>45365.458333333336</c:v>
                </c:pt>
                <c:pt idx="1764">
                  <c:v>45365.5</c:v>
                </c:pt>
                <c:pt idx="1765">
                  <c:v>45365.541666666664</c:v>
                </c:pt>
                <c:pt idx="1766">
                  <c:v>45365.583333333336</c:v>
                </c:pt>
                <c:pt idx="1767">
                  <c:v>45365.625</c:v>
                </c:pt>
                <c:pt idx="1768">
                  <c:v>45365.666666666664</c:v>
                </c:pt>
                <c:pt idx="1769">
                  <c:v>45365.708333333336</c:v>
                </c:pt>
                <c:pt idx="1770">
                  <c:v>45365.75</c:v>
                </c:pt>
                <c:pt idx="1771">
                  <c:v>45365.791666666664</c:v>
                </c:pt>
                <c:pt idx="1772">
                  <c:v>45365.833333333336</c:v>
                </c:pt>
                <c:pt idx="1773">
                  <c:v>45365.875</c:v>
                </c:pt>
                <c:pt idx="1774">
                  <c:v>45365.916666666664</c:v>
                </c:pt>
                <c:pt idx="1775">
                  <c:v>45365.958333333336</c:v>
                </c:pt>
                <c:pt idx="1776">
                  <c:v>45366</c:v>
                </c:pt>
                <c:pt idx="1777">
                  <c:v>45366.041666666664</c:v>
                </c:pt>
                <c:pt idx="1778">
                  <c:v>45366.083333333336</c:v>
                </c:pt>
                <c:pt idx="1779">
                  <c:v>45366.125</c:v>
                </c:pt>
                <c:pt idx="1780">
                  <c:v>45366.166666666664</c:v>
                </c:pt>
                <c:pt idx="1781">
                  <c:v>45366.208333333336</c:v>
                </c:pt>
                <c:pt idx="1782">
                  <c:v>45366.25</c:v>
                </c:pt>
                <c:pt idx="1783">
                  <c:v>45366.291666666664</c:v>
                </c:pt>
                <c:pt idx="1784">
                  <c:v>45366.333333333336</c:v>
                </c:pt>
                <c:pt idx="1785">
                  <c:v>45366.375</c:v>
                </c:pt>
                <c:pt idx="1786">
                  <c:v>45366.416666666664</c:v>
                </c:pt>
                <c:pt idx="1787">
                  <c:v>45366.458333333336</c:v>
                </c:pt>
                <c:pt idx="1788">
                  <c:v>45366.5</c:v>
                </c:pt>
                <c:pt idx="1789">
                  <c:v>45366.541666666664</c:v>
                </c:pt>
                <c:pt idx="1790">
                  <c:v>45366.583333333336</c:v>
                </c:pt>
                <c:pt idx="1791">
                  <c:v>45366.625</c:v>
                </c:pt>
                <c:pt idx="1792">
                  <c:v>45366.666666666664</c:v>
                </c:pt>
                <c:pt idx="1793">
                  <c:v>45366.708333333336</c:v>
                </c:pt>
                <c:pt idx="1794">
                  <c:v>45366.75</c:v>
                </c:pt>
                <c:pt idx="1795">
                  <c:v>45366.791666666664</c:v>
                </c:pt>
                <c:pt idx="1796">
                  <c:v>45366.833333333336</c:v>
                </c:pt>
                <c:pt idx="1797">
                  <c:v>45366.875</c:v>
                </c:pt>
                <c:pt idx="1798">
                  <c:v>45366.916666666664</c:v>
                </c:pt>
                <c:pt idx="1799">
                  <c:v>45366.958333333336</c:v>
                </c:pt>
                <c:pt idx="1800">
                  <c:v>45367</c:v>
                </c:pt>
                <c:pt idx="1801">
                  <c:v>45367.041666666664</c:v>
                </c:pt>
                <c:pt idx="1802">
                  <c:v>45367.083333333336</c:v>
                </c:pt>
                <c:pt idx="1803">
                  <c:v>45367.125</c:v>
                </c:pt>
                <c:pt idx="1804">
                  <c:v>45367.166666666664</c:v>
                </c:pt>
                <c:pt idx="1805">
                  <c:v>45367.208333333336</c:v>
                </c:pt>
                <c:pt idx="1806">
                  <c:v>45367.25</c:v>
                </c:pt>
                <c:pt idx="1807">
                  <c:v>45367.291666666664</c:v>
                </c:pt>
                <c:pt idx="1808">
                  <c:v>45367.333333333336</c:v>
                </c:pt>
                <c:pt idx="1809">
                  <c:v>45367.375</c:v>
                </c:pt>
                <c:pt idx="1810">
                  <c:v>45367.416666666664</c:v>
                </c:pt>
                <c:pt idx="1811">
                  <c:v>45367.458333333336</c:v>
                </c:pt>
                <c:pt idx="1812">
                  <c:v>45367.5</c:v>
                </c:pt>
                <c:pt idx="1813">
                  <c:v>45367.541666666664</c:v>
                </c:pt>
                <c:pt idx="1814">
                  <c:v>45367.583333333336</c:v>
                </c:pt>
                <c:pt idx="1815">
                  <c:v>45367.625</c:v>
                </c:pt>
                <c:pt idx="1816">
                  <c:v>45367.666666666664</c:v>
                </c:pt>
                <c:pt idx="1817">
                  <c:v>45367.708333333336</c:v>
                </c:pt>
                <c:pt idx="1818">
                  <c:v>45367.75</c:v>
                </c:pt>
                <c:pt idx="1819">
                  <c:v>45367.791666666664</c:v>
                </c:pt>
                <c:pt idx="1820">
                  <c:v>45367.833333333336</c:v>
                </c:pt>
                <c:pt idx="1821">
                  <c:v>45367.875</c:v>
                </c:pt>
                <c:pt idx="1822">
                  <c:v>45367.916666666664</c:v>
                </c:pt>
                <c:pt idx="1823">
                  <c:v>45367.958333333336</c:v>
                </c:pt>
                <c:pt idx="1824">
                  <c:v>45368</c:v>
                </c:pt>
                <c:pt idx="1825">
                  <c:v>45368.041666666664</c:v>
                </c:pt>
                <c:pt idx="1826">
                  <c:v>45368.083333333336</c:v>
                </c:pt>
                <c:pt idx="1827">
                  <c:v>45368.125</c:v>
                </c:pt>
                <c:pt idx="1828">
                  <c:v>45368.166666666664</c:v>
                </c:pt>
                <c:pt idx="1829">
                  <c:v>45368.208333333336</c:v>
                </c:pt>
                <c:pt idx="1830">
                  <c:v>45368.25</c:v>
                </c:pt>
                <c:pt idx="1831">
                  <c:v>45368.291666666664</c:v>
                </c:pt>
                <c:pt idx="1832">
                  <c:v>45368.333333333336</c:v>
                </c:pt>
                <c:pt idx="1833">
                  <c:v>45368.375</c:v>
                </c:pt>
                <c:pt idx="1834">
                  <c:v>45368.416666666664</c:v>
                </c:pt>
                <c:pt idx="1835">
                  <c:v>45368.458333333336</c:v>
                </c:pt>
                <c:pt idx="1836">
                  <c:v>45368.5</c:v>
                </c:pt>
                <c:pt idx="1837">
                  <c:v>45368.541666666664</c:v>
                </c:pt>
                <c:pt idx="1838">
                  <c:v>45368.583333333336</c:v>
                </c:pt>
                <c:pt idx="1839">
                  <c:v>45368.625</c:v>
                </c:pt>
                <c:pt idx="1840">
                  <c:v>45368.666666666664</c:v>
                </c:pt>
                <c:pt idx="1841">
                  <c:v>45368.708333333336</c:v>
                </c:pt>
                <c:pt idx="1842">
                  <c:v>45368.75</c:v>
                </c:pt>
                <c:pt idx="1843">
                  <c:v>45368.791666666664</c:v>
                </c:pt>
                <c:pt idx="1844">
                  <c:v>45368.833333333336</c:v>
                </c:pt>
                <c:pt idx="1845">
                  <c:v>45368.875</c:v>
                </c:pt>
                <c:pt idx="1846">
                  <c:v>45368.916666666664</c:v>
                </c:pt>
                <c:pt idx="1847">
                  <c:v>45368.958333333336</c:v>
                </c:pt>
                <c:pt idx="1848">
                  <c:v>45369</c:v>
                </c:pt>
                <c:pt idx="1849">
                  <c:v>45369.041666666664</c:v>
                </c:pt>
                <c:pt idx="1850">
                  <c:v>45369.083333333336</c:v>
                </c:pt>
                <c:pt idx="1851">
                  <c:v>45369.125</c:v>
                </c:pt>
                <c:pt idx="1852">
                  <c:v>45369.166666666664</c:v>
                </c:pt>
                <c:pt idx="1853">
                  <c:v>45369.208333333336</c:v>
                </c:pt>
                <c:pt idx="1854">
                  <c:v>45369.25</c:v>
                </c:pt>
                <c:pt idx="1855">
                  <c:v>45369.291666666664</c:v>
                </c:pt>
                <c:pt idx="1856">
                  <c:v>45369.333333333336</c:v>
                </c:pt>
                <c:pt idx="1857">
                  <c:v>45369.375</c:v>
                </c:pt>
                <c:pt idx="1858">
                  <c:v>45369.416666666664</c:v>
                </c:pt>
                <c:pt idx="1859">
                  <c:v>45369.458333333336</c:v>
                </c:pt>
                <c:pt idx="1860">
                  <c:v>45369.5</c:v>
                </c:pt>
                <c:pt idx="1861">
                  <c:v>45369.541666666664</c:v>
                </c:pt>
                <c:pt idx="1862">
                  <c:v>45369.583333333336</c:v>
                </c:pt>
                <c:pt idx="1863">
                  <c:v>45369.625</c:v>
                </c:pt>
                <c:pt idx="1864">
                  <c:v>45369.666666666664</c:v>
                </c:pt>
                <c:pt idx="1865">
                  <c:v>45369.708333333336</c:v>
                </c:pt>
                <c:pt idx="1866">
                  <c:v>45369.75</c:v>
                </c:pt>
                <c:pt idx="1867">
                  <c:v>45369.791666666664</c:v>
                </c:pt>
                <c:pt idx="1868">
                  <c:v>45369.833333333336</c:v>
                </c:pt>
                <c:pt idx="1869">
                  <c:v>45369.875</c:v>
                </c:pt>
                <c:pt idx="1870">
                  <c:v>45369.916666666664</c:v>
                </c:pt>
                <c:pt idx="1871">
                  <c:v>45369.958333333336</c:v>
                </c:pt>
                <c:pt idx="1872">
                  <c:v>45370</c:v>
                </c:pt>
                <c:pt idx="1873">
                  <c:v>45370.041666666664</c:v>
                </c:pt>
                <c:pt idx="1874">
                  <c:v>45370.083333333336</c:v>
                </c:pt>
                <c:pt idx="1875">
                  <c:v>45370.125</c:v>
                </c:pt>
                <c:pt idx="1876">
                  <c:v>45370.166666666664</c:v>
                </c:pt>
                <c:pt idx="1877">
                  <c:v>45370.208333333336</c:v>
                </c:pt>
                <c:pt idx="1878">
                  <c:v>45370.25</c:v>
                </c:pt>
                <c:pt idx="1879">
                  <c:v>45370.291666666664</c:v>
                </c:pt>
                <c:pt idx="1880">
                  <c:v>45370.333333333336</c:v>
                </c:pt>
                <c:pt idx="1881">
                  <c:v>45370.375</c:v>
                </c:pt>
                <c:pt idx="1882">
                  <c:v>45370.416666666664</c:v>
                </c:pt>
                <c:pt idx="1883">
                  <c:v>45370.458333333336</c:v>
                </c:pt>
                <c:pt idx="1884">
                  <c:v>45370.5</c:v>
                </c:pt>
                <c:pt idx="1885">
                  <c:v>45370.541666666664</c:v>
                </c:pt>
                <c:pt idx="1886">
                  <c:v>45370.583333333336</c:v>
                </c:pt>
                <c:pt idx="1887">
                  <c:v>45370.625</c:v>
                </c:pt>
                <c:pt idx="1888">
                  <c:v>45370.666666666664</c:v>
                </c:pt>
                <c:pt idx="1889">
                  <c:v>45370.708333333336</c:v>
                </c:pt>
                <c:pt idx="1890">
                  <c:v>45370.75</c:v>
                </c:pt>
                <c:pt idx="1891">
                  <c:v>45370.791666666664</c:v>
                </c:pt>
                <c:pt idx="1892">
                  <c:v>45370.833333333336</c:v>
                </c:pt>
                <c:pt idx="1893">
                  <c:v>45370.875</c:v>
                </c:pt>
                <c:pt idx="1894">
                  <c:v>45370.916666666664</c:v>
                </c:pt>
                <c:pt idx="1895">
                  <c:v>45370.958333333336</c:v>
                </c:pt>
                <c:pt idx="1896">
                  <c:v>45371</c:v>
                </c:pt>
                <c:pt idx="1897">
                  <c:v>45371.041666666664</c:v>
                </c:pt>
                <c:pt idx="1898">
                  <c:v>45371.083333333336</c:v>
                </c:pt>
                <c:pt idx="1899">
                  <c:v>45371.125</c:v>
                </c:pt>
                <c:pt idx="1900">
                  <c:v>45371.166666666664</c:v>
                </c:pt>
                <c:pt idx="1901">
                  <c:v>45371.208333333336</c:v>
                </c:pt>
                <c:pt idx="1902">
                  <c:v>45371.25</c:v>
                </c:pt>
                <c:pt idx="1903">
                  <c:v>45371.291666666664</c:v>
                </c:pt>
                <c:pt idx="1904">
                  <c:v>45371.333333333336</c:v>
                </c:pt>
                <c:pt idx="1905">
                  <c:v>45371.375</c:v>
                </c:pt>
                <c:pt idx="1906">
                  <c:v>45371.416666666664</c:v>
                </c:pt>
                <c:pt idx="1907">
                  <c:v>45371.458333333336</c:v>
                </c:pt>
                <c:pt idx="1908">
                  <c:v>45371.5</c:v>
                </c:pt>
                <c:pt idx="1909">
                  <c:v>45371.541666666664</c:v>
                </c:pt>
                <c:pt idx="1910">
                  <c:v>45371.583333333336</c:v>
                </c:pt>
                <c:pt idx="1911">
                  <c:v>45371.625</c:v>
                </c:pt>
                <c:pt idx="1912">
                  <c:v>45371.666666666664</c:v>
                </c:pt>
                <c:pt idx="1913">
                  <c:v>45371.708333333336</c:v>
                </c:pt>
                <c:pt idx="1914">
                  <c:v>45371.75</c:v>
                </c:pt>
                <c:pt idx="1915">
                  <c:v>45371.791666666664</c:v>
                </c:pt>
                <c:pt idx="1916">
                  <c:v>45371.833333333336</c:v>
                </c:pt>
                <c:pt idx="1917">
                  <c:v>45371.875</c:v>
                </c:pt>
                <c:pt idx="1918">
                  <c:v>45371.916666666664</c:v>
                </c:pt>
                <c:pt idx="1919">
                  <c:v>45371.958333333336</c:v>
                </c:pt>
                <c:pt idx="1920">
                  <c:v>45372</c:v>
                </c:pt>
                <c:pt idx="1921">
                  <c:v>45372.041666666664</c:v>
                </c:pt>
                <c:pt idx="1922">
                  <c:v>45372.083333333336</c:v>
                </c:pt>
                <c:pt idx="1923">
                  <c:v>45372.125</c:v>
                </c:pt>
                <c:pt idx="1924">
                  <c:v>45372.166666666664</c:v>
                </c:pt>
                <c:pt idx="1925">
                  <c:v>45372.208333333336</c:v>
                </c:pt>
                <c:pt idx="1926">
                  <c:v>45372.25</c:v>
                </c:pt>
                <c:pt idx="1927">
                  <c:v>45372.291666666664</c:v>
                </c:pt>
                <c:pt idx="1928">
                  <c:v>45372.333333333336</c:v>
                </c:pt>
                <c:pt idx="1929">
                  <c:v>45372.375</c:v>
                </c:pt>
                <c:pt idx="1930">
                  <c:v>45372.416666666664</c:v>
                </c:pt>
                <c:pt idx="1931">
                  <c:v>45372.458333333336</c:v>
                </c:pt>
                <c:pt idx="1932">
                  <c:v>45372.5</c:v>
                </c:pt>
                <c:pt idx="1933">
                  <c:v>45372.541666666664</c:v>
                </c:pt>
                <c:pt idx="1934">
                  <c:v>45372.583333333336</c:v>
                </c:pt>
                <c:pt idx="1935">
                  <c:v>45372.625</c:v>
                </c:pt>
                <c:pt idx="1936">
                  <c:v>45372.666666666664</c:v>
                </c:pt>
                <c:pt idx="1937">
                  <c:v>45372.708333333336</c:v>
                </c:pt>
                <c:pt idx="1938">
                  <c:v>45372.75</c:v>
                </c:pt>
                <c:pt idx="1939">
                  <c:v>45372.791666666664</c:v>
                </c:pt>
                <c:pt idx="1940">
                  <c:v>45372.833333333336</c:v>
                </c:pt>
                <c:pt idx="1941">
                  <c:v>45372.875</c:v>
                </c:pt>
                <c:pt idx="1942">
                  <c:v>45372.916666666664</c:v>
                </c:pt>
                <c:pt idx="1943">
                  <c:v>45372.958333333336</c:v>
                </c:pt>
                <c:pt idx="1944">
                  <c:v>45373</c:v>
                </c:pt>
                <c:pt idx="1945">
                  <c:v>45373.041666666664</c:v>
                </c:pt>
                <c:pt idx="1946">
                  <c:v>45373.083333333336</c:v>
                </c:pt>
                <c:pt idx="1947">
                  <c:v>45373.125</c:v>
                </c:pt>
                <c:pt idx="1948">
                  <c:v>45373.166666666664</c:v>
                </c:pt>
                <c:pt idx="1949">
                  <c:v>45373.208333333336</c:v>
                </c:pt>
                <c:pt idx="1950">
                  <c:v>45373.25</c:v>
                </c:pt>
                <c:pt idx="1951">
                  <c:v>45373.291666666664</c:v>
                </c:pt>
                <c:pt idx="1952">
                  <c:v>45373.333333333336</c:v>
                </c:pt>
                <c:pt idx="1953">
                  <c:v>45373.375</c:v>
                </c:pt>
                <c:pt idx="1954">
                  <c:v>45373.416666666664</c:v>
                </c:pt>
                <c:pt idx="1955">
                  <c:v>45373.458333333336</c:v>
                </c:pt>
                <c:pt idx="1956">
                  <c:v>45373.5</c:v>
                </c:pt>
                <c:pt idx="1957">
                  <c:v>45373.541666666664</c:v>
                </c:pt>
                <c:pt idx="1958">
                  <c:v>45373.583333333336</c:v>
                </c:pt>
                <c:pt idx="1959">
                  <c:v>45373.625</c:v>
                </c:pt>
                <c:pt idx="1960">
                  <c:v>45373.666666666664</c:v>
                </c:pt>
                <c:pt idx="1961">
                  <c:v>45373.708333333336</c:v>
                </c:pt>
                <c:pt idx="1962">
                  <c:v>45373.75</c:v>
                </c:pt>
                <c:pt idx="1963">
                  <c:v>45373.791666666664</c:v>
                </c:pt>
                <c:pt idx="1964">
                  <c:v>45373.833333333336</c:v>
                </c:pt>
                <c:pt idx="1965">
                  <c:v>45373.875</c:v>
                </c:pt>
                <c:pt idx="1966">
                  <c:v>45373.916666666664</c:v>
                </c:pt>
                <c:pt idx="1967">
                  <c:v>45373.958333333336</c:v>
                </c:pt>
                <c:pt idx="1968">
                  <c:v>45374</c:v>
                </c:pt>
                <c:pt idx="1969">
                  <c:v>45374.041666666664</c:v>
                </c:pt>
                <c:pt idx="1970">
                  <c:v>45374.083333333336</c:v>
                </c:pt>
                <c:pt idx="1971">
                  <c:v>45374.125</c:v>
                </c:pt>
                <c:pt idx="1972">
                  <c:v>45374.166666666664</c:v>
                </c:pt>
                <c:pt idx="1973">
                  <c:v>45374.208333333336</c:v>
                </c:pt>
                <c:pt idx="1974">
                  <c:v>45374.25</c:v>
                </c:pt>
                <c:pt idx="1975">
                  <c:v>45374.291666666664</c:v>
                </c:pt>
                <c:pt idx="1976">
                  <c:v>45374.333333333336</c:v>
                </c:pt>
                <c:pt idx="1977">
                  <c:v>45374.375</c:v>
                </c:pt>
                <c:pt idx="1978">
                  <c:v>45374.416666666664</c:v>
                </c:pt>
                <c:pt idx="1979">
                  <c:v>45374.458333333336</c:v>
                </c:pt>
                <c:pt idx="1980">
                  <c:v>45374.5</c:v>
                </c:pt>
                <c:pt idx="1981">
                  <c:v>45374.541666666664</c:v>
                </c:pt>
                <c:pt idx="1982">
                  <c:v>45374.583333333336</c:v>
                </c:pt>
                <c:pt idx="1983">
                  <c:v>45374.625</c:v>
                </c:pt>
                <c:pt idx="1984">
                  <c:v>45374.666666666664</c:v>
                </c:pt>
                <c:pt idx="1985">
                  <c:v>45374.708333333336</c:v>
                </c:pt>
                <c:pt idx="1986">
                  <c:v>45374.75</c:v>
                </c:pt>
                <c:pt idx="1987">
                  <c:v>45374.791666666664</c:v>
                </c:pt>
                <c:pt idx="1988">
                  <c:v>45374.833333333336</c:v>
                </c:pt>
                <c:pt idx="1989">
                  <c:v>45374.875</c:v>
                </c:pt>
                <c:pt idx="1990">
                  <c:v>45374.916666666664</c:v>
                </c:pt>
                <c:pt idx="1991">
                  <c:v>45374.958333333336</c:v>
                </c:pt>
                <c:pt idx="1992">
                  <c:v>45375</c:v>
                </c:pt>
                <c:pt idx="1993">
                  <c:v>45375.041666666664</c:v>
                </c:pt>
                <c:pt idx="1994">
                  <c:v>45375.083333333336</c:v>
                </c:pt>
                <c:pt idx="1995">
                  <c:v>45375.125</c:v>
                </c:pt>
                <c:pt idx="1996">
                  <c:v>45375.166666666664</c:v>
                </c:pt>
                <c:pt idx="1997">
                  <c:v>45375.208333333336</c:v>
                </c:pt>
                <c:pt idx="1998">
                  <c:v>45375.25</c:v>
                </c:pt>
                <c:pt idx="1999">
                  <c:v>45375.291666666664</c:v>
                </c:pt>
                <c:pt idx="2000">
                  <c:v>45375.333333333336</c:v>
                </c:pt>
                <c:pt idx="2001">
                  <c:v>45375.375</c:v>
                </c:pt>
                <c:pt idx="2002">
                  <c:v>45375.416666666664</c:v>
                </c:pt>
                <c:pt idx="2003">
                  <c:v>45375.458333333336</c:v>
                </c:pt>
                <c:pt idx="2004">
                  <c:v>45375.5</c:v>
                </c:pt>
                <c:pt idx="2005">
                  <c:v>45375.541666666664</c:v>
                </c:pt>
                <c:pt idx="2006">
                  <c:v>45375.583333333336</c:v>
                </c:pt>
                <c:pt idx="2007">
                  <c:v>45375.625</c:v>
                </c:pt>
                <c:pt idx="2008">
                  <c:v>45375.666666666664</c:v>
                </c:pt>
                <c:pt idx="2009">
                  <c:v>45375.708333333336</c:v>
                </c:pt>
                <c:pt idx="2010">
                  <c:v>45375.75</c:v>
                </c:pt>
                <c:pt idx="2011">
                  <c:v>45375.791666666664</c:v>
                </c:pt>
                <c:pt idx="2012">
                  <c:v>45375.833333333336</c:v>
                </c:pt>
                <c:pt idx="2013">
                  <c:v>45375.875</c:v>
                </c:pt>
                <c:pt idx="2014">
                  <c:v>45375.916666666664</c:v>
                </c:pt>
                <c:pt idx="2015">
                  <c:v>45375.958333333336</c:v>
                </c:pt>
                <c:pt idx="2016">
                  <c:v>45376</c:v>
                </c:pt>
                <c:pt idx="2017">
                  <c:v>45376.041666666664</c:v>
                </c:pt>
                <c:pt idx="2018">
                  <c:v>45376.083333333336</c:v>
                </c:pt>
                <c:pt idx="2019">
                  <c:v>45376.125</c:v>
                </c:pt>
                <c:pt idx="2020">
                  <c:v>45376.166666666664</c:v>
                </c:pt>
                <c:pt idx="2021">
                  <c:v>45376.208333333336</c:v>
                </c:pt>
                <c:pt idx="2022">
                  <c:v>45376.25</c:v>
                </c:pt>
                <c:pt idx="2023">
                  <c:v>45376.291666666664</c:v>
                </c:pt>
                <c:pt idx="2024">
                  <c:v>45376.333333333336</c:v>
                </c:pt>
                <c:pt idx="2025">
                  <c:v>45376.375</c:v>
                </c:pt>
                <c:pt idx="2026">
                  <c:v>45376.416666666664</c:v>
                </c:pt>
                <c:pt idx="2027">
                  <c:v>45376.458333333336</c:v>
                </c:pt>
                <c:pt idx="2028">
                  <c:v>45376.5</c:v>
                </c:pt>
                <c:pt idx="2029">
                  <c:v>45376.541666666664</c:v>
                </c:pt>
                <c:pt idx="2030">
                  <c:v>45376.583333333336</c:v>
                </c:pt>
                <c:pt idx="2031">
                  <c:v>45376.625</c:v>
                </c:pt>
                <c:pt idx="2032">
                  <c:v>45376.666666666664</c:v>
                </c:pt>
                <c:pt idx="2033">
                  <c:v>45376.708333333336</c:v>
                </c:pt>
                <c:pt idx="2034">
                  <c:v>45376.75</c:v>
                </c:pt>
                <c:pt idx="2035">
                  <c:v>45376.791666666664</c:v>
                </c:pt>
                <c:pt idx="2036">
                  <c:v>45376.833333333336</c:v>
                </c:pt>
                <c:pt idx="2037">
                  <c:v>45376.875</c:v>
                </c:pt>
                <c:pt idx="2038">
                  <c:v>45376.916666666664</c:v>
                </c:pt>
                <c:pt idx="2039">
                  <c:v>45376.958333333336</c:v>
                </c:pt>
                <c:pt idx="2040">
                  <c:v>45377</c:v>
                </c:pt>
                <c:pt idx="2041">
                  <c:v>45377.041666666664</c:v>
                </c:pt>
                <c:pt idx="2042">
                  <c:v>45377.083333333336</c:v>
                </c:pt>
                <c:pt idx="2043">
                  <c:v>45377.125</c:v>
                </c:pt>
                <c:pt idx="2044">
                  <c:v>45377.166666666664</c:v>
                </c:pt>
                <c:pt idx="2045">
                  <c:v>45377.208333333336</c:v>
                </c:pt>
                <c:pt idx="2046">
                  <c:v>45377.25</c:v>
                </c:pt>
                <c:pt idx="2047">
                  <c:v>45377.291666666664</c:v>
                </c:pt>
                <c:pt idx="2048">
                  <c:v>45377.333333333336</c:v>
                </c:pt>
                <c:pt idx="2049">
                  <c:v>45377.375</c:v>
                </c:pt>
                <c:pt idx="2050">
                  <c:v>45377.416666666664</c:v>
                </c:pt>
                <c:pt idx="2051">
                  <c:v>45377.458333333336</c:v>
                </c:pt>
                <c:pt idx="2052">
                  <c:v>45377.5</c:v>
                </c:pt>
                <c:pt idx="2053">
                  <c:v>45377.541666666664</c:v>
                </c:pt>
                <c:pt idx="2054">
                  <c:v>45377.583333333336</c:v>
                </c:pt>
                <c:pt idx="2055">
                  <c:v>45377.625</c:v>
                </c:pt>
                <c:pt idx="2056">
                  <c:v>45377.666666666664</c:v>
                </c:pt>
                <c:pt idx="2057">
                  <c:v>45377.708333333336</c:v>
                </c:pt>
                <c:pt idx="2058">
                  <c:v>45377.75</c:v>
                </c:pt>
                <c:pt idx="2059">
                  <c:v>45377.791666666664</c:v>
                </c:pt>
                <c:pt idx="2060">
                  <c:v>45377.833333333336</c:v>
                </c:pt>
                <c:pt idx="2061">
                  <c:v>45377.875</c:v>
                </c:pt>
                <c:pt idx="2062">
                  <c:v>45377.916666666664</c:v>
                </c:pt>
                <c:pt idx="2063">
                  <c:v>45377.958333333336</c:v>
                </c:pt>
                <c:pt idx="2064">
                  <c:v>45378</c:v>
                </c:pt>
                <c:pt idx="2065">
                  <c:v>45378.041666666664</c:v>
                </c:pt>
                <c:pt idx="2066">
                  <c:v>45378.083333333336</c:v>
                </c:pt>
                <c:pt idx="2067">
                  <c:v>45378.125</c:v>
                </c:pt>
                <c:pt idx="2068">
                  <c:v>45378.166666666664</c:v>
                </c:pt>
                <c:pt idx="2069">
                  <c:v>45378.208333333336</c:v>
                </c:pt>
                <c:pt idx="2070">
                  <c:v>45378.25</c:v>
                </c:pt>
                <c:pt idx="2071">
                  <c:v>45378.291666666664</c:v>
                </c:pt>
                <c:pt idx="2072">
                  <c:v>45378.333333333336</c:v>
                </c:pt>
                <c:pt idx="2073">
                  <c:v>45378.375</c:v>
                </c:pt>
                <c:pt idx="2074">
                  <c:v>45378.416666666664</c:v>
                </c:pt>
                <c:pt idx="2075">
                  <c:v>45378.458333333336</c:v>
                </c:pt>
                <c:pt idx="2076">
                  <c:v>45378.5</c:v>
                </c:pt>
                <c:pt idx="2077">
                  <c:v>45378.541666666664</c:v>
                </c:pt>
                <c:pt idx="2078">
                  <c:v>45378.583333333336</c:v>
                </c:pt>
                <c:pt idx="2079">
                  <c:v>45378.625</c:v>
                </c:pt>
                <c:pt idx="2080">
                  <c:v>45378.666666666664</c:v>
                </c:pt>
                <c:pt idx="2081">
                  <c:v>45378.708333333336</c:v>
                </c:pt>
                <c:pt idx="2082">
                  <c:v>45378.75</c:v>
                </c:pt>
                <c:pt idx="2083">
                  <c:v>45378.791666666664</c:v>
                </c:pt>
                <c:pt idx="2084">
                  <c:v>45378.833333333336</c:v>
                </c:pt>
                <c:pt idx="2085">
                  <c:v>45378.875</c:v>
                </c:pt>
                <c:pt idx="2086">
                  <c:v>45378.916666666664</c:v>
                </c:pt>
                <c:pt idx="2087">
                  <c:v>45378.958333333336</c:v>
                </c:pt>
                <c:pt idx="2088">
                  <c:v>45379</c:v>
                </c:pt>
                <c:pt idx="2089">
                  <c:v>45379.041666666664</c:v>
                </c:pt>
                <c:pt idx="2090">
                  <c:v>45379.083333333336</c:v>
                </c:pt>
                <c:pt idx="2091">
                  <c:v>45379.125</c:v>
                </c:pt>
                <c:pt idx="2092">
                  <c:v>45379.166666666664</c:v>
                </c:pt>
                <c:pt idx="2093">
                  <c:v>45379.208333333336</c:v>
                </c:pt>
                <c:pt idx="2094">
                  <c:v>45379.25</c:v>
                </c:pt>
                <c:pt idx="2095">
                  <c:v>45379.291666666664</c:v>
                </c:pt>
                <c:pt idx="2096">
                  <c:v>45379.333333333336</c:v>
                </c:pt>
                <c:pt idx="2097">
                  <c:v>45379.375</c:v>
                </c:pt>
                <c:pt idx="2098">
                  <c:v>45379.416666666664</c:v>
                </c:pt>
                <c:pt idx="2099">
                  <c:v>45379.458333333336</c:v>
                </c:pt>
                <c:pt idx="2100">
                  <c:v>45379.5</c:v>
                </c:pt>
                <c:pt idx="2101">
                  <c:v>45379.541666666664</c:v>
                </c:pt>
                <c:pt idx="2102">
                  <c:v>45379.583333333336</c:v>
                </c:pt>
                <c:pt idx="2103">
                  <c:v>45379.625</c:v>
                </c:pt>
                <c:pt idx="2104">
                  <c:v>45379.666666666664</c:v>
                </c:pt>
                <c:pt idx="2105">
                  <c:v>45379.708333333336</c:v>
                </c:pt>
                <c:pt idx="2106">
                  <c:v>45379.75</c:v>
                </c:pt>
                <c:pt idx="2107">
                  <c:v>45379.791666666664</c:v>
                </c:pt>
                <c:pt idx="2108">
                  <c:v>45379.833333333336</c:v>
                </c:pt>
                <c:pt idx="2109">
                  <c:v>45379.875</c:v>
                </c:pt>
                <c:pt idx="2110">
                  <c:v>45379.916666666664</c:v>
                </c:pt>
                <c:pt idx="2111">
                  <c:v>45379.958333333336</c:v>
                </c:pt>
                <c:pt idx="2112">
                  <c:v>45380</c:v>
                </c:pt>
                <c:pt idx="2113">
                  <c:v>45380.041666666664</c:v>
                </c:pt>
                <c:pt idx="2114">
                  <c:v>45380.083333333336</c:v>
                </c:pt>
                <c:pt idx="2115">
                  <c:v>45380.125</c:v>
                </c:pt>
                <c:pt idx="2116">
                  <c:v>45380.166666666664</c:v>
                </c:pt>
                <c:pt idx="2117">
                  <c:v>45380.208333333336</c:v>
                </c:pt>
                <c:pt idx="2118">
                  <c:v>45380.25</c:v>
                </c:pt>
                <c:pt idx="2119">
                  <c:v>45380.291666666664</c:v>
                </c:pt>
                <c:pt idx="2120">
                  <c:v>45380.333333333336</c:v>
                </c:pt>
                <c:pt idx="2121">
                  <c:v>45380.375</c:v>
                </c:pt>
                <c:pt idx="2122">
                  <c:v>45380.416666666664</c:v>
                </c:pt>
                <c:pt idx="2123">
                  <c:v>45380.458333333336</c:v>
                </c:pt>
                <c:pt idx="2124">
                  <c:v>45380.5</c:v>
                </c:pt>
                <c:pt idx="2125">
                  <c:v>45380.541666666664</c:v>
                </c:pt>
                <c:pt idx="2126">
                  <c:v>45380.583333333336</c:v>
                </c:pt>
                <c:pt idx="2127">
                  <c:v>45380.625</c:v>
                </c:pt>
                <c:pt idx="2128">
                  <c:v>45380.666666666664</c:v>
                </c:pt>
                <c:pt idx="2129">
                  <c:v>45380.708333333336</c:v>
                </c:pt>
                <c:pt idx="2130">
                  <c:v>45380.75</c:v>
                </c:pt>
                <c:pt idx="2131">
                  <c:v>45380.791666666664</c:v>
                </c:pt>
                <c:pt idx="2132">
                  <c:v>45380.833333333336</c:v>
                </c:pt>
                <c:pt idx="2133">
                  <c:v>45380.875</c:v>
                </c:pt>
                <c:pt idx="2134">
                  <c:v>45380.916666666664</c:v>
                </c:pt>
                <c:pt idx="2135">
                  <c:v>45380.958333333336</c:v>
                </c:pt>
                <c:pt idx="2136">
                  <c:v>45381</c:v>
                </c:pt>
                <c:pt idx="2137">
                  <c:v>45381.041666666664</c:v>
                </c:pt>
                <c:pt idx="2138">
                  <c:v>45381.083333333336</c:v>
                </c:pt>
                <c:pt idx="2139">
                  <c:v>45381.125</c:v>
                </c:pt>
                <c:pt idx="2140">
                  <c:v>45381.166666666664</c:v>
                </c:pt>
                <c:pt idx="2141">
                  <c:v>45381.208333333336</c:v>
                </c:pt>
                <c:pt idx="2142">
                  <c:v>45381.25</c:v>
                </c:pt>
                <c:pt idx="2143">
                  <c:v>45381.291666666664</c:v>
                </c:pt>
                <c:pt idx="2144">
                  <c:v>45381.333333333336</c:v>
                </c:pt>
                <c:pt idx="2145">
                  <c:v>45381.375</c:v>
                </c:pt>
                <c:pt idx="2146">
                  <c:v>45381.416666666664</c:v>
                </c:pt>
                <c:pt idx="2147">
                  <c:v>45381.458333333336</c:v>
                </c:pt>
                <c:pt idx="2148">
                  <c:v>45381.5</c:v>
                </c:pt>
                <c:pt idx="2149">
                  <c:v>45381.541666666664</c:v>
                </c:pt>
                <c:pt idx="2150">
                  <c:v>45381.583333333336</c:v>
                </c:pt>
                <c:pt idx="2151">
                  <c:v>45381.625</c:v>
                </c:pt>
                <c:pt idx="2152">
                  <c:v>45381.666666666664</c:v>
                </c:pt>
                <c:pt idx="2153">
                  <c:v>45381.708333333336</c:v>
                </c:pt>
                <c:pt idx="2154">
                  <c:v>45381.75</c:v>
                </c:pt>
                <c:pt idx="2155">
                  <c:v>45381.791666666664</c:v>
                </c:pt>
                <c:pt idx="2156">
                  <c:v>45381.833333333336</c:v>
                </c:pt>
                <c:pt idx="2157">
                  <c:v>45381.875</c:v>
                </c:pt>
                <c:pt idx="2158">
                  <c:v>45381.916666666664</c:v>
                </c:pt>
                <c:pt idx="2159">
                  <c:v>45381.958333333336</c:v>
                </c:pt>
                <c:pt idx="2160">
                  <c:v>45382</c:v>
                </c:pt>
                <c:pt idx="2161">
                  <c:v>45382.041666666664</c:v>
                </c:pt>
                <c:pt idx="2162">
                  <c:v>45382.083333333336</c:v>
                </c:pt>
                <c:pt idx="2163">
                  <c:v>45382.125</c:v>
                </c:pt>
                <c:pt idx="2164">
                  <c:v>45382.166666666664</c:v>
                </c:pt>
                <c:pt idx="2165">
                  <c:v>45382.208333333336</c:v>
                </c:pt>
                <c:pt idx="2166">
                  <c:v>45382.25</c:v>
                </c:pt>
                <c:pt idx="2167">
                  <c:v>45382.291666666664</c:v>
                </c:pt>
                <c:pt idx="2168">
                  <c:v>45382.333333333336</c:v>
                </c:pt>
                <c:pt idx="2169">
                  <c:v>45382.375</c:v>
                </c:pt>
                <c:pt idx="2170">
                  <c:v>45382.416666666664</c:v>
                </c:pt>
                <c:pt idx="2171">
                  <c:v>45382.458333333336</c:v>
                </c:pt>
                <c:pt idx="2172">
                  <c:v>45382.5</c:v>
                </c:pt>
                <c:pt idx="2173">
                  <c:v>45382.541666666664</c:v>
                </c:pt>
                <c:pt idx="2174">
                  <c:v>45382.583333333336</c:v>
                </c:pt>
                <c:pt idx="2175">
                  <c:v>45382.625</c:v>
                </c:pt>
                <c:pt idx="2176">
                  <c:v>45382.666666666664</c:v>
                </c:pt>
                <c:pt idx="2177">
                  <c:v>45382.708333333336</c:v>
                </c:pt>
                <c:pt idx="2178">
                  <c:v>45382.75</c:v>
                </c:pt>
                <c:pt idx="2179">
                  <c:v>45382.791666666664</c:v>
                </c:pt>
                <c:pt idx="2180">
                  <c:v>45382.833333333336</c:v>
                </c:pt>
                <c:pt idx="2181">
                  <c:v>45382.875</c:v>
                </c:pt>
                <c:pt idx="2182">
                  <c:v>45382.916666666664</c:v>
                </c:pt>
                <c:pt idx="2183">
                  <c:v>45382.958333333336</c:v>
                </c:pt>
                <c:pt idx="2184">
                  <c:v>45383</c:v>
                </c:pt>
                <c:pt idx="2185">
                  <c:v>45383.041666666664</c:v>
                </c:pt>
                <c:pt idx="2186">
                  <c:v>45383.083333333336</c:v>
                </c:pt>
                <c:pt idx="2187">
                  <c:v>45383.125</c:v>
                </c:pt>
                <c:pt idx="2188">
                  <c:v>45383.166666666664</c:v>
                </c:pt>
                <c:pt idx="2189">
                  <c:v>45383.208333333336</c:v>
                </c:pt>
                <c:pt idx="2190">
                  <c:v>45383.25</c:v>
                </c:pt>
                <c:pt idx="2191">
                  <c:v>45383.291666666664</c:v>
                </c:pt>
                <c:pt idx="2192">
                  <c:v>45383.333333333336</c:v>
                </c:pt>
                <c:pt idx="2193">
                  <c:v>45383.375</c:v>
                </c:pt>
                <c:pt idx="2194">
                  <c:v>45383.416666666664</c:v>
                </c:pt>
                <c:pt idx="2195">
                  <c:v>45383.458333333336</c:v>
                </c:pt>
                <c:pt idx="2196">
                  <c:v>45383.5</c:v>
                </c:pt>
                <c:pt idx="2197">
                  <c:v>45383.541666666664</c:v>
                </c:pt>
                <c:pt idx="2198">
                  <c:v>45383.583333333336</c:v>
                </c:pt>
                <c:pt idx="2199">
                  <c:v>45383.625</c:v>
                </c:pt>
                <c:pt idx="2200">
                  <c:v>45383.666666666664</c:v>
                </c:pt>
                <c:pt idx="2201">
                  <c:v>45383.708333333336</c:v>
                </c:pt>
                <c:pt idx="2202">
                  <c:v>45383.75</c:v>
                </c:pt>
                <c:pt idx="2203">
                  <c:v>45383.791666666664</c:v>
                </c:pt>
                <c:pt idx="2204">
                  <c:v>45383.833333333336</c:v>
                </c:pt>
                <c:pt idx="2205">
                  <c:v>45383.875</c:v>
                </c:pt>
                <c:pt idx="2206">
                  <c:v>45383.916666666664</c:v>
                </c:pt>
                <c:pt idx="2207">
                  <c:v>45383.958333333336</c:v>
                </c:pt>
                <c:pt idx="2208">
                  <c:v>45384</c:v>
                </c:pt>
                <c:pt idx="2209">
                  <c:v>45384.041666666664</c:v>
                </c:pt>
                <c:pt idx="2210">
                  <c:v>45384.083333333336</c:v>
                </c:pt>
                <c:pt idx="2211">
                  <c:v>45384.125</c:v>
                </c:pt>
                <c:pt idx="2212">
                  <c:v>45384.166666666664</c:v>
                </c:pt>
                <c:pt idx="2213">
                  <c:v>45384.208333333336</c:v>
                </c:pt>
                <c:pt idx="2214">
                  <c:v>45384.25</c:v>
                </c:pt>
                <c:pt idx="2215">
                  <c:v>45384.291666666664</c:v>
                </c:pt>
                <c:pt idx="2216">
                  <c:v>45384.333333333336</c:v>
                </c:pt>
                <c:pt idx="2217">
                  <c:v>45384.375</c:v>
                </c:pt>
                <c:pt idx="2218">
                  <c:v>45384.416666666664</c:v>
                </c:pt>
                <c:pt idx="2219">
                  <c:v>45384.458333333336</c:v>
                </c:pt>
                <c:pt idx="2220">
                  <c:v>45384.5</c:v>
                </c:pt>
                <c:pt idx="2221">
                  <c:v>45384.541666666664</c:v>
                </c:pt>
                <c:pt idx="2222">
                  <c:v>45384.583333333336</c:v>
                </c:pt>
                <c:pt idx="2223">
                  <c:v>45384.625</c:v>
                </c:pt>
                <c:pt idx="2224">
                  <c:v>45384.666666666664</c:v>
                </c:pt>
                <c:pt idx="2225">
                  <c:v>45384.708333333336</c:v>
                </c:pt>
                <c:pt idx="2226">
                  <c:v>45384.75</c:v>
                </c:pt>
                <c:pt idx="2227">
                  <c:v>45384.791666666664</c:v>
                </c:pt>
                <c:pt idx="2228">
                  <c:v>45384.833333333336</c:v>
                </c:pt>
                <c:pt idx="2229">
                  <c:v>45384.875</c:v>
                </c:pt>
                <c:pt idx="2230">
                  <c:v>45384.916666666664</c:v>
                </c:pt>
                <c:pt idx="2231">
                  <c:v>45384.958333333336</c:v>
                </c:pt>
                <c:pt idx="2232">
                  <c:v>45385</c:v>
                </c:pt>
                <c:pt idx="2233">
                  <c:v>45385.041666666664</c:v>
                </c:pt>
                <c:pt idx="2234">
                  <c:v>45385.083333333336</c:v>
                </c:pt>
                <c:pt idx="2235">
                  <c:v>45385.125</c:v>
                </c:pt>
                <c:pt idx="2236">
                  <c:v>45385.166666666664</c:v>
                </c:pt>
                <c:pt idx="2237">
                  <c:v>45385.208333333336</c:v>
                </c:pt>
                <c:pt idx="2238">
                  <c:v>45385.25</c:v>
                </c:pt>
                <c:pt idx="2239">
                  <c:v>45385.291666666664</c:v>
                </c:pt>
                <c:pt idx="2240">
                  <c:v>45385.333333333336</c:v>
                </c:pt>
                <c:pt idx="2241">
                  <c:v>45385.375</c:v>
                </c:pt>
                <c:pt idx="2242">
                  <c:v>45385.416666666664</c:v>
                </c:pt>
                <c:pt idx="2243">
                  <c:v>45385.458333333336</c:v>
                </c:pt>
                <c:pt idx="2244">
                  <c:v>45385.5</c:v>
                </c:pt>
                <c:pt idx="2245">
                  <c:v>45385.541666666664</c:v>
                </c:pt>
                <c:pt idx="2246">
                  <c:v>45385.583333333336</c:v>
                </c:pt>
                <c:pt idx="2247">
                  <c:v>45385.625</c:v>
                </c:pt>
                <c:pt idx="2248">
                  <c:v>45385.666666666664</c:v>
                </c:pt>
                <c:pt idx="2249">
                  <c:v>45385.708333333336</c:v>
                </c:pt>
                <c:pt idx="2250">
                  <c:v>45385.75</c:v>
                </c:pt>
                <c:pt idx="2251">
                  <c:v>45385.791666666664</c:v>
                </c:pt>
                <c:pt idx="2252">
                  <c:v>45385.833333333336</c:v>
                </c:pt>
                <c:pt idx="2253">
                  <c:v>45385.875</c:v>
                </c:pt>
                <c:pt idx="2254">
                  <c:v>45385.916666666664</c:v>
                </c:pt>
                <c:pt idx="2255">
                  <c:v>45385.958333333336</c:v>
                </c:pt>
                <c:pt idx="2256">
                  <c:v>45386</c:v>
                </c:pt>
                <c:pt idx="2257">
                  <c:v>45386.041666666664</c:v>
                </c:pt>
                <c:pt idx="2258">
                  <c:v>45386.083333333336</c:v>
                </c:pt>
                <c:pt idx="2259">
                  <c:v>45386.125</c:v>
                </c:pt>
                <c:pt idx="2260">
                  <c:v>45386.166666666664</c:v>
                </c:pt>
                <c:pt idx="2261">
                  <c:v>45386.208333333336</c:v>
                </c:pt>
                <c:pt idx="2262">
                  <c:v>45386.25</c:v>
                </c:pt>
                <c:pt idx="2263">
                  <c:v>45386.291666666664</c:v>
                </c:pt>
                <c:pt idx="2264">
                  <c:v>45386.333333333336</c:v>
                </c:pt>
                <c:pt idx="2265">
                  <c:v>45386.375</c:v>
                </c:pt>
                <c:pt idx="2266">
                  <c:v>45386.416666666664</c:v>
                </c:pt>
                <c:pt idx="2267">
                  <c:v>45386.458333333336</c:v>
                </c:pt>
                <c:pt idx="2268">
                  <c:v>45386.5</c:v>
                </c:pt>
                <c:pt idx="2269">
                  <c:v>45386.541666666664</c:v>
                </c:pt>
                <c:pt idx="2270">
                  <c:v>45386.583333333336</c:v>
                </c:pt>
                <c:pt idx="2271">
                  <c:v>45386.625</c:v>
                </c:pt>
                <c:pt idx="2272">
                  <c:v>45386.666666666664</c:v>
                </c:pt>
                <c:pt idx="2273">
                  <c:v>45386.708333333336</c:v>
                </c:pt>
                <c:pt idx="2274">
                  <c:v>45386.75</c:v>
                </c:pt>
                <c:pt idx="2275">
                  <c:v>45386.791666666664</c:v>
                </c:pt>
                <c:pt idx="2276">
                  <c:v>45386.833333333336</c:v>
                </c:pt>
                <c:pt idx="2277">
                  <c:v>45386.875</c:v>
                </c:pt>
                <c:pt idx="2278">
                  <c:v>45386.916666666664</c:v>
                </c:pt>
                <c:pt idx="2279">
                  <c:v>45386.958333333336</c:v>
                </c:pt>
                <c:pt idx="2280">
                  <c:v>45387</c:v>
                </c:pt>
                <c:pt idx="2281">
                  <c:v>45387.041666666664</c:v>
                </c:pt>
                <c:pt idx="2282">
                  <c:v>45387.083333333336</c:v>
                </c:pt>
                <c:pt idx="2283">
                  <c:v>45387.125</c:v>
                </c:pt>
                <c:pt idx="2284">
                  <c:v>45387.166666666664</c:v>
                </c:pt>
                <c:pt idx="2285">
                  <c:v>45387.208333333336</c:v>
                </c:pt>
                <c:pt idx="2286">
                  <c:v>45387.25</c:v>
                </c:pt>
                <c:pt idx="2287">
                  <c:v>45387.291666666664</c:v>
                </c:pt>
                <c:pt idx="2288">
                  <c:v>45387.333333333336</c:v>
                </c:pt>
                <c:pt idx="2289">
                  <c:v>45387.375</c:v>
                </c:pt>
                <c:pt idx="2290">
                  <c:v>45387.416666666664</c:v>
                </c:pt>
                <c:pt idx="2291">
                  <c:v>45387.458333333336</c:v>
                </c:pt>
                <c:pt idx="2292">
                  <c:v>45387.5</c:v>
                </c:pt>
                <c:pt idx="2293">
                  <c:v>45387.541666666664</c:v>
                </c:pt>
                <c:pt idx="2294">
                  <c:v>45387.583333333336</c:v>
                </c:pt>
                <c:pt idx="2295">
                  <c:v>45387.625</c:v>
                </c:pt>
                <c:pt idx="2296">
                  <c:v>45387.666666666664</c:v>
                </c:pt>
                <c:pt idx="2297">
                  <c:v>45387.708333333336</c:v>
                </c:pt>
                <c:pt idx="2298">
                  <c:v>45387.75</c:v>
                </c:pt>
                <c:pt idx="2299">
                  <c:v>45387.791666666664</c:v>
                </c:pt>
                <c:pt idx="2300">
                  <c:v>45387.833333333336</c:v>
                </c:pt>
                <c:pt idx="2301">
                  <c:v>45387.875</c:v>
                </c:pt>
                <c:pt idx="2302">
                  <c:v>45387.916666666664</c:v>
                </c:pt>
                <c:pt idx="2303">
                  <c:v>45387.958333333336</c:v>
                </c:pt>
                <c:pt idx="2304">
                  <c:v>45388</c:v>
                </c:pt>
                <c:pt idx="2305">
                  <c:v>45388.041666666664</c:v>
                </c:pt>
                <c:pt idx="2306">
                  <c:v>45388.083333333336</c:v>
                </c:pt>
                <c:pt idx="2307">
                  <c:v>45388.125</c:v>
                </c:pt>
                <c:pt idx="2308">
                  <c:v>45388.166666666664</c:v>
                </c:pt>
                <c:pt idx="2309">
                  <c:v>45388.208333333336</c:v>
                </c:pt>
                <c:pt idx="2310">
                  <c:v>45388.25</c:v>
                </c:pt>
                <c:pt idx="2311">
                  <c:v>45388.291666666664</c:v>
                </c:pt>
                <c:pt idx="2312">
                  <c:v>45388.333333333336</c:v>
                </c:pt>
                <c:pt idx="2313">
                  <c:v>45388.375</c:v>
                </c:pt>
                <c:pt idx="2314">
                  <c:v>45388.416666666664</c:v>
                </c:pt>
                <c:pt idx="2315">
                  <c:v>45388.458333333336</c:v>
                </c:pt>
                <c:pt idx="2316">
                  <c:v>45388.5</c:v>
                </c:pt>
                <c:pt idx="2317">
                  <c:v>45388.541666666664</c:v>
                </c:pt>
                <c:pt idx="2318">
                  <c:v>45388.583333333336</c:v>
                </c:pt>
                <c:pt idx="2319">
                  <c:v>45388.625</c:v>
                </c:pt>
                <c:pt idx="2320">
                  <c:v>45388.666666666664</c:v>
                </c:pt>
                <c:pt idx="2321">
                  <c:v>45388.708333333336</c:v>
                </c:pt>
                <c:pt idx="2322">
                  <c:v>45388.75</c:v>
                </c:pt>
                <c:pt idx="2323">
                  <c:v>45388.791666666664</c:v>
                </c:pt>
                <c:pt idx="2324">
                  <c:v>45388.833333333336</c:v>
                </c:pt>
                <c:pt idx="2325">
                  <c:v>45388.875</c:v>
                </c:pt>
                <c:pt idx="2326">
                  <c:v>45388.916666666664</c:v>
                </c:pt>
                <c:pt idx="2327">
                  <c:v>45388.958333333336</c:v>
                </c:pt>
                <c:pt idx="2328">
                  <c:v>45389</c:v>
                </c:pt>
                <c:pt idx="2329">
                  <c:v>45389.041666666664</c:v>
                </c:pt>
                <c:pt idx="2330">
                  <c:v>45389.083333333336</c:v>
                </c:pt>
                <c:pt idx="2331">
                  <c:v>45389.125</c:v>
                </c:pt>
                <c:pt idx="2332">
                  <c:v>45389.166666666664</c:v>
                </c:pt>
                <c:pt idx="2333">
                  <c:v>45389.208333333336</c:v>
                </c:pt>
                <c:pt idx="2334">
                  <c:v>45389.25</c:v>
                </c:pt>
                <c:pt idx="2335">
                  <c:v>45389.291666666664</c:v>
                </c:pt>
                <c:pt idx="2336">
                  <c:v>45389.333333333336</c:v>
                </c:pt>
                <c:pt idx="2337">
                  <c:v>45389.375</c:v>
                </c:pt>
                <c:pt idx="2338">
                  <c:v>45389.416666666664</c:v>
                </c:pt>
                <c:pt idx="2339">
                  <c:v>45389.458333333336</c:v>
                </c:pt>
                <c:pt idx="2340">
                  <c:v>45389.5</c:v>
                </c:pt>
                <c:pt idx="2341">
                  <c:v>45389.541666666664</c:v>
                </c:pt>
                <c:pt idx="2342">
                  <c:v>45389.583333333336</c:v>
                </c:pt>
                <c:pt idx="2343">
                  <c:v>45389.625</c:v>
                </c:pt>
                <c:pt idx="2344">
                  <c:v>45389.666666666664</c:v>
                </c:pt>
                <c:pt idx="2345">
                  <c:v>45389.708333333336</c:v>
                </c:pt>
                <c:pt idx="2346">
                  <c:v>45389.75</c:v>
                </c:pt>
                <c:pt idx="2347">
                  <c:v>45389.791666666664</c:v>
                </c:pt>
                <c:pt idx="2348">
                  <c:v>45389.833333333336</c:v>
                </c:pt>
                <c:pt idx="2349">
                  <c:v>45389.875</c:v>
                </c:pt>
                <c:pt idx="2350">
                  <c:v>45389.916666666664</c:v>
                </c:pt>
                <c:pt idx="2351">
                  <c:v>45389.958333333336</c:v>
                </c:pt>
                <c:pt idx="2352">
                  <c:v>45390</c:v>
                </c:pt>
                <c:pt idx="2353">
                  <c:v>45390.041666666664</c:v>
                </c:pt>
                <c:pt idx="2354">
                  <c:v>45390.083333333336</c:v>
                </c:pt>
                <c:pt idx="2355">
                  <c:v>45390.125</c:v>
                </c:pt>
                <c:pt idx="2356">
                  <c:v>45390.166666666664</c:v>
                </c:pt>
                <c:pt idx="2357">
                  <c:v>45390.208333333336</c:v>
                </c:pt>
                <c:pt idx="2358">
                  <c:v>45390.25</c:v>
                </c:pt>
                <c:pt idx="2359">
                  <c:v>45390.291666666664</c:v>
                </c:pt>
                <c:pt idx="2360">
                  <c:v>45390.333333333336</c:v>
                </c:pt>
                <c:pt idx="2361">
                  <c:v>45390.375</c:v>
                </c:pt>
                <c:pt idx="2362">
                  <c:v>45390.416666666664</c:v>
                </c:pt>
                <c:pt idx="2363">
                  <c:v>45390.458333333336</c:v>
                </c:pt>
                <c:pt idx="2364">
                  <c:v>45390.5</c:v>
                </c:pt>
                <c:pt idx="2365">
                  <c:v>45390.541666666664</c:v>
                </c:pt>
                <c:pt idx="2366">
                  <c:v>45390.583333333336</c:v>
                </c:pt>
                <c:pt idx="2367">
                  <c:v>45390.625</c:v>
                </c:pt>
                <c:pt idx="2368">
                  <c:v>45390.666666666664</c:v>
                </c:pt>
                <c:pt idx="2369">
                  <c:v>45390.708333333336</c:v>
                </c:pt>
                <c:pt idx="2370">
                  <c:v>45390.75</c:v>
                </c:pt>
                <c:pt idx="2371">
                  <c:v>45390.791666666664</c:v>
                </c:pt>
                <c:pt idx="2372">
                  <c:v>45390.833333333336</c:v>
                </c:pt>
                <c:pt idx="2373">
                  <c:v>45390.875</c:v>
                </c:pt>
                <c:pt idx="2374">
                  <c:v>45390.916666666664</c:v>
                </c:pt>
                <c:pt idx="2375">
                  <c:v>45390.958333333336</c:v>
                </c:pt>
                <c:pt idx="2376">
                  <c:v>45391</c:v>
                </c:pt>
                <c:pt idx="2377">
                  <c:v>45391.041666666664</c:v>
                </c:pt>
                <c:pt idx="2378">
                  <c:v>45391.083333333336</c:v>
                </c:pt>
                <c:pt idx="2379">
                  <c:v>45391.125</c:v>
                </c:pt>
                <c:pt idx="2380">
                  <c:v>45391.166666666664</c:v>
                </c:pt>
                <c:pt idx="2381">
                  <c:v>45391.208333333336</c:v>
                </c:pt>
                <c:pt idx="2382">
                  <c:v>45391.25</c:v>
                </c:pt>
                <c:pt idx="2383">
                  <c:v>45391.291666666664</c:v>
                </c:pt>
                <c:pt idx="2384">
                  <c:v>45391.333333333336</c:v>
                </c:pt>
                <c:pt idx="2385">
                  <c:v>45391.375</c:v>
                </c:pt>
                <c:pt idx="2386">
                  <c:v>45391.416666666664</c:v>
                </c:pt>
                <c:pt idx="2387">
                  <c:v>45391.458333333336</c:v>
                </c:pt>
                <c:pt idx="2388">
                  <c:v>45391.5</c:v>
                </c:pt>
                <c:pt idx="2389">
                  <c:v>45391.541666666664</c:v>
                </c:pt>
                <c:pt idx="2390">
                  <c:v>45391.583333333336</c:v>
                </c:pt>
                <c:pt idx="2391">
                  <c:v>45391.625</c:v>
                </c:pt>
                <c:pt idx="2392">
                  <c:v>45391.666666666664</c:v>
                </c:pt>
                <c:pt idx="2393">
                  <c:v>45391.708333333336</c:v>
                </c:pt>
                <c:pt idx="2394">
                  <c:v>45391.75</c:v>
                </c:pt>
                <c:pt idx="2395">
                  <c:v>45391.791666666664</c:v>
                </c:pt>
                <c:pt idx="2396">
                  <c:v>45391.833333333336</c:v>
                </c:pt>
                <c:pt idx="2397">
                  <c:v>45391.875</c:v>
                </c:pt>
                <c:pt idx="2398">
                  <c:v>45391.916666666664</c:v>
                </c:pt>
                <c:pt idx="2399">
                  <c:v>45391.958333333336</c:v>
                </c:pt>
                <c:pt idx="2400">
                  <c:v>45392</c:v>
                </c:pt>
                <c:pt idx="2401">
                  <c:v>45392.041666666664</c:v>
                </c:pt>
                <c:pt idx="2402">
                  <c:v>45392.083333333336</c:v>
                </c:pt>
                <c:pt idx="2403">
                  <c:v>45392.125</c:v>
                </c:pt>
                <c:pt idx="2404">
                  <c:v>45392.166666666664</c:v>
                </c:pt>
                <c:pt idx="2405">
                  <c:v>45392.208333333336</c:v>
                </c:pt>
                <c:pt idx="2406">
                  <c:v>45392.25</c:v>
                </c:pt>
                <c:pt idx="2407">
                  <c:v>45392.291666666664</c:v>
                </c:pt>
                <c:pt idx="2408">
                  <c:v>45392.333333333336</c:v>
                </c:pt>
                <c:pt idx="2409">
                  <c:v>45392.375</c:v>
                </c:pt>
                <c:pt idx="2410">
                  <c:v>45392.416666666664</c:v>
                </c:pt>
                <c:pt idx="2411">
                  <c:v>45392.458333333336</c:v>
                </c:pt>
                <c:pt idx="2412">
                  <c:v>45392.5</c:v>
                </c:pt>
                <c:pt idx="2413">
                  <c:v>45392.541666666664</c:v>
                </c:pt>
                <c:pt idx="2414">
                  <c:v>45392.583333333336</c:v>
                </c:pt>
                <c:pt idx="2415">
                  <c:v>45392.625</c:v>
                </c:pt>
                <c:pt idx="2416">
                  <c:v>45392.666666666664</c:v>
                </c:pt>
                <c:pt idx="2417">
                  <c:v>45392.708333333336</c:v>
                </c:pt>
                <c:pt idx="2418">
                  <c:v>45392.75</c:v>
                </c:pt>
                <c:pt idx="2419">
                  <c:v>45392.791666666664</c:v>
                </c:pt>
                <c:pt idx="2420">
                  <c:v>45392.833333333336</c:v>
                </c:pt>
                <c:pt idx="2421">
                  <c:v>45392.875</c:v>
                </c:pt>
                <c:pt idx="2422">
                  <c:v>45392.916666666664</c:v>
                </c:pt>
                <c:pt idx="2423">
                  <c:v>45392.958333333336</c:v>
                </c:pt>
                <c:pt idx="2424">
                  <c:v>45393</c:v>
                </c:pt>
                <c:pt idx="2425">
                  <c:v>45393.041666666664</c:v>
                </c:pt>
                <c:pt idx="2426">
                  <c:v>45393.083333333336</c:v>
                </c:pt>
                <c:pt idx="2427">
                  <c:v>45393.125</c:v>
                </c:pt>
                <c:pt idx="2428">
                  <c:v>45393.166666666664</c:v>
                </c:pt>
                <c:pt idx="2429">
                  <c:v>45393.208333333336</c:v>
                </c:pt>
                <c:pt idx="2430">
                  <c:v>45393.25</c:v>
                </c:pt>
                <c:pt idx="2431">
                  <c:v>45393.291666666664</c:v>
                </c:pt>
                <c:pt idx="2432">
                  <c:v>45393.333333333336</c:v>
                </c:pt>
                <c:pt idx="2433">
                  <c:v>45393.375</c:v>
                </c:pt>
                <c:pt idx="2434">
                  <c:v>45393.416666666664</c:v>
                </c:pt>
                <c:pt idx="2435">
                  <c:v>45393.458333333336</c:v>
                </c:pt>
                <c:pt idx="2436">
                  <c:v>45393.5</c:v>
                </c:pt>
                <c:pt idx="2437">
                  <c:v>45393.541666666664</c:v>
                </c:pt>
                <c:pt idx="2438">
                  <c:v>45393.583333333336</c:v>
                </c:pt>
                <c:pt idx="2439">
                  <c:v>45393.625</c:v>
                </c:pt>
                <c:pt idx="2440">
                  <c:v>45393.666666666664</c:v>
                </c:pt>
                <c:pt idx="2441">
                  <c:v>45393.708333333336</c:v>
                </c:pt>
                <c:pt idx="2442">
                  <c:v>45393.75</c:v>
                </c:pt>
                <c:pt idx="2443">
                  <c:v>45393.791666666664</c:v>
                </c:pt>
                <c:pt idx="2444">
                  <c:v>45393.833333333336</c:v>
                </c:pt>
                <c:pt idx="2445">
                  <c:v>45393.875</c:v>
                </c:pt>
                <c:pt idx="2446">
                  <c:v>45393.916666666664</c:v>
                </c:pt>
                <c:pt idx="2447">
                  <c:v>45393.958333333336</c:v>
                </c:pt>
                <c:pt idx="2448">
                  <c:v>45394</c:v>
                </c:pt>
                <c:pt idx="2449">
                  <c:v>45394.041666666664</c:v>
                </c:pt>
                <c:pt idx="2450">
                  <c:v>45394.083333333336</c:v>
                </c:pt>
                <c:pt idx="2451">
                  <c:v>45394.125</c:v>
                </c:pt>
                <c:pt idx="2452">
                  <c:v>45394.166666666664</c:v>
                </c:pt>
                <c:pt idx="2453">
                  <c:v>45394.208333333336</c:v>
                </c:pt>
                <c:pt idx="2454">
                  <c:v>45394.25</c:v>
                </c:pt>
                <c:pt idx="2455">
                  <c:v>45394.291666666664</c:v>
                </c:pt>
                <c:pt idx="2456">
                  <c:v>45394.333333333336</c:v>
                </c:pt>
                <c:pt idx="2457">
                  <c:v>45394.375</c:v>
                </c:pt>
                <c:pt idx="2458">
                  <c:v>45394.416666666664</c:v>
                </c:pt>
                <c:pt idx="2459">
                  <c:v>45394.458333333336</c:v>
                </c:pt>
                <c:pt idx="2460">
                  <c:v>45394.5</c:v>
                </c:pt>
                <c:pt idx="2461">
                  <c:v>45394.541666666664</c:v>
                </c:pt>
                <c:pt idx="2462">
                  <c:v>45394.583333333336</c:v>
                </c:pt>
                <c:pt idx="2463">
                  <c:v>45394.625</c:v>
                </c:pt>
                <c:pt idx="2464">
                  <c:v>45394.666666666664</c:v>
                </c:pt>
                <c:pt idx="2465">
                  <c:v>45394.708333333336</c:v>
                </c:pt>
                <c:pt idx="2466">
                  <c:v>45394.75</c:v>
                </c:pt>
                <c:pt idx="2467">
                  <c:v>45394.791666666664</c:v>
                </c:pt>
                <c:pt idx="2468">
                  <c:v>45394.833333333336</c:v>
                </c:pt>
                <c:pt idx="2469">
                  <c:v>45394.875</c:v>
                </c:pt>
                <c:pt idx="2470">
                  <c:v>45394.916666666664</c:v>
                </c:pt>
                <c:pt idx="2471">
                  <c:v>45394.958333333336</c:v>
                </c:pt>
                <c:pt idx="2472">
                  <c:v>45395</c:v>
                </c:pt>
                <c:pt idx="2473">
                  <c:v>45395.041666666664</c:v>
                </c:pt>
                <c:pt idx="2474">
                  <c:v>45395.083333333336</c:v>
                </c:pt>
                <c:pt idx="2475">
                  <c:v>45395.125</c:v>
                </c:pt>
                <c:pt idx="2476">
                  <c:v>45395.166666666664</c:v>
                </c:pt>
                <c:pt idx="2477">
                  <c:v>45395.208333333336</c:v>
                </c:pt>
                <c:pt idx="2478">
                  <c:v>45395.25</c:v>
                </c:pt>
                <c:pt idx="2479">
                  <c:v>45395.291666666664</c:v>
                </c:pt>
                <c:pt idx="2480">
                  <c:v>45395.333333333336</c:v>
                </c:pt>
                <c:pt idx="2481">
                  <c:v>45395.375</c:v>
                </c:pt>
                <c:pt idx="2482">
                  <c:v>45395.416666666664</c:v>
                </c:pt>
                <c:pt idx="2483">
                  <c:v>45395.458333333336</c:v>
                </c:pt>
                <c:pt idx="2484">
                  <c:v>45395.5</c:v>
                </c:pt>
                <c:pt idx="2485">
                  <c:v>45395.541666666664</c:v>
                </c:pt>
                <c:pt idx="2486">
                  <c:v>45395.583333333336</c:v>
                </c:pt>
                <c:pt idx="2487">
                  <c:v>45395.625</c:v>
                </c:pt>
                <c:pt idx="2488">
                  <c:v>45395.666666666664</c:v>
                </c:pt>
                <c:pt idx="2489">
                  <c:v>45395.708333333336</c:v>
                </c:pt>
                <c:pt idx="2490">
                  <c:v>45395.75</c:v>
                </c:pt>
                <c:pt idx="2491">
                  <c:v>45395.791666666664</c:v>
                </c:pt>
                <c:pt idx="2492">
                  <c:v>45395.833333333336</c:v>
                </c:pt>
                <c:pt idx="2493">
                  <c:v>45395.875</c:v>
                </c:pt>
                <c:pt idx="2494">
                  <c:v>45395.916666666664</c:v>
                </c:pt>
                <c:pt idx="2495">
                  <c:v>45395.958333333336</c:v>
                </c:pt>
                <c:pt idx="2496">
                  <c:v>45396</c:v>
                </c:pt>
                <c:pt idx="2497">
                  <c:v>45396.041666666664</c:v>
                </c:pt>
                <c:pt idx="2498">
                  <c:v>45396.083333333336</c:v>
                </c:pt>
                <c:pt idx="2499">
                  <c:v>45396.125</c:v>
                </c:pt>
                <c:pt idx="2500">
                  <c:v>45396.166666666664</c:v>
                </c:pt>
                <c:pt idx="2501">
                  <c:v>45396.208333333336</c:v>
                </c:pt>
                <c:pt idx="2502">
                  <c:v>45396.25</c:v>
                </c:pt>
                <c:pt idx="2503">
                  <c:v>45396.291666666664</c:v>
                </c:pt>
                <c:pt idx="2504">
                  <c:v>45396.333333333336</c:v>
                </c:pt>
                <c:pt idx="2505">
                  <c:v>45396.375</c:v>
                </c:pt>
                <c:pt idx="2506">
                  <c:v>45396.416666666664</c:v>
                </c:pt>
                <c:pt idx="2507">
                  <c:v>45396.458333333336</c:v>
                </c:pt>
                <c:pt idx="2508">
                  <c:v>45396.5</c:v>
                </c:pt>
                <c:pt idx="2509">
                  <c:v>45396.541666666664</c:v>
                </c:pt>
                <c:pt idx="2510">
                  <c:v>45396.583333333336</c:v>
                </c:pt>
                <c:pt idx="2511">
                  <c:v>45396.625</c:v>
                </c:pt>
                <c:pt idx="2512">
                  <c:v>45396.666666666664</c:v>
                </c:pt>
                <c:pt idx="2513">
                  <c:v>45396.708333333336</c:v>
                </c:pt>
                <c:pt idx="2514">
                  <c:v>45396.75</c:v>
                </c:pt>
                <c:pt idx="2515">
                  <c:v>45396.791666666664</c:v>
                </c:pt>
                <c:pt idx="2516">
                  <c:v>45396.833333333336</c:v>
                </c:pt>
                <c:pt idx="2517">
                  <c:v>45396.875</c:v>
                </c:pt>
                <c:pt idx="2518">
                  <c:v>45396.916666666664</c:v>
                </c:pt>
                <c:pt idx="2519">
                  <c:v>45396.958333333336</c:v>
                </c:pt>
                <c:pt idx="2520">
                  <c:v>45397</c:v>
                </c:pt>
                <c:pt idx="2521">
                  <c:v>45397.041666666664</c:v>
                </c:pt>
                <c:pt idx="2522">
                  <c:v>45397.083333333336</c:v>
                </c:pt>
                <c:pt idx="2523">
                  <c:v>45397.125</c:v>
                </c:pt>
                <c:pt idx="2524">
                  <c:v>45397.166666666664</c:v>
                </c:pt>
                <c:pt idx="2525">
                  <c:v>45397.208333333336</c:v>
                </c:pt>
                <c:pt idx="2526">
                  <c:v>45397.25</c:v>
                </c:pt>
                <c:pt idx="2527">
                  <c:v>45397.291666666664</c:v>
                </c:pt>
                <c:pt idx="2528">
                  <c:v>45397.333333333336</c:v>
                </c:pt>
                <c:pt idx="2529">
                  <c:v>45397.375</c:v>
                </c:pt>
                <c:pt idx="2530">
                  <c:v>45397.416666666664</c:v>
                </c:pt>
                <c:pt idx="2531">
                  <c:v>45397.458333333336</c:v>
                </c:pt>
                <c:pt idx="2532">
                  <c:v>45397.5</c:v>
                </c:pt>
                <c:pt idx="2533">
                  <c:v>45397.541666666664</c:v>
                </c:pt>
                <c:pt idx="2534">
                  <c:v>45397.583333333336</c:v>
                </c:pt>
                <c:pt idx="2535">
                  <c:v>45397.625</c:v>
                </c:pt>
                <c:pt idx="2536">
                  <c:v>45397.666666666664</c:v>
                </c:pt>
                <c:pt idx="2537">
                  <c:v>45397.708333333336</c:v>
                </c:pt>
                <c:pt idx="2538">
                  <c:v>45397.75</c:v>
                </c:pt>
                <c:pt idx="2539">
                  <c:v>45397.791666666664</c:v>
                </c:pt>
                <c:pt idx="2540">
                  <c:v>45397.833333333336</c:v>
                </c:pt>
                <c:pt idx="2541">
                  <c:v>45397.875</c:v>
                </c:pt>
                <c:pt idx="2542">
                  <c:v>45397.916666666664</c:v>
                </c:pt>
                <c:pt idx="2543">
                  <c:v>45397.958333333336</c:v>
                </c:pt>
                <c:pt idx="2544">
                  <c:v>45398</c:v>
                </c:pt>
                <c:pt idx="2545">
                  <c:v>45398.041666666664</c:v>
                </c:pt>
                <c:pt idx="2546">
                  <c:v>45398.083333333336</c:v>
                </c:pt>
                <c:pt idx="2547">
                  <c:v>45398.125</c:v>
                </c:pt>
                <c:pt idx="2548">
                  <c:v>45398.166666666664</c:v>
                </c:pt>
                <c:pt idx="2549">
                  <c:v>45398.208333333336</c:v>
                </c:pt>
                <c:pt idx="2550">
                  <c:v>45398.25</c:v>
                </c:pt>
                <c:pt idx="2551">
                  <c:v>45398.291666666664</c:v>
                </c:pt>
                <c:pt idx="2552">
                  <c:v>45398.333333333336</c:v>
                </c:pt>
                <c:pt idx="2553">
                  <c:v>45398.375</c:v>
                </c:pt>
                <c:pt idx="2554">
                  <c:v>45398.416666666664</c:v>
                </c:pt>
                <c:pt idx="2555">
                  <c:v>45398.458333333336</c:v>
                </c:pt>
                <c:pt idx="2556">
                  <c:v>45398.5</c:v>
                </c:pt>
                <c:pt idx="2557">
                  <c:v>45398.541666666664</c:v>
                </c:pt>
                <c:pt idx="2558">
                  <c:v>45398.583333333336</c:v>
                </c:pt>
                <c:pt idx="2559">
                  <c:v>45398.625</c:v>
                </c:pt>
                <c:pt idx="2560">
                  <c:v>45398.666666666664</c:v>
                </c:pt>
                <c:pt idx="2561">
                  <c:v>45398.708333333336</c:v>
                </c:pt>
                <c:pt idx="2562">
                  <c:v>45398.75</c:v>
                </c:pt>
                <c:pt idx="2563">
                  <c:v>45398.791666666664</c:v>
                </c:pt>
                <c:pt idx="2564">
                  <c:v>45398.833333333336</c:v>
                </c:pt>
                <c:pt idx="2565">
                  <c:v>45398.875</c:v>
                </c:pt>
                <c:pt idx="2566">
                  <c:v>45398.916666666664</c:v>
                </c:pt>
                <c:pt idx="2567">
                  <c:v>45398.958333333336</c:v>
                </c:pt>
                <c:pt idx="2568">
                  <c:v>45399</c:v>
                </c:pt>
                <c:pt idx="2569">
                  <c:v>45399.041666666664</c:v>
                </c:pt>
                <c:pt idx="2570">
                  <c:v>45399.083333333336</c:v>
                </c:pt>
                <c:pt idx="2571">
                  <c:v>45399.125</c:v>
                </c:pt>
                <c:pt idx="2572">
                  <c:v>45399.166666666664</c:v>
                </c:pt>
                <c:pt idx="2573">
                  <c:v>45399.208333333336</c:v>
                </c:pt>
                <c:pt idx="2574">
                  <c:v>45399.25</c:v>
                </c:pt>
                <c:pt idx="2575">
                  <c:v>45399.291666666664</c:v>
                </c:pt>
                <c:pt idx="2576">
                  <c:v>45399.333333333336</c:v>
                </c:pt>
                <c:pt idx="2577">
                  <c:v>45399.375</c:v>
                </c:pt>
                <c:pt idx="2578">
                  <c:v>45399.416666666664</c:v>
                </c:pt>
                <c:pt idx="2579">
                  <c:v>45399.458333333336</c:v>
                </c:pt>
                <c:pt idx="2580">
                  <c:v>45399.5</c:v>
                </c:pt>
                <c:pt idx="2581">
                  <c:v>45399.541666666664</c:v>
                </c:pt>
                <c:pt idx="2582">
                  <c:v>45399.583333333336</c:v>
                </c:pt>
                <c:pt idx="2583">
                  <c:v>45399.625</c:v>
                </c:pt>
                <c:pt idx="2584">
                  <c:v>45399.666666666664</c:v>
                </c:pt>
                <c:pt idx="2585">
                  <c:v>45399.708333333336</c:v>
                </c:pt>
                <c:pt idx="2586">
                  <c:v>45399.75</c:v>
                </c:pt>
                <c:pt idx="2587">
                  <c:v>45399.791666666664</c:v>
                </c:pt>
                <c:pt idx="2588">
                  <c:v>45399.833333333336</c:v>
                </c:pt>
                <c:pt idx="2589">
                  <c:v>45399.875</c:v>
                </c:pt>
                <c:pt idx="2590">
                  <c:v>45399.916666666664</c:v>
                </c:pt>
                <c:pt idx="2591">
                  <c:v>45399.958333333336</c:v>
                </c:pt>
                <c:pt idx="2592">
                  <c:v>45400</c:v>
                </c:pt>
                <c:pt idx="2593">
                  <c:v>45400.041666666664</c:v>
                </c:pt>
                <c:pt idx="2594">
                  <c:v>45400.083333333336</c:v>
                </c:pt>
                <c:pt idx="2595">
                  <c:v>45400.125</c:v>
                </c:pt>
                <c:pt idx="2596">
                  <c:v>45400.166666666664</c:v>
                </c:pt>
                <c:pt idx="2597">
                  <c:v>45400.208333333336</c:v>
                </c:pt>
                <c:pt idx="2598">
                  <c:v>45400.25</c:v>
                </c:pt>
                <c:pt idx="2599">
                  <c:v>45400.291666666664</c:v>
                </c:pt>
                <c:pt idx="2600">
                  <c:v>45400.333333333336</c:v>
                </c:pt>
                <c:pt idx="2601">
                  <c:v>45400.375</c:v>
                </c:pt>
                <c:pt idx="2602">
                  <c:v>45400.416666666664</c:v>
                </c:pt>
                <c:pt idx="2603">
                  <c:v>45400.458333333336</c:v>
                </c:pt>
                <c:pt idx="2604">
                  <c:v>45400.5</c:v>
                </c:pt>
                <c:pt idx="2605">
                  <c:v>45400.541666666664</c:v>
                </c:pt>
                <c:pt idx="2606">
                  <c:v>45400.583333333336</c:v>
                </c:pt>
                <c:pt idx="2607">
                  <c:v>45400.625</c:v>
                </c:pt>
                <c:pt idx="2608">
                  <c:v>45400.666666666664</c:v>
                </c:pt>
                <c:pt idx="2609">
                  <c:v>45400.708333333336</c:v>
                </c:pt>
                <c:pt idx="2610">
                  <c:v>45400.75</c:v>
                </c:pt>
                <c:pt idx="2611">
                  <c:v>45400.791666666664</c:v>
                </c:pt>
                <c:pt idx="2612">
                  <c:v>45400.833333333336</c:v>
                </c:pt>
                <c:pt idx="2613">
                  <c:v>45400.875</c:v>
                </c:pt>
                <c:pt idx="2614">
                  <c:v>45400.916666666664</c:v>
                </c:pt>
                <c:pt idx="2615">
                  <c:v>45400.958333333336</c:v>
                </c:pt>
                <c:pt idx="2616">
                  <c:v>45401</c:v>
                </c:pt>
                <c:pt idx="2617">
                  <c:v>45401.041666666664</c:v>
                </c:pt>
                <c:pt idx="2618">
                  <c:v>45401.083333333336</c:v>
                </c:pt>
                <c:pt idx="2619">
                  <c:v>45401.125</c:v>
                </c:pt>
                <c:pt idx="2620">
                  <c:v>45401.166666666664</c:v>
                </c:pt>
                <c:pt idx="2621">
                  <c:v>45401.208333333336</c:v>
                </c:pt>
                <c:pt idx="2622">
                  <c:v>45401.25</c:v>
                </c:pt>
                <c:pt idx="2623">
                  <c:v>45401.291666666664</c:v>
                </c:pt>
                <c:pt idx="2624">
                  <c:v>45401.333333333336</c:v>
                </c:pt>
                <c:pt idx="2625">
                  <c:v>45401.375</c:v>
                </c:pt>
                <c:pt idx="2626">
                  <c:v>45401.416666666664</c:v>
                </c:pt>
                <c:pt idx="2627">
                  <c:v>45401.458333333336</c:v>
                </c:pt>
                <c:pt idx="2628">
                  <c:v>45401.5</c:v>
                </c:pt>
                <c:pt idx="2629">
                  <c:v>45401.541666666664</c:v>
                </c:pt>
                <c:pt idx="2630">
                  <c:v>45401.583333333336</c:v>
                </c:pt>
                <c:pt idx="2631">
                  <c:v>45401.625</c:v>
                </c:pt>
                <c:pt idx="2632">
                  <c:v>45401.666666666664</c:v>
                </c:pt>
                <c:pt idx="2633">
                  <c:v>45401.708333333336</c:v>
                </c:pt>
                <c:pt idx="2634">
                  <c:v>45401.75</c:v>
                </c:pt>
                <c:pt idx="2635">
                  <c:v>45401.791666666664</c:v>
                </c:pt>
                <c:pt idx="2636">
                  <c:v>45401.833333333336</c:v>
                </c:pt>
                <c:pt idx="2637">
                  <c:v>45401.875</c:v>
                </c:pt>
                <c:pt idx="2638">
                  <c:v>45401.916666666664</c:v>
                </c:pt>
                <c:pt idx="2639">
                  <c:v>45401.958333333336</c:v>
                </c:pt>
                <c:pt idx="2640">
                  <c:v>45402</c:v>
                </c:pt>
                <c:pt idx="2641">
                  <c:v>45402.041666666664</c:v>
                </c:pt>
                <c:pt idx="2642">
                  <c:v>45402.083333333336</c:v>
                </c:pt>
                <c:pt idx="2643">
                  <c:v>45402.125</c:v>
                </c:pt>
                <c:pt idx="2644">
                  <c:v>45402.166666666664</c:v>
                </c:pt>
                <c:pt idx="2645">
                  <c:v>45402.208333333336</c:v>
                </c:pt>
                <c:pt idx="2646">
                  <c:v>45402.25</c:v>
                </c:pt>
                <c:pt idx="2647">
                  <c:v>45402.291666666664</c:v>
                </c:pt>
                <c:pt idx="2648">
                  <c:v>45402.333333333336</c:v>
                </c:pt>
                <c:pt idx="2649">
                  <c:v>45402.375</c:v>
                </c:pt>
                <c:pt idx="2650">
                  <c:v>45402.416666666664</c:v>
                </c:pt>
                <c:pt idx="2651">
                  <c:v>45402.458333333336</c:v>
                </c:pt>
                <c:pt idx="2652">
                  <c:v>45402.5</c:v>
                </c:pt>
                <c:pt idx="2653">
                  <c:v>45402.541666666664</c:v>
                </c:pt>
                <c:pt idx="2654">
                  <c:v>45402.583333333336</c:v>
                </c:pt>
                <c:pt idx="2655">
                  <c:v>45402.625</c:v>
                </c:pt>
                <c:pt idx="2656">
                  <c:v>45402.666666666664</c:v>
                </c:pt>
                <c:pt idx="2657">
                  <c:v>45402.708333333336</c:v>
                </c:pt>
                <c:pt idx="2658">
                  <c:v>45402.75</c:v>
                </c:pt>
                <c:pt idx="2659">
                  <c:v>45402.791666666664</c:v>
                </c:pt>
                <c:pt idx="2660">
                  <c:v>45402.833333333336</c:v>
                </c:pt>
                <c:pt idx="2661">
                  <c:v>45402.875</c:v>
                </c:pt>
                <c:pt idx="2662">
                  <c:v>45402.916666666664</c:v>
                </c:pt>
                <c:pt idx="2663">
                  <c:v>45402.958333333336</c:v>
                </c:pt>
                <c:pt idx="2664">
                  <c:v>45403</c:v>
                </c:pt>
                <c:pt idx="2665">
                  <c:v>45403.041666666664</c:v>
                </c:pt>
                <c:pt idx="2666">
                  <c:v>45403.083333333336</c:v>
                </c:pt>
                <c:pt idx="2667">
                  <c:v>45403.125</c:v>
                </c:pt>
                <c:pt idx="2668">
                  <c:v>45403.166666666664</c:v>
                </c:pt>
                <c:pt idx="2669">
                  <c:v>45403.208333333336</c:v>
                </c:pt>
                <c:pt idx="2670">
                  <c:v>45403.25</c:v>
                </c:pt>
                <c:pt idx="2671">
                  <c:v>45403.291666666664</c:v>
                </c:pt>
                <c:pt idx="2672">
                  <c:v>45403.333333333336</c:v>
                </c:pt>
                <c:pt idx="2673">
                  <c:v>45403.375</c:v>
                </c:pt>
                <c:pt idx="2674">
                  <c:v>45403.416666666664</c:v>
                </c:pt>
                <c:pt idx="2675">
                  <c:v>45403.458333333336</c:v>
                </c:pt>
                <c:pt idx="2676">
                  <c:v>45403.5</c:v>
                </c:pt>
                <c:pt idx="2677">
                  <c:v>45403.541666666664</c:v>
                </c:pt>
                <c:pt idx="2678">
                  <c:v>45403.583333333336</c:v>
                </c:pt>
                <c:pt idx="2679">
                  <c:v>45403.625</c:v>
                </c:pt>
                <c:pt idx="2680">
                  <c:v>45403.666666666664</c:v>
                </c:pt>
                <c:pt idx="2681">
                  <c:v>45403.708333333336</c:v>
                </c:pt>
                <c:pt idx="2682">
                  <c:v>45403.75</c:v>
                </c:pt>
                <c:pt idx="2683">
                  <c:v>45403.791666666664</c:v>
                </c:pt>
                <c:pt idx="2684">
                  <c:v>45403.833333333336</c:v>
                </c:pt>
                <c:pt idx="2685">
                  <c:v>45403.875</c:v>
                </c:pt>
                <c:pt idx="2686">
                  <c:v>45403.916666666664</c:v>
                </c:pt>
                <c:pt idx="2687">
                  <c:v>45403.958333333336</c:v>
                </c:pt>
                <c:pt idx="2688">
                  <c:v>45404</c:v>
                </c:pt>
                <c:pt idx="2689">
                  <c:v>45404.041666666664</c:v>
                </c:pt>
                <c:pt idx="2690">
                  <c:v>45404.083333333336</c:v>
                </c:pt>
                <c:pt idx="2691">
                  <c:v>45404.125</c:v>
                </c:pt>
                <c:pt idx="2692">
                  <c:v>45404.166666666664</c:v>
                </c:pt>
                <c:pt idx="2693">
                  <c:v>45404.208333333336</c:v>
                </c:pt>
                <c:pt idx="2694">
                  <c:v>45404.25</c:v>
                </c:pt>
                <c:pt idx="2695">
                  <c:v>45404.291666666664</c:v>
                </c:pt>
                <c:pt idx="2696">
                  <c:v>45404.333333333336</c:v>
                </c:pt>
                <c:pt idx="2697">
                  <c:v>45404.375</c:v>
                </c:pt>
                <c:pt idx="2698">
                  <c:v>45404.416666666664</c:v>
                </c:pt>
                <c:pt idx="2699">
                  <c:v>45404.458333333336</c:v>
                </c:pt>
                <c:pt idx="2700">
                  <c:v>45404.5</c:v>
                </c:pt>
                <c:pt idx="2701">
                  <c:v>45404.541666666664</c:v>
                </c:pt>
                <c:pt idx="2702">
                  <c:v>45404.583333333336</c:v>
                </c:pt>
                <c:pt idx="2703">
                  <c:v>45404.625</c:v>
                </c:pt>
                <c:pt idx="2704">
                  <c:v>45404.666666666664</c:v>
                </c:pt>
                <c:pt idx="2705">
                  <c:v>45404.708333333336</c:v>
                </c:pt>
                <c:pt idx="2706">
                  <c:v>45404.75</c:v>
                </c:pt>
                <c:pt idx="2707">
                  <c:v>45404.791666666664</c:v>
                </c:pt>
                <c:pt idx="2708">
                  <c:v>45404.833333333336</c:v>
                </c:pt>
                <c:pt idx="2709">
                  <c:v>45404.875</c:v>
                </c:pt>
                <c:pt idx="2710">
                  <c:v>45404.916666666664</c:v>
                </c:pt>
                <c:pt idx="2711">
                  <c:v>45404.958333333336</c:v>
                </c:pt>
                <c:pt idx="2712">
                  <c:v>45405</c:v>
                </c:pt>
                <c:pt idx="2713">
                  <c:v>45405.041666666664</c:v>
                </c:pt>
                <c:pt idx="2714">
                  <c:v>45405.083333333336</c:v>
                </c:pt>
                <c:pt idx="2715">
                  <c:v>45405.125</c:v>
                </c:pt>
                <c:pt idx="2716">
                  <c:v>45405.166666666664</c:v>
                </c:pt>
                <c:pt idx="2717">
                  <c:v>45405.208333333336</c:v>
                </c:pt>
                <c:pt idx="2718">
                  <c:v>45405.25</c:v>
                </c:pt>
                <c:pt idx="2719">
                  <c:v>45405.291666666664</c:v>
                </c:pt>
                <c:pt idx="2720">
                  <c:v>45405.333333333336</c:v>
                </c:pt>
                <c:pt idx="2721">
                  <c:v>45405.375</c:v>
                </c:pt>
                <c:pt idx="2722">
                  <c:v>45405.416666666664</c:v>
                </c:pt>
                <c:pt idx="2723">
                  <c:v>45405.458333333336</c:v>
                </c:pt>
                <c:pt idx="2724">
                  <c:v>45405.5</c:v>
                </c:pt>
                <c:pt idx="2725">
                  <c:v>45405.541666666664</c:v>
                </c:pt>
                <c:pt idx="2726">
                  <c:v>45405.583333333336</c:v>
                </c:pt>
                <c:pt idx="2727">
                  <c:v>45405.625</c:v>
                </c:pt>
                <c:pt idx="2728">
                  <c:v>45405.666666666664</c:v>
                </c:pt>
                <c:pt idx="2729">
                  <c:v>45405.708333333336</c:v>
                </c:pt>
                <c:pt idx="2730">
                  <c:v>45405.75</c:v>
                </c:pt>
                <c:pt idx="2731">
                  <c:v>45405.791666666664</c:v>
                </c:pt>
                <c:pt idx="2732">
                  <c:v>45405.833333333336</c:v>
                </c:pt>
                <c:pt idx="2733">
                  <c:v>45405.875</c:v>
                </c:pt>
                <c:pt idx="2734">
                  <c:v>45405.916666666664</c:v>
                </c:pt>
                <c:pt idx="2735">
                  <c:v>45405.958333333336</c:v>
                </c:pt>
                <c:pt idx="2736">
                  <c:v>45406</c:v>
                </c:pt>
                <c:pt idx="2737">
                  <c:v>45406.041666666664</c:v>
                </c:pt>
                <c:pt idx="2738">
                  <c:v>45406.083333333336</c:v>
                </c:pt>
                <c:pt idx="2739">
                  <c:v>45406.125</c:v>
                </c:pt>
                <c:pt idx="2740">
                  <c:v>45406.166666666664</c:v>
                </c:pt>
                <c:pt idx="2741">
                  <c:v>45406.208333333336</c:v>
                </c:pt>
                <c:pt idx="2742">
                  <c:v>45406.25</c:v>
                </c:pt>
                <c:pt idx="2743">
                  <c:v>45406.291666666664</c:v>
                </c:pt>
                <c:pt idx="2744">
                  <c:v>45406.333333333336</c:v>
                </c:pt>
                <c:pt idx="2745">
                  <c:v>45406.375</c:v>
                </c:pt>
                <c:pt idx="2746">
                  <c:v>45406.416666666664</c:v>
                </c:pt>
                <c:pt idx="2747">
                  <c:v>45406.458333333336</c:v>
                </c:pt>
                <c:pt idx="2748">
                  <c:v>45406.5</c:v>
                </c:pt>
                <c:pt idx="2749">
                  <c:v>45406.541666666664</c:v>
                </c:pt>
                <c:pt idx="2750">
                  <c:v>45406.583333333336</c:v>
                </c:pt>
                <c:pt idx="2751">
                  <c:v>45406.625</c:v>
                </c:pt>
                <c:pt idx="2752">
                  <c:v>45406.666666666664</c:v>
                </c:pt>
                <c:pt idx="2753">
                  <c:v>45406.708333333336</c:v>
                </c:pt>
                <c:pt idx="2754">
                  <c:v>45406.75</c:v>
                </c:pt>
                <c:pt idx="2755">
                  <c:v>45406.791666666664</c:v>
                </c:pt>
                <c:pt idx="2756">
                  <c:v>45406.833333333336</c:v>
                </c:pt>
                <c:pt idx="2757">
                  <c:v>45406.875</c:v>
                </c:pt>
                <c:pt idx="2758">
                  <c:v>45406.916666666664</c:v>
                </c:pt>
                <c:pt idx="2759">
                  <c:v>45406.958333333336</c:v>
                </c:pt>
                <c:pt idx="2760">
                  <c:v>45407</c:v>
                </c:pt>
                <c:pt idx="2761">
                  <c:v>45407.041666666664</c:v>
                </c:pt>
                <c:pt idx="2762">
                  <c:v>45407.083333333336</c:v>
                </c:pt>
                <c:pt idx="2763">
                  <c:v>45407.125</c:v>
                </c:pt>
                <c:pt idx="2764">
                  <c:v>45407.166666666664</c:v>
                </c:pt>
                <c:pt idx="2765">
                  <c:v>45407.208333333336</c:v>
                </c:pt>
                <c:pt idx="2766">
                  <c:v>45407.25</c:v>
                </c:pt>
                <c:pt idx="2767">
                  <c:v>45407.291666666664</c:v>
                </c:pt>
                <c:pt idx="2768">
                  <c:v>45407.333333333336</c:v>
                </c:pt>
                <c:pt idx="2769">
                  <c:v>45407.375</c:v>
                </c:pt>
                <c:pt idx="2770">
                  <c:v>45407.416666666664</c:v>
                </c:pt>
                <c:pt idx="2771">
                  <c:v>45407.458333333336</c:v>
                </c:pt>
                <c:pt idx="2772">
                  <c:v>45407.5</c:v>
                </c:pt>
                <c:pt idx="2773">
                  <c:v>45407.541666666664</c:v>
                </c:pt>
                <c:pt idx="2774">
                  <c:v>45407.583333333336</c:v>
                </c:pt>
                <c:pt idx="2775">
                  <c:v>45407.625</c:v>
                </c:pt>
                <c:pt idx="2776">
                  <c:v>45407.666666666664</c:v>
                </c:pt>
                <c:pt idx="2777">
                  <c:v>45407.708333333336</c:v>
                </c:pt>
                <c:pt idx="2778">
                  <c:v>45407.75</c:v>
                </c:pt>
                <c:pt idx="2779">
                  <c:v>45407.791666666664</c:v>
                </c:pt>
                <c:pt idx="2780">
                  <c:v>45407.833333333336</c:v>
                </c:pt>
                <c:pt idx="2781">
                  <c:v>45407.875</c:v>
                </c:pt>
                <c:pt idx="2782">
                  <c:v>45407.916666666664</c:v>
                </c:pt>
                <c:pt idx="2783">
                  <c:v>45407.958333333336</c:v>
                </c:pt>
                <c:pt idx="2784">
                  <c:v>45408</c:v>
                </c:pt>
                <c:pt idx="2785">
                  <c:v>45408.041666666664</c:v>
                </c:pt>
                <c:pt idx="2786">
                  <c:v>45408.083333333336</c:v>
                </c:pt>
                <c:pt idx="2787">
                  <c:v>45408.125</c:v>
                </c:pt>
                <c:pt idx="2788">
                  <c:v>45408.166666666664</c:v>
                </c:pt>
                <c:pt idx="2789">
                  <c:v>45408.208333333336</c:v>
                </c:pt>
                <c:pt idx="2790">
                  <c:v>45408.25</c:v>
                </c:pt>
                <c:pt idx="2791">
                  <c:v>45408.291666666664</c:v>
                </c:pt>
                <c:pt idx="2792">
                  <c:v>45408.333333333336</c:v>
                </c:pt>
                <c:pt idx="2793">
                  <c:v>45408.375</c:v>
                </c:pt>
                <c:pt idx="2794">
                  <c:v>45408.416666666664</c:v>
                </c:pt>
                <c:pt idx="2795">
                  <c:v>45408.458333333336</c:v>
                </c:pt>
                <c:pt idx="2796">
                  <c:v>45408.5</c:v>
                </c:pt>
                <c:pt idx="2797">
                  <c:v>45408.541666666664</c:v>
                </c:pt>
                <c:pt idx="2798">
                  <c:v>45408.583333333336</c:v>
                </c:pt>
                <c:pt idx="2799">
                  <c:v>45408.625</c:v>
                </c:pt>
                <c:pt idx="2800">
                  <c:v>45408.666666666664</c:v>
                </c:pt>
                <c:pt idx="2801">
                  <c:v>45408.708333333336</c:v>
                </c:pt>
                <c:pt idx="2802">
                  <c:v>45408.75</c:v>
                </c:pt>
                <c:pt idx="2803">
                  <c:v>45408.791666666664</c:v>
                </c:pt>
                <c:pt idx="2804">
                  <c:v>45408.833333333336</c:v>
                </c:pt>
                <c:pt idx="2805">
                  <c:v>45408.875</c:v>
                </c:pt>
                <c:pt idx="2806">
                  <c:v>45408.916666666664</c:v>
                </c:pt>
                <c:pt idx="2807">
                  <c:v>45408.958333333336</c:v>
                </c:pt>
                <c:pt idx="2808">
                  <c:v>45409</c:v>
                </c:pt>
                <c:pt idx="2809">
                  <c:v>45409.041666666664</c:v>
                </c:pt>
                <c:pt idx="2810">
                  <c:v>45409.083333333336</c:v>
                </c:pt>
                <c:pt idx="2811">
                  <c:v>45409.125</c:v>
                </c:pt>
                <c:pt idx="2812">
                  <c:v>45409.166666666664</c:v>
                </c:pt>
                <c:pt idx="2813">
                  <c:v>45409.208333333336</c:v>
                </c:pt>
                <c:pt idx="2814">
                  <c:v>45409.25</c:v>
                </c:pt>
                <c:pt idx="2815">
                  <c:v>45409.291666666664</c:v>
                </c:pt>
                <c:pt idx="2816">
                  <c:v>45409.333333333336</c:v>
                </c:pt>
                <c:pt idx="2817">
                  <c:v>45409.375</c:v>
                </c:pt>
                <c:pt idx="2818">
                  <c:v>45409.416666666664</c:v>
                </c:pt>
                <c:pt idx="2819">
                  <c:v>45409.458333333336</c:v>
                </c:pt>
                <c:pt idx="2820">
                  <c:v>45409.5</c:v>
                </c:pt>
                <c:pt idx="2821">
                  <c:v>45409.541666666664</c:v>
                </c:pt>
                <c:pt idx="2822">
                  <c:v>45409.583333333336</c:v>
                </c:pt>
                <c:pt idx="2823">
                  <c:v>45409.625</c:v>
                </c:pt>
                <c:pt idx="2824">
                  <c:v>45409.666666666664</c:v>
                </c:pt>
                <c:pt idx="2825">
                  <c:v>45409.708333333336</c:v>
                </c:pt>
                <c:pt idx="2826">
                  <c:v>45409.75</c:v>
                </c:pt>
                <c:pt idx="2827">
                  <c:v>45409.791666666664</c:v>
                </c:pt>
                <c:pt idx="2828">
                  <c:v>45409.833333333336</c:v>
                </c:pt>
                <c:pt idx="2829">
                  <c:v>45409.875</c:v>
                </c:pt>
                <c:pt idx="2830">
                  <c:v>45409.916666666664</c:v>
                </c:pt>
                <c:pt idx="2831">
                  <c:v>45409.958333333336</c:v>
                </c:pt>
                <c:pt idx="2832">
                  <c:v>45410</c:v>
                </c:pt>
                <c:pt idx="2833">
                  <c:v>45410.041666666664</c:v>
                </c:pt>
                <c:pt idx="2834">
                  <c:v>45410.083333333336</c:v>
                </c:pt>
                <c:pt idx="2835">
                  <c:v>45410.125</c:v>
                </c:pt>
                <c:pt idx="2836">
                  <c:v>45410.166666666664</c:v>
                </c:pt>
                <c:pt idx="2837">
                  <c:v>45410.208333333336</c:v>
                </c:pt>
                <c:pt idx="2838">
                  <c:v>45410.25</c:v>
                </c:pt>
                <c:pt idx="2839">
                  <c:v>45410.291666666664</c:v>
                </c:pt>
                <c:pt idx="2840">
                  <c:v>45410.333333333336</c:v>
                </c:pt>
                <c:pt idx="2841">
                  <c:v>45410.375</c:v>
                </c:pt>
                <c:pt idx="2842">
                  <c:v>45410.416666666664</c:v>
                </c:pt>
                <c:pt idx="2843">
                  <c:v>45410.458333333336</c:v>
                </c:pt>
                <c:pt idx="2844">
                  <c:v>45410.5</c:v>
                </c:pt>
                <c:pt idx="2845">
                  <c:v>45410.541666666664</c:v>
                </c:pt>
                <c:pt idx="2846">
                  <c:v>45410.583333333336</c:v>
                </c:pt>
                <c:pt idx="2847">
                  <c:v>45410.625</c:v>
                </c:pt>
                <c:pt idx="2848">
                  <c:v>45410.666666666664</c:v>
                </c:pt>
                <c:pt idx="2849">
                  <c:v>45410.708333333336</c:v>
                </c:pt>
                <c:pt idx="2850">
                  <c:v>45410.75</c:v>
                </c:pt>
                <c:pt idx="2851">
                  <c:v>45410.791666666664</c:v>
                </c:pt>
                <c:pt idx="2852">
                  <c:v>45410.833333333336</c:v>
                </c:pt>
                <c:pt idx="2853">
                  <c:v>45410.875</c:v>
                </c:pt>
                <c:pt idx="2854">
                  <c:v>45410.916666666664</c:v>
                </c:pt>
                <c:pt idx="2855">
                  <c:v>45410.958333333336</c:v>
                </c:pt>
                <c:pt idx="2856">
                  <c:v>45411</c:v>
                </c:pt>
                <c:pt idx="2857">
                  <c:v>45411.041666666664</c:v>
                </c:pt>
                <c:pt idx="2858">
                  <c:v>45411.083333333336</c:v>
                </c:pt>
                <c:pt idx="2859">
                  <c:v>45411.125</c:v>
                </c:pt>
                <c:pt idx="2860">
                  <c:v>45411.166666666664</c:v>
                </c:pt>
                <c:pt idx="2861">
                  <c:v>45411.208333333336</c:v>
                </c:pt>
                <c:pt idx="2862">
                  <c:v>45411.25</c:v>
                </c:pt>
                <c:pt idx="2863">
                  <c:v>45411.291666666664</c:v>
                </c:pt>
                <c:pt idx="2864">
                  <c:v>45411.333333333336</c:v>
                </c:pt>
                <c:pt idx="2865">
                  <c:v>45411.375</c:v>
                </c:pt>
                <c:pt idx="2866">
                  <c:v>45411.416666666664</c:v>
                </c:pt>
                <c:pt idx="2867">
                  <c:v>45411.458333333336</c:v>
                </c:pt>
                <c:pt idx="2868">
                  <c:v>45411.5</c:v>
                </c:pt>
                <c:pt idx="2869">
                  <c:v>45411.541666666664</c:v>
                </c:pt>
                <c:pt idx="2870">
                  <c:v>45411.583333333336</c:v>
                </c:pt>
                <c:pt idx="2871">
                  <c:v>45411.625</c:v>
                </c:pt>
                <c:pt idx="2872">
                  <c:v>45411.666666666664</c:v>
                </c:pt>
                <c:pt idx="2873">
                  <c:v>45411.708333333336</c:v>
                </c:pt>
                <c:pt idx="2874">
                  <c:v>45411.75</c:v>
                </c:pt>
                <c:pt idx="2875">
                  <c:v>45411.791666666664</c:v>
                </c:pt>
                <c:pt idx="2876">
                  <c:v>45411.833333333336</c:v>
                </c:pt>
                <c:pt idx="2877">
                  <c:v>45411.875</c:v>
                </c:pt>
                <c:pt idx="2878">
                  <c:v>45411.916666666664</c:v>
                </c:pt>
                <c:pt idx="2879">
                  <c:v>45411.958333333336</c:v>
                </c:pt>
                <c:pt idx="2880">
                  <c:v>45412</c:v>
                </c:pt>
                <c:pt idx="2881">
                  <c:v>45412.041666666664</c:v>
                </c:pt>
                <c:pt idx="2882">
                  <c:v>45412.083333333336</c:v>
                </c:pt>
                <c:pt idx="2883">
                  <c:v>45412.125</c:v>
                </c:pt>
                <c:pt idx="2884">
                  <c:v>45412.166666666664</c:v>
                </c:pt>
                <c:pt idx="2885">
                  <c:v>45412.208333333336</c:v>
                </c:pt>
                <c:pt idx="2886">
                  <c:v>45412.25</c:v>
                </c:pt>
                <c:pt idx="2887">
                  <c:v>45412.291666666664</c:v>
                </c:pt>
                <c:pt idx="2888">
                  <c:v>45412.333333333336</c:v>
                </c:pt>
                <c:pt idx="2889">
                  <c:v>45412.375</c:v>
                </c:pt>
                <c:pt idx="2890">
                  <c:v>45412.416666666664</c:v>
                </c:pt>
                <c:pt idx="2891">
                  <c:v>45412.458333333336</c:v>
                </c:pt>
                <c:pt idx="2892">
                  <c:v>45412.5</c:v>
                </c:pt>
                <c:pt idx="2893">
                  <c:v>45412.541666666664</c:v>
                </c:pt>
                <c:pt idx="2894">
                  <c:v>45412.583333333336</c:v>
                </c:pt>
                <c:pt idx="2895">
                  <c:v>45412.625</c:v>
                </c:pt>
                <c:pt idx="2896">
                  <c:v>45412.666666666664</c:v>
                </c:pt>
                <c:pt idx="2897">
                  <c:v>45412.708333333336</c:v>
                </c:pt>
                <c:pt idx="2898">
                  <c:v>45412.75</c:v>
                </c:pt>
                <c:pt idx="2899">
                  <c:v>45412.791666666664</c:v>
                </c:pt>
                <c:pt idx="2900">
                  <c:v>45412.833333333336</c:v>
                </c:pt>
                <c:pt idx="2901">
                  <c:v>45412.875</c:v>
                </c:pt>
                <c:pt idx="2902">
                  <c:v>45412.916666666664</c:v>
                </c:pt>
                <c:pt idx="2903">
                  <c:v>45412.958333333336</c:v>
                </c:pt>
                <c:pt idx="2904">
                  <c:v>45413</c:v>
                </c:pt>
                <c:pt idx="2905">
                  <c:v>45413.041666666664</c:v>
                </c:pt>
                <c:pt idx="2906">
                  <c:v>45413.083333333336</c:v>
                </c:pt>
                <c:pt idx="2907">
                  <c:v>45413.125</c:v>
                </c:pt>
                <c:pt idx="2908">
                  <c:v>45413.166666666664</c:v>
                </c:pt>
                <c:pt idx="2909">
                  <c:v>45413.208333333336</c:v>
                </c:pt>
                <c:pt idx="2910">
                  <c:v>45413.25</c:v>
                </c:pt>
                <c:pt idx="2911">
                  <c:v>45413.291666666664</c:v>
                </c:pt>
                <c:pt idx="2912">
                  <c:v>45413.333333333336</c:v>
                </c:pt>
                <c:pt idx="2913">
                  <c:v>45413.375</c:v>
                </c:pt>
                <c:pt idx="2914">
                  <c:v>45413.416666666664</c:v>
                </c:pt>
                <c:pt idx="2915">
                  <c:v>45413.458333333336</c:v>
                </c:pt>
                <c:pt idx="2916">
                  <c:v>45413.5</c:v>
                </c:pt>
                <c:pt idx="2917">
                  <c:v>45413.541666666664</c:v>
                </c:pt>
                <c:pt idx="2918">
                  <c:v>45413.583333333336</c:v>
                </c:pt>
                <c:pt idx="2919">
                  <c:v>45413.625</c:v>
                </c:pt>
                <c:pt idx="2920">
                  <c:v>45413.666666666664</c:v>
                </c:pt>
                <c:pt idx="2921">
                  <c:v>45413.708333333336</c:v>
                </c:pt>
                <c:pt idx="2922">
                  <c:v>45413.75</c:v>
                </c:pt>
                <c:pt idx="2923">
                  <c:v>45413.791666666664</c:v>
                </c:pt>
                <c:pt idx="2924">
                  <c:v>45413.833333333336</c:v>
                </c:pt>
                <c:pt idx="2925">
                  <c:v>45413.875</c:v>
                </c:pt>
                <c:pt idx="2926">
                  <c:v>45413.916666666664</c:v>
                </c:pt>
                <c:pt idx="2927">
                  <c:v>45413.958333333336</c:v>
                </c:pt>
                <c:pt idx="2928">
                  <c:v>45414</c:v>
                </c:pt>
                <c:pt idx="2929">
                  <c:v>45414.041666666664</c:v>
                </c:pt>
                <c:pt idx="2930">
                  <c:v>45414.083333333336</c:v>
                </c:pt>
                <c:pt idx="2931">
                  <c:v>45414.125</c:v>
                </c:pt>
                <c:pt idx="2932">
                  <c:v>45414.166666666664</c:v>
                </c:pt>
                <c:pt idx="2933">
                  <c:v>45414.208333333336</c:v>
                </c:pt>
                <c:pt idx="2934">
                  <c:v>45414.25</c:v>
                </c:pt>
                <c:pt idx="2935">
                  <c:v>45414.291666666664</c:v>
                </c:pt>
                <c:pt idx="2936">
                  <c:v>45414.333333333336</c:v>
                </c:pt>
                <c:pt idx="2937">
                  <c:v>45414.375</c:v>
                </c:pt>
                <c:pt idx="2938">
                  <c:v>45414.416666666664</c:v>
                </c:pt>
                <c:pt idx="2939">
                  <c:v>45414.458333333336</c:v>
                </c:pt>
                <c:pt idx="2940">
                  <c:v>45414.5</c:v>
                </c:pt>
                <c:pt idx="2941">
                  <c:v>45414.541666666664</c:v>
                </c:pt>
                <c:pt idx="2942">
                  <c:v>45414.583333333336</c:v>
                </c:pt>
                <c:pt idx="2943">
                  <c:v>45414.625</c:v>
                </c:pt>
                <c:pt idx="2944">
                  <c:v>45414.666666666664</c:v>
                </c:pt>
                <c:pt idx="2945">
                  <c:v>45414.708333333336</c:v>
                </c:pt>
                <c:pt idx="2946">
                  <c:v>45414.75</c:v>
                </c:pt>
                <c:pt idx="2947">
                  <c:v>45414.791666666664</c:v>
                </c:pt>
                <c:pt idx="2948">
                  <c:v>45414.833333333336</c:v>
                </c:pt>
                <c:pt idx="2949">
                  <c:v>45414.875</c:v>
                </c:pt>
                <c:pt idx="2950">
                  <c:v>45414.916666666664</c:v>
                </c:pt>
                <c:pt idx="2951">
                  <c:v>45414.958333333336</c:v>
                </c:pt>
                <c:pt idx="2952">
                  <c:v>45415</c:v>
                </c:pt>
                <c:pt idx="2953">
                  <c:v>45415.041666666664</c:v>
                </c:pt>
                <c:pt idx="2954">
                  <c:v>45415.083333333336</c:v>
                </c:pt>
                <c:pt idx="2955">
                  <c:v>45415.125</c:v>
                </c:pt>
                <c:pt idx="2956">
                  <c:v>45415.166666666664</c:v>
                </c:pt>
                <c:pt idx="2957">
                  <c:v>45415.208333333336</c:v>
                </c:pt>
                <c:pt idx="2958">
                  <c:v>45415.25</c:v>
                </c:pt>
                <c:pt idx="2959">
                  <c:v>45415.291666666664</c:v>
                </c:pt>
                <c:pt idx="2960">
                  <c:v>45415.333333333336</c:v>
                </c:pt>
                <c:pt idx="2961">
                  <c:v>45415.375</c:v>
                </c:pt>
                <c:pt idx="2962">
                  <c:v>45415.416666666664</c:v>
                </c:pt>
                <c:pt idx="2963">
                  <c:v>45415.458333333336</c:v>
                </c:pt>
                <c:pt idx="2964">
                  <c:v>45415.5</c:v>
                </c:pt>
                <c:pt idx="2965">
                  <c:v>45415.541666666664</c:v>
                </c:pt>
                <c:pt idx="2966">
                  <c:v>45415.583333333336</c:v>
                </c:pt>
                <c:pt idx="2967">
                  <c:v>45415.625</c:v>
                </c:pt>
                <c:pt idx="2968">
                  <c:v>45415.666666666664</c:v>
                </c:pt>
                <c:pt idx="2969">
                  <c:v>45415.708333333336</c:v>
                </c:pt>
                <c:pt idx="2970">
                  <c:v>45415.75</c:v>
                </c:pt>
                <c:pt idx="2971">
                  <c:v>45415.791666666664</c:v>
                </c:pt>
                <c:pt idx="2972">
                  <c:v>45415.833333333336</c:v>
                </c:pt>
                <c:pt idx="2973">
                  <c:v>45415.875</c:v>
                </c:pt>
                <c:pt idx="2974">
                  <c:v>45415.916666666664</c:v>
                </c:pt>
                <c:pt idx="2975">
                  <c:v>45415.958333333336</c:v>
                </c:pt>
                <c:pt idx="2976">
                  <c:v>45416</c:v>
                </c:pt>
                <c:pt idx="2977">
                  <c:v>45416.041666666664</c:v>
                </c:pt>
                <c:pt idx="2978">
                  <c:v>45416.083333333336</c:v>
                </c:pt>
                <c:pt idx="2979">
                  <c:v>45416.125</c:v>
                </c:pt>
                <c:pt idx="2980">
                  <c:v>45416.166666666664</c:v>
                </c:pt>
                <c:pt idx="2981">
                  <c:v>45416.208333333336</c:v>
                </c:pt>
                <c:pt idx="2982">
                  <c:v>45416.25</c:v>
                </c:pt>
                <c:pt idx="2983">
                  <c:v>45416.291666666664</c:v>
                </c:pt>
                <c:pt idx="2984">
                  <c:v>45416.333333333336</c:v>
                </c:pt>
                <c:pt idx="2985">
                  <c:v>45416.375</c:v>
                </c:pt>
                <c:pt idx="2986">
                  <c:v>45416.416666666664</c:v>
                </c:pt>
                <c:pt idx="2987">
                  <c:v>45416.458333333336</c:v>
                </c:pt>
                <c:pt idx="2988">
                  <c:v>45416.5</c:v>
                </c:pt>
                <c:pt idx="2989">
                  <c:v>45416.541666666664</c:v>
                </c:pt>
                <c:pt idx="2990">
                  <c:v>45416.583333333336</c:v>
                </c:pt>
                <c:pt idx="2991">
                  <c:v>45416.625</c:v>
                </c:pt>
                <c:pt idx="2992">
                  <c:v>45416.666666666664</c:v>
                </c:pt>
                <c:pt idx="2993">
                  <c:v>45416.708333333336</c:v>
                </c:pt>
                <c:pt idx="2994">
                  <c:v>45416.75</c:v>
                </c:pt>
                <c:pt idx="2995">
                  <c:v>45416.791666666664</c:v>
                </c:pt>
                <c:pt idx="2996">
                  <c:v>45416.833333333336</c:v>
                </c:pt>
                <c:pt idx="2997">
                  <c:v>45416.875</c:v>
                </c:pt>
                <c:pt idx="2998">
                  <c:v>45416.916666666664</c:v>
                </c:pt>
                <c:pt idx="2999">
                  <c:v>45416.958333333336</c:v>
                </c:pt>
                <c:pt idx="3000">
                  <c:v>45417</c:v>
                </c:pt>
                <c:pt idx="3001">
                  <c:v>45417.041666666664</c:v>
                </c:pt>
                <c:pt idx="3002">
                  <c:v>45417.083333333336</c:v>
                </c:pt>
                <c:pt idx="3003">
                  <c:v>45417.125</c:v>
                </c:pt>
                <c:pt idx="3004">
                  <c:v>45417.166666666664</c:v>
                </c:pt>
                <c:pt idx="3005">
                  <c:v>45417.208333333336</c:v>
                </c:pt>
                <c:pt idx="3006">
                  <c:v>45417.25</c:v>
                </c:pt>
                <c:pt idx="3007">
                  <c:v>45417.291666666664</c:v>
                </c:pt>
                <c:pt idx="3008">
                  <c:v>45417.333333333336</c:v>
                </c:pt>
                <c:pt idx="3009">
                  <c:v>45417.375</c:v>
                </c:pt>
                <c:pt idx="3010">
                  <c:v>45417.416666666664</c:v>
                </c:pt>
                <c:pt idx="3011">
                  <c:v>45417.458333333336</c:v>
                </c:pt>
                <c:pt idx="3012">
                  <c:v>45417.5</c:v>
                </c:pt>
                <c:pt idx="3013">
                  <c:v>45417.541666666664</c:v>
                </c:pt>
                <c:pt idx="3014">
                  <c:v>45417.583333333336</c:v>
                </c:pt>
                <c:pt idx="3015">
                  <c:v>45417.625</c:v>
                </c:pt>
                <c:pt idx="3016">
                  <c:v>45417.666666666664</c:v>
                </c:pt>
                <c:pt idx="3017">
                  <c:v>45417.708333333336</c:v>
                </c:pt>
                <c:pt idx="3018">
                  <c:v>45417.75</c:v>
                </c:pt>
                <c:pt idx="3019">
                  <c:v>45417.791666666664</c:v>
                </c:pt>
                <c:pt idx="3020">
                  <c:v>45417.833333333336</c:v>
                </c:pt>
                <c:pt idx="3021">
                  <c:v>45417.875</c:v>
                </c:pt>
                <c:pt idx="3022">
                  <c:v>45417.916666666664</c:v>
                </c:pt>
                <c:pt idx="3023">
                  <c:v>45417.958333333336</c:v>
                </c:pt>
                <c:pt idx="3024">
                  <c:v>45418</c:v>
                </c:pt>
                <c:pt idx="3025">
                  <c:v>45418.041666666664</c:v>
                </c:pt>
                <c:pt idx="3026">
                  <c:v>45418.083333333336</c:v>
                </c:pt>
                <c:pt idx="3027">
                  <c:v>45418.125</c:v>
                </c:pt>
                <c:pt idx="3028">
                  <c:v>45418.166666666664</c:v>
                </c:pt>
                <c:pt idx="3029">
                  <c:v>45418.208333333336</c:v>
                </c:pt>
                <c:pt idx="3030">
                  <c:v>45418.25</c:v>
                </c:pt>
                <c:pt idx="3031">
                  <c:v>45418.291666666664</c:v>
                </c:pt>
                <c:pt idx="3032">
                  <c:v>45418.333333333336</c:v>
                </c:pt>
                <c:pt idx="3033">
                  <c:v>45418.375</c:v>
                </c:pt>
                <c:pt idx="3034">
                  <c:v>45418.416666666664</c:v>
                </c:pt>
                <c:pt idx="3035">
                  <c:v>45418.458333333336</c:v>
                </c:pt>
                <c:pt idx="3036">
                  <c:v>45418.5</c:v>
                </c:pt>
                <c:pt idx="3037">
                  <c:v>45418.541666666664</c:v>
                </c:pt>
                <c:pt idx="3038">
                  <c:v>45418.583333333336</c:v>
                </c:pt>
                <c:pt idx="3039">
                  <c:v>45418.625</c:v>
                </c:pt>
                <c:pt idx="3040">
                  <c:v>45418.666666666664</c:v>
                </c:pt>
                <c:pt idx="3041">
                  <c:v>45418.708333333336</c:v>
                </c:pt>
                <c:pt idx="3042">
                  <c:v>45418.75</c:v>
                </c:pt>
                <c:pt idx="3043">
                  <c:v>45418.791666666664</c:v>
                </c:pt>
                <c:pt idx="3044">
                  <c:v>45418.833333333336</c:v>
                </c:pt>
                <c:pt idx="3045">
                  <c:v>45418.875</c:v>
                </c:pt>
                <c:pt idx="3046">
                  <c:v>45418.916666666664</c:v>
                </c:pt>
                <c:pt idx="3047">
                  <c:v>45418.958333333336</c:v>
                </c:pt>
                <c:pt idx="3048">
                  <c:v>45419</c:v>
                </c:pt>
                <c:pt idx="3049">
                  <c:v>45419.041666666664</c:v>
                </c:pt>
                <c:pt idx="3050">
                  <c:v>45419.083333333336</c:v>
                </c:pt>
                <c:pt idx="3051">
                  <c:v>45419.125</c:v>
                </c:pt>
                <c:pt idx="3052">
                  <c:v>45419.166666666664</c:v>
                </c:pt>
                <c:pt idx="3053">
                  <c:v>45419.208333333336</c:v>
                </c:pt>
                <c:pt idx="3054">
                  <c:v>45419.25</c:v>
                </c:pt>
                <c:pt idx="3055">
                  <c:v>45419.291666666664</c:v>
                </c:pt>
                <c:pt idx="3056">
                  <c:v>45419.333333333336</c:v>
                </c:pt>
                <c:pt idx="3057">
                  <c:v>45419.375</c:v>
                </c:pt>
                <c:pt idx="3058">
                  <c:v>45419.416666666664</c:v>
                </c:pt>
                <c:pt idx="3059">
                  <c:v>45419.458333333336</c:v>
                </c:pt>
                <c:pt idx="3060">
                  <c:v>45419.5</c:v>
                </c:pt>
                <c:pt idx="3061">
                  <c:v>45419.541666666664</c:v>
                </c:pt>
                <c:pt idx="3062">
                  <c:v>45419.583333333336</c:v>
                </c:pt>
                <c:pt idx="3063">
                  <c:v>45419.625</c:v>
                </c:pt>
                <c:pt idx="3064">
                  <c:v>45419.666666666664</c:v>
                </c:pt>
                <c:pt idx="3065">
                  <c:v>45419.708333333336</c:v>
                </c:pt>
                <c:pt idx="3066">
                  <c:v>45419.75</c:v>
                </c:pt>
                <c:pt idx="3067">
                  <c:v>45419.791666666664</c:v>
                </c:pt>
                <c:pt idx="3068">
                  <c:v>45419.833333333336</c:v>
                </c:pt>
                <c:pt idx="3069">
                  <c:v>45419.875</c:v>
                </c:pt>
                <c:pt idx="3070">
                  <c:v>45419.916666666664</c:v>
                </c:pt>
                <c:pt idx="3071">
                  <c:v>45419.958333333336</c:v>
                </c:pt>
                <c:pt idx="3072">
                  <c:v>45420</c:v>
                </c:pt>
                <c:pt idx="3073">
                  <c:v>45420.041666666664</c:v>
                </c:pt>
                <c:pt idx="3074">
                  <c:v>45420.083333333336</c:v>
                </c:pt>
                <c:pt idx="3075">
                  <c:v>45420.125</c:v>
                </c:pt>
                <c:pt idx="3076">
                  <c:v>45420.166666666664</c:v>
                </c:pt>
                <c:pt idx="3077">
                  <c:v>45420.208333333336</c:v>
                </c:pt>
                <c:pt idx="3078">
                  <c:v>45420.25</c:v>
                </c:pt>
                <c:pt idx="3079">
                  <c:v>45420.291666666664</c:v>
                </c:pt>
                <c:pt idx="3080">
                  <c:v>45420.333333333336</c:v>
                </c:pt>
                <c:pt idx="3081">
                  <c:v>45420.375</c:v>
                </c:pt>
                <c:pt idx="3082">
                  <c:v>45420.416666666664</c:v>
                </c:pt>
                <c:pt idx="3083">
                  <c:v>45420.458333333336</c:v>
                </c:pt>
                <c:pt idx="3084">
                  <c:v>45420.5</c:v>
                </c:pt>
                <c:pt idx="3085">
                  <c:v>45420.541666666664</c:v>
                </c:pt>
                <c:pt idx="3086">
                  <c:v>45420.583333333336</c:v>
                </c:pt>
                <c:pt idx="3087">
                  <c:v>45420.625</c:v>
                </c:pt>
                <c:pt idx="3088">
                  <c:v>45420.666666666664</c:v>
                </c:pt>
                <c:pt idx="3089">
                  <c:v>45420.708333333336</c:v>
                </c:pt>
                <c:pt idx="3090">
                  <c:v>45420.75</c:v>
                </c:pt>
                <c:pt idx="3091">
                  <c:v>45420.791666666664</c:v>
                </c:pt>
                <c:pt idx="3092">
                  <c:v>45420.833333333336</c:v>
                </c:pt>
                <c:pt idx="3093">
                  <c:v>45420.875</c:v>
                </c:pt>
                <c:pt idx="3094">
                  <c:v>45420.916666666664</c:v>
                </c:pt>
                <c:pt idx="3095">
                  <c:v>45420.958333333336</c:v>
                </c:pt>
                <c:pt idx="3096">
                  <c:v>45421</c:v>
                </c:pt>
                <c:pt idx="3097">
                  <c:v>45421.041666666664</c:v>
                </c:pt>
                <c:pt idx="3098">
                  <c:v>45421.083333333336</c:v>
                </c:pt>
                <c:pt idx="3099">
                  <c:v>45421.125</c:v>
                </c:pt>
                <c:pt idx="3100">
                  <c:v>45421.166666666664</c:v>
                </c:pt>
                <c:pt idx="3101">
                  <c:v>45421.208333333336</c:v>
                </c:pt>
                <c:pt idx="3102">
                  <c:v>45421.25</c:v>
                </c:pt>
                <c:pt idx="3103">
                  <c:v>45421.291666666664</c:v>
                </c:pt>
                <c:pt idx="3104">
                  <c:v>45421.333333333336</c:v>
                </c:pt>
                <c:pt idx="3105">
                  <c:v>45421.375</c:v>
                </c:pt>
                <c:pt idx="3106">
                  <c:v>45421.416666666664</c:v>
                </c:pt>
                <c:pt idx="3107">
                  <c:v>45421.458333333336</c:v>
                </c:pt>
                <c:pt idx="3108">
                  <c:v>45421.5</c:v>
                </c:pt>
                <c:pt idx="3109">
                  <c:v>45421.541666666664</c:v>
                </c:pt>
                <c:pt idx="3110">
                  <c:v>45421.583333333336</c:v>
                </c:pt>
                <c:pt idx="3111">
                  <c:v>45421.625</c:v>
                </c:pt>
                <c:pt idx="3112">
                  <c:v>45421.666666666664</c:v>
                </c:pt>
                <c:pt idx="3113">
                  <c:v>45421.708333333336</c:v>
                </c:pt>
                <c:pt idx="3114">
                  <c:v>45421.75</c:v>
                </c:pt>
                <c:pt idx="3115">
                  <c:v>45421.791666666664</c:v>
                </c:pt>
                <c:pt idx="3116">
                  <c:v>45421.833333333336</c:v>
                </c:pt>
                <c:pt idx="3117">
                  <c:v>45421.875</c:v>
                </c:pt>
                <c:pt idx="3118">
                  <c:v>45421.916666666664</c:v>
                </c:pt>
                <c:pt idx="3119">
                  <c:v>45421.958333333336</c:v>
                </c:pt>
                <c:pt idx="3120">
                  <c:v>45422</c:v>
                </c:pt>
                <c:pt idx="3121">
                  <c:v>45422.041666666664</c:v>
                </c:pt>
                <c:pt idx="3122">
                  <c:v>45422.083333333336</c:v>
                </c:pt>
                <c:pt idx="3123">
                  <c:v>45422.125</c:v>
                </c:pt>
                <c:pt idx="3124">
                  <c:v>45422.166666666664</c:v>
                </c:pt>
                <c:pt idx="3125">
                  <c:v>45422.208333333336</c:v>
                </c:pt>
                <c:pt idx="3126">
                  <c:v>45422.25</c:v>
                </c:pt>
                <c:pt idx="3127">
                  <c:v>45422.291666666664</c:v>
                </c:pt>
                <c:pt idx="3128">
                  <c:v>45422.333333333336</c:v>
                </c:pt>
                <c:pt idx="3129">
                  <c:v>45422.375</c:v>
                </c:pt>
                <c:pt idx="3130">
                  <c:v>45422.416666666664</c:v>
                </c:pt>
                <c:pt idx="3131">
                  <c:v>45422.458333333336</c:v>
                </c:pt>
                <c:pt idx="3132">
                  <c:v>45422.5</c:v>
                </c:pt>
                <c:pt idx="3133">
                  <c:v>45422.541666666664</c:v>
                </c:pt>
                <c:pt idx="3134">
                  <c:v>45422.583333333336</c:v>
                </c:pt>
                <c:pt idx="3135">
                  <c:v>45422.625</c:v>
                </c:pt>
                <c:pt idx="3136">
                  <c:v>45422.666666666664</c:v>
                </c:pt>
                <c:pt idx="3137">
                  <c:v>45422.708333333336</c:v>
                </c:pt>
                <c:pt idx="3138">
                  <c:v>45422.75</c:v>
                </c:pt>
                <c:pt idx="3139">
                  <c:v>45422.791666666664</c:v>
                </c:pt>
                <c:pt idx="3140">
                  <c:v>45422.833333333336</c:v>
                </c:pt>
                <c:pt idx="3141">
                  <c:v>45422.875</c:v>
                </c:pt>
                <c:pt idx="3142">
                  <c:v>45422.916666666664</c:v>
                </c:pt>
                <c:pt idx="3143">
                  <c:v>45422.958333333336</c:v>
                </c:pt>
                <c:pt idx="3144">
                  <c:v>45423</c:v>
                </c:pt>
                <c:pt idx="3145">
                  <c:v>45423.041666666664</c:v>
                </c:pt>
                <c:pt idx="3146">
                  <c:v>45423.083333333336</c:v>
                </c:pt>
                <c:pt idx="3147">
                  <c:v>45423.125</c:v>
                </c:pt>
                <c:pt idx="3148">
                  <c:v>45423.166666666664</c:v>
                </c:pt>
                <c:pt idx="3149">
                  <c:v>45423.208333333336</c:v>
                </c:pt>
                <c:pt idx="3150">
                  <c:v>45423.25</c:v>
                </c:pt>
                <c:pt idx="3151">
                  <c:v>45423.291666666664</c:v>
                </c:pt>
                <c:pt idx="3152">
                  <c:v>45423.333333333336</c:v>
                </c:pt>
                <c:pt idx="3153">
                  <c:v>45423.375</c:v>
                </c:pt>
                <c:pt idx="3154">
                  <c:v>45423.416666666664</c:v>
                </c:pt>
                <c:pt idx="3155">
                  <c:v>45423.458333333336</c:v>
                </c:pt>
                <c:pt idx="3156">
                  <c:v>45423.5</c:v>
                </c:pt>
                <c:pt idx="3157">
                  <c:v>45423.541666666664</c:v>
                </c:pt>
                <c:pt idx="3158">
                  <c:v>45423.583333333336</c:v>
                </c:pt>
                <c:pt idx="3159">
                  <c:v>45423.625</c:v>
                </c:pt>
                <c:pt idx="3160">
                  <c:v>45423.666666666664</c:v>
                </c:pt>
                <c:pt idx="3161">
                  <c:v>45423.708333333336</c:v>
                </c:pt>
                <c:pt idx="3162">
                  <c:v>45423.75</c:v>
                </c:pt>
                <c:pt idx="3163">
                  <c:v>45423.791666666664</c:v>
                </c:pt>
                <c:pt idx="3164">
                  <c:v>45423.833333333336</c:v>
                </c:pt>
                <c:pt idx="3165">
                  <c:v>45423.875</c:v>
                </c:pt>
                <c:pt idx="3166">
                  <c:v>45423.916666666664</c:v>
                </c:pt>
                <c:pt idx="3167">
                  <c:v>45423.958333333336</c:v>
                </c:pt>
                <c:pt idx="3168">
                  <c:v>45424</c:v>
                </c:pt>
                <c:pt idx="3169">
                  <c:v>45424.041666666664</c:v>
                </c:pt>
                <c:pt idx="3170">
                  <c:v>45424.083333333336</c:v>
                </c:pt>
                <c:pt idx="3171">
                  <c:v>45424.125</c:v>
                </c:pt>
                <c:pt idx="3172">
                  <c:v>45424.166666666664</c:v>
                </c:pt>
                <c:pt idx="3173">
                  <c:v>45424.208333333336</c:v>
                </c:pt>
                <c:pt idx="3174">
                  <c:v>45424.25</c:v>
                </c:pt>
                <c:pt idx="3175">
                  <c:v>45424.291666666664</c:v>
                </c:pt>
                <c:pt idx="3176">
                  <c:v>45424.333333333336</c:v>
                </c:pt>
                <c:pt idx="3177">
                  <c:v>45424.375</c:v>
                </c:pt>
                <c:pt idx="3178">
                  <c:v>45424.416666666664</c:v>
                </c:pt>
                <c:pt idx="3179">
                  <c:v>45424.458333333336</c:v>
                </c:pt>
                <c:pt idx="3180">
                  <c:v>45424.5</c:v>
                </c:pt>
                <c:pt idx="3181">
                  <c:v>45424.541666666664</c:v>
                </c:pt>
                <c:pt idx="3182">
                  <c:v>45424.583333333336</c:v>
                </c:pt>
                <c:pt idx="3183">
                  <c:v>45424.625</c:v>
                </c:pt>
                <c:pt idx="3184">
                  <c:v>45424.666666666664</c:v>
                </c:pt>
                <c:pt idx="3185">
                  <c:v>45424.708333333336</c:v>
                </c:pt>
                <c:pt idx="3186">
                  <c:v>45424.75</c:v>
                </c:pt>
                <c:pt idx="3187">
                  <c:v>45424.791666666664</c:v>
                </c:pt>
                <c:pt idx="3188">
                  <c:v>45424.833333333336</c:v>
                </c:pt>
                <c:pt idx="3189">
                  <c:v>45424.875</c:v>
                </c:pt>
                <c:pt idx="3190">
                  <c:v>45424.916666666664</c:v>
                </c:pt>
                <c:pt idx="3191">
                  <c:v>45424.958333333336</c:v>
                </c:pt>
                <c:pt idx="3192">
                  <c:v>45425</c:v>
                </c:pt>
                <c:pt idx="3193">
                  <c:v>45425.041666666664</c:v>
                </c:pt>
                <c:pt idx="3194">
                  <c:v>45425.083333333336</c:v>
                </c:pt>
                <c:pt idx="3195">
                  <c:v>45425.125</c:v>
                </c:pt>
                <c:pt idx="3196">
                  <c:v>45425.166666666664</c:v>
                </c:pt>
                <c:pt idx="3197">
                  <c:v>45425.208333333336</c:v>
                </c:pt>
                <c:pt idx="3198">
                  <c:v>45425.25</c:v>
                </c:pt>
                <c:pt idx="3199">
                  <c:v>45425.291666666664</c:v>
                </c:pt>
                <c:pt idx="3200">
                  <c:v>45425.333333333336</c:v>
                </c:pt>
                <c:pt idx="3201">
                  <c:v>45425.375</c:v>
                </c:pt>
                <c:pt idx="3202">
                  <c:v>45425.416666666664</c:v>
                </c:pt>
                <c:pt idx="3203">
                  <c:v>45425.458333333336</c:v>
                </c:pt>
                <c:pt idx="3204">
                  <c:v>45425.5</c:v>
                </c:pt>
                <c:pt idx="3205">
                  <c:v>45425.541666666664</c:v>
                </c:pt>
                <c:pt idx="3206">
                  <c:v>45425.583333333336</c:v>
                </c:pt>
                <c:pt idx="3207">
                  <c:v>45425.625</c:v>
                </c:pt>
                <c:pt idx="3208">
                  <c:v>45425.666666666664</c:v>
                </c:pt>
                <c:pt idx="3209">
                  <c:v>45425.708333333336</c:v>
                </c:pt>
                <c:pt idx="3210">
                  <c:v>45425.75</c:v>
                </c:pt>
                <c:pt idx="3211">
                  <c:v>45425.791666666664</c:v>
                </c:pt>
                <c:pt idx="3212">
                  <c:v>45425.833333333336</c:v>
                </c:pt>
                <c:pt idx="3213">
                  <c:v>45425.875</c:v>
                </c:pt>
                <c:pt idx="3214">
                  <c:v>45425.916666666664</c:v>
                </c:pt>
                <c:pt idx="3215">
                  <c:v>45425.958333333336</c:v>
                </c:pt>
                <c:pt idx="3216">
                  <c:v>45426</c:v>
                </c:pt>
                <c:pt idx="3217">
                  <c:v>45426.041666666664</c:v>
                </c:pt>
                <c:pt idx="3218">
                  <c:v>45426.083333333336</c:v>
                </c:pt>
                <c:pt idx="3219">
                  <c:v>45426.125</c:v>
                </c:pt>
                <c:pt idx="3220">
                  <c:v>45426.166666666664</c:v>
                </c:pt>
                <c:pt idx="3221">
                  <c:v>45426.208333333336</c:v>
                </c:pt>
                <c:pt idx="3222">
                  <c:v>45426.25</c:v>
                </c:pt>
                <c:pt idx="3223">
                  <c:v>45426.291666666664</c:v>
                </c:pt>
                <c:pt idx="3224">
                  <c:v>45426.333333333336</c:v>
                </c:pt>
                <c:pt idx="3225">
                  <c:v>45426.375</c:v>
                </c:pt>
                <c:pt idx="3226">
                  <c:v>45426.416666666664</c:v>
                </c:pt>
                <c:pt idx="3227">
                  <c:v>45426.458333333336</c:v>
                </c:pt>
                <c:pt idx="3228">
                  <c:v>45426.5</c:v>
                </c:pt>
                <c:pt idx="3229">
                  <c:v>45426.541666666664</c:v>
                </c:pt>
                <c:pt idx="3230">
                  <c:v>45426.583333333336</c:v>
                </c:pt>
                <c:pt idx="3231">
                  <c:v>45426.625</c:v>
                </c:pt>
                <c:pt idx="3232">
                  <c:v>45426.666666666664</c:v>
                </c:pt>
                <c:pt idx="3233">
                  <c:v>45426.708333333336</c:v>
                </c:pt>
                <c:pt idx="3234">
                  <c:v>45426.75</c:v>
                </c:pt>
                <c:pt idx="3235">
                  <c:v>45426.791666666664</c:v>
                </c:pt>
                <c:pt idx="3236">
                  <c:v>45426.833333333336</c:v>
                </c:pt>
                <c:pt idx="3237">
                  <c:v>45426.875</c:v>
                </c:pt>
                <c:pt idx="3238">
                  <c:v>45426.916666666664</c:v>
                </c:pt>
                <c:pt idx="3239">
                  <c:v>45426.958333333336</c:v>
                </c:pt>
                <c:pt idx="3240">
                  <c:v>45427</c:v>
                </c:pt>
                <c:pt idx="3241">
                  <c:v>45427.041666666664</c:v>
                </c:pt>
                <c:pt idx="3242">
                  <c:v>45427.083333333336</c:v>
                </c:pt>
                <c:pt idx="3243">
                  <c:v>45427.125</c:v>
                </c:pt>
                <c:pt idx="3244">
                  <c:v>45427.166666666664</c:v>
                </c:pt>
                <c:pt idx="3245">
                  <c:v>45427.208333333336</c:v>
                </c:pt>
                <c:pt idx="3246">
                  <c:v>45427.25</c:v>
                </c:pt>
                <c:pt idx="3247">
                  <c:v>45427.291666666664</c:v>
                </c:pt>
                <c:pt idx="3248">
                  <c:v>45427.333333333336</c:v>
                </c:pt>
                <c:pt idx="3249">
                  <c:v>45427.375</c:v>
                </c:pt>
                <c:pt idx="3250">
                  <c:v>45427.416666666664</c:v>
                </c:pt>
                <c:pt idx="3251">
                  <c:v>45427.458333333336</c:v>
                </c:pt>
                <c:pt idx="3252">
                  <c:v>45427.5</c:v>
                </c:pt>
                <c:pt idx="3253">
                  <c:v>45427.541666666664</c:v>
                </c:pt>
                <c:pt idx="3254">
                  <c:v>45427.583333333336</c:v>
                </c:pt>
                <c:pt idx="3255">
                  <c:v>45427.625</c:v>
                </c:pt>
                <c:pt idx="3256">
                  <c:v>45427.666666666664</c:v>
                </c:pt>
                <c:pt idx="3257">
                  <c:v>45427.708333333336</c:v>
                </c:pt>
                <c:pt idx="3258">
                  <c:v>45427.75</c:v>
                </c:pt>
                <c:pt idx="3259">
                  <c:v>45427.791666666664</c:v>
                </c:pt>
                <c:pt idx="3260">
                  <c:v>45427.833333333336</c:v>
                </c:pt>
                <c:pt idx="3261">
                  <c:v>45427.875</c:v>
                </c:pt>
                <c:pt idx="3262">
                  <c:v>45427.916666666664</c:v>
                </c:pt>
                <c:pt idx="3263">
                  <c:v>45427.958333333336</c:v>
                </c:pt>
                <c:pt idx="3264">
                  <c:v>45428</c:v>
                </c:pt>
                <c:pt idx="3265">
                  <c:v>45428.041666666664</c:v>
                </c:pt>
                <c:pt idx="3266">
                  <c:v>45428.083333333336</c:v>
                </c:pt>
                <c:pt idx="3267">
                  <c:v>45428.125</c:v>
                </c:pt>
                <c:pt idx="3268">
                  <c:v>45428.166666666664</c:v>
                </c:pt>
                <c:pt idx="3269">
                  <c:v>45428.208333333336</c:v>
                </c:pt>
                <c:pt idx="3270">
                  <c:v>45428.25</c:v>
                </c:pt>
                <c:pt idx="3271">
                  <c:v>45428.291666666664</c:v>
                </c:pt>
                <c:pt idx="3272">
                  <c:v>45428.333333333336</c:v>
                </c:pt>
                <c:pt idx="3273">
                  <c:v>45428.375</c:v>
                </c:pt>
                <c:pt idx="3274">
                  <c:v>45428.416666666664</c:v>
                </c:pt>
                <c:pt idx="3275">
                  <c:v>45428.458333333336</c:v>
                </c:pt>
                <c:pt idx="3276">
                  <c:v>45428.5</c:v>
                </c:pt>
                <c:pt idx="3277">
                  <c:v>45428.541666666664</c:v>
                </c:pt>
                <c:pt idx="3278">
                  <c:v>45428.583333333336</c:v>
                </c:pt>
                <c:pt idx="3279">
                  <c:v>45428.625</c:v>
                </c:pt>
                <c:pt idx="3280">
                  <c:v>45428.666666666664</c:v>
                </c:pt>
                <c:pt idx="3281">
                  <c:v>45428.708333333336</c:v>
                </c:pt>
                <c:pt idx="3282">
                  <c:v>45428.75</c:v>
                </c:pt>
                <c:pt idx="3283">
                  <c:v>45428.791666666664</c:v>
                </c:pt>
                <c:pt idx="3284">
                  <c:v>45428.833333333336</c:v>
                </c:pt>
                <c:pt idx="3285">
                  <c:v>45428.875</c:v>
                </c:pt>
                <c:pt idx="3286">
                  <c:v>45428.916666666664</c:v>
                </c:pt>
                <c:pt idx="3287">
                  <c:v>45428.958333333336</c:v>
                </c:pt>
                <c:pt idx="3288">
                  <c:v>45429</c:v>
                </c:pt>
                <c:pt idx="3289">
                  <c:v>45429.041666666664</c:v>
                </c:pt>
                <c:pt idx="3290">
                  <c:v>45429.083333333336</c:v>
                </c:pt>
                <c:pt idx="3291">
                  <c:v>45429.125</c:v>
                </c:pt>
                <c:pt idx="3292">
                  <c:v>45429.166666666664</c:v>
                </c:pt>
                <c:pt idx="3293">
                  <c:v>45429.208333333336</c:v>
                </c:pt>
                <c:pt idx="3294">
                  <c:v>45429.25</c:v>
                </c:pt>
                <c:pt idx="3295">
                  <c:v>45429.291666666664</c:v>
                </c:pt>
                <c:pt idx="3296">
                  <c:v>45429.333333333336</c:v>
                </c:pt>
                <c:pt idx="3297">
                  <c:v>45429.375</c:v>
                </c:pt>
                <c:pt idx="3298">
                  <c:v>45429.416666666664</c:v>
                </c:pt>
                <c:pt idx="3299">
                  <c:v>45429.458333333336</c:v>
                </c:pt>
                <c:pt idx="3300">
                  <c:v>45429.5</c:v>
                </c:pt>
                <c:pt idx="3301">
                  <c:v>45429.541666666664</c:v>
                </c:pt>
                <c:pt idx="3302">
                  <c:v>45429.583333333336</c:v>
                </c:pt>
                <c:pt idx="3303">
                  <c:v>45429.625</c:v>
                </c:pt>
                <c:pt idx="3304">
                  <c:v>45429.666666666664</c:v>
                </c:pt>
                <c:pt idx="3305">
                  <c:v>45429.708333333336</c:v>
                </c:pt>
                <c:pt idx="3306">
                  <c:v>45429.75</c:v>
                </c:pt>
                <c:pt idx="3307">
                  <c:v>45429.791666666664</c:v>
                </c:pt>
                <c:pt idx="3308">
                  <c:v>45429.833333333336</c:v>
                </c:pt>
                <c:pt idx="3309">
                  <c:v>45429.875</c:v>
                </c:pt>
                <c:pt idx="3310">
                  <c:v>45429.916666666664</c:v>
                </c:pt>
                <c:pt idx="3311">
                  <c:v>45429.958333333336</c:v>
                </c:pt>
                <c:pt idx="3312">
                  <c:v>45430</c:v>
                </c:pt>
                <c:pt idx="3313">
                  <c:v>45430.041666666664</c:v>
                </c:pt>
                <c:pt idx="3314">
                  <c:v>45430.083333333336</c:v>
                </c:pt>
                <c:pt idx="3315">
                  <c:v>45430.125</c:v>
                </c:pt>
                <c:pt idx="3316">
                  <c:v>45430.166666666664</c:v>
                </c:pt>
                <c:pt idx="3317">
                  <c:v>45430.208333333336</c:v>
                </c:pt>
                <c:pt idx="3318">
                  <c:v>45430.25</c:v>
                </c:pt>
                <c:pt idx="3319">
                  <c:v>45430.291666666664</c:v>
                </c:pt>
                <c:pt idx="3320">
                  <c:v>45430.333333333336</c:v>
                </c:pt>
                <c:pt idx="3321">
                  <c:v>45430.375</c:v>
                </c:pt>
                <c:pt idx="3322">
                  <c:v>45430.416666666664</c:v>
                </c:pt>
                <c:pt idx="3323">
                  <c:v>45430.458333333336</c:v>
                </c:pt>
                <c:pt idx="3324">
                  <c:v>45430.5</c:v>
                </c:pt>
                <c:pt idx="3325">
                  <c:v>45430.541666666664</c:v>
                </c:pt>
                <c:pt idx="3326">
                  <c:v>45430.583333333336</c:v>
                </c:pt>
                <c:pt idx="3327">
                  <c:v>45430.625</c:v>
                </c:pt>
                <c:pt idx="3328">
                  <c:v>45430.666666666664</c:v>
                </c:pt>
                <c:pt idx="3329">
                  <c:v>45430.708333333336</c:v>
                </c:pt>
                <c:pt idx="3330">
                  <c:v>45430.75</c:v>
                </c:pt>
                <c:pt idx="3331">
                  <c:v>45430.791666666664</c:v>
                </c:pt>
                <c:pt idx="3332">
                  <c:v>45430.833333333336</c:v>
                </c:pt>
                <c:pt idx="3333">
                  <c:v>45430.875</c:v>
                </c:pt>
                <c:pt idx="3334">
                  <c:v>45430.916666666664</c:v>
                </c:pt>
                <c:pt idx="3335">
                  <c:v>45430.958333333336</c:v>
                </c:pt>
                <c:pt idx="3336">
                  <c:v>45431</c:v>
                </c:pt>
                <c:pt idx="3337">
                  <c:v>45431.041666666664</c:v>
                </c:pt>
                <c:pt idx="3338">
                  <c:v>45431.083333333336</c:v>
                </c:pt>
                <c:pt idx="3339">
                  <c:v>45431.125</c:v>
                </c:pt>
                <c:pt idx="3340">
                  <c:v>45431.166666666664</c:v>
                </c:pt>
                <c:pt idx="3341">
                  <c:v>45431.208333333336</c:v>
                </c:pt>
                <c:pt idx="3342">
                  <c:v>45431.25</c:v>
                </c:pt>
                <c:pt idx="3343">
                  <c:v>45431.291666666664</c:v>
                </c:pt>
                <c:pt idx="3344">
                  <c:v>45431.333333333336</c:v>
                </c:pt>
                <c:pt idx="3345">
                  <c:v>45431.375</c:v>
                </c:pt>
                <c:pt idx="3346">
                  <c:v>45431.416666666664</c:v>
                </c:pt>
                <c:pt idx="3347">
                  <c:v>45431.458333333336</c:v>
                </c:pt>
                <c:pt idx="3348">
                  <c:v>45431.5</c:v>
                </c:pt>
                <c:pt idx="3349">
                  <c:v>45431.541666666664</c:v>
                </c:pt>
                <c:pt idx="3350">
                  <c:v>45431.583333333336</c:v>
                </c:pt>
                <c:pt idx="3351">
                  <c:v>45431.625</c:v>
                </c:pt>
                <c:pt idx="3352">
                  <c:v>45431.666666666664</c:v>
                </c:pt>
                <c:pt idx="3353">
                  <c:v>45431.708333333336</c:v>
                </c:pt>
                <c:pt idx="3354">
                  <c:v>45431.75</c:v>
                </c:pt>
                <c:pt idx="3355">
                  <c:v>45431.791666666664</c:v>
                </c:pt>
                <c:pt idx="3356">
                  <c:v>45431.833333333336</c:v>
                </c:pt>
                <c:pt idx="3357">
                  <c:v>45431.875</c:v>
                </c:pt>
                <c:pt idx="3358">
                  <c:v>45431.916666666664</c:v>
                </c:pt>
                <c:pt idx="3359">
                  <c:v>45431.958333333336</c:v>
                </c:pt>
                <c:pt idx="3360">
                  <c:v>45432</c:v>
                </c:pt>
                <c:pt idx="3361">
                  <c:v>45432.041666666664</c:v>
                </c:pt>
                <c:pt idx="3362">
                  <c:v>45432.083333333336</c:v>
                </c:pt>
                <c:pt idx="3363">
                  <c:v>45432.125</c:v>
                </c:pt>
                <c:pt idx="3364">
                  <c:v>45432.166666666664</c:v>
                </c:pt>
                <c:pt idx="3365">
                  <c:v>45432.208333333336</c:v>
                </c:pt>
                <c:pt idx="3366">
                  <c:v>45432.25</c:v>
                </c:pt>
                <c:pt idx="3367">
                  <c:v>45432.291666666664</c:v>
                </c:pt>
                <c:pt idx="3368">
                  <c:v>45432.333333333336</c:v>
                </c:pt>
                <c:pt idx="3369">
                  <c:v>45432.375</c:v>
                </c:pt>
                <c:pt idx="3370">
                  <c:v>45432.416666666664</c:v>
                </c:pt>
                <c:pt idx="3371">
                  <c:v>45432.458333333336</c:v>
                </c:pt>
                <c:pt idx="3372">
                  <c:v>45432.5</c:v>
                </c:pt>
                <c:pt idx="3373">
                  <c:v>45432.541666666664</c:v>
                </c:pt>
                <c:pt idx="3374">
                  <c:v>45432.583333333336</c:v>
                </c:pt>
                <c:pt idx="3375">
                  <c:v>45432.625</c:v>
                </c:pt>
                <c:pt idx="3376">
                  <c:v>45432.666666666664</c:v>
                </c:pt>
                <c:pt idx="3377">
                  <c:v>45432.708333333336</c:v>
                </c:pt>
                <c:pt idx="3378">
                  <c:v>45432.75</c:v>
                </c:pt>
                <c:pt idx="3379">
                  <c:v>45432.791666666664</c:v>
                </c:pt>
                <c:pt idx="3380">
                  <c:v>45432.833333333336</c:v>
                </c:pt>
                <c:pt idx="3381">
                  <c:v>45432.875</c:v>
                </c:pt>
                <c:pt idx="3382">
                  <c:v>45432.916666666664</c:v>
                </c:pt>
                <c:pt idx="3383">
                  <c:v>45432.958333333336</c:v>
                </c:pt>
                <c:pt idx="3384">
                  <c:v>45433</c:v>
                </c:pt>
                <c:pt idx="3385">
                  <c:v>45433.041666666664</c:v>
                </c:pt>
                <c:pt idx="3386">
                  <c:v>45433.083333333336</c:v>
                </c:pt>
                <c:pt idx="3387">
                  <c:v>45433.125</c:v>
                </c:pt>
                <c:pt idx="3388">
                  <c:v>45433.166666666664</c:v>
                </c:pt>
                <c:pt idx="3389">
                  <c:v>45433.208333333336</c:v>
                </c:pt>
                <c:pt idx="3390">
                  <c:v>45433.25</c:v>
                </c:pt>
                <c:pt idx="3391">
                  <c:v>45433.291666666664</c:v>
                </c:pt>
                <c:pt idx="3392">
                  <c:v>45433.333333333336</c:v>
                </c:pt>
                <c:pt idx="3393">
                  <c:v>45433.375</c:v>
                </c:pt>
                <c:pt idx="3394">
                  <c:v>45433.416666666664</c:v>
                </c:pt>
                <c:pt idx="3395">
                  <c:v>45433.458333333336</c:v>
                </c:pt>
                <c:pt idx="3396">
                  <c:v>45433.5</c:v>
                </c:pt>
                <c:pt idx="3397">
                  <c:v>45433.541666666664</c:v>
                </c:pt>
                <c:pt idx="3398">
                  <c:v>45433.583333333336</c:v>
                </c:pt>
                <c:pt idx="3399">
                  <c:v>45433.625</c:v>
                </c:pt>
                <c:pt idx="3400">
                  <c:v>45433.666666666664</c:v>
                </c:pt>
                <c:pt idx="3401">
                  <c:v>45433.708333333336</c:v>
                </c:pt>
                <c:pt idx="3402">
                  <c:v>45433.75</c:v>
                </c:pt>
                <c:pt idx="3403">
                  <c:v>45433.791666666664</c:v>
                </c:pt>
                <c:pt idx="3404">
                  <c:v>45433.833333333336</c:v>
                </c:pt>
                <c:pt idx="3405">
                  <c:v>45433.875</c:v>
                </c:pt>
                <c:pt idx="3406">
                  <c:v>45433.916666666664</c:v>
                </c:pt>
                <c:pt idx="3407">
                  <c:v>45433.958333333336</c:v>
                </c:pt>
                <c:pt idx="3408">
                  <c:v>45434</c:v>
                </c:pt>
                <c:pt idx="3409">
                  <c:v>45434.041666666664</c:v>
                </c:pt>
                <c:pt idx="3410">
                  <c:v>45434.083333333336</c:v>
                </c:pt>
                <c:pt idx="3411">
                  <c:v>45434.125</c:v>
                </c:pt>
                <c:pt idx="3412">
                  <c:v>45434.166666666664</c:v>
                </c:pt>
                <c:pt idx="3413">
                  <c:v>45434.208333333336</c:v>
                </c:pt>
                <c:pt idx="3414">
                  <c:v>45434.25</c:v>
                </c:pt>
                <c:pt idx="3415">
                  <c:v>45434.291666666664</c:v>
                </c:pt>
                <c:pt idx="3416">
                  <c:v>45434.333333333336</c:v>
                </c:pt>
                <c:pt idx="3417">
                  <c:v>45434.375</c:v>
                </c:pt>
                <c:pt idx="3418">
                  <c:v>45434.416666666664</c:v>
                </c:pt>
                <c:pt idx="3419">
                  <c:v>45434.458333333336</c:v>
                </c:pt>
                <c:pt idx="3420">
                  <c:v>45434.5</c:v>
                </c:pt>
                <c:pt idx="3421">
                  <c:v>45434.541666666664</c:v>
                </c:pt>
                <c:pt idx="3422">
                  <c:v>45434.583333333336</c:v>
                </c:pt>
                <c:pt idx="3423">
                  <c:v>45434.625</c:v>
                </c:pt>
                <c:pt idx="3424">
                  <c:v>45434.666666666664</c:v>
                </c:pt>
                <c:pt idx="3425">
                  <c:v>45434.708333333336</c:v>
                </c:pt>
                <c:pt idx="3426">
                  <c:v>45434.75</c:v>
                </c:pt>
                <c:pt idx="3427">
                  <c:v>45434.791666666664</c:v>
                </c:pt>
                <c:pt idx="3428">
                  <c:v>45434.833333333336</c:v>
                </c:pt>
                <c:pt idx="3429">
                  <c:v>45434.875</c:v>
                </c:pt>
                <c:pt idx="3430">
                  <c:v>45434.916666666664</c:v>
                </c:pt>
                <c:pt idx="3431">
                  <c:v>45434.958333333336</c:v>
                </c:pt>
                <c:pt idx="3432">
                  <c:v>45435</c:v>
                </c:pt>
                <c:pt idx="3433">
                  <c:v>45435.041666666664</c:v>
                </c:pt>
                <c:pt idx="3434">
                  <c:v>45435.083333333336</c:v>
                </c:pt>
                <c:pt idx="3435">
                  <c:v>45435.125</c:v>
                </c:pt>
                <c:pt idx="3436">
                  <c:v>45435.166666666664</c:v>
                </c:pt>
                <c:pt idx="3437">
                  <c:v>45435.208333333336</c:v>
                </c:pt>
                <c:pt idx="3438">
                  <c:v>45435.25</c:v>
                </c:pt>
                <c:pt idx="3439">
                  <c:v>45435.291666666664</c:v>
                </c:pt>
                <c:pt idx="3440">
                  <c:v>45435.333333333336</c:v>
                </c:pt>
                <c:pt idx="3441">
                  <c:v>45435.375</c:v>
                </c:pt>
                <c:pt idx="3442">
                  <c:v>45435.416666666664</c:v>
                </c:pt>
                <c:pt idx="3443">
                  <c:v>45435.458333333336</c:v>
                </c:pt>
                <c:pt idx="3444">
                  <c:v>45435.5</c:v>
                </c:pt>
                <c:pt idx="3445">
                  <c:v>45435.541666666664</c:v>
                </c:pt>
                <c:pt idx="3446">
                  <c:v>45435.583333333336</c:v>
                </c:pt>
                <c:pt idx="3447">
                  <c:v>45435.625</c:v>
                </c:pt>
                <c:pt idx="3448">
                  <c:v>45435.666666666664</c:v>
                </c:pt>
                <c:pt idx="3449">
                  <c:v>45435.708333333336</c:v>
                </c:pt>
                <c:pt idx="3450">
                  <c:v>45435.75</c:v>
                </c:pt>
                <c:pt idx="3451">
                  <c:v>45435.791666666664</c:v>
                </c:pt>
                <c:pt idx="3452">
                  <c:v>45435.833333333336</c:v>
                </c:pt>
                <c:pt idx="3453">
                  <c:v>45435.875</c:v>
                </c:pt>
                <c:pt idx="3454">
                  <c:v>45435.916666666664</c:v>
                </c:pt>
                <c:pt idx="3455">
                  <c:v>45435.958333333336</c:v>
                </c:pt>
                <c:pt idx="3456">
                  <c:v>45436</c:v>
                </c:pt>
                <c:pt idx="3457">
                  <c:v>45436.041666666664</c:v>
                </c:pt>
                <c:pt idx="3458">
                  <c:v>45436.083333333336</c:v>
                </c:pt>
                <c:pt idx="3459">
                  <c:v>45436.125</c:v>
                </c:pt>
                <c:pt idx="3460">
                  <c:v>45436.166666666664</c:v>
                </c:pt>
                <c:pt idx="3461">
                  <c:v>45436.208333333336</c:v>
                </c:pt>
                <c:pt idx="3462">
                  <c:v>45436.25</c:v>
                </c:pt>
                <c:pt idx="3463">
                  <c:v>45436.291666666664</c:v>
                </c:pt>
                <c:pt idx="3464">
                  <c:v>45436.333333333336</c:v>
                </c:pt>
                <c:pt idx="3465">
                  <c:v>45436.375</c:v>
                </c:pt>
                <c:pt idx="3466">
                  <c:v>45436.416666666664</c:v>
                </c:pt>
                <c:pt idx="3467">
                  <c:v>45436.458333333336</c:v>
                </c:pt>
                <c:pt idx="3468">
                  <c:v>45436.5</c:v>
                </c:pt>
                <c:pt idx="3469">
                  <c:v>45436.541666666664</c:v>
                </c:pt>
                <c:pt idx="3470">
                  <c:v>45436.583333333336</c:v>
                </c:pt>
                <c:pt idx="3471">
                  <c:v>45436.625</c:v>
                </c:pt>
                <c:pt idx="3472">
                  <c:v>45436.666666666664</c:v>
                </c:pt>
                <c:pt idx="3473">
                  <c:v>45436.708333333336</c:v>
                </c:pt>
                <c:pt idx="3474">
                  <c:v>45436.75</c:v>
                </c:pt>
                <c:pt idx="3475">
                  <c:v>45436.791666666664</c:v>
                </c:pt>
                <c:pt idx="3476">
                  <c:v>45436.833333333336</c:v>
                </c:pt>
                <c:pt idx="3477">
                  <c:v>45436.875</c:v>
                </c:pt>
                <c:pt idx="3478">
                  <c:v>45436.916666666664</c:v>
                </c:pt>
                <c:pt idx="3479">
                  <c:v>45436.958333333336</c:v>
                </c:pt>
                <c:pt idx="3480">
                  <c:v>45437</c:v>
                </c:pt>
                <c:pt idx="3481">
                  <c:v>45437.041666666664</c:v>
                </c:pt>
                <c:pt idx="3482">
                  <c:v>45437.083333333336</c:v>
                </c:pt>
                <c:pt idx="3483">
                  <c:v>45437.125</c:v>
                </c:pt>
                <c:pt idx="3484">
                  <c:v>45437.166666666664</c:v>
                </c:pt>
                <c:pt idx="3485">
                  <c:v>45437.208333333336</c:v>
                </c:pt>
                <c:pt idx="3486">
                  <c:v>45437.25</c:v>
                </c:pt>
                <c:pt idx="3487">
                  <c:v>45437.291666666664</c:v>
                </c:pt>
                <c:pt idx="3488">
                  <c:v>45437.333333333336</c:v>
                </c:pt>
                <c:pt idx="3489">
                  <c:v>45437.375</c:v>
                </c:pt>
                <c:pt idx="3490">
                  <c:v>45437.416666666664</c:v>
                </c:pt>
                <c:pt idx="3491">
                  <c:v>45437.458333333336</c:v>
                </c:pt>
                <c:pt idx="3492">
                  <c:v>45437.5</c:v>
                </c:pt>
                <c:pt idx="3493">
                  <c:v>45437.541666666664</c:v>
                </c:pt>
                <c:pt idx="3494">
                  <c:v>45437.583333333336</c:v>
                </c:pt>
                <c:pt idx="3495">
                  <c:v>45437.625</c:v>
                </c:pt>
                <c:pt idx="3496">
                  <c:v>45437.666666666664</c:v>
                </c:pt>
                <c:pt idx="3497">
                  <c:v>45437.708333333336</c:v>
                </c:pt>
                <c:pt idx="3498">
                  <c:v>45437.75</c:v>
                </c:pt>
                <c:pt idx="3499">
                  <c:v>45437.791666666664</c:v>
                </c:pt>
                <c:pt idx="3500">
                  <c:v>45437.833333333336</c:v>
                </c:pt>
                <c:pt idx="3501">
                  <c:v>45437.875</c:v>
                </c:pt>
                <c:pt idx="3502">
                  <c:v>45437.916666666664</c:v>
                </c:pt>
                <c:pt idx="3503">
                  <c:v>45437.958333333336</c:v>
                </c:pt>
                <c:pt idx="3504">
                  <c:v>45438</c:v>
                </c:pt>
                <c:pt idx="3505">
                  <c:v>45438.041666666664</c:v>
                </c:pt>
                <c:pt idx="3506">
                  <c:v>45438.083333333336</c:v>
                </c:pt>
                <c:pt idx="3507">
                  <c:v>45438.125</c:v>
                </c:pt>
                <c:pt idx="3508">
                  <c:v>45438.166666666664</c:v>
                </c:pt>
                <c:pt idx="3509">
                  <c:v>45438.208333333336</c:v>
                </c:pt>
                <c:pt idx="3510">
                  <c:v>45438.25</c:v>
                </c:pt>
                <c:pt idx="3511">
                  <c:v>45438.291666666664</c:v>
                </c:pt>
                <c:pt idx="3512">
                  <c:v>45438.333333333336</c:v>
                </c:pt>
                <c:pt idx="3513">
                  <c:v>45438.375</c:v>
                </c:pt>
                <c:pt idx="3514">
                  <c:v>45438.416666666664</c:v>
                </c:pt>
                <c:pt idx="3515">
                  <c:v>45438.458333333336</c:v>
                </c:pt>
                <c:pt idx="3516">
                  <c:v>45438.5</c:v>
                </c:pt>
                <c:pt idx="3517">
                  <c:v>45438.541666666664</c:v>
                </c:pt>
                <c:pt idx="3518">
                  <c:v>45438.583333333336</c:v>
                </c:pt>
                <c:pt idx="3519">
                  <c:v>45438.625</c:v>
                </c:pt>
                <c:pt idx="3520">
                  <c:v>45438.666666666664</c:v>
                </c:pt>
                <c:pt idx="3521">
                  <c:v>45438.708333333336</c:v>
                </c:pt>
                <c:pt idx="3522">
                  <c:v>45438.75</c:v>
                </c:pt>
                <c:pt idx="3523">
                  <c:v>45438.791666666664</c:v>
                </c:pt>
                <c:pt idx="3524">
                  <c:v>45438.833333333336</c:v>
                </c:pt>
                <c:pt idx="3525">
                  <c:v>45438.875</c:v>
                </c:pt>
                <c:pt idx="3526">
                  <c:v>45438.916666666664</c:v>
                </c:pt>
                <c:pt idx="3527">
                  <c:v>45438.958333333336</c:v>
                </c:pt>
                <c:pt idx="3528">
                  <c:v>45439</c:v>
                </c:pt>
                <c:pt idx="3529">
                  <c:v>45439.041666666664</c:v>
                </c:pt>
                <c:pt idx="3530">
                  <c:v>45439.083333333336</c:v>
                </c:pt>
                <c:pt idx="3531">
                  <c:v>45439.125</c:v>
                </c:pt>
                <c:pt idx="3532">
                  <c:v>45439.166666666664</c:v>
                </c:pt>
                <c:pt idx="3533">
                  <c:v>45439.208333333336</c:v>
                </c:pt>
                <c:pt idx="3534">
                  <c:v>45439.25</c:v>
                </c:pt>
                <c:pt idx="3535">
                  <c:v>45439.291666666664</c:v>
                </c:pt>
                <c:pt idx="3536">
                  <c:v>45439.333333333336</c:v>
                </c:pt>
                <c:pt idx="3537">
                  <c:v>45439.375</c:v>
                </c:pt>
                <c:pt idx="3538">
                  <c:v>45439.416666666664</c:v>
                </c:pt>
                <c:pt idx="3539">
                  <c:v>45439.458333333336</c:v>
                </c:pt>
                <c:pt idx="3540">
                  <c:v>45439.5</c:v>
                </c:pt>
                <c:pt idx="3541">
                  <c:v>45439.541666666664</c:v>
                </c:pt>
                <c:pt idx="3542">
                  <c:v>45439.583333333336</c:v>
                </c:pt>
                <c:pt idx="3543">
                  <c:v>45439.625</c:v>
                </c:pt>
                <c:pt idx="3544">
                  <c:v>45439.666666666664</c:v>
                </c:pt>
                <c:pt idx="3545">
                  <c:v>45439.708333333336</c:v>
                </c:pt>
                <c:pt idx="3546">
                  <c:v>45439.75</c:v>
                </c:pt>
                <c:pt idx="3547">
                  <c:v>45439.791666666664</c:v>
                </c:pt>
                <c:pt idx="3548">
                  <c:v>45439.833333333336</c:v>
                </c:pt>
                <c:pt idx="3549">
                  <c:v>45439.875</c:v>
                </c:pt>
                <c:pt idx="3550">
                  <c:v>45439.916666666664</c:v>
                </c:pt>
                <c:pt idx="3551">
                  <c:v>45439.958333333336</c:v>
                </c:pt>
                <c:pt idx="3552">
                  <c:v>45440</c:v>
                </c:pt>
                <c:pt idx="3553">
                  <c:v>45440.041666666664</c:v>
                </c:pt>
                <c:pt idx="3554">
                  <c:v>45440.083333333336</c:v>
                </c:pt>
                <c:pt idx="3555">
                  <c:v>45440.125</c:v>
                </c:pt>
                <c:pt idx="3556">
                  <c:v>45440.166666666664</c:v>
                </c:pt>
                <c:pt idx="3557">
                  <c:v>45440.208333333336</c:v>
                </c:pt>
                <c:pt idx="3558">
                  <c:v>45440.25</c:v>
                </c:pt>
                <c:pt idx="3559">
                  <c:v>45440.291666666664</c:v>
                </c:pt>
                <c:pt idx="3560">
                  <c:v>45440.333333333336</c:v>
                </c:pt>
                <c:pt idx="3561">
                  <c:v>45440.375</c:v>
                </c:pt>
                <c:pt idx="3562">
                  <c:v>45440.416666666664</c:v>
                </c:pt>
                <c:pt idx="3563">
                  <c:v>45440.458333333336</c:v>
                </c:pt>
                <c:pt idx="3564">
                  <c:v>45440.5</c:v>
                </c:pt>
                <c:pt idx="3565">
                  <c:v>45440.541666666664</c:v>
                </c:pt>
                <c:pt idx="3566">
                  <c:v>45440.583333333336</c:v>
                </c:pt>
                <c:pt idx="3567">
                  <c:v>45440.625</c:v>
                </c:pt>
                <c:pt idx="3568">
                  <c:v>45440.666666666664</c:v>
                </c:pt>
                <c:pt idx="3569">
                  <c:v>45440.708333333336</c:v>
                </c:pt>
                <c:pt idx="3570">
                  <c:v>45440.75</c:v>
                </c:pt>
                <c:pt idx="3571">
                  <c:v>45440.791666666664</c:v>
                </c:pt>
                <c:pt idx="3572">
                  <c:v>45440.833333333336</c:v>
                </c:pt>
                <c:pt idx="3573">
                  <c:v>45440.875</c:v>
                </c:pt>
                <c:pt idx="3574">
                  <c:v>45440.916666666664</c:v>
                </c:pt>
                <c:pt idx="3575">
                  <c:v>45440.958333333336</c:v>
                </c:pt>
                <c:pt idx="3576">
                  <c:v>45441</c:v>
                </c:pt>
                <c:pt idx="3577">
                  <c:v>45441.041666666664</c:v>
                </c:pt>
                <c:pt idx="3578">
                  <c:v>45441.083333333336</c:v>
                </c:pt>
                <c:pt idx="3579">
                  <c:v>45441.125</c:v>
                </c:pt>
                <c:pt idx="3580">
                  <c:v>45441.166666666664</c:v>
                </c:pt>
                <c:pt idx="3581">
                  <c:v>45441.208333333336</c:v>
                </c:pt>
                <c:pt idx="3582">
                  <c:v>45441.25</c:v>
                </c:pt>
                <c:pt idx="3583">
                  <c:v>45441.291666666664</c:v>
                </c:pt>
                <c:pt idx="3584">
                  <c:v>45441.333333333336</c:v>
                </c:pt>
                <c:pt idx="3585">
                  <c:v>45441.375</c:v>
                </c:pt>
                <c:pt idx="3586">
                  <c:v>45441.416666666664</c:v>
                </c:pt>
                <c:pt idx="3587">
                  <c:v>45441.458333333336</c:v>
                </c:pt>
                <c:pt idx="3588">
                  <c:v>45441.5</c:v>
                </c:pt>
                <c:pt idx="3589">
                  <c:v>45441.541666666664</c:v>
                </c:pt>
                <c:pt idx="3590">
                  <c:v>45441.583333333336</c:v>
                </c:pt>
                <c:pt idx="3591">
                  <c:v>45441.625</c:v>
                </c:pt>
                <c:pt idx="3592">
                  <c:v>45441.666666666664</c:v>
                </c:pt>
                <c:pt idx="3593">
                  <c:v>45441.708333333336</c:v>
                </c:pt>
                <c:pt idx="3594">
                  <c:v>45441.75</c:v>
                </c:pt>
                <c:pt idx="3595">
                  <c:v>45441.791666666664</c:v>
                </c:pt>
                <c:pt idx="3596">
                  <c:v>45441.833333333336</c:v>
                </c:pt>
                <c:pt idx="3597">
                  <c:v>45441.875</c:v>
                </c:pt>
                <c:pt idx="3598">
                  <c:v>45441.916666666664</c:v>
                </c:pt>
                <c:pt idx="3599">
                  <c:v>45441.958333333336</c:v>
                </c:pt>
                <c:pt idx="3600">
                  <c:v>45442</c:v>
                </c:pt>
                <c:pt idx="3601">
                  <c:v>45442.041666666664</c:v>
                </c:pt>
                <c:pt idx="3602">
                  <c:v>45442.083333333336</c:v>
                </c:pt>
                <c:pt idx="3603">
                  <c:v>45442.125</c:v>
                </c:pt>
                <c:pt idx="3604">
                  <c:v>45442.166666666664</c:v>
                </c:pt>
                <c:pt idx="3605">
                  <c:v>45442.208333333336</c:v>
                </c:pt>
                <c:pt idx="3606">
                  <c:v>45442.25</c:v>
                </c:pt>
                <c:pt idx="3607">
                  <c:v>45442.291666666664</c:v>
                </c:pt>
                <c:pt idx="3608">
                  <c:v>45442.333333333336</c:v>
                </c:pt>
                <c:pt idx="3609">
                  <c:v>45442.375</c:v>
                </c:pt>
                <c:pt idx="3610">
                  <c:v>45442.416666666664</c:v>
                </c:pt>
                <c:pt idx="3611">
                  <c:v>45442.458333333336</c:v>
                </c:pt>
                <c:pt idx="3612">
                  <c:v>45442.5</c:v>
                </c:pt>
                <c:pt idx="3613">
                  <c:v>45442.541666666664</c:v>
                </c:pt>
                <c:pt idx="3614">
                  <c:v>45442.583333333336</c:v>
                </c:pt>
                <c:pt idx="3615">
                  <c:v>45442.625</c:v>
                </c:pt>
                <c:pt idx="3616">
                  <c:v>45442.666666666664</c:v>
                </c:pt>
                <c:pt idx="3617">
                  <c:v>45442.708333333336</c:v>
                </c:pt>
                <c:pt idx="3618">
                  <c:v>45442.75</c:v>
                </c:pt>
                <c:pt idx="3619">
                  <c:v>45442.791666666664</c:v>
                </c:pt>
                <c:pt idx="3620">
                  <c:v>45442.833333333336</c:v>
                </c:pt>
                <c:pt idx="3621">
                  <c:v>45442.875</c:v>
                </c:pt>
                <c:pt idx="3622">
                  <c:v>45442.916666666664</c:v>
                </c:pt>
                <c:pt idx="3623">
                  <c:v>45442.958333333336</c:v>
                </c:pt>
                <c:pt idx="3624">
                  <c:v>45443</c:v>
                </c:pt>
                <c:pt idx="3625">
                  <c:v>45443.041666666664</c:v>
                </c:pt>
                <c:pt idx="3626">
                  <c:v>45443.083333333336</c:v>
                </c:pt>
                <c:pt idx="3627">
                  <c:v>45443.125</c:v>
                </c:pt>
                <c:pt idx="3628">
                  <c:v>45443.166666666664</c:v>
                </c:pt>
                <c:pt idx="3629">
                  <c:v>45443.208333333336</c:v>
                </c:pt>
                <c:pt idx="3630">
                  <c:v>45443.25</c:v>
                </c:pt>
                <c:pt idx="3631">
                  <c:v>45443.291666666664</c:v>
                </c:pt>
                <c:pt idx="3632">
                  <c:v>45443.333333333336</c:v>
                </c:pt>
                <c:pt idx="3633">
                  <c:v>45443.375</c:v>
                </c:pt>
                <c:pt idx="3634">
                  <c:v>45443.416666666664</c:v>
                </c:pt>
                <c:pt idx="3635">
                  <c:v>45443.458333333336</c:v>
                </c:pt>
                <c:pt idx="3636">
                  <c:v>45443.5</c:v>
                </c:pt>
                <c:pt idx="3637">
                  <c:v>45443.541666666664</c:v>
                </c:pt>
                <c:pt idx="3638">
                  <c:v>45443.583333333336</c:v>
                </c:pt>
                <c:pt idx="3639">
                  <c:v>45443.625</c:v>
                </c:pt>
                <c:pt idx="3640">
                  <c:v>45443.666666666664</c:v>
                </c:pt>
                <c:pt idx="3641">
                  <c:v>45443.708333333336</c:v>
                </c:pt>
                <c:pt idx="3642">
                  <c:v>45443.75</c:v>
                </c:pt>
                <c:pt idx="3643">
                  <c:v>45443.791666666664</c:v>
                </c:pt>
                <c:pt idx="3644">
                  <c:v>45443.833333333336</c:v>
                </c:pt>
                <c:pt idx="3645">
                  <c:v>45443.875</c:v>
                </c:pt>
                <c:pt idx="3646">
                  <c:v>45443.916666666664</c:v>
                </c:pt>
                <c:pt idx="3647">
                  <c:v>45443.958333333336</c:v>
                </c:pt>
                <c:pt idx="3648">
                  <c:v>45444</c:v>
                </c:pt>
                <c:pt idx="3649">
                  <c:v>45444.041666666664</c:v>
                </c:pt>
                <c:pt idx="3650">
                  <c:v>45444.083333333336</c:v>
                </c:pt>
                <c:pt idx="3651">
                  <c:v>45444.125</c:v>
                </c:pt>
                <c:pt idx="3652">
                  <c:v>45444.166666666664</c:v>
                </c:pt>
                <c:pt idx="3653">
                  <c:v>45444.208333333336</c:v>
                </c:pt>
                <c:pt idx="3654">
                  <c:v>45444.25</c:v>
                </c:pt>
                <c:pt idx="3655">
                  <c:v>45444.291666666664</c:v>
                </c:pt>
                <c:pt idx="3656">
                  <c:v>45444.333333333336</c:v>
                </c:pt>
                <c:pt idx="3657">
                  <c:v>45444.375</c:v>
                </c:pt>
                <c:pt idx="3658">
                  <c:v>45444.416666666664</c:v>
                </c:pt>
                <c:pt idx="3659">
                  <c:v>45444.458333333336</c:v>
                </c:pt>
                <c:pt idx="3660">
                  <c:v>45444.5</c:v>
                </c:pt>
                <c:pt idx="3661">
                  <c:v>45444.541666666664</c:v>
                </c:pt>
                <c:pt idx="3662">
                  <c:v>45444.583333333336</c:v>
                </c:pt>
                <c:pt idx="3663">
                  <c:v>45444.625</c:v>
                </c:pt>
                <c:pt idx="3664">
                  <c:v>45444.666666666664</c:v>
                </c:pt>
                <c:pt idx="3665">
                  <c:v>45444.708333333336</c:v>
                </c:pt>
                <c:pt idx="3666">
                  <c:v>45444.75</c:v>
                </c:pt>
                <c:pt idx="3667">
                  <c:v>45444.791666666664</c:v>
                </c:pt>
                <c:pt idx="3668">
                  <c:v>45444.833333333336</c:v>
                </c:pt>
                <c:pt idx="3669">
                  <c:v>45444.875</c:v>
                </c:pt>
                <c:pt idx="3670">
                  <c:v>45444.916666666664</c:v>
                </c:pt>
                <c:pt idx="3671">
                  <c:v>45444.958333333336</c:v>
                </c:pt>
                <c:pt idx="3672">
                  <c:v>45445</c:v>
                </c:pt>
                <c:pt idx="3673">
                  <c:v>45445.041666666664</c:v>
                </c:pt>
                <c:pt idx="3674">
                  <c:v>45445.083333333336</c:v>
                </c:pt>
                <c:pt idx="3675">
                  <c:v>45445.125</c:v>
                </c:pt>
                <c:pt idx="3676">
                  <c:v>45445.166666666664</c:v>
                </c:pt>
                <c:pt idx="3677">
                  <c:v>45445.208333333336</c:v>
                </c:pt>
                <c:pt idx="3678">
                  <c:v>45445.25</c:v>
                </c:pt>
                <c:pt idx="3679">
                  <c:v>45445.291666666664</c:v>
                </c:pt>
                <c:pt idx="3680">
                  <c:v>45445.333333333336</c:v>
                </c:pt>
                <c:pt idx="3681">
                  <c:v>45445.375</c:v>
                </c:pt>
                <c:pt idx="3682">
                  <c:v>45445.416666666664</c:v>
                </c:pt>
                <c:pt idx="3683">
                  <c:v>45445.458333333336</c:v>
                </c:pt>
                <c:pt idx="3684">
                  <c:v>45445.5</c:v>
                </c:pt>
                <c:pt idx="3685">
                  <c:v>45445.541666666664</c:v>
                </c:pt>
                <c:pt idx="3686">
                  <c:v>45445.583333333336</c:v>
                </c:pt>
                <c:pt idx="3687">
                  <c:v>45445.625</c:v>
                </c:pt>
                <c:pt idx="3688">
                  <c:v>45445.666666666664</c:v>
                </c:pt>
                <c:pt idx="3689">
                  <c:v>45445.708333333336</c:v>
                </c:pt>
                <c:pt idx="3690">
                  <c:v>45445.75</c:v>
                </c:pt>
                <c:pt idx="3691">
                  <c:v>45445.791666666664</c:v>
                </c:pt>
                <c:pt idx="3692">
                  <c:v>45445.833333333336</c:v>
                </c:pt>
                <c:pt idx="3693">
                  <c:v>45445.875</c:v>
                </c:pt>
                <c:pt idx="3694">
                  <c:v>45445.916666666664</c:v>
                </c:pt>
                <c:pt idx="3695">
                  <c:v>45445.958333333336</c:v>
                </c:pt>
                <c:pt idx="3696">
                  <c:v>45446</c:v>
                </c:pt>
                <c:pt idx="3697">
                  <c:v>45446.041666666664</c:v>
                </c:pt>
                <c:pt idx="3698">
                  <c:v>45446.083333333336</c:v>
                </c:pt>
                <c:pt idx="3699">
                  <c:v>45446.125</c:v>
                </c:pt>
                <c:pt idx="3700">
                  <c:v>45446.166666666664</c:v>
                </c:pt>
                <c:pt idx="3701">
                  <c:v>45446.208333333336</c:v>
                </c:pt>
                <c:pt idx="3702">
                  <c:v>45446.25</c:v>
                </c:pt>
                <c:pt idx="3703">
                  <c:v>45446.291666666664</c:v>
                </c:pt>
                <c:pt idx="3704">
                  <c:v>45446.333333333336</c:v>
                </c:pt>
                <c:pt idx="3705">
                  <c:v>45446.375</c:v>
                </c:pt>
                <c:pt idx="3706">
                  <c:v>45446.416666666664</c:v>
                </c:pt>
                <c:pt idx="3707">
                  <c:v>45446.458333333336</c:v>
                </c:pt>
                <c:pt idx="3708">
                  <c:v>45446.5</c:v>
                </c:pt>
                <c:pt idx="3709">
                  <c:v>45446.541666666664</c:v>
                </c:pt>
                <c:pt idx="3710">
                  <c:v>45446.583333333336</c:v>
                </c:pt>
                <c:pt idx="3711">
                  <c:v>45446.625</c:v>
                </c:pt>
                <c:pt idx="3712">
                  <c:v>45446.666666666664</c:v>
                </c:pt>
                <c:pt idx="3713">
                  <c:v>45446.708333333336</c:v>
                </c:pt>
                <c:pt idx="3714">
                  <c:v>45446.75</c:v>
                </c:pt>
                <c:pt idx="3715">
                  <c:v>45446.791666666664</c:v>
                </c:pt>
                <c:pt idx="3716">
                  <c:v>45446.833333333336</c:v>
                </c:pt>
                <c:pt idx="3717">
                  <c:v>45446.875</c:v>
                </c:pt>
                <c:pt idx="3718">
                  <c:v>45446.916666666664</c:v>
                </c:pt>
                <c:pt idx="3719">
                  <c:v>45446.958333333336</c:v>
                </c:pt>
                <c:pt idx="3720">
                  <c:v>45447</c:v>
                </c:pt>
                <c:pt idx="3721">
                  <c:v>45447.041666666664</c:v>
                </c:pt>
                <c:pt idx="3722">
                  <c:v>45447.083333333336</c:v>
                </c:pt>
                <c:pt idx="3723">
                  <c:v>45447.125</c:v>
                </c:pt>
                <c:pt idx="3724">
                  <c:v>45447.166666666664</c:v>
                </c:pt>
                <c:pt idx="3725">
                  <c:v>45447.208333333336</c:v>
                </c:pt>
                <c:pt idx="3726">
                  <c:v>45447.25</c:v>
                </c:pt>
                <c:pt idx="3727">
                  <c:v>45447.291666666664</c:v>
                </c:pt>
                <c:pt idx="3728">
                  <c:v>45447.333333333336</c:v>
                </c:pt>
                <c:pt idx="3729">
                  <c:v>45447.375</c:v>
                </c:pt>
                <c:pt idx="3730">
                  <c:v>45447.416666666664</c:v>
                </c:pt>
                <c:pt idx="3731">
                  <c:v>45447.458333333336</c:v>
                </c:pt>
                <c:pt idx="3732">
                  <c:v>45447.5</c:v>
                </c:pt>
                <c:pt idx="3733">
                  <c:v>45447.541666666664</c:v>
                </c:pt>
                <c:pt idx="3734">
                  <c:v>45447.583333333336</c:v>
                </c:pt>
                <c:pt idx="3735">
                  <c:v>45447.625</c:v>
                </c:pt>
                <c:pt idx="3736">
                  <c:v>45447.666666666664</c:v>
                </c:pt>
                <c:pt idx="3737">
                  <c:v>45447.708333333336</c:v>
                </c:pt>
                <c:pt idx="3738">
                  <c:v>45447.75</c:v>
                </c:pt>
                <c:pt idx="3739">
                  <c:v>45447.791666666664</c:v>
                </c:pt>
                <c:pt idx="3740">
                  <c:v>45447.833333333336</c:v>
                </c:pt>
                <c:pt idx="3741">
                  <c:v>45447.875</c:v>
                </c:pt>
                <c:pt idx="3742">
                  <c:v>45447.916666666664</c:v>
                </c:pt>
                <c:pt idx="3743">
                  <c:v>45447.958333333336</c:v>
                </c:pt>
                <c:pt idx="3744">
                  <c:v>45448</c:v>
                </c:pt>
                <c:pt idx="3745">
                  <c:v>45448.041666666664</c:v>
                </c:pt>
                <c:pt idx="3746">
                  <c:v>45448.083333333336</c:v>
                </c:pt>
                <c:pt idx="3747">
                  <c:v>45448.125</c:v>
                </c:pt>
                <c:pt idx="3748">
                  <c:v>45448.166666666664</c:v>
                </c:pt>
                <c:pt idx="3749">
                  <c:v>45448.208333333336</c:v>
                </c:pt>
                <c:pt idx="3750">
                  <c:v>45448.25</c:v>
                </c:pt>
                <c:pt idx="3751">
                  <c:v>45448.291666666664</c:v>
                </c:pt>
                <c:pt idx="3752">
                  <c:v>45448.333333333336</c:v>
                </c:pt>
                <c:pt idx="3753">
                  <c:v>45448.375</c:v>
                </c:pt>
                <c:pt idx="3754">
                  <c:v>45448.416666666664</c:v>
                </c:pt>
                <c:pt idx="3755">
                  <c:v>45448.458333333336</c:v>
                </c:pt>
                <c:pt idx="3756">
                  <c:v>45448.5</c:v>
                </c:pt>
                <c:pt idx="3757">
                  <c:v>45448.541666666664</c:v>
                </c:pt>
                <c:pt idx="3758">
                  <c:v>45448.583333333336</c:v>
                </c:pt>
                <c:pt idx="3759">
                  <c:v>45448.625</c:v>
                </c:pt>
                <c:pt idx="3760">
                  <c:v>45448.666666666664</c:v>
                </c:pt>
                <c:pt idx="3761">
                  <c:v>45448.708333333336</c:v>
                </c:pt>
                <c:pt idx="3762">
                  <c:v>45448.75</c:v>
                </c:pt>
                <c:pt idx="3763">
                  <c:v>45448.791666666664</c:v>
                </c:pt>
                <c:pt idx="3764">
                  <c:v>45448.833333333336</c:v>
                </c:pt>
                <c:pt idx="3765">
                  <c:v>45448.875</c:v>
                </c:pt>
                <c:pt idx="3766">
                  <c:v>45448.916666666664</c:v>
                </c:pt>
                <c:pt idx="3767">
                  <c:v>45448.958333333336</c:v>
                </c:pt>
                <c:pt idx="3768">
                  <c:v>45449</c:v>
                </c:pt>
                <c:pt idx="3769">
                  <c:v>45449.041666666664</c:v>
                </c:pt>
                <c:pt idx="3770">
                  <c:v>45449.083333333336</c:v>
                </c:pt>
                <c:pt idx="3771">
                  <c:v>45449.125</c:v>
                </c:pt>
                <c:pt idx="3772">
                  <c:v>45449.166666666664</c:v>
                </c:pt>
                <c:pt idx="3773">
                  <c:v>45449.208333333336</c:v>
                </c:pt>
                <c:pt idx="3774">
                  <c:v>45449.25</c:v>
                </c:pt>
                <c:pt idx="3775">
                  <c:v>45449.291666666664</c:v>
                </c:pt>
                <c:pt idx="3776">
                  <c:v>45449.333333333336</c:v>
                </c:pt>
                <c:pt idx="3777">
                  <c:v>45449.375</c:v>
                </c:pt>
                <c:pt idx="3778">
                  <c:v>45449.416666666664</c:v>
                </c:pt>
                <c:pt idx="3779">
                  <c:v>45449.458333333336</c:v>
                </c:pt>
                <c:pt idx="3780">
                  <c:v>45449.5</c:v>
                </c:pt>
                <c:pt idx="3781">
                  <c:v>45449.541666666664</c:v>
                </c:pt>
                <c:pt idx="3782">
                  <c:v>45449.583333333336</c:v>
                </c:pt>
                <c:pt idx="3783">
                  <c:v>45449.625</c:v>
                </c:pt>
                <c:pt idx="3784">
                  <c:v>45449.666666666664</c:v>
                </c:pt>
                <c:pt idx="3785">
                  <c:v>45449.708333333336</c:v>
                </c:pt>
                <c:pt idx="3786">
                  <c:v>45449.75</c:v>
                </c:pt>
                <c:pt idx="3787">
                  <c:v>45449.791666666664</c:v>
                </c:pt>
                <c:pt idx="3788">
                  <c:v>45449.833333333336</c:v>
                </c:pt>
                <c:pt idx="3789">
                  <c:v>45449.875</c:v>
                </c:pt>
                <c:pt idx="3790">
                  <c:v>45449.916666666664</c:v>
                </c:pt>
                <c:pt idx="3791">
                  <c:v>45449.958333333336</c:v>
                </c:pt>
                <c:pt idx="3792">
                  <c:v>45450</c:v>
                </c:pt>
                <c:pt idx="3793">
                  <c:v>45450.041666666664</c:v>
                </c:pt>
                <c:pt idx="3794">
                  <c:v>45450.083333333336</c:v>
                </c:pt>
                <c:pt idx="3795">
                  <c:v>45450.125</c:v>
                </c:pt>
                <c:pt idx="3796">
                  <c:v>45450.166666666664</c:v>
                </c:pt>
                <c:pt idx="3797">
                  <c:v>45450.208333333336</c:v>
                </c:pt>
                <c:pt idx="3798">
                  <c:v>45450.25</c:v>
                </c:pt>
                <c:pt idx="3799">
                  <c:v>45450.291666666664</c:v>
                </c:pt>
                <c:pt idx="3800">
                  <c:v>45450.333333333336</c:v>
                </c:pt>
                <c:pt idx="3801">
                  <c:v>45450.375</c:v>
                </c:pt>
                <c:pt idx="3802">
                  <c:v>45450.416666666664</c:v>
                </c:pt>
                <c:pt idx="3803">
                  <c:v>45450.458333333336</c:v>
                </c:pt>
                <c:pt idx="3804">
                  <c:v>45450.5</c:v>
                </c:pt>
                <c:pt idx="3805">
                  <c:v>45450.541666666664</c:v>
                </c:pt>
                <c:pt idx="3806">
                  <c:v>45450.583333333336</c:v>
                </c:pt>
                <c:pt idx="3807">
                  <c:v>45450.625</c:v>
                </c:pt>
                <c:pt idx="3808">
                  <c:v>45450.666666666664</c:v>
                </c:pt>
                <c:pt idx="3809">
                  <c:v>45450.708333333336</c:v>
                </c:pt>
                <c:pt idx="3810">
                  <c:v>45450.75</c:v>
                </c:pt>
                <c:pt idx="3811">
                  <c:v>45450.791666666664</c:v>
                </c:pt>
                <c:pt idx="3812">
                  <c:v>45450.833333333336</c:v>
                </c:pt>
                <c:pt idx="3813">
                  <c:v>45450.875</c:v>
                </c:pt>
                <c:pt idx="3814">
                  <c:v>45450.916666666664</c:v>
                </c:pt>
                <c:pt idx="3815">
                  <c:v>45450.958333333336</c:v>
                </c:pt>
                <c:pt idx="3816">
                  <c:v>45451</c:v>
                </c:pt>
                <c:pt idx="3817">
                  <c:v>45451.041666666664</c:v>
                </c:pt>
                <c:pt idx="3818">
                  <c:v>45451.083333333336</c:v>
                </c:pt>
                <c:pt idx="3819">
                  <c:v>45451.125</c:v>
                </c:pt>
                <c:pt idx="3820">
                  <c:v>45451.166666666664</c:v>
                </c:pt>
                <c:pt idx="3821">
                  <c:v>45451.208333333336</c:v>
                </c:pt>
                <c:pt idx="3822">
                  <c:v>45451.25</c:v>
                </c:pt>
                <c:pt idx="3823">
                  <c:v>45451.291666666664</c:v>
                </c:pt>
                <c:pt idx="3824">
                  <c:v>45451.333333333336</c:v>
                </c:pt>
                <c:pt idx="3825">
                  <c:v>45451.375</c:v>
                </c:pt>
                <c:pt idx="3826">
                  <c:v>45451.416666666664</c:v>
                </c:pt>
                <c:pt idx="3827">
                  <c:v>45451.458333333336</c:v>
                </c:pt>
                <c:pt idx="3828">
                  <c:v>45451.5</c:v>
                </c:pt>
                <c:pt idx="3829">
                  <c:v>45451.541666666664</c:v>
                </c:pt>
                <c:pt idx="3830">
                  <c:v>45451.583333333336</c:v>
                </c:pt>
                <c:pt idx="3831">
                  <c:v>45451.625</c:v>
                </c:pt>
                <c:pt idx="3832">
                  <c:v>45451.666666666664</c:v>
                </c:pt>
                <c:pt idx="3833">
                  <c:v>45451.708333333336</c:v>
                </c:pt>
                <c:pt idx="3834">
                  <c:v>45451.75</c:v>
                </c:pt>
                <c:pt idx="3835">
                  <c:v>45451.791666666664</c:v>
                </c:pt>
                <c:pt idx="3836">
                  <c:v>45451.833333333336</c:v>
                </c:pt>
                <c:pt idx="3837">
                  <c:v>45451.875</c:v>
                </c:pt>
                <c:pt idx="3838">
                  <c:v>45451.916666666664</c:v>
                </c:pt>
                <c:pt idx="3839">
                  <c:v>45451.958333333336</c:v>
                </c:pt>
                <c:pt idx="3840">
                  <c:v>45452</c:v>
                </c:pt>
                <c:pt idx="3841">
                  <c:v>45452.041666666664</c:v>
                </c:pt>
                <c:pt idx="3842">
                  <c:v>45452.083333333336</c:v>
                </c:pt>
                <c:pt idx="3843">
                  <c:v>45452.125</c:v>
                </c:pt>
                <c:pt idx="3844">
                  <c:v>45452.166666666664</c:v>
                </c:pt>
                <c:pt idx="3845">
                  <c:v>45452.208333333336</c:v>
                </c:pt>
                <c:pt idx="3846">
                  <c:v>45452.25</c:v>
                </c:pt>
                <c:pt idx="3847">
                  <c:v>45452.291666666664</c:v>
                </c:pt>
                <c:pt idx="3848">
                  <c:v>45452.333333333336</c:v>
                </c:pt>
                <c:pt idx="3849">
                  <c:v>45452.375</c:v>
                </c:pt>
                <c:pt idx="3850">
                  <c:v>45452.416666666664</c:v>
                </c:pt>
                <c:pt idx="3851">
                  <c:v>45452.458333333336</c:v>
                </c:pt>
                <c:pt idx="3852">
                  <c:v>45452.5</c:v>
                </c:pt>
                <c:pt idx="3853">
                  <c:v>45452.541666666664</c:v>
                </c:pt>
                <c:pt idx="3854">
                  <c:v>45452.583333333336</c:v>
                </c:pt>
                <c:pt idx="3855">
                  <c:v>45452.625</c:v>
                </c:pt>
                <c:pt idx="3856">
                  <c:v>45452.666666666664</c:v>
                </c:pt>
                <c:pt idx="3857">
                  <c:v>45452.708333333336</c:v>
                </c:pt>
                <c:pt idx="3858">
                  <c:v>45452.75</c:v>
                </c:pt>
                <c:pt idx="3859">
                  <c:v>45452.791666666664</c:v>
                </c:pt>
                <c:pt idx="3860">
                  <c:v>45452.833333333336</c:v>
                </c:pt>
                <c:pt idx="3861">
                  <c:v>45452.875</c:v>
                </c:pt>
                <c:pt idx="3862">
                  <c:v>45452.916666666664</c:v>
                </c:pt>
                <c:pt idx="3863">
                  <c:v>45452.958333333336</c:v>
                </c:pt>
                <c:pt idx="3864">
                  <c:v>45453</c:v>
                </c:pt>
                <c:pt idx="3865">
                  <c:v>45453.041666666664</c:v>
                </c:pt>
                <c:pt idx="3866">
                  <c:v>45453.083333333336</c:v>
                </c:pt>
                <c:pt idx="3867">
                  <c:v>45453.125</c:v>
                </c:pt>
                <c:pt idx="3868">
                  <c:v>45453.166666666664</c:v>
                </c:pt>
                <c:pt idx="3869">
                  <c:v>45453.208333333336</c:v>
                </c:pt>
                <c:pt idx="3870">
                  <c:v>45453.25</c:v>
                </c:pt>
                <c:pt idx="3871">
                  <c:v>45453.291666666664</c:v>
                </c:pt>
                <c:pt idx="3872">
                  <c:v>45453.333333333336</c:v>
                </c:pt>
                <c:pt idx="3873">
                  <c:v>45453.375</c:v>
                </c:pt>
                <c:pt idx="3874">
                  <c:v>45453.416666666664</c:v>
                </c:pt>
                <c:pt idx="3875">
                  <c:v>45453.458333333336</c:v>
                </c:pt>
                <c:pt idx="3876">
                  <c:v>45453.5</c:v>
                </c:pt>
                <c:pt idx="3877">
                  <c:v>45453.541666666664</c:v>
                </c:pt>
                <c:pt idx="3878">
                  <c:v>45453.583333333336</c:v>
                </c:pt>
                <c:pt idx="3879">
                  <c:v>45453.625</c:v>
                </c:pt>
                <c:pt idx="3880">
                  <c:v>45453.666666666664</c:v>
                </c:pt>
                <c:pt idx="3881">
                  <c:v>45453.708333333336</c:v>
                </c:pt>
                <c:pt idx="3882">
                  <c:v>45453.75</c:v>
                </c:pt>
                <c:pt idx="3883">
                  <c:v>45453.791666666664</c:v>
                </c:pt>
                <c:pt idx="3884">
                  <c:v>45453.833333333336</c:v>
                </c:pt>
                <c:pt idx="3885">
                  <c:v>45453.875</c:v>
                </c:pt>
                <c:pt idx="3886">
                  <c:v>45453.916666666664</c:v>
                </c:pt>
                <c:pt idx="3887">
                  <c:v>45453.958333333336</c:v>
                </c:pt>
                <c:pt idx="3888">
                  <c:v>45454</c:v>
                </c:pt>
                <c:pt idx="3889">
                  <c:v>45454.041666666664</c:v>
                </c:pt>
                <c:pt idx="3890">
                  <c:v>45454.083333333336</c:v>
                </c:pt>
                <c:pt idx="3891">
                  <c:v>45454.125</c:v>
                </c:pt>
                <c:pt idx="3892">
                  <c:v>45454.166666666664</c:v>
                </c:pt>
                <c:pt idx="3893">
                  <c:v>45454.208333333336</c:v>
                </c:pt>
                <c:pt idx="3894">
                  <c:v>45454.25</c:v>
                </c:pt>
                <c:pt idx="3895">
                  <c:v>45454.291666666664</c:v>
                </c:pt>
                <c:pt idx="3896">
                  <c:v>45454.333333333336</c:v>
                </c:pt>
                <c:pt idx="3897">
                  <c:v>45454.375</c:v>
                </c:pt>
                <c:pt idx="3898">
                  <c:v>45454.416666666664</c:v>
                </c:pt>
                <c:pt idx="3899">
                  <c:v>45454.458333333336</c:v>
                </c:pt>
                <c:pt idx="3900">
                  <c:v>45454.5</c:v>
                </c:pt>
                <c:pt idx="3901">
                  <c:v>45454.541666666664</c:v>
                </c:pt>
                <c:pt idx="3902">
                  <c:v>45454.583333333336</c:v>
                </c:pt>
                <c:pt idx="3903">
                  <c:v>45454.625</c:v>
                </c:pt>
                <c:pt idx="3904">
                  <c:v>45454.666666666664</c:v>
                </c:pt>
                <c:pt idx="3905">
                  <c:v>45454.708333333336</c:v>
                </c:pt>
                <c:pt idx="3906">
                  <c:v>45454.75</c:v>
                </c:pt>
                <c:pt idx="3907">
                  <c:v>45454.791666666664</c:v>
                </c:pt>
                <c:pt idx="3908">
                  <c:v>45454.833333333336</c:v>
                </c:pt>
                <c:pt idx="3909">
                  <c:v>45454.875</c:v>
                </c:pt>
                <c:pt idx="3910">
                  <c:v>45454.916666666664</c:v>
                </c:pt>
                <c:pt idx="3911">
                  <c:v>45454.958333333336</c:v>
                </c:pt>
                <c:pt idx="3912">
                  <c:v>45455</c:v>
                </c:pt>
                <c:pt idx="3913">
                  <c:v>45455.041666666664</c:v>
                </c:pt>
                <c:pt idx="3914">
                  <c:v>45455.083333333336</c:v>
                </c:pt>
                <c:pt idx="3915">
                  <c:v>45455.125</c:v>
                </c:pt>
                <c:pt idx="3916">
                  <c:v>45455.166666666664</c:v>
                </c:pt>
                <c:pt idx="3917">
                  <c:v>45455.208333333336</c:v>
                </c:pt>
                <c:pt idx="3918">
                  <c:v>45455.25</c:v>
                </c:pt>
                <c:pt idx="3919">
                  <c:v>45455.291666666664</c:v>
                </c:pt>
                <c:pt idx="3920">
                  <c:v>45455.333333333336</c:v>
                </c:pt>
                <c:pt idx="3921">
                  <c:v>45455.375</c:v>
                </c:pt>
                <c:pt idx="3922">
                  <c:v>45455.416666666664</c:v>
                </c:pt>
                <c:pt idx="3923">
                  <c:v>45455.458333333336</c:v>
                </c:pt>
                <c:pt idx="3924">
                  <c:v>45455.5</c:v>
                </c:pt>
                <c:pt idx="3925">
                  <c:v>45455.541666666664</c:v>
                </c:pt>
                <c:pt idx="3926">
                  <c:v>45455.583333333336</c:v>
                </c:pt>
                <c:pt idx="3927">
                  <c:v>45455.625</c:v>
                </c:pt>
                <c:pt idx="3928">
                  <c:v>45455.666666666664</c:v>
                </c:pt>
                <c:pt idx="3929">
                  <c:v>45455.708333333336</c:v>
                </c:pt>
                <c:pt idx="3930">
                  <c:v>45455.75</c:v>
                </c:pt>
                <c:pt idx="3931">
                  <c:v>45455.791666666664</c:v>
                </c:pt>
                <c:pt idx="3932">
                  <c:v>45455.833333333336</c:v>
                </c:pt>
                <c:pt idx="3933">
                  <c:v>45455.875</c:v>
                </c:pt>
                <c:pt idx="3934">
                  <c:v>45455.916666666664</c:v>
                </c:pt>
                <c:pt idx="3935">
                  <c:v>45455.958333333336</c:v>
                </c:pt>
                <c:pt idx="3936">
                  <c:v>45456</c:v>
                </c:pt>
                <c:pt idx="3937">
                  <c:v>45456.041666666664</c:v>
                </c:pt>
                <c:pt idx="3938">
                  <c:v>45456.083333333336</c:v>
                </c:pt>
                <c:pt idx="3939">
                  <c:v>45456.125</c:v>
                </c:pt>
                <c:pt idx="3940">
                  <c:v>45456.166666666664</c:v>
                </c:pt>
                <c:pt idx="3941">
                  <c:v>45456.208333333336</c:v>
                </c:pt>
                <c:pt idx="3942">
                  <c:v>45456.25</c:v>
                </c:pt>
                <c:pt idx="3943">
                  <c:v>45456.291666666664</c:v>
                </c:pt>
                <c:pt idx="3944">
                  <c:v>45456.333333333336</c:v>
                </c:pt>
                <c:pt idx="3945">
                  <c:v>45456.375</c:v>
                </c:pt>
                <c:pt idx="3946">
                  <c:v>45456.416666666664</c:v>
                </c:pt>
                <c:pt idx="3947">
                  <c:v>45456.458333333336</c:v>
                </c:pt>
                <c:pt idx="3948">
                  <c:v>45456.5</c:v>
                </c:pt>
                <c:pt idx="3949">
                  <c:v>45456.541666666664</c:v>
                </c:pt>
                <c:pt idx="3950">
                  <c:v>45456.583333333336</c:v>
                </c:pt>
                <c:pt idx="3951">
                  <c:v>45456.625</c:v>
                </c:pt>
                <c:pt idx="3952">
                  <c:v>45456.666666666664</c:v>
                </c:pt>
                <c:pt idx="3953">
                  <c:v>45456.708333333336</c:v>
                </c:pt>
                <c:pt idx="3954">
                  <c:v>45456.75</c:v>
                </c:pt>
                <c:pt idx="3955">
                  <c:v>45456.791666666664</c:v>
                </c:pt>
                <c:pt idx="3956">
                  <c:v>45456.833333333336</c:v>
                </c:pt>
                <c:pt idx="3957">
                  <c:v>45456.875</c:v>
                </c:pt>
                <c:pt idx="3958">
                  <c:v>45456.916666666664</c:v>
                </c:pt>
                <c:pt idx="3959">
                  <c:v>45456.958333333336</c:v>
                </c:pt>
                <c:pt idx="3960">
                  <c:v>45457</c:v>
                </c:pt>
                <c:pt idx="3961">
                  <c:v>45457.041666666664</c:v>
                </c:pt>
                <c:pt idx="3962">
                  <c:v>45457.083333333336</c:v>
                </c:pt>
                <c:pt idx="3963">
                  <c:v>45457.125</c:v>
                </c:pt>
                <c:pt idx="3964">
                  <c:v>45457.166666666664</c:v>
                </c:pt>
                <c:pt idx="3965">
                  <c:v>45457.208333333336</c:v>
                </c:pt>
                <c:pt idx="3966">
                  <c:v>45457.25</c:v>
                </c:pt>
                <c:pt idx="3967">
                  <c:v>45457.291666666664</c:v>
                </c:pt>
                <c:pt idx="3968">
                  <c:v>45457.333333333336</c:v>
                </c:pt>
                <c:pt idx="3969">
                  <c:v>45457.375</c:v>
                </c:pt>
                <c:pt idx="3970">
                  <c:v>45457.416666666664</c:v>
                </c:pt>
                <c:pt idx="3971">
                  <c:v>45457.458333333336</c:v>
                </c:pt>
                <c:pt idx="3972">
                  <c:v>45457.5</c:v>
                </c:pt>
                <c:pt idx="3973">
                  <c:v>45457.541666666664</c:v>
                </c:pt>
                <c:pt idx="3974">
                  <c:v>45457.583333333336</c:v>
                </c:pt>
                <c:pt idx="3975">
                  <c:v>45457.625</c:v>
                </c:pt>
                <c:pt idx="3976">
                  <c:v>45457.666666666664</c:v>
                </c:pt>
                <c:pt idx="3977">
                  <c:v>45457.708333333336</c:v>
                </c:pt>
                <c:pt idx="3978">
                  <c:v>45457.75</c:v>
                </c:pt>
                <c:pt idx="3979">
                  <c:v>45457.791666666664</c:v>
                </c:pt>
                <c:pt idx="3980">
                  <c:v>45457.833333333336</c:v>
                </c:pt>
                <c:pt idx="3981">
                  <c:v>45457.875</c:v>
                </c:pt>
                <c:pt idx="3982">
                  <c:v>45457.916666666664</c:v>
                </c:pt>
                <c:pt idx="3983">
                  <c:v>45457.958333333336</c:v>
                </c:pt>
                <c:pt idx="3984">
                  <c:v>45458</c:v>
                </c:pt>
                <c:pt idx="3985">
                  <c:v>45458.041666666664</c:v>
                </c:pt>
                <c:pt idx="3986">
                  <c:v>45458.083333333336</c:v>
                </c:pt>
                <c:pt idx="3987">
                  <c:v>45458.125</c:v>
                </c:pt>
                <c:pt idx="3988">
                  <c:v>45458.166666666664</c:v>
                </c:pt>
                <c:pt idx="3989">
                  <c:v>45458.208333333336</c:v>
                </c:pt>
                <c:pt idx="3990">
                  <c:v>45458.25</c:v>
                </c:pt>
                <c:pt idx="3991">
                  <c:v>45458.291666666664</c:v>
                </c:pt>
                <c:pt idx="3992">
                  <c:v>45458.333333333336</c:v>
                </c:pt>
                <c:pt idx="3993">
                  <c:v>45458.375</c:v>
                </c:pt>
                <c:pt idx="3994">
                  <c:v>45458.416666666664</c:v>
                </c:pt>
                <c:pt idx="3995">
                  <c:v>45458.458333333336</c:v>
                </c:pt>
                <c:pt idx="3996">
                  <c:v>45458.5</c:v>
                </c:pt>
                <c:pt idx="3997">
                  <c:v>45458.541666666664</c:v>
                </c:pt>
                <c:pt idx="3998">
                  <c:v>45458.583333333336</c:v>
                </c:pt>
                <c:pt idx="3999">
                  <c:v>45458.625</c:v>
                </c:pt>
                <c:pt idx="4000">
                  <c:v>45458.666666666664</c:v>
                </c:pt>
                <c:pt idx="4001">
                  <c:v>45458.708333333336</c:v>
                </c:pt>
                <c:pt idx="4002">
                  <c:v>45458.75</c:v>
                </c:pt>
                <c:pt idx="4003">
                  <c:v>45458.791666666664</c:v>
                </c:pt>
                <c:pt idx="4004">
                  <c:v>45458.833333333336</c:v>
                </c:pt>
                <c:pt idx="4005">
                  <c:v>45458.875</c:v>
                </c:pt>
                <c:pt idx="4006">
                  <c:v>45458.916666666664</c:v>
                </c:pt>
                <c:pt idx="4007">
                  <c:v>45458.958333333336</c:v>
                </c:pt>
                <c:pt idx="4008">
                  <c:v>45459</c:v>
                </c:pt>
                <c:pt idx="4009">
                  <c:v>45459.041666666664</c:v>
                </c:pt>
                <c:pt idx="4010">
                  <c:v>45459.083333333336</c:v>
                </c:pt>
                <c:pt idx="4011">
                  <c:v>45459.125</c:v>
                </c:pt>
                <c:pt idx="4012">
                  <c:v>45459.166666666664</c:v>
                </c:pt>
                <c:pt idx="4013">
                  <c:v>45459.208333333336</c:v>
                </c:pt>
                <c:pt idx="4014">
                  <c:v>45459.25</c:v>
                </c:pt>
                <c:pt idx="4015">
                  <c:v>45459.291666666664</c:v>
                </c:pt>
                <c:pt idx="4016">
                  <c:v>45459.333333333336</c:v>
                </c:pt>
                <c:pt idx="4017">
                  <c:v>45459.375</c:v>
                </c:pt>
                <c:pt idx="4018">
                  <c:v>45459.416666666664</c:v>
                </c:pt>
                <c:pt idx="4019">
                  <c:v>45459.458333333336</c:v>
                </c:pt>
                <c:pt idx="4020">
                  <c:v>45459.5</c:v>
                </c:pt>
                <c:pt idx="4021">
                  <c:v>45459.541666666664</c:v>
                </c:pt>
                <c:pt idx="4022">
                  <c:v>45459.583333333336</c:v>
                </c:pt>
                <c:pt idx="4023">
                  <c:v>45459.625</c:v>
                </c:pt>
                <c:pt idx="4024">
                  <c:v>45459.666666666664</c:v>
                </c:pt>
                <c:pt idx="4025">
                  <c:v>45459.708333333336</c:v>
                </c:pt>
                <c:pt idx="4026">
                  <c:v>45459.75</c:v>
                </c:pt>
                <c:pt idx="4027">
                  <c:v>45459.791666666664</c:v>
                </c:pt>
                <c:pt idx="4028">
                  <c:v>45459.833333333336</c:v>
                </c:pt>
                <c:pt idx="4029">
                  <c:v>45459.875</c:v>
                </c:pt>
                <c:pt idx="4030">
                  <c:v>45459.916666666664</c:v>
                </c:pt>
                <c:pt idx="4031">
                  <c:v>45459.958333333336</c:v>
                </c:pt>
                <c:pt idx="4032">
                  <c:v>45460</c:v>
                </c:pt>
                <c:pt idx="4033">
                  <c:v>45460.041666666664</c:v>
                </c:pt>
                <c:pt idx="4034">
                  <c:v>45460.083333333336</c:v>
                </c:pt>
                <c:pt idx="4035">
                  <c:v>45460.125</c:v>
                </c:pt>
                <c:pt idx="4036">
                  <c:v>45460.166666666664</c:v>
                </c:pt>
                <c:pt idx="4037">
                  <c:v>45460.208333333336</c:v>
                </c:pt>
                <c:pt idx="4038">
                  <c:v>45460.25</c:v>
                </c:pt>
                <c:pt idx="4039">
                  <c:v>45460.291666666664</c:v>
                </c:pt>
                <c:pt idx="4040">
                  <c:v>45460.333333333336</c:v>
                </c:pt>
                <c:pt idx="4041">
                  <c:v>45460.375</c:v>
                </c:pt>
                <c:pt idx="4042">
                  <c:v>45460.416666666664</c:v>
                </c:pt>
                <c:pt idx="4043">
                  <c:v>45460.458333333336</c:v>
                </c:pt>
                <c:pt idx="4044">
                  <c:v>45460.5</c:v>
                </c:pt>
                <c:pt idx="4045">
                  <c:v>45460.541666666664</c:v>
                </c:pt>
                <c:pt idx="4046">
                  <c:v>45460.583333333336</c:v>
                </c:pt>
                <c:pt idx="4047">
                  <c:v>45460.625</c:v>
                </c:pt>
                <c:pt idx="4048">
                  <c:v>45460.666666666664</c:v>
                </c:pt>
                <c:pt idx="4049">
                  <c:v>45460.708333333336</c:v>
                </c:pt>
                <c:pt idx="4050">
                  <c:v>45460.75</c:v>
                </c:pt>
                <c:pt idx="4051">
                  <c:v>45460.791666666664</c:v>
                </c:pt>
                <c:pt idx="4052">
                  <c:v>45460.833333333336</c:v>
                </c:pt>
                <c:pt idx="4053">
                  <c:v>45460.875</c:v>
                </c:pt>
                <c:pt idx="4054">
                  <c:v>45460.916666666664</c:v>
                </c:pt>
                <c:pt idx="4055">
                  <c:v>45460.958333333336</c:v>
                </c:pt>
                <c:pt idx="4056">
                  <c:v>45461</c:v>
                </c:pt>
                <c:pt idx="4057">
                  <c:v>45461.041666666664</c:v>
                </c:pt>
                <c:pt idx="4058">
                  <c:v>45461.083333333336</c:v>
                </c:pt>
                <c:pt idx="4059">
                  <c:v>45461.125</c:v>
                </c:pt>
                <c:pt idx="4060">
                  <c:v>45461.166666666664</c:v>
                </c:pt>
                <c:pt idx="4061">
                  <c:v>45461.208333333336</c:v>
                </c:pt>
                <c:pt idx="4062">
                  <c:v>45461.25</c:v>
                </c:pt>
                <c:pt idx="4063">
                  <c:v>45461.291666666664</c:v>
                </c:pt>
                <c:pt idx="4064">
                  <c:v>45461.333333333336</c:v>
                </c:pt>
                <c:pt idx="4065">
                  <c:v>45461.375</c:v>
                </c:pt>
                <c:pt idx="4066">
                  <c:v>45461.416666666664</c:v>
                </c:pt>
                <c:pt idx="4067">
                  <c:v>45461.458333333336</c:v>
                </c:pt>
                <c:pt idx="4068">
                  <c:v>45461.5</c:v>
                </c:pt>
                <c:pt idx="4069">
                  <c:v>45461.541666666664</c:v>
                </c:pt>
                <c:pt idx="4070">
                  <c:v>45461.583333333336</c:v>
                </c:pt>
                <c:pt idx="4071">
                  <c:v>45461.625</c:v>
                </c:pt>
                <c:pt idx="4072">
                  <c:v>45461.666666666664</c:v>
                </c:pt>
                <c:pt idx="4073">
                  <c:v>45461.708333333336</c:v>
                </c:pt>
                <c:pt idx="4074">
                  <c:v>45461.75</c:v>
                </c:pt>
                <c:pt idx="4075">
                  <c:v>45461.791666666664</c:v>
                </c:pt>
                <c:pt idx="4076">
                  <c:v>45461.833333333336</c:v>
                </c:pt>
                <c:pt idx="4077">
                  <c:v>45461.875</c:v>
                </c:pt>
                <c:pt idx="4078">
                  <c:v>45461.916666666664</c:v>
                </c:pt>
                <c:pt idx="4079">
                  <c:v>45461.958333333336</c:v>
                </c:pt>
                <c:pt idx="4080">
                  <c:v>45462</c:v>
                </c:pt>
                <c:pt idx="4081">
                  <c:v>45462.041666666664</c:v>
                </c:pt>
                <c:pt idx="4082">
                  <c:v>45462.083333333336</c:v>
                </c:pt>
                <c:pt idx="4083">
                  <c:v>45462.125</c:v>
                </c:pt>
                <c:pt idx="4084">
                  <c:v>45462.166666666664</c:v>
                </c:pt>
                <c:pt idx="4085">
                  <c:v>45462.208333333336</c:v>
                </c:pt>
                <c:pt idx="4086">
                  <c:v>45462.25</c:v>
                </c:pt>
                <c:pt idx="4087">
                  <c:v>45462.291666666664</c:v>
                </c:pt>
                <c:pt idx="4088">
                  <c:v>45462.333333333336</c:v>
                </c:pt>
                <c:pt idx="4089">
                  <c:v>45462.375</c:v>
                </c:pt>
                <c:pt idx="4090">
                  <c:v>45462.416666666664</c:v>
                </c:pt>
                <c:pt idx="4091">
                  <c:v>45462.458333333336</c:v>
                </c:pt>
                <c:pt idx="4092">
                  <c:v>45462.5</c:v>
                </c:pt>
                <c:pt idx="4093">
                  <c:v>45462.541666666664</c:v>
                </c:pt>
                <c:pt idx="4094">
                  <c:v>45462.583333333336</c:v>
                </c:pt>
                <c:pt idx="4095">
                  <c:v>45462.625</c:v>
                </c:pt>
                <c:pt idx="4096">
                  <c:v>45462.666666666664</c:v>
                </c:pt>
                <c:pt idx="4097">
                  <c:v>45462.708333333336</c:v>
                </c:pt>
                <c:pt idx="4098">
                  <c:v>45462.75</c:v>
                </c:pt>
                <c:pt idx="4099">
                  <c:v>45462.791666666664</c:v>
                </c:pt>
                <c:pt idx="4100">
                  <c:v>45462.833333333336</c:v>
                </c:pt>
                <c:pt idx="4101">
                  <c:v>45462.875</c:v>
                </c:pt>
                <c:pt idx="4102">
                  <c:v>45462.916666666664</c:v>
                </c:pt>
                <c:pt idx="4103">
                  <c:v>45462.958333333336</c:v>
                </c:pt>
                <c:pt idx="4104">
                  <c:v>45463</c:v>
                </c:pt>
                <c:pt idx="4105">
                  <c:v>45463.041666666664</c:v>
                </c:pt>
                <c:pt idx="4106">
                  <c:v>45463.083333333336</c:v>
                </c:pt>
                <c:pt idx="4107">
                  <c:v>45463.125</c:v>
                </c:pt>
                <c:pt idx="4108">
                  <c:v>45463.166666666664</c:v>
                </c:pt>
                <c:pt idx="4109">
                  <c:v>45463.208333333336</c:v>
                </c:pt>
                <c:pt idx="4110">
                  <c:v>45463.25</c:v>
                </c:pt>
                <c:pt idx="4111">
                  <c:v>45463.291666666664</c:v>
                </c:pt>
                <c:pt idx="4112">
                  <c:v>45463.333333333336</c:v>
                </c:pt>
                <c:pt idx="4113">
                  <c:v>45463.375</c:v>
                </c:pt>
                <c:pt idx="4114">
                  <c:v>45463.416666666664</c:v>
                </c:pt>
                <c:pt idx="4115">
                  <c:v>45463.458333333336</c:v>
                </c:pt>
                <c:pt idx="4116">
                  <c:v>45463.5</c:v>
                </c:pt>
                <c:pt idx="4117">
                  <c:v>45463.541666666664</c:v>
                </c:pt>
                <c:pt idx="4118">
                  <c:v>45463.583333333336</c:v>
                </c:pt>
                <c:pt idx="4119">
                  <c:v>45463.625</c:v>
                </c:pt>
                <c:pt idx="4120">
                  <c:v>45463.666666666664</c:v>
                </c:pt>
                <c:pt idx="4121">
                  <c:v>45463.708333333336</c:v>
                </c:pt>
                <c:pt idx="4122">
                  <c:v>45463.75</c:v>
                </c:pt>
                <c:pt idx="4123">
                  <c:v>45463.791666666664</c:v>
                </c:pt>
                <c:pt idx="4124">
                  <c:v>45463.833333333336</c:v>
                </c:pt>
                <c:pt idx="4125">
                  <c:v>45463.875</c:v>
                </c:pt>
                <c:pt idx="4126">
                  <c:v>45463.916666666664</c:v>
                </c:pt>
                <c:pt idx="4127">
                  <c:v>45463.958333333336</c:v>
                </c:pt>
                <c:pt idx="4128">
                  <c:v>45464</c:v>
                </c:pt>
                <c:pt idx="4129">
                  <c:v>45464.041666666664</c:v>
                </c:pt>
                <c:pt idx="4130">
                  <c:v>45464.083333333336</c:v>
                </c:pt>
                <c:pt idx="4131">
                  <c:v>45464.125</c:v>
                </c:pt>
                <c:pt idx="4132">
                  <c:v>45464.166666666664</c:v>
                </c:pt>
                <c:pt idx="4133">
                  <c:v>45464.208333333336</c:v>
                </c:pt>
                <c:pt idx="4134">
                  <c:v>45464.25</c:v>
                </c:pt>
                <c:pt idx="4135">
                  <c:v>45464.291666666664</c:v>
                </c:pt>
                <c:pt idx="4136">
                  <c:v>45464.333333333336</c:v>
                </c:pt>
                <c:pt idx="4137">
                  <c:v>45464.375</c:v>
                </c:pt>
                <c:pt idx="4138">
                  <c:v>45464.416666666664</c:v>
                </c:pt>
                <c:pt idx="4139">
                  <c:v>45464.458333333336</c:v>
                </c:pt>
                <c:pt idx="4140">
                  <c:v>45464.5</c:v>
                </c:pt>
                <c:pt idx="4141">
                  <c:v>45464.541666666664</c:v>
                </c:pt>
                <c:pt idx="4142">
                  <c:v>45464.583333333336</c:v>
                </c:pt>
                <c:pt idx="4143">
                  <c:v>45464.625</c:v>
                </c:pt>
                <c:pt idx="4144">
                  <c:v>45464.666666666664</c:v>
                </c:pt>
                <c:pt idx="4145">
                  <c:v>45464.708333333336</c:v>
                </c:pt>
                <c:pt idx="4146">
                  <c:v>45464.75</c:v>
                </c:pt>
                <c:pt idx="4147">
                  <c:v>45464.791666666664</c:v>
                </c:pt>
                <c:pt idx="4148">
                  <c:v>45464.833333333336</c:v>
                </c:pt>
                <c:pt idx="4149">
                  <c:v>45464.875</c:v>
                </c:pt>
                <c:pt idx="4150">
                  <c:v>45464.916666666664</c:v>
                </c:pt>
                <c:pt idx="4151">
                  <c:v>45464.958333333336</c:v>
                </c:pt>
                <c:pt idx="4152">
                  <c:v>45465</c:v>
                </c:pt>
                <c:pt idx="4153">
                  <c:v>45465.041666666664</c:v>
                </c:pt>
                <c:pt idx="4154">
                  <c:v>45465.083333333336</c:v>
                </c:pt>
                <c:pt idx="4155">
                  <c:v>45465.125</c:v>
                </c:pt>
                <c:pt idx="4156">
                  <c:v>45465.166666666664</c:v>
                </c:pt>
                <c:pt idx="4157">
                  <c:v>45465.208333333336</c:v>
                </c:pt>
                <c:pt idx="4158">
                  <c:v>45465.25</c:v>
                </c:pt>
                <c:pt idx="4159">
                  <c:v>45465.291666666664</c:v>
                </c:pt>
                <c:pt idx="4160">
                  <c:v>45465.333333333336</c:v>
                </c:pt>
                <c:pt idx="4161">
                  <c:v>45465.375</c:v>
                </c:pt>
                <c:pt idx="4162">
                  <c:v>45465.416666666664</c:v>
                </c:pt>
                <c:pt idx="4163">
                  <c:v>45465.458333333336</c:v>
                </c:pt>
                <c:pt idx="4164">
                  <c:v>45465.5</c:v>
                </c:pt>
                <c:pt idx="4165">
                  <c:v>45465.541666666664</c:v>
                </c:pt>
                <c:pt idx="4166">
                  <c:v>45465.583333333336</c:v>
                </c:pt>
                <c:pt idx="4167">
                  <c:v>45465.625</c:v>
                </c:pt>
                <c:pt idx="4168">
                  <c:v>45465.666666666664</c:v>
                </c:pt>
                <c:pt idx="4169">
                  <c:v>45465.708333333336</c:v>
                </c:pt>
                <c:pt idx="4170">
                  <c:v>45465.75</c:v>
                </c:pt>
                <c:pt idx="4171">
                  <c:v>45465.791666666664</c:v>
                </c:pt>
                <c:pt idx="4172">
                  <c:v>45465.833333333336</c:v>
                </c:pt>
                <c:pt idx="4173">
                  <c:v>45465.875</c:v>
                </c:pt>
                <c:pt idx="4174">
                  <c:v>45465.916666666664</c:v>
                </c:pt>
                <c:pt idx="4175">
                  <c:v>45465.958333333336</c:v>
                </c:pt>
                <c:pt idx="4176">
                  <c:v>45466</c:v>
                </c:pt>
                <c:pt idx="4177">
                  <c:v>45466.041666666664</c:v>
                </c:pt>
                <c:pt idx="4178">
                  <c:v>45466.083333333336</c:v>
                </c:pt>
                <c:pt idx="4179">
                  <c:v>45466.125</c:v>
                </c:pt>
                <c:pt idx="4180">
                  <c:v>45466.166666666664</c:v>
                </c:pt>
                <c:pt idx="4181">
                  <c:v>45466.208333333336</c:v>
                </c:pt>
                <c:pt idx="4182">
                  <c:v>45466.25</c:v>
                </c:pt>
                <c:pt idx="4183">
                  <c:v>45466.291666666664</c:v>
                </c:pt>
                <c:pt idx="4184">
                  <c:v>45466.333333333336</c:v>
                </c:pt>
                <c:pt idx="4185">
                  <c:v>45466.375</c:v>
                </c:pt>
                <c:pt idx="4186">
                  <c:v>45466.416666666664</c:v>
                </c:pt>
                <c:pt idx="4187">
                  <c:v>45466.458333333336</c:v>
                </c:pt>
                <c:pt idx="4188">
                  <c:v>45466.5</c:v>
                </c:pt>
                <c:pt idx="4189">
                  <c:v>45466.541666666664</c:v>
                </c:pt>
                <c:pt idx="4190">
                  <c:v>45466.583333333336</c:v>
                </c:pt>
                <c:pt idx="4191">
                  <c:v>45466.625</c:v>
                </c:pt>
                <c:pt idx="4192">
                  <c:v>45466.666666666664</c:v>
                </c:pt>
                <c:pt idx="4193">
                  <c:v>45466.708333333336</c:v>
                </c:pt>
                <c:pt idx="4194">
                  <c:v>45466.75</c:v>
                </c:pt>
                <c:pt idx="4195">
                  <c:v>45466.791666666664</c:v>
                </c:pt>
                <c:pt idx="4196">
                  <c:v>45466.833333333336</c:v>
                </c:pt>
                <c:pt idx="4197">
                  <c:v>45466.875</c:v>
                </c:pt>
                <c:pt idx="4198">
                  <c:v>45466.916666666664</c:v>
                </c:pt>
                <c:pt idx="4199">
                  <c:v>45466.958333333336</c:v>
                </c:pt>
                <c:pt idx="4200">
                  <c:v>45467</c:v>
                </c:pt>
                <c:pt idx="4201">
                  <c:v>45467.041666666664</c:v>
                </c:pt>
                <c:pt idx="4202">
                  <c:v>45467.083333333336</c:v>
                </c:pt>
                <c:pt idx="4203">
                  <c:v>45467.125</c:v>
                </c:pt>
                <c:pt idx="4204">
                  <c:v>45467.166666666664</c:v>
                </c:pt>
                <c:pt idx="4205">
                  <c:v>45467.208333333336</c:v>
                </c:pt>
                <c:pt idx="4206">
                  <c:v>45467.25</c:v>
                </c:pt>
                <c:pt idx="4207">
                  <c:v>45467.291666666664</c:v>
                </c:pt>
                <c:pt idx="4208">
                  <c:v>45467.333333333336</c:v>
                </c:pt>
                <c:pt idx="4209">
                  <c:v>45467.375</c:v>
                </c:pt>
                <c:pt idx="4210">
                  <c:v>45467.416666666664</c:v>
                </c:pt>
                <c:pt idx="4211">
                  <c:v>45467.458333333336</c:v>
                </c:pt>
                <c:pt idx="4212">
                  <c:v>45467.5</c:v>
                </c:pt>
                <c:pt idx="4213">
                  <c:v>45467.541666666664</c:v>
                </c:pt>
                <c:pt idx="4214">
                  <c:v>45467.583333333336</c:v>
                </c:pt>
                <c:pt idx="4215">
                  <c:v>45467.625</c:v>
                </c:pt>
                <c:pt idx="4216">
                  <c:v>45467.666666666664</c:v>
                </c:pt>
                <c:pt idx="4217">
                  <c:v>45467.708333333336</c:v>
                </c:pt>
                <c:pt idx="4218">
                  <c:v>45467.75</c:v>
                </c:pt>
                <c:pt idx="4219">
                  <c:v>45467.791666666664</c:v>
                </c:pt>
                <c:pt idx="4220">
                  <c:v>45467.833333333336</c:v>
                </c:pt>
                <c:pt idx="4221">
                  <c:v>45467.875</c:v>
                </c:pt>
                <c:pt idx="4222">
                  <c:v>45467.916666666664</c:v>
                </c:pt>
                <c:pt idx="4223">
                  <c:v>45467.958333333336</c:v>
                </c:pt>
                <c:pt idx="4224">
                  <c:v>45468</c:v>
                </c:pt>
                <c:pt idx="4225">
                  <c:v>45468.041666666664</c:v>
                </c:pt>
                <c:pt idx="4226">
                  <c:v>45468.083333333336</c:v>
                </c:pt>
                <c:pt idx="4227">
                  <c:v>45468.125</c:v>
                </c:pt>
                <c:pt idx="4228">
                  <c:v>45468.166666666664</c:v>
                </c:pt>
                <c:pt idx="4229">
                  <c:v>45468.208333333336</c:v>
                </c:pt>
                <c:pt idx="4230">
                  <c:v>45468.25</c:v>
                </c:pt>
                <c:pt idx="4231">
                  <c:v>45468.291666666664</c:v>
                </c:pt>
                <c:pt idx="4232">
                  <c:v>45468.333333333336</c:v>
                </c:pt>
                <c:pt idx="4233">
                  <c:v>45468.375</c:v>
                </c:pt>
                <c:pt idx="4234">
                  <c:v>45468.416666666664</c:v>
                </c:pt>
                <c:pt idx="4235">
                  <c:v>45468.458333333336</c:v>
                </c:pt>
                <c:pt idx="4236">
                  <c:v>45468.5</c:v>
                </c:pt>
                <c:pt idx="4237">
                  <c:v>45468.541666666664</c:v>
                </c:pt>
                <c:pt idx="4238">
                  <c:v>45468.583333333336</c:v>
                </c:pt>
                <c:pt idx="4239">
                  <c:v>45468.625</c:v>
                </c:pt>
                <c:pt idx="4240">
                  <c:v>45468.666666666664</c:v>
                </c:pt>
                <c:pt idx="4241">
                  <c:v>45468.708333333336</c:v>
                </c:pt>
                <c:pt idx="4242">
                  <c:v>45468.75</c:v>
                </c:pt>
                <c:pt idx="4243">
                  <c:v>45468.791666666664</c:v>
                </c:pt>
                <c:pt idx="4244">
                  <c:v>45468.833333333336</c:v>
                </c:pt>
                <c:pt idx="4245">
                  <c:v>45468.875</c:v>
                </c:pt>
                <c:pt idx="4246">
                  <c:v>45468.916666666664</c:v>
                </c:pt>
                <c:pt idx="4247">
                  <c:v>45468.958333333336</c:v>
                </c:pt>
                <c:pt idx="4248">
                  <c:v>45469</c:v>
                </c:pt>
                <c:pt idx="4249">
                  <c:v>45469.041666666664</c:v>
                </c:pt>
                <c:pt idx="4250">
                  <c:v>45469.083333333336</c:v>
                </c:pt>
                <c:pt idx="4251">
                  <c:v>45469.125</c:v>
                </c:pt>
                <c:pt idx="4252">
                  <c:v>45469.166666666664</c:v>
                </c:pt>
                <c:pt idx="4253">
                  <c:v>45469.208333333336</c:v>
                </c:pt>
                <c:pt idx="4254">
                  <c:v>45469.25</c:v>
                </c:pt>
                <c:pt idx="4255">
                  <c:v>45469.291666666664</c:v>
                </c:pt>
                <c:pt idx="4256">
                  <c:v>45469.333333333336</c:v>
                </c:pt>
                <c:pt idx="4257">
                  <c:v>45469.375</c:v>
                </c:pt>
                <c:pt idx="4258">
                  <c:v>45469.416666666664</c:v>
                </c:pt>
                <c:pt idx="4259">
                  <c:v>45469.458333333336</c:v>
                </c:pt>
                <c:pt idx="4260">
                  <c:v>45469.5</c:v>
                </c:pt>
                <c:pt idx="4261">
                  <c:v>45469.541666666664</c:v>
                </c:pt>
                <c:pt idx="4262">
                  <c:v>45469.583333333336</c:v>
                </c:pt>
                <c:pt idx="4263">
                  <c:v>45469.625</c:v>
                </c:pt>
                <c:pt idx="4264">
                  <c:v>45469.666666666664</c:v>
                </c:pt>
                <c:pt idx="4265">
                  <c:v>45469.708333333336</c:v>
                </c:pt>
                <c:pt idx="4266">
                  <c:v>45469.75</c:v>
                </c:pt>
                <c:pt idx="4267">
                  <c:v>45469.791666666664</c:v>
                </c:pt>
                <c:pt idx="4268">
                  <c:v>45469.833333333336</c:v>
                </c:pt>
                <c:pt idx="4269">
                  <c:v>45469.875</c:v>
                </c:pt>
                <c:pt idx="4270">
                  <c:v>45469.916666666664</c:v>
                </c:pt>
                <c:pt idx="4271">
                  <c:v>45469.958333333336</c:v>
                </c:pt>
                <c:pt idx="4272">
                  <c:v>45470</c:v>
                </c:pt>
                <c:pt idx="4273">
                  <c:v>45470.041666666664</c:v>
                </c:pt>
                <c:pt idx="4274">
                  <c:v>45470.083333333336</c:v>
                </c:pt>
                <c:pt idx="4275">
                  <c:v>45470.125</c:v>
                </c:pt>
                <c:pt idx="4276">
                  <c:v>45470.166666666664</c:v>
                </c:pt>
                <c:pt idx="4277">
                  <c:v>45470.208333333336</c:v>
                </c:pt>
                <c:pt idx="4278">
                  <c:v>45470.25</c:v>
                </c:pt>
                <c:pt idx="4279">
                  <c:v>45470.291666666664</c:v>
                </c:pt>
                <c:pt idx="4280">
                  <c:v>45470.333333333336</c:v>
                </c:pt>
                <c:pt idx="4281">
                  <c:v>45470.375</c:v>
                </c:pt>
                <c:pt idx="4282">
                  <c:v>45470.416666666664</c:v>
                </c:pt>
                <c:pt idx="4283">
                  <c:v>45470.458333333336</c:v>
                </c:pt>
                <c:pt idx="4284">
                  <c:v>45470.5</c:v>
                </c:pt>
                <c:pt idx="4285">
                  <c:v>45470.541666666664</c:v>
                </c:pt>
                <c:pt idx="4286">
                  <c:v>45470.583333333336</c:v>
                </c:pt>
                <c:pt idx="4287">
                  <c:v>45470.625</c:v>
                </c:pt>
                <c:pt idx="4288">
                  <c:v>45470.666666666664</c:v>
                </c:pt>
                <c:pt idx="4289">
                  <c:v>45470.708333333336</c:v>
                </c:pt>
                <c:pt idx="4290">
                  <c:v>45470.75</c:v>
                </c:pt>
                <c:pt idx="4291">
                  <c:v>45470.791666666664</c:v>
                </c:pt>
                <c:pt idx="4292">
                  <c:v>45470.833333333336</c:v>
                </c:pt>
                <c:pt idx="4293">
                  <c:v>45470.875</c:v>
                </c:pt>
                <c:pt idx="4294">
                  <c:v>45470.916666666664</c:v>
                </c:pt>
                <c:pt idx="4295">
                  <c:v>45470.958333333336</c:v>
                </c:pt>
                <c:pt idx="4296">
                  <c:v>45471</c:v>
                </c:pt>
                <c:pt idx="4297">
                  <c:v>45471.041666666664</c:v>
                </c:pt>
                <c:pt idx="4298">
                  <c:v>45471.083333333336</c:v>
                </c:pt>
                <c:pt idx="4299">
                  <c:v>45471.125</c:v>
                </c:pt>
                <c:pt idx="4300">
                  <c:v>45471.166666666664</c:v>
                </c:pt>
                <c:pt idx="4301">
                  <c:v>45471.208333333336</c:v>
                </c:pt>
                <c:pt idx="4302">
                  <c:v>45471.25</c:v>
                </c:pt>
                <c:pt idx="4303">
                  <c:v>45471.291666666664</c:v>
                </c:pt>
                <c:pt idx="4304">
                  <c:v>45471.333333333336</c:v>
                </c:pt>
                <c:pt idx="4305">
                  <c:v>45471.375</c:v>
                </c:pt>
                <c:pt idx="4306">
                  <c:v>45471.416666666664</c:v>
                </c:pt>
                <c:pt idx="4307">
                  <c:v>45471.458333333336</c:v>
                </c:pt>
                <c:pt idx="4308">
                  <c:v>45471.5</c:v>
                </c:pt>
                <c:pt idx="4309">
                  <c:v>45471.541666666664</c:v>
                </c:pt>
                <c:pt idx="4310">
                  <c:v>45471.583333333336</c:v>
                </c:pt>
                <c:pt idx="4311">
                  <c:v>45471.625</c:v>
                </c:pt>
                <c:pt idx="4312">
                  <c:v>45471.666666666664</c:v>
                </c:pt>
                <c:pt idx="4313">
                  <c:v>45471.708333333336</c:v>
                </c:pt>
                <c:pt idx="4314">
                  <c:v>45471.75</c:v>
                </c:pt>
                <c:pt idx="4315">
                  <c:v>45471.791666666664</c:v>
                </c:pt>
                <c:pt idx="4316">
                  <c:v>45471.833333333336</c:v>
                </c:pt>
                <c:pt idx="4317">
                  <c:v>45471.875</c:v>
                </c:pt>
                <c:pt idx="4318">
                  <c:v>45471.916666666664</c:v>
                </c:pt>
                <c:pt idx="4319">
                  <c:v>45471.958333333336</c:v>
                </c:pt>
                <c:pt idx="4320">
                  <c:v>45472</c:v>
                </c:pt>
                <c:pt idx="4321">
                  <c:v>45472.041666666664</c:v>
                </c:pt>
                <c:pt idx="4322">
                  <c:v>45472.083333333336</c:v>
                </c:pt>
                <c:pt idx="4323">
                  <c:v>45472.125</c:v>
                </c:pt>
                <c:pt idx="4324">
                  <c:v>45472.166666666664</c:v>
                </c:pt>
                <c:pt idx="4325">
                  <c:v>45472.208333333336</c:v>
                </c:pt>
                <c:pt idx="4326">
                  <c:v>45472.25</c:v>
                </c:pt>
                <c:pt idx="4327">
                  <c:v>45472.291666666664</c:v>
                </c:pt>
                <c:pt idx="4328">
                  <c:v>45472.333333333336</c:v>
                </c:pt>
                <c:pt idx="4329">
                  <c:v>45472.375</c:v>
                </c:pt>
                <c:pt idx="4330">
                  <c:v>45472.416666666664</c:v>
                </c:pt>
                <c:pt idx="4331">
                  <c:v>45472.458333333336</c:v>
                </c:pt>
                <c:pt idx="4332">
                  <c:v>45472.5</c:v>
                </c:pt>
                <c:pt idx="4333">
                  <c:v>45472.541666666664</c:v>
                </c:pt>
                <c:pt idx="4334">
                  <c:v>45472.583333333336</c:v>
                </c:pt>
                <c:pt idx="4335">
                  <c:v>45472.625</c:v>
                </c:pt>
                <c:pt idx="4336">
                  <c:v>45472.666666666664</c:v>
                </c:pt>
                <c:pt idx="4337">
                  <c:v>45472.708333333336</c:v>
                </c:pt>
                <c:pt idx="4338">
                  <c:v>45472.75</c:v>
                </c:pt>
                <c:pt idx="4339">
                  <c:v>45472.791666666664</c:v>
                </c:pt>
                <c:pt idx="4340">
                  <c:v>45472.833333333336</c:v>
                </c:pt>
                <c:pt idx="4341">
                  <c:v>45472.875</c:v>
                </c:pt>
                <c:pt idx="4342">
                  <c:v>45472.916666666664</c:v>
                </c:pt>
                <c:pt idx="4343">
                  <c:v>45472.958333333336</c:v>
                </c:pt>
                <c:pt idx="4344">
                  <c:v>45473</c:v>
                </c:pt>
                <c:pt idx="4345">
                  <c:v>45473.041666666664</c:v>
                </c:pt>
                <c:pt idx="4346">
                  <c:v>45473.083333333336</c:v>
                </c:pt>
                <c:pt idx="4347">
                  <c:v>45473.125</c:v>
                </c:pt>
                <c:pt idx="4348">
                  <c:v>45473.166666666664</c:v>
                </c:pt>
                <c:pt idx="4349">
                  <c:v>45473.208333333336</c:v>
                </c:pt>
                <c:pt idx="4350">
                  <c:v>45473.25</c:v>
                </c:pt>
                <c:pt idx="4351">
                  <c:v>45473.291666666664</c:v>
                </c:pt>
                <c:pt idx="4352">
                  <c:v>45473.333333333336</c:v>
                </c:pt>
                <c:pt idx="4353">
                  <c:v>45473.375</c:v>
                </c:pt>
                <c:pt idx="4354">
                  <c:v>45473.416666666664</c:v>
                </c:pt>
                <c:pt idx="4355">
                  <c:v>45473.458333333336</c:v>
                </c:pt>
                <c:pt idx="4356">
                  <c:v>45473.5</c:v>
                </c:pt>
                <c:pt idx="4357">
                  <c:v>45473.541666666664</c:v>
                </c:pt>
                <c:pt idx="4358">
                  <c:v>45473.583333333336</c:v>
                </c:pt>
                <c:pt idx="4359">
                  <c:v>45473.625</c:v>
                </c:pt>
                <c:pt idx="4360">
                  <c:v>45473.666666666664</c:v>
                </c:pt>
                <c:pt idx="4361">
                  <c:v>45473.708333333336</c:v>
                </c:pt>
                <c:pt idx="4362">
                  <c:v>45473.75</c:v>
                </c:pt>
                <c:pt idx="4363">
                  <c:v>45473.791666666664</c:v>
                </c:pt>
                <c:pt idx="4364">
                  <c:v>45473.833333333336</c:v>
                </c:pt>
                <c:pt idx="4365">
                  <c:v>45473.875</c:v>
                </c:pt>
                <c:pt idx="4366">
                  <c:v>45473.916666666664</c:v>
                </c:pt>
                <c:pt idx="4367">
                  <c:v>45473.958333333336</c:v>
                </c:pt>
                <c:pt idx="4368">
                  <c:v>45474</c:v>
                </c:pt>
                <c:pt idx="4369">
                  <c:v>45474.041666666664</c:v>
                </c:pt>
                <c:pt idx="4370">
                  <c:v>45474.083333333336</c:v>
                </c:pt>
                <c:pt idx="4371">
                  <c:v>45474.125</c:v>
                </c:pt>
                <c:pt idx="4372">
                  <c:v>45474.166666666664</c:v>
                </c:pt>
                <c:pt idx="4373">
                  <c:v>45474.208333333336</c:v>
                </c:pt>
                <c:pt idx="4374">
                  <c:v>45474.25</c:v>
                </c:pt>
                <c:pt idx="4375">
                  <c:v>45474.291666666664</c:v>
                </c:pt>
                <c:pt idx="4376">
                  <c:v>45474.333333333336</c:v>
                </c:pt>
                <c:pt idx="4377">
                  <c:v>45474.375</c:v>
                </c:pt>
                <c:pt idx="4378">
                  <c:v>45474.416666666664</c:v>
                </c:pt>
                <c:pt idx="4379">
                  <c:v>45474.458333333336</c:v>
                </c:pt>
                <c:pt idx="4380">
                  <c:v>45474.5</c:v>
                </c:pt>
                <c:pt idx="4381">
                  <c:v>45474.541666666664</c:v>
                </c:pt>
                <c:pt idx="4382">
                  <c:v>45474.583333333336</c:v>
                </c:pt>
                <c:pt idx="4383">
                  <c:v>45474.625</c:v>
                </c:pt>
                <c:pt idx="4384">
                  <c:v>45474.666666666664</c:v>
                </c:pt>
                <c:pt idx="4385">
                  <c:v>45474.708333333336</c:v>
                </c:pt>
                <c:pt idx="4386">
                  <c:v>45474.75</c:v>
                </c:pt>
                <c:pt idx="4387">
                  <c:v>45474.791666666664</c:v>
                </c:pt>
                <c:pt idx="4388">
                  <c:v>45474.833333333336</c:v>
                </c:pt>
                <c:pt idx="4389">
                  <c:v>45474.875</c:v>
                </c:pt>
                <c:pt idx="4390">
                  <c:v>45474.916666666664</c:v>
                </c:pt>
                <c:pt idx="4391">
                  <c:v>45474.958333333336</c:v>
                </c:pt>
                <c:pt idx="4392">
                  <c:v>45475</c:v>
                </c:pt>
                <c:pt idx="4393">
                  <c:v>45475.041666666664</c:v>
                </c:pt>
                <c:pt idx="4394">
                  <c:v>45475.083333333336</c:v>
                </c:pt>
                <c:pt idx="4395">
                  <c:v>45475.125</c:v>
                </c:pt>
                <c:pt idx="4396">
                  <c:v>45475.166666666664</c:v>
                </c:pt>
                <c:pt idx="4397">
                  <c:v>45475.208333333336</c:v>
                </c:pt>
                <c:pt idx="4398">
                  <c:v>45475.25</c:v>
                </c:pt>
                <c:pt idx="4399">
                  <c:v>45475.291666666664</c:v>
                </c:pt>
                <c:pt idx="4400">
                  <c:v>45475.333333333336</c:v>
                </c:pt>
                <c:pt idx="4401">
                  <c:v>45475.375</c:v>
                </c:pt>
                <c:pt idx="4402">
                  <c:v>45475.416666666664</c:v>
                </c:pt>
                <c:pt idx="4403">
                  <c:v>45475.458333333336</c:v>
                </c:pt>
                <c:pt idx="4404">
                  <c:v>45475.5</c:v>
                </c:pt>
                <c:pt idx="4405">
                  <c:v>45475.541666666664</c:v>
                </c:pt>
                <c:pt idx="4406">
                  <c:v>45475.583333333336</c:v>
                </c:pt>
                <c:pt idx="4407">
                  <c:v>45475.625</c:v>
                </c:pt>
                <c:pt idx="4408">
                  <c:v>45475.666666666664</c:v>
                </c:pt>
                <c:pt idx="4409">
                  <c:v>45475.708333333336</c:v>
                </c:pt>
                <c:pt idx="4410">
                  <c:v>45475.75</c:v>
                </c:pt>
                <c:pt idx="4411">
                  <c:v>45475.791666666664</c:v>
                </c:pt>
                <c:pt idx="4412">
                  <c:v>45475.833333333336</c:v>
                </c:pt>
                <c:pt idx="4413">
                  <c:v>45475.875</c:v>
                </c:pt>
                <c:pt idx="4414">
                  <c:v>45475.916666666664</c:v>
                </c:pt>
                <c:pt idx="4415">
                  <c:v>45475.958333333336</c:v>
                </c:pt>
                <c:pt idx="4416">
                  <c:v>45476</c:v>
                </c:pt>
                <c:pt idx="4417">
                  <c:v>45476.041666666664</c:v>
                </c:pt>
                <c:pt idx="4418">
                  <c:v>45476.083333333336</c:v>
                </c:pt>
                <c:pt idx="4419">
                  <c:v>45476.125</c:v>
                </c:pt>
                <c:pt idx="4420">
                  <c:v>45476.166666666664</c:v>
                </c:pt>
                <c:pt idx="4421">
                  <c:v>45476.208333333336</c:v>
                </c:pt>
                <c:pt idx="4422">
                  <c:v>45476.25</c:v>
                </c:pt>
                <c:pt idx="4423">
                  <c:v>45476.291666666664</c:v>
                </c:pt>
                <c:pt idx="4424">
                  <c:v>45476.333333333336</c:v>
                </c:pt>
                <c:pt idx="4425">
                  <c:v>45476.375</c:v>
                </c:pt>
                <c:pt idx="4426">
                  <c:v>45476.416666666664</c:v>
                </c:pt>
                <c:pt idx="4427">
                  <c:v>45476.458333333336</c:v>
                </c:pt>
                <c:pt idx="4428">
                  <c:v>45476.5</c:v>
                </c:pt>
                <c:pt idx="4429">
                  <c:v>45476.541666666664</c:v>
                </c:pt>
                <c:pt idx="4430">
                  <c:v>45476.583333333336</c:v>
                </c:pt>
                <c:pt idx="4431">
                  <c:v>45476.625</c:v>
                </c:pt>
                <c:pt idx="4432">
                  <c:v>45476.666666666664</c:v>
                </c:pt>
                <c:pt idx="4433">
                  <c:v>45476.708333333336</c:v>
                </c:pt>
                <c:pt idx="4434">
                  <c:v>45476.75</c:v>
                </c:pt>
                <c:pt idx="4435">
                  <c:v>45476.791666666664</c:v>
                </c:pt>
                <c:pt idx="4436">
                  <c:v>45476.833333333336</c:v>
                </c:pt>
                <c:pt idx="4437">
                  <c:v>45476.875</c:v>
                </c:pt>
                <c:pt idx="4438">
                  <c:v>45476.916666666664</c:v>
                </c:pt>
                <c:pt idx="4439">
                  <c:v>45476.958333333336</c:v>
                </c:pt>
                <c:pt idx="4440">
                  <c:v>45477</c:v>
                </c:pt>
                <c:pt idx="4441">
                  <c:v>45477.041666666664</c:v>
                </c:pt>
                <c:pt idx="4442">
                  <c:v>45477.083333333336</c:v>
                </c:pt>
                <c:pt idx="4443">
                  <c:v>45477.125</c:v>
                </c:pt>
                <c:pt idx="4444">
                  <c:v>45477.166666666664</c:v>
                </c:pt>
                <c:pt idx="4445">
                  <c:v>45477.208333333336</c:v>
                </c:pt>
                <c:pt idx="4446">
                  <c:v>45477.25</c:v>
                </c:pt>
                <c:pt idx="4447">
                  <c:v>45477.291666666664</c:v>
                </c:pt>
                <c:pt idx="4448">
                  <c:v>45477.333333333336</c:v>
                </c:pt>
                <c:pt idx="4449">
                  <c:v>45477.375</c:v>
                </c:pt>
                <c:pt idx="4450">
                  <c:v>45477.416666666664</c:v>
                </c:pt>
                <c:pt idx="4451">
                  <c:v>45477.458333333336</c:v>
                </c:pt>
                <c:pt idx="4452">
                  <c:v>45477.5</c:v>
                </c:pt>
                <c:pt idx="4453">
                  <c:v>45477.541666666664</c:v>
                </c:pt>
                <c:pt idx="4454">
                  <c:v>45477.583333333336</c:v>
                </c:pt>
                <c:pt idx="4455">
                  <c:v>45477.625</c:v>
                </c:pt>
                <c:pt idx="4456">
                  <c:v>45477.666666666664</c:v>
                </c:pt>
                <c:pt idx="4457">
                  <c:v>45477.708333333336</c:v>
                </c:pt>
                <c:pt idx="4458">
                  <c:v>45477.75</c:v>
                </c:pt>
                <c:pt idx="4459">
                  <c:v>45477.791666666664</c:v>
                </c:pt>
                <c:pt idx="4460">
                  <c:v>45477.833333333336</c:v>
                </c:pt>
                <c:pt idx="4461">
                  <c:v>45477.875</c:v>
                </c:pt>
                <c:pt idx="4462">
                  <c:v>45477.916666666664</c:v>
                </c:pt>
                <c:pt idx="4463">
                  <c:v>45477.958333333336</c:v>
                </c:pt>
                <c:pt idx="4464">
                  <c:v>45478</c:v>
                </c:pt>
                <c:pt idx="4465">
                  <c:v>45478.041666666664</c:v>
                </c:pt>
                <c:pt idx="4466">
                  <c:v>45478.083333333336</c:v>
                </c:pt>
                <c:pt idx="4467">
                  <c:v>45478.125</c:v>
                </c:pt>
                <c:pt idx="4468">
                  <c:v>45478.166666666664</c:v>
                </c:pt>
                <c:pt idx="4469">
                  <c:v>45478.208333333336</c:v>
                </c:pt>
                <c:pt idx="4470">
                  <c:v>45478.25</c:v>
                </c:pt>
                <c:pt idx="4471">
                  <c:v>45478.291666666664</c:v>
                </c:pt>
                <c:pt idx="4472">
                  <c:v>45478.333333333336</c:v>
                </c:pt>
                <c:pt idx="4473">
                  <c:v>45478.375</c:v>
                </c:pt>
                <c:pt idx="4474">
                  <c:v>45478.416666666664</c:v>
                </c:pt>
                <c:pt idx="4475">
                  <c:v>45478.458333333336</c:v>
                </c:pt>
                <c:pt idx="4476">
                  <c:v>45478.5</c:v>
                </c:pt>
                <c:pt idx="4477">
                  <c:v>45478.541666666664</c:v>
                </c:pt>
                <c:pt idx="4478">
                  <c:v>45478.583333333336</c:v>
                </c:pt>
                <c:pt idx="4479">
                  <c:v>45478.625</c:v>
                </c:pt>
                <c:pt idx="4480">
                  <c:v>45478.666666666664</c:v>
                </c:pt>
                <c:pt idx="4481">
                  <c:v>45478.708333333336</c:v>
                </c:pt>
                <c:pt idx="4482">
                  <c:v>45478.75</c:v>
                </c:pt>
                <c:pt idx="4483">
                  <c:v>45478.791666666664</c:v>
                </c:pt>
                <c:pt idx="4484">
                  <c:v>45478.833333333336</c:v>
                </c:pt>
                <c:pt idx="4485">
                  <c:v>45478.875</c:v>
                </c:pt>
                <c:pt idx="4486">
                  <c:v>45478.916666666664</c:v>
                </c:pt>
                <c:pt idx="4487">
                  <c:v>45478.958333333336</c:v>
                </c:pt>
                <c:pt idx="4488">
                  <c:v>45479</c:v>
                </c:pt>
                <c:pt idx="4489">
                  <c:v>45479.041666666664</c:v>
                </c:pt>
                <c:pt idx="4490">
                  <c:v>45479.083333333336</c:v>
                </c:pt>
                <c:pt idx="4491">
                  <c:v>45479.125</c:v>
                </c:pt>
                <c:pt idx="4492">
                  <c:v>45479.166666666664</c:v>
                </c:pt>
                <c:pt idx="4493">
                  <c:v>45479.208333333336</c:v>
                </c:pt>
                <c:pt idx="4494">
                  <c:v>45479.25</c:v>
                </c:pt>
                <c:pt idx="4495">
                  <c:v>45479.291666666664</c:v>
                </c:pt>
                <c:pt idx="4496">
                  <c:v>45479.333333333336</c:v>
                </c:pt>
                <c:pt idx="4497">
                  <c:v>45479.375</c:v>
                </c:pt>
                <c:pt idx="4498">
                  <c:v>45479.416666666664</c:v>
                </c:pt>
                <c:pt idx="4499">
                  <c:v>45479.458333333336</c:v>
                </c:pt>
                <c:pt idx="4500">
                  <c:v>45479.5</c:v>
                </c:pt>
                <c:pt idx="4501">
                  <c:v>45479.541666666664</c:v>
                </c:pt>
                <c:pt idx="4502">
                  <c:v>45479.583333333336</c:v>
                </c:pt>
                <c:pt idx="4503">
                  <c:v>45479.625</c:v>
                </c:pt>
                <c:pt idx="4504">
                  <c:v>45479.666666666664</c:v>
                </c:pt>
                <c:pt idx="4505">
                  <c:v>45479.708333333336</c:v>
                </c:pt>
                <c:pt idx="4506">
                  <c:v>45479.75</c:v>
                </c:pt>
                <c:pt idx="4507">
                  <c:v>45479.791666666664</c:v>
                </c:pt>
                <c:pt idx="4508">
                  <c:v>45479.833333333336</c:v>
                </c:pt>
                <c:pt idx="4509">
                  <c:v>45479.875</c:v>
                </c:pt>
                <c:pt idx="4510">
                  <c:v>45479.916666666664</c:v>
                </c:pt>
                <c:pt idx="4511">
                  <c:v>45479.958333333336</c:v>
                </c:pt>
                <c:pt idx="4512">
                  <c:v>45480</c:v>
                </c:pt>
                <c:pt idx="4513">
                  <c:v>45480.041666666664</c:v>
                </c:pt>
                <c:pt idx="4514">
                  <c:v>45480.083333333336</c:v>
                </c:pt>
                <c:pt idx="4515">
                  <c:v>45480.125</c:v>
                </c:pt>
                <c:pt idx="4516">
                  <c:v>45480.166666666664</c:v>
                </c:pt>
                <c:pt idx="4517">
                  <c:v>45480.208333333336</c:v>
                </c:pt>
                <c:pt idx="4518">
                  <c:v>45480.25</c:v>
                </c:pt>
                <c:pt idx="4519">
                  <c:v>45480.291666666664</c:v>
                </c:pt>
                <c:pt idx="4520">
                  <c:v>45480.333333333336</c:v>
                </c:pt>
                <c:pt idx="4521">
                  <c:v>45480.375</c:v>
                </c:pt>
                <c:pt idx="4522">
                  <c:v>45480.416666666664</c:v>
                </c:pt>
                <c:pt idx="4523">
                  <c:v>45480.458333333336</c:v>
                </c:pt>
                <c:pt idx="4524">
                  <c:v>45480.5</c:v>
                </c:pt>
                <c:pt idx="4525">
                  <c:v>45480.541666666664</c:v>
                </c:pt>
                <c:pt idx="4526">
                  <c:v>45480.583333333336</c:v>
                </c:pt>
                <c:pt idx="4527">
                  <c:v>45480.625</c:v>
                </c:pt>
                <c:pt idx="4528">
                  <c:v>45480.666666666664</c:v>
                </c:pt>
                <c:pt idx="4529">
                  <c:v>45480.708333333336</c:v>
                </c:pt>
                <c:pt idx="4530">
                  <c:v>45480.75</c:v>
                </c:pt>
                <c:pt idx="4531">
                  <c:v>45480.791666666664</c:v>
                </c:pt>
                <c:pt idx="4532">
                  <c:v>45480.833333333336</c:v>
                </c:pt>
                <c:pt idx="4533">
                  <c:v>45480.875</c:v>
                </c:pt>
                <c:pt idx="4534">
                  <c:v>45480.916666666664</c:v>
                </c:pt>
                <c:pt idx="4535">
                  <c:v>45480.958333333336</c:v>
                </c:pt>
                <c:pt idx="4536">
                  <c:v>45481</c:v>
                </c:pt>
                <c:pt idx="4537">
                  <c:v>45481.041666666664</c:v>
                </c:pt>
                <c:pt idx="4538">
                  <c:v>45481.083333333336</c:v>
                </c:pt>
                <c:pt idx="4539">
                  <c:v>45481.125</c:v>
                </c:pt>
                <c:pt idx="4540">
                  <c:v>45481.166666666664</c:v>
                </c:pt>
                <c:pt idx="4541">
                  <c:v>45481.208333333336</c:v>
                </c:pt>
                <c:pt idx="4542">
                  <c:v>45481.25</c:v>
                </c:pt>
                <c:pt idx="4543">
                  <c:v>45481.291666666664</c:v>
                </c:pt>
                <c:pt idx="4544">
                  <c:v>45481.333333333336</c:v>
                </c:pt>
                <c:pt idx="4545">
                  <c:v>45481.375</c:v>
                </c:pt>
                <c:pt idx="4546">
                  <c:v>45481.416666666664</c:v>
                </c:pt>
                <c:pt idx="4547">
                  <c:v>45481.458333333336</c:v>
                </c:pt>
                <c:pt idx="4548">
                  <c:v>45481.5</c:v>
                </c:pt>
                <c:pt idx="4549">
                  <c:v>45481.541666666664</c:v>
                </c:pt>
                <c:pt idx="4550">
                  <c:v>45481.583333333336</c:v>
                </c:pt>
                <c:pt idx="4551">
                  <c:v>45481.625</c:v>
                </c:pt>
                <c:pt idx="4552">
                  <c:v>45481.666666666664</c:v>
                </c:pt>
                <c:pt idx="4553">
                  <c:v>45481.708333333336</c:v>
                </c:pt>
                <c:pt idx="4554">
                  <c:v>45481.75</c:v>
                </c:pt>
                <c:pt idx="4555">
                  <c:v>45481.791666666664</c:v>
                </c:pt>
                <c:pt idx="4556">
                  <c:v>45481.833333333336</c:v>
                </c:pt>
                <c:pt idx="4557">
                  <c:v>45481.875</c:v>
                </c:pt>
                <c:pt idx="4558">
                  <c:v>45481.916666666664</c:v>
                </c:pt>
                <c:pt idx="4559">
                  <c:v>45481.958333333336</c:v>
                </c:pt>
                <c:pt idx="4560">
                  <c:v>45482</c:v>
                </c:pt>
                <c:pt idx="4561">
                  <c:v>45482.041666666664</c:v>
                </c:pt>
                <c:pt idx="4562">
                  <c:v>45482.083333333336</c:v>
                </c:pt>
                <c:pt idx="4563">
                  <c:v>45482.125</c:v>
                </c:pt>
                <c:pt idx="4564">
                  <c:v>45482.166666666664</c:v>
                </c:pt>
                <c:pt idx="4565">
                  <c:v>45482.208333333336</c:v>
                </c:pt>
                <c:pt idx="4566">
                  <c:v>45482.25</c:v>
                </c:pt>
                <c:pt idx="4567">
                  <c:v>45482.291666666664</c:v>
                </c:pt>
                <c:pt idx="4568">
                  <c:v>45482.333333333336</c:v>
                </c:pt>
                <c:pt idx="4569">
                  <c:v>45482.375</c:v>
                </c:pt>
                <c:pt idx="4570">
                  <c:v>45482.416666666664</c:v>
                </c:pt>
                <c:pt idx="4571">
                  <c:v>45482.458333333336</c:v>
                </c:pt>
                <c:pt idx="4572">
                  <c:v>45482.5</c:v>
                </c:pt>
                <c:pt idx="4573">
                  <c:v>45482.541666666664</c:v>
                </c:pt>
                <c:pt idx="4574">
                  <c:v>45482.583333333336</c:v>
                </c:pt>
                <c:pt idx="4575">
                  <c:v>45482.625</c:v>
                </c:pt>
                <c:pt idx="4576">
                  <c:v>45482.666666666664</c:v>
                </c:pt>
                <c:pt idx="4577">
                  <c:v>45482.708333333336</c:v>
                </c:pt>
                <c:pt idx="4578">
                  <c:v>45482.75</c:v>
                </c:pt>
                <c:pt idx="4579">
                  <c:v>45482.791666666664</c:v>
                </c:pt>
                <c:pt idx="4580">
                  <c:v>45482.833333333336</c:v>
                </c:pt>
                <c:pt idx="4581">
                  <c:v>45482.875</c:v>
                </c:pt>
                <c:pt idx="4582">
                  <c:v>45482.916666666664</c:v>
                </c:pt>
                <c:pt idx="4583">
                  <c:v>45482.958333333336</c:v>
                </c:pt>
                <c:pt idx="4584">
                  <c:v>45483</c:v>
                </c:pt>
                <c:pt idx="4585">
                  <c:v>45483.041666666664</c:v>
                </c:pt>
                <c:pt idx="4586">
                  <c:v>45483.083333333336</c:v>
                </c:pt>
                <c:pt idx="4587">
                  <c:v>45483.125</c:v>
                </c:pt>
                <c:pt idx="4588">
                  <c:v>45483.166666666664</c:v>
                </c:pt>
                <c:pt idx="4589">
                  <c:v>45483.208333333336</c:v>
                </c:pt>
                <c:pt idx="4590">
                  <c:v>45483.25</c:v>
                </c:pt>
                <c:pt idx="4591">
                  <c:v>45483.291666666664</c:v>
                </c:pt>
                <c:pt idx="4592">
                  <c:v>45483.333333333336</c:v>
                </c:pt>
                <c:pt idx="4593">
                  <c:v>45483.375</c:v>
                </c:pt>
                <c:pt idx="4594">
                  <c:v>45483.416666666664</c:v>
                </c:pt>
                <c:pt idx="4595">
                  <c:v>45483.458333333336</c:v>
                </c:pt>
                <c:pt idx="4596">
                  <c:v>45483.5</c:v>
                </c:pt>
                <c:pt idx="4597">
                  <c:v>45483.541666666664</c:v>
                </c:pt>
                <c:pt idx="4598">
                  <c:v>45483.583333333336</c:v>
                </c:pt>
                <c:pt idx="4599">
                  <c:v>45483.625</c:v>
                </c:pt>
                <c:pt idx="4600">
                  <c:v>45483.666666666664</c:v>
                </c:pt>
                <c:pt idx="4601">
                  <c:v>45483.708333333336</c:v>
                </c:pt>
                <c:pt idx="4602">
                  <c:v>45483.75</c:v>
                </c:pt>
                <c:pt idx="4603">
                  <c:v>45483.791666666664</c:v>
                </c:pt>
                <c:pt idx="4604">
                  <c:v>45483.833333333336</c:v>
                </c:pt>
                <c:pt idx="4605">
                  <c:v>45483.875</c:v>
                </c:pt>
                <c:pt idx="4606">
                  <c:v>45483.916666666664</c:v>
                </c:pt>
                <c:pt idx="4607">
                  <c:v>45483.958333333336</c:v>
                </c:pt>
                <c:pt idx="4608">
                  <c:v>45484</c:v>
                </c:pt>
                <c:pt idx="4609">
                  <c:v>45484.041666666664</c:v>
                </c:pt>
                <c:pt idx="4610">
                  <c:v>45484.083333333336</c:v>
                </c:pt>
                <c:pt idx="4611">
                  <c:v>45484.125</c:v>
                </c:pt>
                <c:pt idx="4612">
                  <c:v>45484.166666666664</c:v>
                </c:pt>
                <c:pt idx="4613">
                  <c:v>45484.208333333336</c:v>
                </c:pt>
                <c:pt idx="4614">
                  <c:v>45484.25</c:v>
                </c:pt>
                <c:pt idx="4615">
                  <c:v>45484.291666666664</c:v>
                </c:pt>
                <c:pt idx="4616">
                  <c:v>45484.333333333336</c:v>
                </c:pt>
                <c:pt idx="4617">
                  <c:v>45484.375</c:v>
                </c:pt>
                <c:pt idx="4618">
                  <c:v>45484.416666666664</c:v>
                </c:pt>
                <c:pt idx="4619">
                  <c:v>45484.458333333336</c:v>
                </c:pt>
                <c:pt idx="4620">
                  <c:v>45484.5</c:v>
                </c:pt>
                <c:pt idx="4621">
                  <c:v>45484.541666666664</c:v>
                </c:pt>
                <c:pt idx="4622">
                  <c:v>45484.583333333336</c:v>
                </c:pt>
                <c:pt idx="4623">
                  <c:v>45484.625</c:v>
                </c:pt>
                <c:pt idx="4624">
                  <c:v>45484.666666666664</c:v>
                </c:pt>
                <c:pt idx="4625">
                  <c:v>45484.708333333336</c:v>
                </c:pt>
                <c:pt idx="4626">
                  <c:v>45484.75</c:v>
                </c:pt>
                <c:pt idx="4627">
                  <c:v>45484.791666666664</c:v>
                </c:pt>
                <c:pt idx="4628">
                  <c:v>45484.833333333336</c:v>
                </c:pt>
                <c:pt idx="4629">
                  <c:v>45484.875</c:v>
                </c:pt>
                <c:pt idx="4630">
                  <c:v>45484.916666666664</c:v>
                </c:pt>
                <c:pt idx="4631">
                  <c:v>45484.958333333336</c:v>
                </c:pt>
                <c:pt idx="4632">
                  <c:v>45485</c:v>
                </c:pt>
                <c:pt idx="4633">
                  <c:v>45485.041666666664</c:v>
                </c:pt>
                <c:pt idx="4634">
                  <c:v>45485.083333333336</c:v>
                </c:pt>
                <c:pt idx="4635">
                  <c:v>45485.125</c:v>
                </c:pt>
                <c:pt idx="4636">
                  <c:v>45485.166666666664</c:v>
                </c:pt>
                <c:pt idx="4637">
                  <c:v>45485.208333333336</c:v>
                </c:pt>
                <c:pt idx="4638">
                  <c:v>45485.25</c:v>
                </c:pt>
                <c:pt idx="4639">
                  <c:v>45485.291666666664</c:v>
                </c:pt>
                <c:pt idx="4640">
                  <c:v>45485.333333333336</c:v>
                </c:pt>
                <c:pt idx="4641">
                  <c:v>45485.375</c:v>
                </c:pt>
                <c:pt idx="4642">
                  <c:v>45485.416666666664</c:v>
                </c:pt>
                <c:pt idx="4643">
                  <c:v>45485.458333333336</c:v>
                </c:pt>
                <c:pt idx="4644">
                  <c:v>45485.5</c:v>
                </c:pt>
                <c:pt idx="4645">
                  <c:v>45485.541666666664</c:v>
                </c:pt>
                <c:pt idx="4646">
                  <c:v>45485.583333333336</c:v>
                </c:pt>
                <c:pt idx="4647">
                  <c:v>45485.625</c:v>
                </c:pt>
                <c:pt idx="4648">
                  <c:v>45485.666666666664</c:v>
                </c:pt>
                <c:pt idx="4649">
                  <c:v>45485.708333333336</c:v>
                </c:pt>
                <c:pt idx="4650">
                  <c:v>45485.75</c:v>
                </c:pt>
                <c:pt idx="4651">
                  <c:v>45485.791666666664</c:v>
                </c:pt>
                <c:pt idx="4652">
                  <c:v>45485.833333333336</c:v>
                </c:pt>
                <c:pt idx="4653">
                  <c:v>45485.875</c:v>
                </c:pt>
                <c:pt idx="4654">
                  <c:v>45485.916666666664</c:v>
                </c:pt>
                <c:pt idx="4655">
                  <c:v>45485.958333333336</c:v>
                </c:pt>
                <c:pt idx="4656">
                  <c:v>45486</c:v>
                </c:pt>
                <c:pt idx="4657">
                  <c:v>45486.041666666664</c:v>
                </c:pt>
                <c:pt idx="4658">
                  <c:v>45486.083333333336</c:v>
                </c:pt>
                <c:pt idx="4659">
                  <c:v>45486.125</c:v>
                </c:pt>
                <c:pt idx="4660">
                  <c:v>45486.166666666664</c:v>
                </c:pt>
                <c:pt idx="4661">
                  <c:v>45486.208333333336</c:v>
                </c:pt>
                <c:pt idx="4662">
                  <c:v>45486.25</c:v>
                </c:pt>
                <c:pt idx="4663">
                  <c:v>45486.291666666664</c:v>
                </c:pt>
                <c:pt idx="4664">
                  <c:v>45486.333333333336</c:v>
                </c:pt>
                <c:pt idx="4665">
                  <c:v>45486.375</c:v>
                </c:pt>
                <c:pt idx="4666">
                  <c:v>45486.416666666664</c:v>
                </c:pt>
                <c:pt idx="4667">
                  <c:v>45486.458333333336</c:v>
                </c:pt>
                <c:pt idx="4668">
                  <c:v>45486.5</c:v>
                </c:pt>
                <c:pt idx="4669">
                  <c:v>45486.541666666664</c:v>
                </c:pt>
                <c:pt idx="4670">
                  <c:v>45486.583333333336</c:v>
                </c:pt>
                <c:pt idx="4671">
                  <c:v>45486.625</c:v>
                </c:pt>
                <c:pt idx="4672">
                  <c:v>45486.666666666664</c:v>
                </c:pt>
                <c:pt idx="4673">
                  <c:v>45486.708333333336</c:v>
                </c:pt>
                <c:pt idx="4674">
                  <c:v>45486.75</c:v>
                </c:pt>
                <c:pt idx="4675">
                  <c:v>45486.791666666664</c:v>
                </c:pt>
                <c:pt idx="4676">
                  <c:v>45486.833333333336</c:v>
                </c:pt>
                <c:pt idx="4677">
                  <c:v>45486.875</c:v>
                </c:pt>
                <c:pt idx="4678">
                  <c:v>45486.916666666664</c:v>
                </c:pt>
                <c:pt idx="4679">
                  <c:v>45486.958333333336</c:v>
                </c:pt>
                <c:pt idx="4680">
                  <c:v>45487</c:v>
                </c:pt>
                <c:pt idx="4681">
                  <c:v>45487.041666666664</c:v>
                </c:pt>
                <c:pt idx="4682">
                  <c:v>45487.083333333336</c:v>
                </c:pt>
                <c:pt idx="4683">
                  <c:v>45487.125</c:v>
                </c:pt>
                <c:pt idx="4684">
                  <c:v>45487.166666666664</c:v>
                </c:pt>
                <c:pt idx="4685">
                  <c:v>45487.208333333336</c:v>
                </c:pt>
                <c:pt idx="4686">
                  <c:v>45487.25</c:v>
                </c:pt>
                <c:pt idx="4687">
                  <c:v>45487.291666666664</c:v>
                </c:pt>
                <c:pt idx="4688">
                  <c:v>45487.333333333336</c:v>
                </c:pt>
                <c:pt idx="4689">
                  <c:v>45487.375</c:v>
                </c:pt>
                <c:pt idx="4690">
                  <c:v>45487.416666666664</c:v>
                </c:pt>
                <c:pt idx="4691">
                  <c:v>45487.458333333336</c:v>
                </c:pt>
                <c:pt idx="4692">
                  <c:v>45487.5</c:v>
                </c:pt>
                <c:pt idx="4693">
                  <c:v>45487.541666666664</c:v>
                </c:pt>
                <c:pt idx="4694">
                  <c:v>45487.583333333336</c:v>
                </c:pt>
                <c:pt idx="4695">
                  <c:v>45487.625</c:v>
                </c:pt>
                <c:pt idx="4696">
                  <c:v>45487.666666666664</c:v>
                </c:pt>
                <c:pt idx="4697">
                  <c:v>45487.708333333336</c:v>
                </c:pt>
                <c:pt idx="4698">
                  <c:v>45487.75</c:v>
                </c:pt>
                <c:pt idx="4699">
                  <c:v>45487.791666666664</c:v>
                </c:pt>
                <c:pt idx="4700">
                  <c:v>45487.833333333336</c:v>
                </c:pt>
                <c:pt idx="4701">
                  <c:v>45487.875</c:v>
                </c:pt>
                <c:pt idx="4702">
                  <c:v>45487.916666666664</c:v>
                </c:pt>
                <c:pt idx="4703">
                  <c:v>45487.958333333336</c:v>
                </c:pt>
                <c:pt idx="4704">
                  <c:v>45488</c:v>
                </c:pt>
                <c:pt idx="4705">
                  <c:v>45488.041666666664</c:v>
                </c:pt>
                <c:pt idx="4706">
                  <c:v>45488.083333333336</c:v>
                </c:pt>
                <c:pt idx="4707">
                  <c:v>45488.125</c:v>
                </c:pt>
                <c:pt idx="4708">
                  <c:v>45488.166666666664</c:v>
                </c:pt>
                <c:pt idx="4709">
                  <c:v>45488.208333333336</c:v>
                </c:pt>
                <c:pt idx="4710">
                  <c:v>45488.25</c:v>
                </c:pt>
                <c:pt idx="4711">
                  <c:v>45488.291666666664</c:v>
                </c:pt>
                <c:pt idx="4712">
                  <c:v>45488.333333333336</c:v>
                </c:pt>
                <c:pt idx="4713">
                  <c:v>45488.375</c:v>
                </c:pt>
                <c:pt idx="4714">
                  <c:v>45488.416666666664</c:v>
                </c:pt>
                <c:pt idx="4715">
                  <c:v>45488.458333333336</c:v>
                </c:pt>
                <c:pt idx="4716">
                  <c:v>45488.5</c:v>
                </c:pt>
                <c:pt idx="4717">
                  <c:v>45488.541666666664</c:v>
                </c:pt>
                <c:pt idx="4718">
                  <c:v>45488.583333333336</c:v>
                </c:pt>
                <c:pt idx="4719">
                  <c:v>45488.625</c:v>
                </c:pt>
                <c:pt idx="4720">
                  <c:v>45488.666666666664</c:v>
                </c:pt>
                <c:pt idx="4721">
                  <c:v>45488.708333333336</c:v>
                </c:pt>
                <c:pt idx="4722">
                  <c:v>45488.75</c:v>
                </c:pt>
                <c:pt idx="4723">
                  <c:v>45488.791666666664</c:v>
                </c:pt>
                <c:pt idx="4724">
                  <c:v>45488.833333333336</c:v>
                </c:pt>
                <c:pt idx="4725">
                  <c:v>45488.875</c:v>
                </c:pt>
                <c:pt idx="4726">
                  <c:v>45488.916666666664</c:v>
                </c:pt>
                <c:pt idx="4727">
                  <c:v>45488.958333333336</c:v>
                </c:pt>
                <c:pt idx="4728">
                  <c:v>45489</c:v>
                </c:pt>
                <c:pt idx="4729">
                  <c:v>45489.041666666664</c:v>
                </c:pt>
                <c:pt idx="4730">
                  <c:v>45489.083333333336</c:v>
                </c:pt>
                <c:pt idx="4731">
                  <c:v>45489.125</c:v>
                </c:pt>
                <c:pt idx="4732">
                  <c:v>45489.166666666664</c:v>
                </c:pt>
                <c:pt idx="4733">
                  <c:v>45489.208333333336</c:v>
                </c:pt>
                <c:pt idx="4734">
                  <c:v>45489.25</c:v>
                </c:pt>
                <c:pt idx="4735">
                  <c:v>45489.291666666664</c:v>
                </c:pt>
                <c:pt idx="4736">
                  <c:v>45489.333333333336</c:v>
                </c:pt>
                <c:pt idx="4737">
                  <c:v>45489.375</c:v>
                </c:pt>
                <c:pt idx="4738">
                  <c:v>45489.416666666664</c:v>
                </c:pt>
                <c:pt idx="4739">
                  <c:v>45489.458333333336</c:v>
                </c:pt>
                <c:pt idx="4740">
                  <c:v>45489.5</c:v>
                </c:pt>
                <c:pt idx="4741">
                  <c:v>45489.541666666664</c:v>
                </c:pt>
                <c:pt idx="4742">
                  <c:v>45489.583333333336</c:v>
                </c:pt>
                <c:pt idx="4743">
                  <c:v>45489.625</c:v>
                </c:pt>
                <c:pt idx="4744">
                  <c:v>45489.666666666664</c:v>
                </c:pt>
                <c:pt idx="4745">
                  <c:v>45489.708333333336</c:v>
                </c:pt>
                <c:pt idx="4746">
                  <c:v>45489.75</c:v>
                </c:pt>
                <c:pt idx="4747">
                  <c:v>45489.791666666664</c:v>
                </c:pt>
                <c:pt idx="4748">
                  <c:v>45489.833333333336</c:v>
                </c:pt>
                <c:pt idx="4749">
                  <c:v>45489.875</c:v>
                </c:pt>
                <c:pt idx="4750">
                  <c:v>45489.916666666664</c:v>
                </c:pt>
                <c:pt idx="4751">
                  <c:v>45489.958333333336</c:v>
                </c:pt>
                <c:pt idx="4752">
                  <c:v>45490</c:v>
                </c:pt>
                <c:pt idx="4753">
                  <c:v>45490.041666666664</c:v>
                </c:pt>
                <c:pt idx="4754">
                  <c:v>45490.083333333336</c:v>
                </c:pt>
                <c:pt idx="4755">
                  <c:v>45490.125</c:v>
                </c:pt>
                <c:pt idx="4756">
                  <c:v>45490.166666666664</c:v>
                </c:pt>
                <c:pt idx="4757">
                  <c:v>45490.208333333336</c:v>
                </c:pt>
                <c:pt idx="4758">
                  <c:v>45490.25</c:v>
                </c:pt>
                <c:pt idx="4759">
                  <c:v>45490.291666666664</c:v>
                </c:pt>
                <c:pt idx="4760">
                  <c:v>45490.333333333336</c:v>
                </c:pt>
                <c:pt idx="4761">
                  <c:v>45490.375</c:v>
                </c:pt>
                <c:pt idx="4762">
                  <c:v>45490.416666666664</c:v>
                </c:pt>
                <c:pt idx="4763">
                  <c:v>45490.458333333336</c:v>
                </c:pt>
                <c:pt idx="4764">
                  <c:v>45490.5</c:v>
                </c:pt>
                <c:pt idx="4765">
                  <c:v>45490.541666666664</c:v>
                </c:pt>
                <c:pt idx="4766">
                  <c:v>45490.583333333336</c:v>
                </c:pt>
                <c:pt idx="4767">
                  <c:v>45490.625</c:v>
                </c:pt>
                <c:pt idx="4768">
                  <c:v>45490.666666666664</c:v>
                </c:pt>
                <c:pt idx="4769">
                  <c:v>45490.708333333336</c:v>
                </c:pt>
                <c:pt idx="4770">
                  <c:v>45490.75</c:v>
                </c:pt>
                <c:pt idx="4771">
                  <c:v>45490.791666666664</c:v>
                </c:pt>
                <c:pt idx="4772">
                  <c:v>45490.833333333336</c:v>
                </c:pt>
                <c:pt idx="4773">
                  <c:v>45490.875</c:v>
                </c:pt>
                <c:pt idx="4774">
                  <c:v>45490.916666666664</c:v>
                </c:pt>
                <c:pt idx="4775">
                  <c:v>45490.958333333336</c:v>
                </c:pt>
                <c:pt idx="4776">
                  <c:v>45491</c:v>
                </c:pt>
                <c:pt idx="4777">
                  <c:v>45491.041666666664</c:v>
                </c:pt>
                <c:pt idx="4778">
                  <c:v>45491.083333333336</c:v>
                </c:pt>
                <c:pt idx="4779">
                  <c:v>45491.125</c:v>
                </c:pt>
                <c:pt idx="4780">
                  <c:v>45491.166666666664</c:v>
                </c:pt>
                <c:pt idx="4781">
                  <c:v>45491.208333333336</c:v>
                </c:pt>
                <c:pt idx="4782">
                  <c:v>45491.25</c:v>
                </c:pt>
                <c:pt idx="4783">
                  <c:v>45491.291666666664</c:v>
                </c:pt>
                <c:pt idx="4784">
                  <c:v>45491.333333333336</c:v>
                </c:pt>
                <c:pt idx="4785">
                  <c:v>45491.375</c:v>
                </c:pt>
                <c:pt idx="4786">
                  <c:v>45491.416666666664</c:v>
                </c:pt>
                <c:pt idx="4787">
                  <c:v>45491.458333333336</c:v>
                </c:pt>
                <c:pt idx="4788">
                  <c:v>45491.5</c:v>
                </c:pt>
                <c:pt idx="4789">
                  <c:v>45491.541666666664</c:v>
                </c:pt>
                <c:pt idx="4790">
                  <c:v>45491.583333333336</c:v>
                </c:pt>
                <c:pt idx="4791">
                  <c:v>45491.625</c:v>
                </c:pt>
                <c:pt idx="4792">
                  <c:v>45491.666666666664</c:v>
                </c:pt>
                <c:pt idx="4793">
                  <c:v>45491.708333333336</c:v>
                </c:pt>
                <c:pt idx="4794">
                  <c:v>45491.75</c:v>
                </c:pt>
                <c:pt idx="4795">
                  <c:v>45491.791666666664</c:v>
                </c:pt>
                <c:pt idx="4796">
                  <c:v>45491.833333333336</c:v>
                </c:pt>
                <c:pt idx="4797">
                  <c:v>45491.875</c:v>
                </c:pt>
                <c:pt idx="4798">
                  <c:v>45491.916666666664</c:v>
                </c:pt>
                <c:pt idx="4799">
                  <c:v>45491.958333333336</c:v>
                </c:pt>
                <c:pt idx="4800">
                  <c:v>45492</c:v>
                </c:pt>
                <c:pt idx="4801">
                  <c:v>45492.041666666664</c:v>
                </c:pt>
                <c:pt idx="4802">
                  <c:v>45492.083333333336</c:v>
                </c:pt>
                <c:pt idx="4803">
                  <c:v>45492.125</c:v>
                </c:pt>
                <c:pt idx="4804">
                  <c:v>45492.166666666664</c:v>
                </c:pt>
                <c:pt idx="4805">
                  <c:v>45492.208333333336</c:v>
                </c:pt>
                <c:pt idx="4806">
                  <c:v>45492.25</c:v>
                </c:pt>
                <c:pt idx="4807">
                  <c:v>45492.291666666664</c:v>
                </c:pt>
                <c:pt idx="4808">
                  <c:v>45492.333333333336</c:v>
                </c:pt>
                <c:pt idx="4809">
                  <c:v>45492.375</c:v>
                </c:pt>
                <c:pt idx="4810">
                  <c:v>45492.416666666664</c:v>
                </c:pt>
                <c:pt idx="4811">
                  <c:v>45492.458333333336</c:v>
                </c:pt>
                <c:pt idx="4812">
                  <c:v>45492.5</c:v>
                </c:pt>
                <c:pt idx="4813">
                  <c:v>45492.541666666664</c:v>
                </c:pt>
                <c:pt idx="4814">
                  <c:v>45492.583333333336</c:v>
                </c:pt>
                <c:pt idx="4815">
                  <c:v>45492.625</c:v>
                </c:pt>
                <c:pt idx="4816">
                  <c:v>45492.666666666664</c:v>
                </c:pt>
                <c:pt idx="4817">
                  <c:v>45492.708333333336</c:v>
                </c:pt>
                <c:pt idx="4818">
                  <c:v>45492.75</c:v>
                </c:pt>
                <c:pt idx="4819">
                  <c:v>45492.791666666664</c:v>
                </c:pt>
                <c:pt idx="4820">
                  <c:v>45492.833333333336</c:v>
                </c:pt>
                <c:pt idx="4821">
                  <c:v>45492.875</c:v>
                </c:pt>
                <c:pt idx="4822">
                  <c:v>45492.916666666664</c:v>
                </c:pt>
                <c:pt idx="4823">
                  <c:v>45492.958333333336</c:v>
                </c:pt>
                <c:pt idx="4824">
                  <c:v>45493</c:v>
                </c:pt>
                <c:pt idx="4825">
                  <c:v>45493.041666666664</c:v>
                </c:pt>
                <c:pt idx="4826">
                  <c:v>45493.083333333336</c:v>
                </c:pt>
                <c:pt idx="4827">
                  <c:v>45493.125</c:v>
                </c:pt>
                <c:pt idx="4828">
                  <c:v>45493.166666666664</c:v>
                </c:pt>
                <c:pt idx="4829">
                  <c:v>45493.208333333336</c:v>
                </c:pt>
                <c:pt idx="4830">
                  <c:v>45493.25</c:v>
                </c:pt>
                <c:pt idx="4831">
                  <c:v>45493.291666666664</c:v>
                </c:pt>
                <c:pt idx="4832">
                  <c:v>45493.333333333336</c:v>
                </c:pt>
                <c:pt idx="4833">
                  <c:v>45493.375</c:v>
                </c:pt>
                <c:pt idx="4834">
                  <c:v>45493.416666666664</c:v>
                </c:pt>
                <c:pt idx="4835">
                  <c:v>45493.458333333336</c:v>
                </c:pt>
                <c:pt idx="4836">
                  <c:v>45493.5</c:v>
                </c:pt>
                <c:pt idx="4837">
                  <c:v>45493.541666666664</c:v>
                </c:pt>
                <c:pt idx="4838">
                  <c:v>45493.583333333336</c:v>
                </c:pt>
                <c:pt idx="4839">
                  <c:v>45493.625</c:v>
                </c:pt>
                <c:pt idx="4840">
                  <c:v>45493.666666666664</c:v>
                </c:pt>
                <c:pt idx="4841">
                  <c:v>45493.708333333336</c:v>
                </c:pt>
                <c:pt idx="4842">
                  <c:v>45493.75</c:v>
                </c:pt>
                <c:pt idx="4843">
                  <c:v>45493.791666666664</c:v>
                </c:pt>
                <c:pt idx="4844">
                  <c:v>45493.833333333336</c:v>
                </c:pt>
                <c:pt idx="4845">
                  <c:v>45493.875</c:v>
                </c:pt>
                <c:pt idx="4846">
                  <c:v>45493.916666666664</c:v>
                </c:pt>
                <c:pt idx="4847">
                  <c:v>45493.958333333336</c:v>
                </c:pt>
                <c:pt idx="4848">
                  <c:v>45494</c:v>
                </c:pt>
                <c:pt idx="4849">
                  <c:v>45494.041666666664</c:v>
                </c:pt>
                <c:pt idx="4850">
                  <c:v>45494.083333333336</c:v>
                </c:pt>
                <c:pt idx="4851">
                  <c:v>45494.125</c:v>
                </c:pt>
                <c:pt idx="4852">
                  <c:v>45494.166666666664</c:v>
                </c:pt>
                <c:pt idx="4853">
                  <c:v>45494.208333333336</c:v>
                </c:pt>
                <c:pt idx="4854">
                  <c:v>45494.25</c:v>
                </c:pt>
                <c:pt idx="4855">
                  <c:v>45494.291666666664</c:v>
                </c:pt>
                <c:pt idx="4856">
                  <c:v>45494.333333333336</c:v>
                </c:pt>
                <c:pt idx="4857">
                  <c:v>45494.375</c:v>
                </c:pt>
                <c:pt idx="4858">
                  <c:v>45494.416666666664</c:v>
                </c:pt>
                <c:pt idx="4859">
                  <c:v>45494.458333333336</c:v>
                </c:pt>
                <c:pt idx="4860">
                  <c:v>45494.5</c:v>
                </c:pt>
                <c:pt idx="4861">
                  <c:v>45494.541666666664</c:v>
                </c:pt>
                <c:pt idx="4862">
                  <c:v>45494.583333333336</c:v>
                </c:pt>
                <c:pt idx="4863">
                  <c:v>45494.625</c:v>
                </c:pt>
                <c:pt idx="4864">
                  <c:v>45494.666666666664</c:v>
                </c:pt>
                <c:pt idx="4865">
                  <c:v>45494.708333333336</c:v>
                </c:pt>
                <c:pt idx="4866">
                  <c:v>45494.75</c:v>
                </c:pt>
                <c:pt idx="4867">
                  <c:v>45494.791666666664</c:v>
                </c:pt>
                <c:pt idx="4868">
                  <c:v>45494.833333333336</c:v>
                </c:pt>
                <c:pt idx="4869">
                  <c:v>45494.875</c:v>
                </c:pt>
                <c:pt idx="4870">
                  <c:v>45494.916666666664</c:v>
                </c:pt>
                <c:pt idx="4871">
                  <c:v>45494.958333333336</c:v>
                </c:pt>
                <c:pt idx="4872">
                  <c:v>45495</c:v>
                </c:pt>
                <c:pt idx="4873">
                  <c:v>45495.041666666664</c:v>
                </c:pt>
                <c:pt idx="4874">
                  <c:v>45495.083333333336</c:v>
                </c:pt>
                <c:pt idx="4875">
                  <c:v>45495.125</c:v>
                </c:pt>
                <c:pt idx="4876">
                  <c:v>45495.166666666664</c:v>
                </c:pt>
                <c:pt idx="4877">
                  <c:v>45495.208333333336</c:v>
                </c:pt>
                <c:pt idx="4878">
                  <c:v>45495.25</c:v>
                </c:pt>
                <c:pt idx="4879">
                  <c:v>45495.291666666664</c:v>
                </c:pt>
                <c:pt idx="4880">
                  <c:v>45495.333333333336</c:v>
                </c:pt>
                <c:pt idx="4881">
                  <c:v>45495.375</c:v>
                </c:pt>
                <c:pt idx="4882">
                  <c:v>45495.416666666664</c:v>
                </c:pt>
                <c:pt idx="4883">
                  <c:v>45495.458333333336</c:v>
                </c:pt>
                <c:pt idx="4884">
                  <c:v>45495.5</c:v>
                </c:pt>
                <c:pt idx="4885">
                  <c:v>45495.541666666664</c:v>
                </c:pt>
                <c:pt idx="4886">
                  <c:v>45495.583333333336</c:v>
                </c:pt>
                <c:pt idx="4887">
                  <c:v>45495.625</c:v>
                </c:pt>
                <c:pt idx="4888">
                  <c:v>45495.666666666664</c:v>
                </c:pt>
                <c:pt idx="4889">
                  <c:v>45495.708333333336</c:v>
                </c:pt>
                <c:pt idx="4890">
                  <c:v>45495.75</c:v>
                </c:pt>
                <c:pt idx="4891">
                  <c:v>45495.791666666664</c:v>
                </c:pt>
                <c:pt idx="4892">
                  <c:v>45495.833333333336</c:v>
                </c:pt>
                <c:pt idx="4893">
                  <c:v>45495.875</c:v>
                </c:pt>
                <c:pt idx="4894">
                  <c:v>45495.916666666664</c:v>
                </c:pt>
                <c:pt idx="4895">
                  <c:v>45495.958333333336</c:v>
                </c:pt>
                <c:pt idx="4896">
                  <c:v>45496</c:v>
                </c:pt>
                <c:pt idx="4897">
                  <c:v>45496.041666666664</c:v>
                </c:pt>
                <c:pt idx="4898">
                  <c:v>45496.083333333336</c:v>
                </c:pt>
                <c:pt idx="4899">
                  <c:v>45496.125</c:v>
                </c:pt>
                <c:pt idx="4900">
                  <c:v>45496.166666666664</c:v>
                </c:pt>
                <c:pt idx="4901">
                  <c:v>45496.208333333336</c:v>
                </c:pt>
                <c:pt idx="4902">
                  <c:v>45496.25</c:v>
                </c:pt>
                <c:pt idx="4903">
                  <c:v>45496.291666666664</c:v>
                </c:pt>
                <c:pt idx="4904">
                  <c:v>45496.333333333336</c:v>
                </c:pt>
                <c:pt idx="4905">
                  <c:v>45496.375</c:v>
                </c:pt>
                <c:pt idx="4906">
                  <c:v>45496.416666666664</c:v>
                </c:pt>
                <c:pt idx="4907">
                  <c:v>45496.458333333336</c:v>
                </c:pt>
                <c:pt idx="4908">
                  <c:v>45496.5</c:v>
                </c:pt>
                <c:pt idx="4909">
                  <c:v>45496.541666666664</c:v>
                </c:pt>
                <c:pt idx="4910">
                  <c:v>45496.583333333336</c:v>
                </c:pt>
                <c:pt idx="4911">
                  <c:v>45496.625</c:v>
                </c:pt>
                <c:pt idx="4912">
                  <c:v>45496.666666666664</c:v>
                </c:pt>
                <c:pt idx="4913">
                  <c:v>45496.708333333336</c:v>
                </c:pt>
                <c:pt idx="4914">
                  <c:v>45496.75</c:v>
                </c:pt>
                <c:pt idx="4915">
                  <c:v>45496.791666666664</c:v>
                </c:pt>
                <c:pt idx="4916">
                  <c:v>45496.833333333336</c:v>
                </c:pt>
                <c:pt idx="4917">
                  <c:v>45496.875</c:v>
                </c:pt>
                <c:pt idx="4918">
                  <c:v>45496.916666666664</c:v>
                </c:pt>
                <c:pt idx="4919">
                  <c:v>45496.958333333336</c:v>
                </c:pt>
                <c:pt idx="4920">
                  <c:v>45497</c:v>
                </c:pt>
                <c:pt idx="4921">
                  <c:v>45497.041666666664</c:v>
                </c:pt>
                <c:pt idx="4922">
                  <c:v>45497.083333333336</c:v>
                </c:pt>
                <c:pt idx="4923">
                  <c:v>45497.125</c:v>
                </c:pt>
                <c:pt idx="4924">
                  <c:v>45497.166666666664</c:v>
                </c:pt>
                <c:pt idx="4925">
                  <c:v>45497.208333333336</c:v>
                </c:pt>
                <c:pt idx="4926">
                  <c:v>45497.25</c:v>
                </c:pt>
                <c:pt idx="4927">
                  <c:v>45497.291666666664</c:v>
                </c:pt>
                <c:pt idx="4928">
                  <c:v>45497.333333333336</c:v>
                </c:pt>
                <c:pt idx="4929">
                  <c:v>45497.375</c:v>
                </c:pt>
                <c:pt idx="4930">
                  <c:v>45497.416666666664</c:v>
                </c:pt>
                <c:pt idx="4931">
                  <c:v>45497.458333333336</c:v>
                </c:pt>
                <c:pt idx="4932">
                  <c:v>45497.5</c:v>
                </c:pt>
                <c:pt idx="4933">
                  <c:v>45497.541666666664</c:v>
                </c:pt>
                <c:pt idx="4934">
                  <c:v>45497.583333333336</c:v>
                </c:pt>
                <c:pt idx="4935">
                  <c:v>45497.625</c:v>
                </c:pt>
                <c:pt idx="4936">
                  <c:v>45497.666666666664</c:v>
                </c:pt>
                <c:pt idx="4937">
                  <c:v>45497.708333333336</c:v>
                </c:pt>
                <c:pt idx="4938">
                  <c:v>45497.75</c:v>
                </c:pt>
                <c:pt idx="4939">
                  <c:v>45497.791666666664</c:v>
                </c:pt>
                <c:pt idx="4940">
                  <c:v>45497.833333333336</c:v>
                </c:pt>
                <c:pt idx="4941">
                  <c:v>45497.875</c:v>
                </c:pt>
                <c:pt idx="4942">
                  <c:v>45497.916666666664</c:v>
                </c:pt>
                <c:pt idx="4943">
                  <c:v>45497.958333333336</c:v>
                </c:pt>
                <c:pt idx="4944">
                  <c:v>45498</c:v>
                </c:pt>
                <c:pt idx="4945">
                  <c:v>45498.041666666664</c:v>
                </c:pt>
                <c:pt idx="4946">
                  <c:v>45498.083333333336</c:v>
                </c:pt>
                <c:pt idx="4947">
                  <c:v>45498.125</c:v>
                </c:pt>
                <c:pt idx="4948">
                  <c:v>45498.166666666664</c:v>
                </c:pt>
                <c:pt idx="4949">
                  <c:v>45498.208333333336</c:v>
                </c:pt>
                <c:pt idx="4950">
                  <c:v>45498.25</c:v>
                </c:pt>
                <c:pt idx="4951">
                  <c:v>45498.291666666664</c:v>
                </c:pt>
                <c:pt idx="4952">
                  <c:v>45498.333333333336</c:v>
                </c:pt>
                <c:pt idx="4953">
                  <c:v>45498.375</c:v>
                </c:pt>
                <c:pt idx="4954">
                  <c:v>45498.416666666664</c:v>
                </c:pt>
                <c:pt idx="4955">
                  <c:v>45498.458333333336</c:v>
                </c:pt>
                <c:pt idx="4956">
                  <c:v>45498.5</c:v>
                </c:pt>
                <c:pt idx="4957">
                  <c:v>45498.541666666664</c:v>
                </c:pt>
                <c:pt idx="4958">
                  <c:v>45498.583333333336</c:v>
                </c:pt>
                <c:pt idx="4959">
                  <c:v>45498.625</c:v>
                </c:pt>
                <c:pt idx="4960">
                  <c:v>45498.666666666664</c:v>
                </c:pt>
                <c:pt idx="4961">
                  <c:v>45498.708333333336</c:v>
                </c:pt>
                <c:pt idx="4962">
                  <c:v>45498.75</c:v>
                </c:pt>
                <c:pt idx="4963">
                  <c:v>45498.791666666664</c:v>
                </c:pt>
                <c:pt idx="4964">
                  <c:v>45498.833333333336</c:v>
                </c:pt>
                <c:pt idx="4965">
                  <c:v>45498.875</c:v>
                </c:pt>
                <c:pt idx="4966">
                  <c:v>45498.916666666664</c:v>
                </c:pt>
                <c:pt idx="4967">
                  <c:v>45498.958333333336</c:v>
                </c:pt>
                <c:pt idx="4968">
                  <c:v>45499</c:v>
                </c:pt>
                <c:pt idx="4969">
                  <c:v>45499.041666666664</c:v>
                </c:pt>
                <c:pt idx="4970">
                  <c:v>45499.083333333336</c:v>
                </c:pt>
                <c:pt idx="4971">
                  <c:v>45499.125</c:v>
                </c:pt>
                <c:pt idx="4972">
                  <c:v>45499.166666666664</c:v>
                </c:pt>
                <c:pt idx="4973">
                  <c:v>45499.208333333336</c:v>
                </c:pt>
                <c:pt idx="4974">
                  <c:v>45499.25</c:v>
                </c:pt>
                <c:pt idx="4975">
                  <c:v>45499.291666666664</c:v>
                </c:pt>
                <c:pt idx="4976">
                  <c:v>45499.333333333336</c:v>
                </c:pt>
                <c:pt idx="4977">
                  <c:v>45499.375</c:v>
                </c:pt>
                <c:pt idx="4978">
                  <c:v>45499.416666666664</c:v>
                </c:pt>
                <c:pt idx="4979">
                  <c:v>45499.458333333336</c:v>
                </c:pt>
                <c:pt idx="4980">
                  <c:v>45499.5</c:v>
                </c:pt>
                <c:pt idx="4981">
                  <c:v>45499.541666666664</c:v>
                </c:pt>
                <c:pt idx="4982">
                  <c:v>45499.583333333336</c:v>
                </c:pt>
                <c:pt idx="4983">
                  <c:v>45499.625</c:v>
                </c:pt>
                <c:pt idx="4984">
                  <c:v>45499.666666666664</c:v>
                </c:pt>
                <c:pt idx="4985">
                  <c:v>45499.708333333336</c:v>
                </c:pt>
                <c:pt idx="4986">
                  <c:v>45499.75</c:v>
                </c:pt>
                <c:pt idx="4987">
                  <c:v>45499.791666666664</c:v>
                </c:pt>
                <c:pt idx="4988">
                  <c:v>45499.833333333336</c:v>
                </c:pt>
                <c:pt idx="4989">
                  <c:v>45499.875</c:v>
                </c:pt>
                <c:pt idx="4990">
                  <c:v>45499.916666666664</c:v>
                </c:pt>
                <c:pt idx="4991">
                  <c:v>45499.958333333336</c:v>
                </c:pt>
                <c:pt idx="4992">
                  <c:v>45500</c:v>
                </c:pt>
                <c:pt idx="4993">
                  <c:v>45500.041666666664</c:v>
                </c:pt>
                <c:pt idx="4994">
                  <c:v>45500.083333333336</c:v>
                </c:pt>
                <c:pt idx="4995">
                  <c:v>45500.125</c:v>
                </c:pt>
                <c:pt idx="4996">
                  <c:v>45500.166666666664</c:v>
                </c:pt>
                <c:pt idx="4997">
                  <c:v>45500.208333333336</c:v>
                </c:pt>
                <c:pt idx="4998">
                  <c:v>45500.25</c:v>
                </c:pt>
                <c:pt idx="4999">
                  <c:v>45500.291666666664</c:v>
                </c:pt>
                <c:pt idx="5000">
                  <c:v>45500.333333333336</c:v>
                </c:pt>
                <c:pt idx="5001">
                  <c:v>45500.375</c:v>
                </c:pt>
                <c:pt idx="5002">
                  <c:v>45500.416666666664</c:v>
                </c:pt>
                <c:pt idx="5003">
                  <c:v>45500.458333333336</c:v>
                </c:pt>
                <c:pt idx="5004">
                  <c:v>45500.5</c:v>
                </c:pt>
                <c:pt idx="5005">
                  <c:v>45500.541666666664</c:v>
                </c:pt>
                <c:pt idx="5006">
                  <c:v>45500.583333333336</c:v>
                </c:pt>
                <c:pt idx="5007">
                  <c:v>45500.625</c:v>
                </c:pt>
                <c:pt idx="5008">
                  <c:v>45500.666666666664</c:v>
                </c:pt>
                <c:pt idx="5009">
                  <c:v>45500.708333333336</c:v>
                </c:pt>
                <c:pt idx="5010">
                  <c:v>45500.75</c:v>
                </c:pt>
                <c:pt idx="5011">
                  <c:v>45500.791666666664</c:v>
                </c:pt>
                <c:pt idx="5012">
                  <c:v>45500.833333333336</c:v>
                </c:pt>
                <c:pt idx="5013">
                  <c:v>45500.875</c:v>
                </c:pt>
                <c:pt idx="5014">
                  <c:v>45500.916666666664</c:v>
                </c:pt>
                <c:pt idx="5015">
                  <c:v>45500.958333333336</c:v>
                </c:pt>
                <c:pt idx="5016">
                  <c:v>45501</c:v>
                </c:pt>
                <c:pt idx="5017">
                  <c:v>45501.041666666664</c:v>
                </c:pt>
                <c:pt idx="5018">
                  <c:v>45501.083333333336</c:v>
                </c:pt>
                <c:pt idx="5019">
                  <c:v>45501.125</c:v>
                </c:pt>
                <c:pt idx="5020">
                  <c:v>45501.166666666664</c:v>
                </c:pt>
                <c:pt idx="5021">
                  <c:v>45501.208333333336</c:v>
                </c:pt>
                <c:pt idx="5022">
                  <c:v>45501.25</c:v>
                </c:pt>
                <c:pt idx="5023">
                  <c:v>45501.291666666664</c:v>
                </c:pt>
                <c:pt idx="5024">
                  <c:v>45501.333333333336</c:v>
                </c:pt>
                <c:pt idx="5025">
                  <c:v>45501.375</c:v>
                </c:pt>
                <c:pt idx="5026">
                  <c:v>45501.416666666664</c:v>
                </c:pt>
                <c:pt idx="5027">
                  <c:v>45501.458333333336</c:v>
                </c:pt>
                <c:pt idx="5028">
                  <c:v>45501.5</c:v>
                </c:pt>
                <c:pt idx="5029">
                  <c:v>45501.541666666664</c:v>
                </c:pt>
                <c:pt idx="5030">
                  <c:v>45501.583333333336</c:v>
                </c:pt>
                <c:pt idx="5031">
                  <c:v>45501.625</c:v>
                </c:pt>
                <c:pt idx="5032">
                  <c:v>45501.666666666664</c:v>
                </c:pt>
                <c:pt idx="5033">
                  <c:v>45501.708333333336</c:v>
                </c:pt>
                <c:pt idx="5034">
                  <c:v>45501.75</c:v>
                </c:pt>
                <c:pt idx="5035">
                  <c:v>45501.791666666664</c:v>
                </c:pt>
                <c:pt idx="5036">
                  <c:v>45501.833333333336</c:v>
                </c:pt>
                <c:pt idx="5037">
                  <c:v>45501.875</c:v>
                </c:pt>
                <c:pt idx="5038">
                  <c:v>45501.916666666664</c:v>
                </c:pt>
                <c:pt idx="5039">
                  <c:v>45501.958333333336</c:v>
                </c:pt>
                <c:pt idx="5040">
                  <c:v>45502</c:v>
                </c:pt>
                <c:pt idx="5041">
                  <c:v>45502.041666666664</c:v>
                </c:pt>
                <c:pt idx="5042">
                  <c:v>45502.083333333336</c:v>
                </c:pt>
                <c:pt idx="5043">
                  <c:v>45502.125</c:v>
                </c:pt>
                <c:pt idx="5044">
                  <c:v>45502.166666666664</c:v>
                </c:pt>
                <c:pt idx="5045">
                  <c:v>45502.208333333336</c:v>
                </c:pt>
                <c:pt idx="5046">
                  <c:v>45502.25</c:v>
                </c:pt>
                <c:pt idx="5047">
                  <c:v>45502.291666666664</c:v>
                </c:pt>
                <c:pt idx="5048">
                  <c:v>45502.333333333336</c:v>
                </c:pt>
                <c:pt idx="5049">
                  <c:v>45502.375</c:v>
                </c:pt>
                <c:pt idx="5050">
                  <c:v>45502.416666666664</c:v>
                </c:pt>
                <c:pt idx="5051">
                  <c:v>45502.458333333336</c:v>
                </c:pt>
                <c:pt idx="5052">
                  <c:v>45502.5</c:v>
                </c:pt>
                <c:pt idx="5053">
                  <c:v>45502.541666666664</c:v>
                </c:pt>
                <c:pt idx="5054">
                  <c:v>45502.583333333336</c:v>
                </c:pt>
                <c:pt idx="5055">
                  <c:v>45502.625</c:v>
                </c:pt>
                <c:pt idx="5056">
                  <c:v>45502.666666666664</c:v>
                </c:pt>
                <c:pt idx="5057">
                  <c:v>45502.708333333336</c:v>
                </c:pt>
                <c:pt idx="5058">
                  <c:v>45502.75</c:v>
                </c:pt>
                <c:pt idx="5059">
                  <c:v>45502.791666666664</c:v>
                </c:pt>
                <c:pt idx="5060">
                  <c:v>45502.833333333336</c:v>
                </c:pt>
                <c:pt idx="5061">
                  <c:v>45502.875</c:v>
                </c:pt>
                <c:pt idx="5062">
                  <c:v>45502.916666666664</c:v>
                </c:pt>
                <c:pt idx="5063">
                  <c:v>45502.958333333336</c:v>
                </c:pt>
                <c:pt idx="5064">
                  <c:v>45503</c:v>
                </c:pt>
                <c:pt idx="5065">
                  <c:v>45503.041666666664</c:v>
                </c:pt>
                <c:pt idx="5066">
                  <c:v>45503.083333333336</c:v>
                </c:pt>
                <c:pt idx="5067">
                  <c:v>45503.125</c:v>
                </c:pt>
                <c:pt idx="5068">
                  <c:v>45503.166666666664</c:v>
                </c:pt>
                <c:pt idx="5069">
                  <c:v>45503.208333333336</c:v>
                </c:pt>
                <c:pt idx="5070">
                  <c:v>45503.25</c:v>
                </c:pt>
                <c:pt idx="5071">
                  <c:v>45503.291666666664</c:v>
                </c:pt>
                <c:pt idx="5072">
                  <c:v>45503.333333333336</c:v>
                </c:pt>
                <c:pt idx="5073">
                  <c:v>45503.375</c:v>
                </c:pt>
                <c:pt idx="5074">
                  <c:v>45503.416666666664</c:v>
                </c:pt>
                <c:pt idx="5075">
                  <c:v>45503.458333333336</c:v>
                </c:pt>
                <c:pt idx="5076">
                  <c:v>45503.5</c:v>
                </c:pt>
                <c:pt idx="5077">
                  <c:v>45503.541666666664</c:v>
                </c:pt>
                <c:pt idx="5078">
                  <c:v>45503.583333333336</c:v>
                </c:pt>
                <c:pt idx="5079">
                  <c:v>45503.625</c:v>
                </c:pt>
                <c:pt idx="5080">
                  <c:v>45503.666666666664</c:v>
                </c:pt>
                <c:pt idx="5081">
                  <c:v>45503.708333333336</c:v>
                </c:pt>
                <c:pt idx="5082">
                  <c:v>45503.75</c:v>
                </c:pt>
                <c:pt idx="5083">
                  <c:v>45503.791666666664</c:v>
                </c:pt>
                <c:pt idx="5084">
                  <c:v>45503.833333333336</c:v>
                </c:pt>
                <c:pt idx="5085">
                  <c:v>45503.875</c:v>
                </c:pt>
                <c:pt idx="5086">
                  <c:v>45503.916666666664</c:v>
                </c:pt>
                <c:pt idx="5087">
                  <c:v>45503.958333333336</c:v>
                </c:pt>
                <c:pt idx="5088">
                  <c:v>45504</c:v>
                </c:pt>
                <c:pt idx="5089">
                  <c:v>45504.041666666664</c:v>
                </c:pt>
                <c:pt idx="5090">
                  <c:v>45504.083333333336</c:v>
                </c:pt>
                <c:pt idx="5091">
                  <c:v>45504.125</c:v>
                </c:pt>
                <c:pt idx="5092">
                  <c:v>45504.166666666664</c:v>
                </c:pt>
                <c:pt idx="5093">
                  <c:v>45504.208333333336</c:v>
                </c:pt>
                <c:pt idx="5094">
                  <c:v>45504.25</c:v>
                </c:pt>
                <c:pt idx="5095">
                  <c:v>45504.291666666664</c:v>
                </c:pt>
                <c:pt idx="5096">
                  <c:v>45504.333333333336</c:v>
                </c:pt>
                <c:pt idx="5097">
                  <c:v>45504.375</c:v>
                </c:pt>
                <c:pt idx="5098">
                  <c:v>45504.416666666664</c:v>
                </c:pt>
                <c:pt idx="5099">
                  <c:v>45504.458333333336</c:v>
                </c:pt>
                <c:pt idx="5100">
                  <c:v>45504.5</c:v>
                </c:pt>
                <c:pt idx="5101">
                  <c:v>45504.541666666664</c:v>
                </c:pt>
                <c:pt idx="5102">
                  <c:v>45504.583333333336</c:v>
                </c:pt>
                <c:pt idx="5103">
                  <c:v>45504.625</c:v>
                </c:pt>
                <c:pt idx="5104">
                  <c:v>45504.666666666664</c:v>
                </c:pt>
                <c:pt idx="5105">
                  <c:v>45504.708333333336</c:v>
                </c:pt>
                <c:pt idx="5106">
                  <c:v>45504.75</c:v>
                </c:pt>
                <c:pt idx="5107">
                  <c:v>45504.791666666664</c:v>
                </c:pt>
                <c:pt idx="5108">
                  <c:v>45504.833333333336</c:v>
                </c:pt>
                <c:pt idx="5109">
                  <c:v>45504.875</c:v>
                </c:pt>
                <c:pt idx="5110">
                  <c:v>45504.916666666664</c:v>
                </c:pt>
                <c:pt idx="5111">
                  <c:v>45504.958333333336</c:v>
                </c:pt>
                <c:pt idx="5112">
                  <c:v>45505</c:v>
                </c:pt>
                <c:pt idx="5113">
                  <c:v>45505.041666666664</c:v>
                </c:pt>
                <c:pt idx="5114">
                  <c:v>45505.083333333336</c:v>
                </c:pt>
                <c:pt idx="5115">
                  <c:v>45505.125</c:v>
                </c:pt>
                <c:pt idx="5116">
                  <c:v>45505.166666666664</c:v>
                </c:pt>
                <c:pt idx="5117">
                  <c:v>45505.208333333336</c:v>
                </c:pt>
                <c:pt idx="5118">
                  <c:v>45505.25</c:v>
                </c:pt>
                <c:pt idx="5119">
                  <c:v>45505.291666666664</c:v>
                </c:pt>
                <c:pt idx="5120">
                  <c:v>45505.333333333336</c:v>
                </c:pt>
                <c:pt idx="5121">
                  <c:v>45505.375</c:v>
                </c:pt>
                <c:pt idx="5122">
                  <c:v>45505.416666666664</c:v>
                </c:pt>
                <c:pt idx="5123">
                  <c:v>45505.458333333336</c:v>
                </c:pt>
                <c:pt idx="5124">
                  <c:v>45505.5</c:v>
                </c:pt>
                <c:pt idx="5125">
                  <c:v>45505.541666666664</c:v>
                </c:pt>
                <c:pt idx="5126">
                  <c:v>45505.583333333336</c:v>
                </c:pt>
                <c:pt idx="5127">
                  <c:v>45505.625</c:v>
                </c:pt>
                <c:pt idx="5128">
                  <c:v>45505.666666666664</c:v>
                </c:pt>
                <c:pt idx="5129">
                  <c:v>45505.708333333336</c:v>
                </c:pt>
                <c:pt idx="5130">
                  <c:v>45505.75</c:v>
                </c:pt>
                <c:pt idx="5131">
                  <c:v>45505.791666666664</c:v>
                </c:pt>
                <c:pt idx="5132">
                  <c:v>45505.833333333336</c:v>
                </c:pt>
                <c:pt idx="5133">
                  <c:v>45505.875</c:v>
                </c:pt>
                <c:pt idx="5134">
                  <c:v>45505.916666666664</c:v>
                </c:pt>
                <c:pt idx="5135">
                  <c:v>45505.958333333336</c:v>
                </c:pt>
                <c:pt idx="5136">
                  <c:v>45506</c:v>
                </c:pt>
                <c:pt idx="5137">
                  <c:v>45506.041666666664</c:v>
                </c:pt>
                <c:pt idx="5138">
                  <c:v>45506.083333333336</c:v>
                </c:pt>
                <c:pt idx="5139">
                  <c:v>45506.125</c:v>
                </c:pt>
                <c:pt idx="5140">
                  <c:v>45506.166666666664</c:v>
                </c:pt>
                <c:pt idx="5141">
                  <c:v>45506.208333333336</c:v>
                </c:pt>
                <c:pt idx="5142">
                  <c:v>45506.25</c:v>
                </c:pt>
                <c:pt idx="5143">
                  <c:v>45506.291666666664</c:v>
                </c:pt>
                <c:pt idx="5144">
                  <c:v>45506.333333333336</c:v>
                </c:pt>
                <c:pt idx="5145">
                  <c:v>45506.375</c:v>
                </c:pt>
                <c:pt idx="5146">
                  <c:v>45506.416666666664</c:v>
                </c:pt>
                <c:pt idx="5147">
                  <c:v>45506.458333333336</c:v>
                </c:pt>
                <c:pt idx="5148">
                  <c:v>45506.5</c:v>
                </c:pt>
                <c:pt idx="5149">
                  <c:v>45506.541666666664</c:v>
                </c:pt>
                <c:pt idx="5150">
                  <c:v>45506.583333333336</c:v>
                </c:pt>
                <c:pt idx="5151">
                  <c:v>45506.625</c:v>
                </c:pt>
                <c:pt idx="5152">
                  <c:v>45506.666666666664</c:v>
                </c:pt>
                <c:pt idx="5153">
                  <c:v>45506.708333333336</c:v>
                </c:pt>
                <c:pt idx="5154">
                  <c:v>45506.75</c:v>
                </c:pt>
                <c:pt idx="5155">
                  <c:v>45506.791666666664</c:v>
                </c:pt>
                <c:pt idx="5156">
                  <c:v>45506.833333333336</c:v>
                </c:pt>
                <c:pt idx="5157">
                  <c:v>45506.875</c:v>
                </c:pt>
                <c:pt idx="5158">
                  <c:v>45506.916666666664</c:v>
                </c:pt>
                <c:pt idx="5159">
                  <c:v>45506.958333333336</c:v>
                </c:pt>
                <c:pt idx="5160">
                  <c:v>45507</c:v>
                </c:pt>
                <c:pt idx="5161">
                  <c:v>45507.041666666664</c:v>
                </c:pt>
                <c:pt idx="5162">
                  <c:v>45507.083333333336</c:v>
                </c:pt>
                <c:pt idx="5163">
                  <c:v>45507.125</c:v>
                </c:pt>
                <c:pt idx="5164">
                  <c:v>45507.166666666664</c:v>
                </c:pt>
                <c:pt idx="5165">
                  <c:v>45507.208333333336</c:v>
                </c:pt>
                <c:pt idx="5166">
                  <c:v>45507.25</c:v>
                </c:pt>
                <c:pt idx="5167">
                  <c:v>45507.291666666664</c:v>
                </c:pt>
                <c:pt idx="5168">
                  <c:v>45507.333333333336</c:v>
                </c:pt>
                <c:pt idx="5169">
                  <c:v>45507.375</c:v>
                </c:pt>
                <c:pt idx="5170">
                  <c:v>45507.416666666664</c:v>
                </c:pt>
                <c:pt idx="5171">
                  <c:v>45507.458333333336</c:v>
                </c:pt>
                <c:pt idx="5172">
                  <c:v>45507.5</c:v>
                </c:pt>
                <c:pt idx="5173">
                  <c:v>45507.541666666664</c:v>
                </c:pt>
                <c:pt idx="5174">
                  <c:v>45507.583333333336</c:v>
                </c:pt>
                <c:pt idx="5175">
                  <c:v>45507.625</c:v>
                </c:pt>
                <c:pt idx="5176">
                  <c:v>45507.666666666664</c:v>
                </c:pt>
                <c:pt idx="5177">
                  <c:v>45507.708333333336</c:v>
                </c:pt>
                <c:pt idx="5178">
                  <c:v>45507.75</c:v>
                </c:pt>
                <c:pt idx="5179">
                  <c:v>45507.791666666664</c:v>
                </c:pt>
                <c:pt idx="5180">
                  <c:v>45507.833333333336</c:v>
                </c:pt>
                <c:pt idx="5181">
                  <c:v>45507.875</c:v>
                </c:pt>
                <c:pt idx="5182">
                  <c:v>45507.916666666664</c:v>
                </c:pt>
                <c:pt idx="5183">
                  <c:v>45507.958333333336</c:v>
                </c:pt>
                <c:pt idx="5184">
                  <c:v>45508</c:v>
                </c:pt>
                <c:pt idx="5185">
                  <c:v>45508.041666666664</c:v>
                </c:pt>
                <c:pt idx="5186">
                  <c:v>45508.083333333336</c:v>
                </c:pt>
                <c:pt idx="5187">
                  <c:v>45508.125</c:v>
                </c:pt>
                <c:pt idx="5188">
                  <c:v>45508.166666666664</c:v>
                </c:pt>
                <c:pt idx="5189">
                  <c:v>45508.208333333336</c:v>
                </c:pt>
                <c:pt idx="5190">
                  <c:v>45508.25</c:v>
                </c:pt>
                <c:pt idx="5191">
                  <c:v>45508.291666666664</c:v>
                </c:pt>
                <c:pt idx="5192">
                  <c:v>45508.333333333336</c:v>
                </c:pt>
                <c:pt idx="5193">
                  <c:v>45508.375</c:v>
                </c:pt>
                <c:pt idx="5194">
                  <c:v>45508.416666666664</c:v>
                </c:pt>
                <c:pt idx="5195">
                  <c:v>45508.458333333336</c:v>
                </c:pt>
                <c:pt idx="5196">
                  <c:v>45508.5</c:v>
                </c:pt>
                <c:pt idx="5197">
                  <c:v>45508.541666666664</c:v>
                </c:pt>
                <c:pt idx="5198">
                  <c:v>45508.583333333336</c:v>
                </c:pt>
                <c:pt idx="5199">
                  <c:v>45508.625</c:v>
                </c:pt>
                <c:pt idx="5200">
                  <c:v>45508.666666666664</c:v>
                </c:pt>
                <c:pt idx="5201">
                  <c:v>45508.708333333336</c:v>
                </c:pt>
                <c:pt idx="5202">
                  <c:v>45508.75</c:v>
                </c:pt>
                <c:pt idx="5203">
                  <c:v>45508.791666666664</c:v>
                </c:pt>
                <c:pt idx="5204">
                  <c:v>45508.833333333336</c:v>
                </c:pt>
                <c:pt idx="5205">
                  <c:v>45508.875</c:v>
                </c:pt>
                <c:pt idx="5206">
                  <c:v>45508.916666666664</c:v>
                </c:pt>
                <c:pt idx="5207">
                  <c:v>45508.958333333336</c:v>
                </c:pt>
                <c:pt idx="5208">
                  <c:v>45509</c:v>
                </c:pt>
                <c:pt idx="5209">
                  <c:v>45509.041666666664</c:v>
                </c:pt>
                <c:pt idx="5210">
                  <c:v>45509.083333333336</c:v>
                </c:pt>
                <c:pt idx="5211">
                  <c:v>45509.125</c:v>
                </c:pt>
                <c:pt idx="5212">
                  <c:v>45509.166666666664</c:v>
                </c:pt>
                <c:pt idx="5213">
                  <c:v>45509.208333333336</c:v>
                </c:pt>
                <c:pt idx="5214">
                  <c:v>45509.25</c:v>
                </c:pt>
                <c:pt idx="5215">
                  <c:v>45509.291666666664</c:v>
                </c:pt>
                <c:pt idx="5216">
                  <c:v>45509.333333333336</c:v>
                </c:pt>
                <c:pt idx="5217">
                  <c:v>45509.375</c:v>
                </c:pt>
                <c:pt idx="5218">
                  <c:v>45509.416666666664</c:v>
                </c:pt>
                <c:pt idx="5219">
                  <c:v>45509.458333333336</c:v>
                </c:pt>
                <c:pt idx="5220">
                  <c:v>45509.5</c:v>
                </c:pt>
                <c:pt idx="5221">
                  <c:v>45509.541666666664</c:v>
                </c:pt>
                <c:pt idx="5222">
                  <c:v>45509.583333333336</c:v>
                </c:pt>
                <c:pt idx="5223">
                  <c:v>45509.625</c:v>
                </c:pt>
                <c:pt idx="5224">
                  <c:v>45509.666666666664</c:v>
                </c:pt>
                <c:pt idx="5225">
                  <c:v>45509.708333333336</c:v>
                </c:pt>
                <c:pt idx="5226">
                  <c:v>45509.75</c:v>
                </c:pt>
                <c:pt idx="5227">
                  <c:v>45509.791666666664</c:v>
                </c:pt>
                <c:pt idx="5228">
                  <c:v>45509.833333333336</c:v>
                </c:pt>
                <c:pt idx="5229">
                  <c:v>45509.875</c:v>
                </c:pt>
                <c:pt idx="5230">
                  <c:v>45509.916666666664</c:v>
                </c:pt>
                <c:pt idx="5231">
                  <c:v>45509.958333333336</c:v>
                </c:pt>
                <c:pt idx="5232">
                  <c:v>45510</c:v>
                </c:pt>
                <c:pt idx="5233">
                  <c:v>45510.041666666664</c:v>
                </c:pt>
                <c:pt idx="5234">
                  <c:v>45510.083333333336</c:v>
                </c:pt>
                <c:pt idx="5235">
                  <c:v>45510.125</c:v>
                </c:pt>
                <c:pt idx="5236">
                  <c:v>45510.166666666664</c:v>
                </c:pt>
                <c:pt idx="5237">
                  <c:v>45510.208333333336</c:v>
                </c:pt>
                <c:pt idx="5238">
                  <c:v>45510.25</c:v>
                </c:pt>
                <c:pt idx="5239">
                  <c:v>45510.291666666664</c:v>
                </c:pt>
                <c:pt idx="5240">
                  <c:v>45510.333333333336</c:v>
                </c:pt>
                <c:pt idx="5241">
                  <c:v>45510.375</c:v>
                </c:pt>
                <c:pt idx="5242">
                  <c:v>45510.416666666664</c:v>
                </c:pt>
                <c:pt idx="5243">
                  <c:v>45510.458333333336</c:v>
                </c:pt>
                <c:pt idx="5244">
                  <c:v>45510.5</c:v>
                </c:pt>
                <c:pt idx="5245">
                  <c:v>45510.541666666664</c:v>
                </c:pt>
                <c:pt idx="5246">
                  <c:v>45510.583333333336</c:v>
                </c:pt>
                <c:pt idx="5247">
                  <c:v>45510.625</c:v>
                </c:pt>
                <c:pt idx="5248">
                  <c:v>45510.666666666664</c:v>
                </c:pt>
                <c:pt idx="5249">
                  <c:v>45510.708333333336</c:v>
                </c:pt>
                <c:pt idx="5250">
                  <c:v>45510.75</c:v>
                </c:pt>
                <c:pt idx="5251">
                  <c:v>45510.791666666664</c:v>
                </c:pt>
                <c:pt idx="5252">
                  <c:v>45510.833333333336</c:v>
                </c:pt>
                <c:pt idx="5253">
                  <c:v>45510.875</c:v>
                </c:pt>
                <c:pt idx="5254">
                  <c:v>45510.916666666664</c:v>
                </c:pt>
                <c:pt idx="5255">
                  <c:v>45510.958333333336</c:v>
                </c:pt>
                <c:pt idx="5256">
                  <c:v>45511</c:v>
                </c:pt>
                <c:pt idx="5257">
                  <c:v>45511.041666666664</c:v>
                </c:pt>
                <c:pt idx="5258">
                  <c:v>45511.083333333336</c:v>
                </c:pt>
                <c:pt idx="5259">
                  <c:v>45511.125</c:v>
                </c:pt>
                <c:pt idx="5260">
                  <c:v>45511.166666666664</c:v>
                </c:pt>
                <c:pt idx="5261">
                  <c:v>45511.208333333336</c:v>
                </c:pt>
                <c:pt idx="5262">
                  <c:v>45511.25</c:v>
                </c:pt>
                <c:pt idx="5263">
                  <c:v>45511.291666666664</c:v>
                </c:pt>
                <c:pt idx="5264">
                  <c:v>45511.333333333336</c:v>
                </c:pt>
                <c:pt idx="5265">
                  <c:v>45511.375</c:v>
                </c:pt>
                <c:pt idx="5266">
                  <c:v>45511.416666666664</c:v>
                </c:pt>
                <c:pt idx="5267">
                  <c:v>45511.458333333336</c:v>
                </c:pt>
                <c:pt idx="5268">
                  <c:v>45511.5</c:v>
                </c:pt>
                <c:pt idx="5269">
                  <c:v>45511.541666666664</c:v>
                </c:pt>
                <c:pt idx="5270">
                  <c:v>45511.583333333336</c:v>
                </c:pt>
                <c:pt idx="5271">
                  <c:v>45511.625</c:v>
                </c:pt>
                <c:pt idx="5272">
                  <c:v>45511.666666666664</c:v>
                </c:pt>
                <c:pt idx="5273">
                  <c:v>45511.708333333336</c:v>
                </c:pt>
                <c:pt idx="5274">
                  <c:v>45511.75</c:v>
                </c:pt>
                <c:pt idx="5275">
                  <c:v>45511.791666666664</c:v>
                </c:pt>
                <c:pt idx="5276">
                  <c:v>45511.833333333336</c:v>
                </c:pt>
                <c:pt idx="5277">
                  <c:v>45511.875</c:v>
                </c:pt>
                <c:pt idx="5278">
                  <c:v>45511.916666666664</c:v>
                </c:pt>
                <c:pt idx="5279">
                  <c:v>45511.958333333336</c:v>
                </c:pt>
                <c:pt idx="5280">
                  <c:v>45512</c:v>
                </c:pt>
                <c:pt idx="5281">
                  <c:v>45512.041666666664</c:v>
                </c:pt>
                <c:pt idx="5282">
                  <c:v>45512.083333333336</c:v>
                </c:pt>
                <c:pt idx="5283">
                  <c:v>45512.125</c:v>
                </c:pt>
                <c:pt idx="5284">
                  <c:v>45512.166666666664</c:v>
                </c:pt>
                <c:pt idx="5285">
                  <c:v>45512.208333333336</c:v>
                </c:pt>
                <c:pt idx="5286">
                  <c:v>45512.25</c:v>
                </c:pt>
                <c:pt idx="5287">
                  <c:v>45512.291666666664</c:v>
                </c:pt>
                <c:pt idx="5288">
                  <c:v>45512.333333333336</c:v>
                </c:pt>
                <c:pt idx="5289">
                  <c:v>45512.375</c:v>
                </c:pt>
                <c:pt idx="5290">
                  <c:v>45512.416666666664</c:v>
                </c:pt>
                <c:pt idx="5291">
                  <c:v>45512.458333333336</c:v>
                </c:pt>
                <c:pt idx="5292">
                  <c:v>45512.5</c:v>
                </c:pt>
                <c:pt idx="5293">
                  <c:v>45512.541666666664</c:v>
                </c:pt>
                <c:pt idx="5294">
                  <c:v>45512.583333333336</c:v>
                </c:pt>
                <c:pt idx="5295">
                  <c:v>45512.625</c:v>
                </c:pt>
                <c:pt idx="5296">
                  <c:v>45512.666666666664</c:v>
                </c:pt>
                <c:pt idx="5297">
                  <c:v>45512.708333333336</c:v>
                </c:pt>
                <c:pt idx="5298">
                  <c:v>45512.75</c:v>
                </c:pt>
                <c:pt idx="5299">
                  <c:v>45512.791666666664</c:v>
                </c:pt>
                <c:pt idx="5300">
                  <c:v>45512.833333333336</c:v>
                </c:pt>
                <c:pt idx="5301">
                  <c:v>45512.875</c:v>
                </c:pt>
                <c:pt idx="5302">
                  <c:v>45512.916666666664</c:v>
                </c:pt>
                <c:pt idx="5303">
                  <c:v>45512.958333333336</c:v>
                </c:pt>
                <c:pt idx="5304">
                  <c:v>45513</c:v>
                </c:pt>
                <c:pt idx="5305">
                  <c:v>45513.041666666664</c:v>
                </c:pt>
                <c:pt idx="5306">
                  <c:v>45513.083333333336</c:v>
                </c:pt>
                <c:pt idx="5307">
                  <c:v>45513.125</c:v>
                </c:pt>
                <c:pt idx="5308">
                  <c:v>45513.166666666664</c:v>
                </c:pt>
                <c:pt idx="5309">
                  <c:v>45513.208333333336</c:v>
                </c:pt>
                <c:pt idx="5310">
                  <c:v>45513.25</c:v>
                </c:pt>
                <c:pt idx="5311">
                  <c:v>45513.291666666664</c:v>
                </c:pt>
                <c:pt idx="5312">
                  <c:v>45513.333333333336</c:v>
                </c:pt>
                <c:pt idx="5313">
                  <c:v>45513.375</c:v>
                </c:pt>
                <c:pt idx="5314">
                  <c:v>45513.416666666664</c:v>
                </c:pt>
                <c:pt idx="5315">
                  <c:v>45513.458333333336</c:v>
                </c:pt>
                <c:pt idx="5316">
                  <c:v>45513.5</c:v>
                </c:pt>
                <c:pt idx="5317">
                  <c:v>45513.541666666664</c:v>
                </c:pt>
                <c:pt idx="5318">
                  <c:v>45513.583333333336</c:v>
                </c:pt>
                <c:pt idx="5319">
                  <c:v>45513.625</c:v>
                </c:pt>
                <c:pt idx="5320">
                  <c:v>45513.666666666664</c:v>
                </c:pt>
                <c:pt idx="5321">
                  <c:v>45513.708333333336</c:v>
                </c:pt>
                <c:pt idx="5322">
                  <c:v>45513.75</c:v>
                </c:pt>
                <c:pt idx="5323">
                  <c:v>45513.791666666664</c:v>
                </c:pt>
                <c:pt idx="5324">
                  <c:v>45513.833333333336</c:v>
                </c:pt>
                <c:pt idx="5325">
                  <c:v>45513.875</c:v>
                </c:pt>
                <c:pt idx="5326">
                  <c:v>45513.916666666664</c:v>
                </c:pt>
                <c:pt idx="5327">
                  <c:v>45513.958333333336</c:v>
                </c:pt>
                <c:pt idx="5328">
                  <c:v>45514</c:v>
                </c:pt>
                <c:pt idx="5329">
                  <c:v>45514.041666666664</c:v>
                </c:pt>
                <c:pt idx="5330">
                  <c:v>45514.083333333336</c:v>
                </c:pt>
                <c:pt idx="5331">
                  <c:v>45514.125</c:v>
                </c:pt>
                <c:pt idx="5332">
                  <c:v>45514.166666666664</c:v>
                </c:pt>
                <c:pt idx="5333">
                  <c:v>45514.208333333336</c:v>
                </c:pt>
                <c:pt idx="5334">
                  <c:v>45514.25</c:v>
                </c:pt>
                <c:pt idx="5335">
                  <c:v>45514.291666666664</c:v>
                </c:pt>
                <c:pt idx="5336">
                  <c:v>45514.333333333336</c:v>
                </c:pt>
                <c:pt idx="5337">
                  <c:v>45514.375</c:v>
                </c:pt>
                <c:pt idx="5338">
                  <c:v>45514.416666666664</c:v>
                </c:pt>
                <c:pt idx="5339">
                  <c:v>45514.458333333336</c:v>
                </c:pt>
                <c:pt idx="5340">
                  <c:v>45514.5</c:v>
                </c:pt>
                <c:pt idx="5341">
                  <c:v>45514.541666666664</c:v>
                </c:pt>
                <c:pt idx="5342">
                  <c:v>45514.583333333336</c:v>
                </c:pt>
                <c:pt idx="5343">
                  <c:v>45514.625</c:v>
                </c:pt>
                <c:pt idx="5344">
                  <c:v>45514.666666666664</c:v>
                </c:pt>
                <c:pt idx="5345">
                  <c:v>45514.708333333336</c:v>
                </c:pt>
                <c:pt idx="5346">
                  <c:v>45514.75</c:v>
                </c:pt>
                <c:pt idx="5347">
                  <c:v>45514.791666666664</c:v>
                </c:pt>
                <c:pt idx="5348">
                  <c:v>45514.833333333336</c:v>
                </c:pt>
                <c:pt idx="5349">
                  <c:v>45514.875</c:v>
                </c:pt>
                <c:pt idx="5350">
                  <c:v>45514.916666666664</c:v>
                </c:pt>
                <c:pt idx="5351">
                  <c:v>45514.958333333336</c:v>
                </c:pt>
                <c:pt idx="5352">
                  <c:v>45515</c:v>
                </c:pt>
                <c:pt idx="5353">
                  <c:v>45515.041666666664</c:v>
                </c:pt>
                <c:pt idx="5354">
                  <c:v>45515.083333333336</c:v>
                </c:pt>
                <c:pt idx="5355">
                  <c:v>45515.125</c:v>
                </c:pt>
                <c:pt idx="5356">
                  <c:v>45515.166666666664</c:v>
                </c:pt>
                <c:pt idx="5357">
                  <c:v>45515.208333333336</c:v>
                </c:pt>
                <c:pt idx="5358">
                  <c:v>45515.25</c:v>
                </c:pt>
                <c:pt idx="5359">
                  <c:v>45515.291666666664</c:v>
                </c:pt>
                <c:pt idx="5360">
                  <c:v>45515.333333333336</c:v>
                </c:pt>
                <c:pt idx="5361">
                  <c:v>45515.375</c:v>
                </c:pt>
                <c:pt idx="5362">
                  <c:v>45515.416666666664</c:v>
                </c:pt>
                <c:pt idx="5363">
                  <c:v>45515.458333333336</c:v>
                </c:pt>
                <c:pt idx="5364">
                  <c:v>45515.5</c:v>
                </c:pt>
                <c:pt idx="5365">
                  <c:v>45515.541666666664</c:v>
                </c:pt>
                <c:pt idx="5366">
                  <c:v>45515.583333333336</c:v>
                </c:pt>
                <c:pt idx="5367">
                  <c:v>45515.625</c:v>
                </c:pt>
                <c:pt idx="5368">
                  <c:v>45515.666666666664</c:v>
                </c:pt>
                <c:pt idx="5369">
                  <c:v>45515.708333333336</c:v>
                </c:pt>
                <c:pt idx="5370">
                  <c:v>45515.75</c:v>
                </c:pt>
                <c:pt idx="5371">
                  <c:v>45515.791666666664</c:v>
                </c:pt>
                <c:pt idx="5372">
                  <c:v>45515.833333333336</c:v>
                </c:pt>
                <c:pt idx="5373">
                  <c:v>45515.875</c:v>
                </c:pt>
                <c:pt idx="5374">
                  <c:v>45515.916666666664</c:v>
                </c:pt>
                <c:pt idx="5375">
                  <c:v>45515.958333333336</c:v>
                </c:pt>
                <c:pt idx="5376">
                  <c:v>45516</c:v>
                </c:pt>
                <c:pt idx="5377">
                  <c:v>45516.041666666664</c:v>
                </c:pt>
                <c:pt idx="5378">
                  <c:v>45516.083333333336</c:v>
                </c:pt>
                <c:pt idx="5379">
                  <c:v>45516.125</c:v>
                </c:pt>
                <c:pt idx="5380">
                  <c:v>45516.166666666664</c:v>
                </c:pt>
                <c:pt idx="5381">
                  <c:v>45516.208333333336</c:v>
                </c:pt>
                <c:pt idx="5382">
                  <c:v>45516.25</c:v>
                </c:pt>
                <c:pt idx="5383">
                  <c:v>45516.291666666664</c:v>
                </c:pt>
                <c:pt idx="5384">
                  <c:v>45516.333333333336</c:v>
                </c:pt>
                <c:pt idx="5385">
                  <c:v>45516.375</c:v>
                </c:pt>
                <c:pt idx="5386">
                  <c:v>45516.416666666664</c:v>
                </c:pt>
                <c:pt idx="5387">
                  <c:v>45516.458333333336</c:v>
                </c:pt>
                <c:pt idx="5388">
                  <c:v>45516.5</c:v>
                </c:pt>
                <c:pt idx="5389">
                  <c:v>45516.541666666664</c:v>
                </c:pt>
                <c:pt idx="5390">
                  <c:v>45516.583333333336</c:v>
                </c:pt>
                <c:pt idx="5391">
                  <c:v>45516.625</c:v>
                </c:pt>
                <c:pt idx="5392">
                  <c:v>45516.666666666664</c:v>
                </c:pt>
                <c:pt idx="5393">
                  <c:v>45516.708333333336</c:v>
                </c:pt>
                <c:pt idx="5394">
                  <c:v>45516.75</c:v>
                </c:pt>
                <c:pt idx="5395">
                  <c:v>45516.791666666664</c:v>
                </c:pt>
                <c:pt idx="5396">
                  <c:v>45516.833333333336</c:v>
                </c:pt>
                <c:pt idx="5397">
                  <c:v>45516.875</c:v>
                </c:pt>
                <c:pt idx="5398">
                  <c:v>45516.916666666664</c:v>
                </c:pt>
                <c:pt idx="5399">
                  <c:v>45516.958333333336</c:v>
                </c:pt>
                <c:pt idx="5400">
                  <c:v>45517</c:v>
                </c:pt>
                <c:pt idx="5401">
                  <c:v>45517.041666666664</c:v>
                </c:pt>
                <c:pt idx="5402">
                  <c:v>45517.083333333336</c:v>
                </c:pt>
                <c:pt idx="5403">
                  <c:v>45517.125</c:v>
                </c:pt>
                <c:pt idx="5404">
                  <c:v>45517.166666666664</c:v>
                </c:pt>
                <c:pt idx="5405">
                  <c:v>45517.208333333336</c:v>
                </c:pt>
                <c:pt idx="5406">
                  <c:v>45517.25</c:v>
                </c:pt>
                <c:pt idx="5407">
                  <c:v>45517.291666666664</c:v>
                </c:pt>
                <c:pt idx="5408">
                  <c:v>45517.333333333336</c:v>
                </c:pt>
                <c:pt idx="5409">
                  <c:v>45517.375</c:v>
                </c:pt>
                <c:pt idx="5410">
                  <c:v>45517.416666666664</c:v>
                </c:pt>
                <c:pt idx="5411">
                  <c:v>45517.458333333336</c:v>
                </c:pt>
                <c:pt idx="5412">
                  <c:v>45517.5</c:v>
                </c:pt>
                <c:pt idx="5413">
                  <c:v>45517.541666666664</c:v>
                </c:pt>
                <c:pt idx="5414">
                  <c:v>45517.583333333336</c:v>
                </c:pt>
                <c:pt idx="5415">
                  <c:v>45517.625</c:v>
                </c:pt>
                <c:pt idx="5416">
                  <c:v>45517.666666666664</c:v>
                </c:pt>
                <c:pt idx="5417">
                  <c:v>45517.708333333336</c:v>
                </c:pt>
                <c:pt idx="5418">
                  <c:v>45517.75</c:v>
                </c:pt>
                <c:pt idx="5419">
                  <c:v>45517.791666666664</c:v>
                </c:pt>
                <c:pt idx="5420">
                  <c:v>45517.833333333336</c:v>
                </c:pt>
                <c:pt idx="5421">
                  <c:v>45517.875</c:v>
                </c:pt>
                <c:pt idx="5422">
                  <c:v>45517.916666666664</c:v>
                </c:pt>
                <c:pt idx="5423">
                  <c:v>45517.958333333336</c:v>
                </c:pt>
                <c:pt idx="5424">
                  <c:v>45518</c:v>
                </c:pt>
                <c:pt idx="5425">
                  <c:v>45518.041666666664</c:v>
                </c:pt>
                <c:pt idx="5426">
                  <c:v>45518.083333333336</c:v>
                </c:pt>
                <c:pt idx="5427">
                  <c:v>45518.125</c:v>
                </c:pt>
                <c:pt idx="5428">
                  <c:v>45518.166666666664</c:v>
                </c:pt>
                <c:pt idx="5429">
                  <c:v>45518.208333333336</c:v>
                </c:pt>
                <c:pt idx="5430">
                  <c:v>45518.25</c:v>
                </c:pt>
                <c:pt idx="5431">
                  <c:v>45518.291666666664</c:v>
                </c:pt>
                <c:pt idx="5432">
                  <c:v>45518.333333333336</c:v>
                </c:pt>
                <c:pt idx="5433">
                  <c:v>45518.375</c:v>
                </c:pt>
                <c:pt idx="5434">
                  <c:v>45518.416666666664</c:v>
                </c:pt>
                <c:pt idx="5435">
                  <c:v>45518.458333333336</c:v>
                </c:pt>
                <c:pt idx="5436">
                  <c:v>45518.5</c:v>
                </c:pt>
                <c:pt idx="5437">
                  <c:v>45518.541666666664</c:v>
                </c:pt>
                <c:pt idx="5438">
                  <c:v>45518.583333333336</c:v>
                </c:pt>
                <c:pt idx="5439">
                  <c:v>45518.625</c:v>
                </c:pt>
                <c:pt idx="5440">
                  <c:v>45518.666666666664</c:v>
                </c:pt>
                <c:pt idx="5441">
                  <c:v>45518.708333333336</c:v>
                </c:pt>
                <c:pt idx="5442">
                  <c:v>45518.75</c:v>
                </c:pt>
                <c:pt idx="5443">
                  <c:v>45518.791666666664</c:v>
                </c:pt>
                <c:pt idx="5444">
                  <c:v>45518.833333333336</c:v>
                </c:pt>
                <c:pt idx="5445">
                  <c:v>45518.875</c:v>
                </c:pt>
                <c:pt idx="5446">
                  <c:v>45518.916666666664</c:v>
                </c:pt>
                <c:pt idx="5447">
                  <c:v>45518.958333333336</c:v>
                </c:pt>
                <c:pt idx="5448">
                  <c:v>45519</c:v>
                </c:pt>
                <c:pt idx="5449">
                  <c:v>45519.041666666664</c:v>
                </c:pt>
                <c:pt idx="5450">
                  <c:v>45519.083333333336</c:v>
                </c:pt>
                <c:pt idx="5451">
                  <c:v>45519.125</c:v>
                </c:pt>
                <c:pt idx="5452">
                  <c:v>45519.166666666664</c:v>
                </c:pt>
                <c:pt idx="5453">
                  <c:v>45519.208333333336</c:v>
                </c:pt>
                <c:pt idx="5454">
                  <c:v>45519.25</c:v>
                </c:pt>
                <c:pt idx="5455">
                  <c:v>45519.291666666664</c:v>
                </c:pt>
                <c:pt idx="5456">
                  <c:v>45519.333333333336</c:v>
                </c:pt>
                <c:pt idx="5457">
                  <c:v>45519.375</c:v>
                </c:pt>
                <c:pt idx="5458">
                  <c:v>45519.416666666664</c:v>
                </c:pt>
                <c:pt idx="5459">
                  <c:v>45519.458333333336</c:v>
                </c:pt>
                <c:pt idx="5460">
                  <c:v>45519.5</c:v>
                </c:pt>
                <c:pt idx="5461">
                  <c:v>45519.541666666664</c:v>
                </c:pt>
                <c:pt idx="5462">
                  <c:v>45519.583333333336</c:v>
                </c:pt>
                <c:pt idx="5463">
                  <c:v>45519.625</c:v>
                </c:pt>
                <c:pt idx="5464">
                  <c:v>45519.666666666664</c:v>
                </c:pt>
                <c:pt idx="5465">
                  <c:v>45519.708333333336</c:v>
                </c:pt>
                <c:pt idx="5466">
                  <c:v>45519.75</c:v>
                </c:pt>
                <c:pt idx="5467">
                  <c:v>45519.791666666664</c:v>
                </c:pt>
                <c:pt idx="5468">
                  <c:v>45519.833333333336</c:v>
                </c:pt>
                <c:pt idx="5469">
                  <c:v>45519.875</c:v>
                </c:pt>
                <c:pt idx="5470">
                  <c:v>45519.916666666664</c:v>
                </c:pt>
                <c:pt idx="5471">
                  <c:v>45519.958333333336</c:v>
                </c:pt>
                <c:pt idx="5472">
                  <c:v>45520</c:v>
                </c:pt>
                <c:pt idx="5473">
                  <c:v>45520.041666666664</c:v>
                </c:pt>
                <c:pt idx="5474">
                  <c:v>45520.083333333336</c:v>
                </c:pt>
                <c:pt idx="5475">
                  <c:v>45520.125</c:v>
                </c:pt>
                <c:pt idx="5476">
                  <c:v>45520.166666666664</c:v>
                </c:pt>
                <c:pt idx="5477">
                  <c:v>45520.208333333336</c:v>
                </c:pt>
                <c:pt idx="5478">
                  <c:v>45520.25</c:v>
                </c:pt>
                <c:pt idx="5479">
                  <c:v>45520.291666666664</c:v>
                </c:pt>
                <c:pt idx="5480">
                  <c:v>45520.333333333336</c:v>
                </c:pt>
                <c:pt idx="5481">
                  <c:v>45520.375</c:v>
                </c:pt>
                <c:pt idx="5482">
                  <c:v>45520.416666666664</c:v>
                </c:pt>
                <c:pt idx="5483">
                  <c:v>45520.458333333336</c:v>
                </c:pt>
                <c:pt idx="5484">
                  <c:v>45520.5</c:v>
                </c:pt>
                <c:pt idx="5485">
                  <c:v>45520.541666666664</c:v>
                </c:pt>
                <c:pt idx="5486">
                  <c:v>45520.583333333336</c:v>
                </c:pt>
                <c:pt idx="5487">
                  <c:v>45520.625</c:v>
                </c:pt>
                <c:pt idx="5488">
                  <c:v>45520.666666666664</c:v>
                </c:pt>
                <c:pt idx="5489">
                  <c:v>45520.708333333336</c:v>
                </c:pt>
                <c:pt idx="5490">
                  <c:v>45520.75</c:v>
                </c:pt>
                <c:pt idx="5491">
                  <c:v>45520.791666666664</c:v>
                </c:pt>
                <c:pt idx="5492">
                  <c:v>45520.833333333336</c:v>
                </c:pt>
                <c:pt idx="5493">
                  <c:v>45520.875</c:v>
                </c:pt>
                <c:pt idx="5494">
                  <c:v>45520.916666666664</c:v>
                </c:pt>
                <c:pt idx="5495">
                  <c:v>45520.958333333336</c:v>
                </c:pt>
                <c:pt idx="5496">
                  <c:v>45521</c:v>
                </c:pt>
                <c:pt idx="5497">
                  <c:v>45521.041666666664</c:v>
                </c:pt>
                <c:pt idx="5498">
                  <c:v>45521.083333333336</c:v>
                </c:pt>
                <c:pt idx="5499">
                  <c:v>45521.125</c:v>
                </c:pt>
                <c:pt idx="5500">
                  <c:v>45521.166666666664</c:v>
                </c:pt>
                <c:pt idx="5501">
                  <c:v>45521.208333333336</c:v>
                </c:pt>
                <c:pt idx="5502">
                  <c:v>45521.25</c:v>
                </c:pt>
                <c:pt idx="5503">
                  <c:v>45521.291666666664</c:v>
                </c:pt>
                <c:pt idx="5504">
                  <c:v>45521.333333333336</c:v>
                </c:pt>
                <c:pt idx="5505">
                  <c:v>45521.375</c:v>
                </c:pt>
                <c:pt idx="5506">
                  <c:v>45521.416666666664</c:v>
                </c:pt>
                <c:pt idx="5507">
                  <c:v>45521.458333333336</c:v>
                </c:pt>
                <c:pt idx="5508">
                  <c:v>45521.5</c:v>
                </c:pt>
                <c:pt idx="5509">
                  <c:v>45521.541666666664</c:v>
                </c:pt>
                <c:pt idx="5510">
                  <c:v>45521.583333333336</c:v>
                </c:pt>
                <c:pt idx="5511">
                  <c:v>45521.625</c:v>
                </c:pt>
                <c:pt idx="5512">
                  <c:v>45521.666666666664</c:v>
                </c:pt>
                <c:pt idx="5513">
                  <c:v>45521.708333333336</c:v>
                </c:pt>
                <c:pt idx="5514">
                  <c:v>45521.75</c:v>
                </c:pt>
                <c:pt idx="5515">
                  <c:v>45521.791666666664</c:v>
                </c:pt>
                <c:pt idx="5516">
                  <c:v>45521.833333333336</c:v>
                </c:pt>
                <c:pt idx="5517">
                  <c:v>45521.875</c:v>
                </c:pt>
                <c:pt idx="5518">
                  <c:v>45521.916666666664</c:v>
                </c:pt>
                <c:pt idx="5519">
                  <c:v>45521.958333333336</c:v>
                </c:pt>
                <c:pt idx="5520">
                  <c:v>45522</c:v>
                </c:pt>
                <c:pt idx="5521">
                  <c:v>45522.041666666664</c:v>
                </c:pt>
                <c:pt idx="5522">
                  <c:v>45522.083333333336</c:v>
                </c:pt>
                <c:pt idx="5523">
                  <c:v>45522.125</c:v>
                </c:pt>
                <c:pt idx="5524">
                  <c:v>45522.166666666664</c:v>
                </c:pt>
                <c:pt idx="5525">
                  <c:v>45522.208333333336</c:v>
                </c:pt>
                <c:pt idx="5526">
                  <c:v>45522.25</c:v>
                </c:pt>
                <c:pt idx="5527">
                  <c:v>45522.291666666664</c:v>
                </c:pt>
                <c:pt idx="5528">
                  <c:v>45522.333333333336</c:v>
                </c:pt>
                <c:pt idx="5529">
                  <c:v>45522.375</c:v>
                </c:pt>
                <c:pt idx="5530">
                  <c:v>45522.416666666664</c:v>
                </c:pt>
                <c:pt idx="5531">
                  <c:v>45522.458333333336</c:v>
                </c:pt>
                <c:pt idx="5532">
                  <c:v>45522.5</c:v>
                </c:pt>
                <c:pt idx="5533">
                  <c:v>45522.541666666664</c:v>
                </c:pt>
                <c:pt idx="5534">
                  <c:v>45522.583333333336</c:v>
                </c:pt>
                <c:pt idx="5535">
                  <c:v>45522.625</c:v>
                </c:pt>
                <c:pt idx="5536">
                  <c:v>45522.666666666664</c:v>
                </c:pt>
                <c:pt idx="5537">
                  <c:v>45522.708333333336</c:v>
                </c:pt>
                <c:pt idx="5538">
                  <c:v>45522.75</c:v>
                </c:pt>
                <c:pt idx="5539">
                  <c:v>45522.791666666664</c:v>
                </c:pt>
                <c:pt idx="5540">
                  <c:v>45522.833333333336</c:v>
                </c:pt>
                <c:pt idx="5541">
                  <c:v>45522.875</c:v>
                </c:pt>
                <c:pt idx="5542">
                  <c:v>45522.916666666664</c:v>
                </c:pt>
                <c:pt idx="5543">
                  <c:v>45522.958333333336</c:v>
                </c:pt>
                <c:pt idx="5544">
                  <c:v>45523</c:v>
                </c:pt>
                <c:pt idx="5545">
                  <c:v>45523.041666666664</c:v>
                </c:pt>
                <c:pt idx="5546">
                  <c:v>45523.083333333336</c:v>
                </c:pt>
                <c:pt idx="5547">
                  <c:v>45523.125</c:v>
                </c:pt>
                <c:pt idx="5548">
                  <c:v>45523.166666666664</c:v>
                </c:pt>
                <c:pt idx="5549">
                  <c:v>45523.208333333336</c:v>
                </c:pt>
                <c:pt idx="5550">
                  <c:v>45523.25</c:v>
                </c:pt>
                <c:pt idx="5551">
                  <c:v>45523.291666666664</c:v>
                </c:pt>
                <c:pt idx="5552">
                  <c:v>45523.333333333336</c:v>
                </c:pt>
                <c:pt idx="5553">
                  <c:v>45523.375</c:v>
                </c:pt>
                <c:pt idx="5554">
                  <c:v>45523.416666666664</c:v>
                </c:pt>
                <c:pt idx="5555">
                  <c:v>45523.458333333336</c:v>
                </c:pt>
                <c:pt idx="5556">
                  <c:v>45523.5</c:v>
                </c:pt>
                <c:pt idx="5557">
                  <c:v>45523.541666666664</c:v>
                </c:pt>
                <c:pt idx="5558">
                  <c:v>45523.583333333336</c:v>
                </c:pt>
                <c:pt idx="5559">
                  <c:v>45523.625</c:v>
                </c:pt>
                <c:pt idx="5560">
                  <c:v>45523.666666666664</c:v>
                </c:pt>
                <c:pt idx="5561">
                  <c:v>45523.708333333336</c:v>
                </c:pt>
                <c:pt idx="5562">
                  <c:v>45523.75</c:v>
                </c:pt>
                <c:pt idx="5563">
                  <c:v>45523.791666666664</c:v>
                </c:pt>
                <c:pt idx="5564">
                  <c:v>45523.833333333336</c:v>
                </c:pt>
                <c:pt idx="5565">
                  <c:v>45523.875</c:v>
                </c:pt>
                <c:pt idx="5566">
                  <c:v>45523.916666666664</c:v>
                </c:pt>
                <c:pt idx="5567">
                  <c:v>45523.958333333336</c:v>
                </c:pt>
                <c:pt idx="5568">
                  <c:v>45524</c:v>
                </c:pt>
                <c:pt idx="5569">
                  <c:v>45524.041666666664</c:v>
                </c:pt>
                <c:pt idx="5570">
                  <c:v>45524.083333333336</c:v>
                </c:pt>
                <c:pt idx="5571">
                  <c:v>45524.125</c:v>
                </c:pt>
                <c:pt idx="5572">
                  <c:v>45524.166666666664</c:v>
                </c:pt>
                <c:pt idx="5573">
                  <c:v>45524.208333333336</c:v>
                </c:pt>
                <c:pt idx="5574">
                  <c:v>45524.25</c:v>
                </c:pt>
                <c:pt idx="5575">
                  <c:v>45524.291666666664</c:v>
                </c:pt>
                <c:pt idx="5576">
                  <c:v>45524.333333333336</c:v>
                </c:pt>
                <c:pt idx="5577">
                  <c:v>45524.375</c:v>
                </c:pt>
                <c:pt idx="5578">
                  <c:v>45524.416666666664</c:v>
                </c:pt>
                <c:pt idx="5579">
                  <c:v>45524.458333333336</c:v>
                </c:pt>
                <c:pt idx="5580">
                  <c:v>45524.5</c:v>
                </c:pt>
                <c:pt idx="5581">
                  <c:v>45524.541666666664</c:v>
                </c:pt>
                <c:pt idx="5582">
                  <c:v>45524.583333333336</c:v>
                </c:pt>
                <c:pt idx="5583">
                  <c:v>45524.625</c:v>
                </c:pt>
                <c:pt idx="5584">
                  <c:v>45524.666666666664</c:v>
                </c:pt>
                <c:pt idx="5585">
                  <c:v>45524.708333333336</c:v>
                </c:pt>
                <c:pt idx="5586">
                  <c:v>45524.75</c:v>
                </c:pt>
                <c:pt idx="5587">
                  <c:v>45524.791666666664</c:v>
                </c:pt>
                <c:pt idx="5588">
                  <c:v>45524.833333333336</c:v>
                </c:pt>
                <c:pt idx="5589">
                  <c:v>45524.875</c:v>
                </c:pt>
                <c:pt idx="5590">
                  <c:v>45524.916666666664</c:v>
                </c:pt>
                <c:pt idx="5591">
                  <c:v>45524.958333333336</c:v>
                </c:pt>
                <c:pt idx="5592">
                  <c:v>45525</c:v>
                </c:pt>
                <c:pt idx="5593">
                  <c:v>45525.041666666664</c:v>
                </c:pt>
                <c:pt idx="5594">
                  <c:v>45525.083333333336</c:v>
                </c:pt>
                <c:pt idx="5595">
                  <c:v>45525.125</c:v>
                </c:pt>
                <c:pt idx="5596">
                  <c:v>45525.166666666664</c:v>
                </c:pt>
                <c:pt idx="5597">
                  <c:v>45525.208333333336</c:v>
                </c:pt>
                <c:pt idx="5598">
                  <c:v>45525.25</c:v>
                </c:pt>
                <c:pt idx="5599">
                  <c:v>45525.291666666664</c:v>
                </c:pt>
                <c:pt idx="5600">
                  <c:v>45525.333333333336</c:v>
                </c:pt>
                <c:pt idx="5601">
                  <c:v>45525.375</c:v>
                </c:pt>
                <c:pt idx="5602">
                  <c:v>45525.416666666664</c:v>
                </c:pt>
                <c:pt idx="5603">
                  <c:v>45525.458333333336</c:v>
                </c:pt>
                <c:pt idx="5604">
                  <c:v>45525.5</c:v>
                </c:pt>
                <c:pt idx="5605">
                  <c:v>45525.541666666664</c:v>
                </c:pt>
                <c:pt idx="5606">
                  <c:v>45525.583333333336</c:v>
                </c:pt>
                <c:pt idx="5607">
                  <c:v>45525.625</c:v>
                </c:pt>
                <c:pt idx="5608">
                  <c:v>45525.666666666664</c:v>
                </c:pt>
                <c:pt idx="5609">
                  <c:v>45525.708333333336</c:v>
                </c:pt>
                <c:pt idx="5610">
                  <c:v>45525.75</c:v>
                </c:pt>
                <c:pt idx="5611">
                  <c:v>45525.791666666664</c:v>
                </c:pt>
                <c:pt idx="5612">
                  <c:v>45525.833333333336</c:v>
                </c:pt>
                <c:pt idx="5613">
                  <c:v>45525.875</c:v>
                </c:pt>
                <c:pt idx="5614">
                  <c:v>45525.916666666664</c:v>
                </c:pt>
                <c:pt idx="5615">
                  <c:v>45525.958333333336</c:v>
                </c:pt>
                <c:pt idx="5616">
                  <c:v>45526</c:v>
                </c:pt>
                <c:pt idx="5617">
                  <c:v>45526.041666666664</c:v>
                </c:pt>
                <c:pt idx="5618">
                  <c:v>45526.083333333336</c:v>
                </c:pt>
                <c:pt idx="5619">
                  <c:v>45526.125</c:v>
                </c:pt>
                <c:pt idx="5620">
                  <c:v>45526.166666666664</c:v>
                </c:pt>
                <c:pt idx="5621">
                  <c:v>45526.208333333336</c:v>
                </c:pt>
                <c:pt idx="5622">
                  <c:v>45526.25</c:v>
                </c:pt>
                <c:pt idx="5623">
                  <c:v>45526.291666666664</c:v>
                </c:pt>
                <c:pt idx="5624">
                  <c:v>45526.333333333336</c:v>
                </c:pt>
                <c:pt idx="5625">
                  <c:v>45526.375</c:v>
                </c:pt>
                <c:pt idx="5626">
                  <c:v>45526.416666666664</c:v>
                </c:pt>
                <c:pt idx="5627">
                  <c:v>45526.458333333336</c:v>
                </c:pt>
                <c:pt idx="5628">
                  <c:v>45526.5</c:v>
                </c:pt>
                <c:pt idx="5629">
                  <c:v>45526.541666666664</c:v>
                </c:pt>
                <c:pt idx="5630">
                  <c:v>45526.583333333336</c:v>
                </c:pt>
                <c:pt idx="5631">
                  <c:v>45526.625</c:v>
                </c:pt>
                <c:pt idx="5632">
                  <c:v>45526.666666666664</c:v>
                </c:pt>
                <c:pt idx="5633">
                  <c:v>45526.708333333336</c:v>
                </c:pt>
                <c:pt idx="5634">
                  <c:v>45526.75</c:v>
                </c:pt>
                <c:pt idx="5635">
                  <c:v>45526.791666666664</c:v>
                </c:pt>
                <c:pt idx="5636">
                  <c:v>45526.833333333336</c:v>
                </c:pt>
                <c:pt idx="5637">
                  <c:v>45526.875</c:v>
                </c:pt>
                <c:pt idx="5638">
                  <c:v>45526.916666666664</c:v>
                </c:pt>
                <c:pt idx="5639">
                  <c:v>45526.958333333336</c:v>
                </c:pt>
                <c:pt idx="5640">
                  <c:v>45527</c:v>
                </c:pt>
                <c:pt idx="5641">
                  <c:v>45527.041666666664</c:v>
                </c:pt>
                <c:pt idx="5642">
                  <c:v>45527.083333333336</c:v>
                </c:pt>
                <c:pt idx="5643">
                  <c:v>45527.125</c:v>
                </c:pt>
                <c:pt idx="5644">
                  <c:v>45527.166666666664</c:v>
                </c:pt>
                <c:pt idx="5645">
                  <c:v>45527.208333333336</c:v>
                </c:pt>
                <c:pt idx="5646">
                  <c:v>45527.25</c:v>
                </c:pt>
                <c:pt idx="5647">
                  <c:v>45527.291666666664</c:v>
                </c:pt>
                <c:pt idx="5648">
                  <c:v>45527.333333333336</c:v>
                </c:pt>
                <c:pt idx="5649">
                  <c:v>45527.375</c:v>
                </c:pt>
                <c:pt idx="5650">
                  <c:v>45527.416666666664</c:v>
                </c:pt>
                <c:pt idx="5651">
                  <c:v>45527.458333333336</c:v>
                </c:pt>
                <c:pt idx="5652">
                  <c:v>45527.5</c:v>
                </c:pt>
                <c:pt idx="5653">
                  <c:v>45527.541666666664</c:v>
                </c:pt>
                <c:pt idx="5654">
                  <c:v>45527.583333333336</c:v>
                </c:pt>
                <c:pt idx="5655">
                  <c:v>45527.625</c:v>
                </c:pt>
                <c:pt idx="5656">
                  <c:v>45527.666666666664</c:v>
                </c:pt>
                <c:pt idx="5657">
                  <c:v>45527.708333333336</c:v>
                </c:pt>
                <c:pt idx="5658">
                  <c:v>45527.75</c:v>
                </c:pt>
                <c:pt idx="5659">
                  <c:v>45527.791666666664</c:v>
                </c:pt>
                <c:pt idx="5660">
                  <c:v>45527.833333333336</c:v>
                </c:pt>
                <c:pt idx="5661">
                  <c:v>45527.875</c:v>
                </c:pt>
                <c:pt idx="5662">
                  <c:v>45527.916666666664</c:v>
                </c:pt>
                <c:pt idx="5663">
                  <c:v>45527.958333333336</c:v>
                </c:pt>
                <c:pt idx="5664">
                  <c:v>45528</c:v>
                </c:pt>
                <c:pt idx="5665">
                  <c:v>45528.041666666664</c:v>
                </c:pt>
                <c:pt idx="5666">
                  <c:v>45528.083333333336</c:v>
                </c:pt>
                <c:pt idx="5667">
                  <c:v>45528.125</c:v>
                </c:pt>
                <c:pt idx="5668">
                  <c:v>45528.166666666664</c:v>
                </c:pt>
                <c:pt idx="5669">
                  <c:v>45528.208333333336</c:v>
                </c:pt>
                <c:pt idx="5670">
                  <c:v>45528.25</c:v>
                </c:pt>
                <c:pt idx="5671">
                  <c:v>45528.291666666664</c:v>
                </c:pt>
                <c:pt idx="5672">
                  <c:v>45528.333333333336</c:v>
                </c:pt>
                <c:pt idx="5673">
                  <c:v>45528.375</c:v>
                </c:pt>
                <c:pt idx="5674">
                  <c:v>45528.416666666664</c:v>
                </c:pt>
                <c:pt idx="5675">
                  <c:v>45528.458333333336</c:v>
                </c:pt>
                <c:pt idx="5676">
                  <c:v>45528.5</c:v>
                </c:pt>
                <c:pt idx="5677">
                  <c:v>45528.541666666664</c:v>
                </c:pt>
                <c:pt idx="5678">
                  <c:v>45528.583333333336</c:v>
                </c:pt>
                <c:pt idx="5679">
                  <c:v>45528.625</c:v>
                </c:pt>
                <c:pt idx="5680">
                  <c:v>45528.666666666664</c:v>
                </c:pt>
                <c:pt idx="5681">
                  <c:v>45528.708333333336</c:v>
                </c:pt>
                <c:pt idx="5682">
                  <c:v>45528.75</c:v>
                </c:pt>
                <c:pt idx="5683">
                  <c:v>45528.791666666664</c:v>
                </c:pt>
                <c:pt idx="5684">
                  <c:v>45528.833333333336</c:v>
                </c:pt>
                <c:pt idx="5685">
                  <c:v>45528.875</c:v>
                </c:pt>
                <c:pt idx="5686">
                  <c:v>45528.916666666664</c:v>
                </c:pt>
                <c:pt idx="5687">
                  <c:v>45528.958333333336</c:v>
                </c:pt>
                <c:pt idx="5688">
                  <c:v>45529</c:v>
                </c:pt>
                <c:pt idx="5689">
                  <c:v>45529.041666666664</c:v>
                </c:pt>
                <c:pt idx="5690">
                  <c:v>45529.083333333336</c:v>
                </c:pt>
                <c:pt idx="5691">
                  <c:v>45529.125</c:v>
                </c:pt>
                <c:pt idx="5692">
                  <c:v>45529.166666666664</c:v>
                </c:pt>
                <c:pt idx="5693">
                  <c:v>45529.208333333336</c:v>
                </c:pt>
                <c:pt idx="5694">
                  <c:v>45529.25</c:v>
                </c:pt>
                <c:pt idx="5695">
                  <c:v>45529.291666666664</c:v>
                </c:pt>
                <c:pt idx="5696">
                  <c:v>45529.333333333336</c:v>
                </c:pt>
                <c:pt idx="5697">
                  <c:v>45529.375</c:v>
                </c:pt>
                <c:pt idx="5698">
                  <c:v>45529.416666666664</c:v>
                </c:pt>
                <c:pt idx="5699">
                  <c:v>45529.458333333336</c:v>
                </c:pt>
                <c:pt idx="5700">
                  <c:v>45529.5</c:v>
                </c:pt>
                <c:pt idx="5701">
                  <c:v>45529.541666666664</c:v>
                </c:pt>
                <c:pt idx="5702">
                  <c:v>45529.583333333336</c:v>
                </c:pt>
                <c:pt idx="5703">
                  <c:v>45529.625</c:v>
                </c:pt>
                <c:pt idx="5704">
                  <c:v>45529.666666666664</c:v>
                </c:pt>
                <c:pt idx="5705">
                  <c:v>45529.708333333336</c:v>
                </c:pt>
                <c:pt idx="5706">
                  <c:v>45529.75</c:v>
                </c:pt>
                <c:pt idx="5707">
                  <c:v>45529.791666666664</c:v>
                </c:pt>
                <c:pt idx="5708">
                  <c:v>45529.833333333336</c:v>
                </c:pt>
                <c:pt idx="5709">
                  <c:v>45529.875</c:v>
                </c:pt>
                <c:pt idx="5710">
                  <c:v>45529.916666666664</c:v>
                </c:pt>
                <c:pt idx="5711">
                  <c:v>45529.958333333336</c:v>
                </c:pt>
                <c:pt idx="5712">
                  <c:v>45530</c:v>
                </c:pt>
                <c:pt idx="5713">
                  <c:v>45530.041666666664</c:v>
                </c:pt>
                <c:pt idx="5714">
                  <c:v>45530.083333333336</c:v>
                </c:pt>
                <c:pt idx="5715">
                  <c:v>45530.125</c:v>
                </c:pt>
                <c:pt idx="5716">
                  <c:v>45530.166666666664</c:v>
                </c:pt>
                <c:pt idx="5717">
                  <c:v>45530.208333333336</c:v>
                </c:pt>
                <c:pt idx="5718">
                  <c:v>45530.25</c:v>
                </c:pt>
                <c:pt idx="5719">
                  <c:v>45530.291666666664</c:v>
                </c:pt>
                <c:pt idx="5720">
                  <c:v>45530.333333333336</c:v>
                </c:pt>
                <c:pt idx="5721">
                  <c:v>45530.375</c:v>
                </c:pt>
                <c:pt idx="5722">
                  <c:v>45530.416666666664</c:v>
                </c:pt>
                <c:pt idx="5723">
                  <c:v>45530.458333333336</c:v>
                </c:pt>
                <c:pt idx="5724">
                  <c:v>45530.5</c:v>
                </c:pt>
                <c:pt idx="5725">
                  <c:v>45530.541666666664</c:v>
                </c:pt>
                <c:pt idx="5726">
                  <c:v>45530.583333333336</c:v>
                </c:pt>
                <c:pt idx="5727">
                  <c:v>45530.625</c:v>
                </c:pt>
                <c:pt idx="5728">
                  <c:v>45530.666666666664</c:v>
                </c:pt>
                <c:pt idx="5729">
                  <c:v>45530.708333333336</c:v>
                </c:pt>
                <c:pt idx="5730">
                  <c:v>45530.75</c:v>
                </c:pt>
                <c:pt idx="5731">
                  <c:v>45530.791666666664</c:v>
                </c:pt>
                <c:pt idx="5732">
                  <c:v>45530.833333333336</c:v>
                </c:pt>
                <c:pt idx="5733">
                  <c:v>45530.875</c:v>
                </c:pt>
                <c:pt idx="5734">
                  <c:v>45530.916666666664</c:v>
                </c:pt>
                <c:pt idx="5735">
                  <c:v>45530.958333333336</c:v>
                </c:pt>
                <c:pt idx="5736">
                  <c:v>45531</c:v>
                </c:pt>
                <c:pt idx="5737">
                  <c:v>45531.041666666664</c:v>
                </c:pt>
                <c:pt idx="5738">
                  <c:v>45531.083333333336</c:v>
                </c:pt>
                <c:pt idx="5739">
                  <c:v>45531.125</c:v>
                </c:pt>
                <c:pt idx="5740">
                  <c:v>45531.166666666664</c:v>
                </c:pt>
                <c:pt idx="5741">
                  <c:v>45531.208333333336</c:v>
                </c:pt>
                <c:pt idx="5742">
                  <c:v>45531.25</c:v>
                </c:pt>
                <c:pt idx="5743">
                  <c:v>45531.291666666664</c:v>
                </c:pt>
                <c:pt idx="5744">
                  <c:v>45531.333333333336</c:v>
                </c:pt>
                <c:pt idx="5745">
                  <c:v>45531.375</c:v>
                </c:pt>
                <c:pt idx="5746">
                  <c:v>45531.416666666664</c:v>
                </c:pt>
                <c:pt idx="5747">
                  <c:v>45531.458333333336</c:v>
                </c:pt>
                <c:pt idx="5748">
                  <c:v>45531.5</c:v>
                </c:pt>
                <c:pt idx="5749">
                  <c:v>45531.541666666664</c:v>
                </c:pt>
                <c:pt idx="5750">
                  <c:v>45531.583333333336</c:v>
                </c:pt>
                <c:pt idx="5751">
                  <c:v>45531.625</c:v>
                </c:pt>
                <c:pt idx="5752">
                  <c:v>45531.666666666664</c:v>
                </c:pt>
                <c:pt idx="5753">
                  <c:v>45531.708333333336</c:v>
                </c:pt>
                <c:pt idx="5754">
                  <c:v>45531.75</c:v>
                </c:pt>
                <c:pt idx="5755">
                  <c:v>45531.791666666664</c:v>
                </c:pt>
                <c:pt idx="5756">
                  <c:v>45531.833333333336</c:v>
                </c:pt>
                <c:pt idx="5757">
                  <c:v>45531.875</c:v>
                </c:pt>
                <c:pt idx="5758">
                  <c:v>45531.916666666664</c:v>
                </c:pt>
                <c:pt idx="5759">
                  <c:v>45531.958333333336</c:v>
                </c:pt>
                <c:pt idx="5760">
                  <c:v>45532</c:v>
                </c:pt>
                <c:pt idx="5761">
                  <c:v>45532.041666666664</c:v>
                </c:pt>
                <c:pt idx="5762">
                  <c:v>45532.083333333336</c:v>
                </c:pt>
                <c:pt idx="5763">
                  <c:v>45532.125</c:v>
                </c:pt>
                <c:pt idx="5764">
                  <c:v>45532.166666666664</c:v>
                </c:pt>
                <c:pt idx="5765">
                  <c:v>45532.208333333336</c:v>
                </c:pt>
                <c:pt idx="5766">
                  <c:v>45532.25</c:v>
                </c:pt>
                <c:pt idx="5767">
                  <c:v>45532.291666666664</c:v>
                </c:pt>
                <c:pt idx="5768">
                  <c:v>45532.333333333336</c:v>
                </c:pt>
                <c:pt idx="5769">
                  <c:v>45532.375</c:v>
                </c:pt>
                <c:pt idx="5770">
                  <c:v>45532.416666666664</c:v>
                </c:pt>
                <c:pt idx="5771">
                  <c:v>45532.458333333336</c:v>
                </c:pt>
                <c:pt idx="5772">
                  <c:v>45532.5</c:v>
                </c:pt>
                <c:pt idx="5773">
                  <c:v>45532.541666666664</c:v>
                </c:pt>
                <c:pt idx="5774">
                  <c:v>45532.583333333336</c:v>
                </c:pt>
                <c:pt idx="5775">
                  <c:v>45532.625</c:v>
                </c:pt>
                <c:pt idx="5776">
                  <c:v>45532.666666666664</c:v>
                </c:pt>
                <c:pt idx="5777">
                  <c:v>45532.708333333336</c:v>
                </c:pt>
                <c:pt idx="5778">
                  <c:v>45532.75</c:v>
                </c:pt>
                <c:pt idx="5779">
                  <c:v>45532.791666666664</c:v>
                </c:pt>
                <c:pt idx="5780">
                  <c:v>45532.833333333336</c:v>
                </c:pt>
                <c:pt idx="5781">
                  <c:v>45532.875</c:v>
                </c:pt>
                <c:pt idx="5782">
                  <c:v>45532.916666666664</c:v>
                </c:pt>
                <c:pt idx="5783">
                  <c:v>45532.958333333336</c:v>
                </c:pt>
                <c:pt idx="5784">
                  <c:v>45533</c:v>
                </c:pt>
                <c:pt idx="5785">
                  <c:v>45533.041666666664</c:v>
                </c:pt>
                <c:pt idx="5786">
                  <c:v>45533.083333333336</c:v>
                </c:pt>
                <c:pt idx="5787">
                  <c:v>45533.125</c:v>
                </c:pt>
                <c:pt idx="5788">
                  <c:v>45533.166666666664</c:v>
                </c:pt>
                <c:pt idx="5789">
                  <c:v>45533.208333333336</c:v>
                </c:pt>
                <c:pt idx="5790">
                  <c:v>45533.25</c:v>
                </c:pt>
                <c:pt idx="5791">
                  <c:v>45533.291666666664</c:v>
                </c:pt>
                <c:pt idx="5792">
                  <c:v>45533.333333333336</c:v>
                </c:pt>
                <c:pt idx="5793">
                  <c:v>45533.375</c:v>
                </c:pt>
                <c:pt idx="5794">
                  <c:v>45533.416666666664</c:v>
                </c:pt>
                <c:pt idx="5795">
                  <c:v>45533.458333333336</c:v>
                </c:pt>
                <c:pt idx="5796">
                  <c:v>45533.5</c:v>
                </c:pt>
                <c:pt idx="5797">
                  <c:v>45533.541666666664</c:v>
                </c:pt>
                <c:pt idx="5798">
                  <c:v>45533.583333333336</c:v>
                </c:pt>
                <c:pt idx="5799">
                  <c:v>45533.625</c:v>
                </c:pt>
                <c:pt idx="5800">
                  <c:v>45533.666666666664</c:v>
                </c:pt>
                <c:pt idx="5801">
                  <c:v>45533.708333333336</c:v>
                </c:pt>
                <c:pt idx="5802">
                  <c:v>45533.75</c:v>
                </c:pt>
                <c:pt idx="5803">
                  <c:v>45533.791666666664</c:v>
                </c:pt>
                <c:pt idx="5804">
                  <c:v>45533.833333333336</c:v>
                </c:pt>
                <c:pt idx="5805">
                  <c:v>45533.875</c:v>
                </c:pt>
                <c:pt idx="5806">
                  <c:v>45533.916666666664</c:v>
                </c:pt>
                <c:pt idx="5807">
                  <c:v>45533.958333333336</c:v>
                </c:pt>
                <c:pt idx="5808">
                  <c:v>45534</c:v>
                </c:pt>
                <c:pt idx="5809">
                  <c:v>45534.041666666664</c:v>
                </c:pt>
                <c:pt idx="5810">
                  <c:v>45534.083333333336</c:v>
                </c:pt>
                <c:pt idx="5811">
                  <c:v>45534.125</c:v>
                </c:pt>
                <c:pt idx="5812">
                  <c:v>45534.166666666664</c:v>
                </c:pt>
                <c:pt idx="5813">
                  <c:v>45534.208333333336</c:v>
                </c:pt>
                <c:pt idx="5814">
                  <c:v>45534.25</c:v>
                </c:pt>
                <c:pt idx="5815">
                  <c:v>45534.291666666664</c:v>
                </c:pt>
                <c:pt idx="5816">
                  <c:v>45534.333333333336</c:v>
                </c:pt>
                <c:pt idx="5817">
                  <c:v>45534.375</c:v>
                </c:pt>
                <c:pt idx="5818">
                  <c:v>45534.416666666664</c:v>
                </c:pt>
                <c:pt idx="5819">
                  <c:v>45534.458333333336</c:v>
                </c:pt>
                <c:pt idx="5820">
                  <c:v>45534.5</c:v>
                </c:pt>
                <c:pt idx="5821">
                  <c:v>45534.541666666664</c:v>
                </c:pt>
                <c:pt idx="5822">
                  <c:v>45534.583333333336</c:v>
                </c:pt>
                <c:pt idx="5823">
                  <c:v>45534.625</c:v>
                </c:pt>
                <c:pt idx="5824">
                  <c:v>45534.666666666664</c:v>
                </c:pt>
                <c:pt idx="5825">
                  <c:v>45534.708333333336</c:v>
                </c:pt>
                <c:pt idx="5826">
                  <c:v>45534.75</c:v>
                </c:pt>
                <c:pt idx="5827">
                  <c:v>45534.791666666664</c:v>
                </c:pt>
                <c:pt idx="5828">
                  <c:v>45534.833333333336</c:v>
                </c:pt>
                <c:pt idx="5829">
                  <c:v>45534.875</c:v>
                </c:pt>
                <c:pt idx="5830">
                  <c:v>45534.916666666664</c:v>
                </c:pt>
                <c:pt idx="5831">
                  <c:v>45534.958333333336</c:v>
                </c:pt>
                <c:pt idx="5832">
                  <c:v>45535</c:v>
                </c:pt>
                <c:pt idx="5833">
                  <c:v>45535.041666666664</c:v>
                </c:pt>
                <c:pt idx="5834">
                  <c:v>45535.083333333336</c:v>
                </c:pt>
                <c:pt idx="5835">
                  <c:v>45535.125</c:v>
                </c:pt>
                <c:pt idx="5836">
                  <c:v>45535.166666666664</c:v>
                </c:pt>
                <c:pt idx="5837">
                  <c:v>45535.208333333336</c:v>
                </c:pt>
                <c:pt idx="5838">
                  <c:v>45535.25</c:v>
                </c:pt>
                <c:pt idx="5839">
                  <c:v>45535.291666666664</c:v>
                </c:pt>
                <c:pt idx="5840">
                  <c:v>45535.333333333336</c:v>
                </c:pt>
                <c:pt idx="5841">
                  <c:v>45535.375</c:v>
                </c:pt>
                <c:pt idx="5842">
                  <c:v>45535.416666666664</c:v>
                </c:pt>
                <c:pt idx="5843">
                  <c:v>45535.458333333336</c:v>
                </c:pt>
                <c:pt idx="5844">
                  <c:v>45535.5</c:v>
                </c:pt>
                <c:pt idx="5845">
                  <c:v>45535.541666666664</c:v>
                </c:pt>
                <c:pt idx="5846">
                  <c:v>45535.583333333336</c:v>
                </c:pt>
                <c:pt idx="5847">
                  <c:v>45535.625</c:v>
                </c:pt>
                <c:pt idx="5848">
                  <c:v>45535.666666666664</c:v>
                </c:pt>
                <c:pt idx="5849">
                  <c:v>45535.708333333336</c:v>
                </c:pt>
                <c:pt idx="5850">
                  <c:v>45535.75</c:v>
                </c:pt>
                <c:pt idx="5851">
                  <c:v>45535.791666666664</c:v>
                </c:pt>
                <c:pt idx="5852">
                  <c:v>45535.833333333336</c:v>
                </c:pt>
                <c:pt idx="5853">
                  <c:v>45535.875</c:v>
                </c:pt>
                <c:pt idx="5854">
                  <c:v>45535.916666666664</c:v>
                </c:pt>
                <c:pt idx="5855">
                  <c:v>45535.958333333336</c:v>
                </c:pt>
                <c:pt idx="5856">
                  <c:v>45536</c:v>
                </c:pt>
                <c:pt idx="5857">
                  <c:v>45536.041666666664</c:v>
                </c:pt>
                <c:pt idx="5858">
                  <c:v>45536.083333333336</c:v>
                </c:pt>
                <c:pt idx="5859">
                  <c:v>45536.125</c:v>
                </c:pt>
                <c:pt idx="5860">
                  <c:v>45536.166666666664</c:v>
                </c:pt>
                <c:pt idx="5861">
                  <c:v>45536.208333333336</c:v>
                </c:pt>
                <c:pt idx="5862">
                  <c:v>45536.25</c:v>
                </c:pt>
                <c:pt idx="5863">
                  <c:v>45536.291666666664</c:v>
                </c:pt>
                <c:pt idx="5864">
                  <c:v>45536.333333333336</c:v>
                </c:pt>
                <c:pt idx="5865">
                  <c:v>45536.375</c:v>
                </c:pt>
                <c:pt idx="5866">
                  <c:v>45536.416666666664</c:v>
                </c:pt>
                <c:pt idx="5867">
                  <c:v>45536.458333333336</c:v>
                </c:pt>
                <c:pt idx="5868">
                  <c:v>45536.5</c:v>
                </c:pt>
                <c:pt idx="5869">
                  <c:v>45536.541666666664</c:v>
                </c:pt>
                <c:pt idx="5870">
                  <c:v>45536.583333333336</c:v>
                </c:pt>
                <c:pt idx="5871">
                  <c:v>45536.625</c:v>
                </c:pt>
                <c:pt idx="5872">
                  <c:v>45536.666666666664</c:v>
                </c:pt>
                <c:pt idx="5873">
                  <c:v>45536.708333333336</c:v>
                </c:pt>
                <c:pt idx="5874">
                  <c:v>45536.75</c:v>
                </c:pt>
                <c:pt idx="5875">
                  <c:v>45536.791666666664</c:v>
                </c:pt>
                <c:pt idx="5876">
                  <c:v>45536.833333333336</c:v>
                </c:pt>
                <c:pt idx="5877">
                  <c:v>45536.875</c:v>
                </c:pt>
                <c:pt idx="5878">
                  <c:v>45536.916666666664</c:v>
                </c:pt>
                <c:pt idx="5879">
                  <c:v>45536.958333333336</c:v>
                </c:pt>
                <c:pt idx="5880">
                  <c:v>45537</c:v>
                </c:pt>
                <c:pt idx="5881">
                  <c:v>45537.041666666664</c:v>
                </c:pt>
                <c:pt idx="5882">
                  <c:v>45537.083333333336</c:v>
                </c:pt>
                <c:pt idx="5883">
                  <c:v>45537.125</c:v>
                </c:pt>
                <c:pt idx="5884">
                  <c:v>45537.166666666664</c:v>
                </c:pt>
                <c:pt idx="5885">
                  <c:v>45537.208333333336</c:v>
                </c:pt>
                <c:pt idx="5886">
                  <c:v>45537.25</c:v>
                </c:pt>
                <c:pt idx="5887">
                  <c:v>45537.291666666664</c:v>
                </c:pt>
                <c:pt idx="5888">
                  <c:v>45537.333333333336</c:v>
                </c:pt>
                <c:pt idx="5889">
                  <c:v>45537.375</c:v>
                </c:pt>
                <c:pt idx="5890">
                  <c:v>45537.416666666664</c:v>
                </c:pt>
                <c:pt idx="5891">
                  <c:v>45537.458333333336</c:v>
                </c:pt>
                <c:pt idx="5892">
                  <c:v>45537.5</c:v>
                </c:pt>
                <c:pt idx="5893">
                  <c:v>45537.541666666664</c:v>
                </c:pt>
                <c:pt idx="5894">
                  <c:v>45537.583333333336</c:v>
                </c:pt>
                <c:pt idx="5895">
                  <c:v>45537.625</c:v>
                </c:pt>
                <c:pt idx="5896">
                  <c:v>45537.666666666664</c:v>
                </c:pt>
                <c:pt idx="5897">
                  <c:v>45537.708333333336</c:v>
                </c:pt>
                <c:pt idx="5898">
                  <c:v>45537.75</c:v>
                </c:pt>
                <c:pt idx="5899">
                  <c:v>45537.791666666664</c:v>
                </c:pt>
                <c:pt idx="5900">
                  <c:v>45537.833333333336</c:v>
                </c:pt>
                <c:pt idx="5901">
                  <c:v>45537.875</c:v>
                </c:pt>
                <c:pt idx="5902">
                  <c:v>45537.916666666664</c:v>
                </c:pt>
                <c:pt idx="5903">
                  <c:v>45537.958333333336</c:v>
                </c:pt>
                <c:pt idx="5904">
                  <c:v>45538</c:v>
                </c:pt>
                <c:pt idx="5905">
                  <c:v>45538.041666666664</c:v>
                </c:pt>
                <c:pt idx="5906">
                  <c:v>45538.083333333336</c:v>
                </c:pt>
                <c:pt idx="5907">
                  <c:v>45538.125</c:v>
                </c:pt>
                <c:pt idx="5908">
                  <c:v>45538.166666666664</c:v>
                </c:pt>
                <c:pt idx="5909">
                  <c:v>45538.208333333336</c:v>
                </c:pt>
                <c:pt idx="5910">
                  <c:v>45538.25</c:v>
                </c:pt>
                <c:pt idx="5911">
                  <c:v>45538.291666666664</c:v>
                </c:pt>
                <c:pt idx="5912">
                  <c:v>45538.333333333336</c:v>
                </c:pt>
                <c:pt idx="5913">
                  <c:v>45538.375</c:v>
                </c:pt>
                <c:pt idx="5914">
                  <c:v>45538.416666666664</c:v>
                </c:pt>
                <c:pt idx="5915">
                  <c:v>45538.458333333336</c:v>
                </c:pt>
                <c:pt idx="5916">
                  <c:v>45538.5</c:v>
                </c:pt>
                <c:pt idx="5917">
                  <c:v>45538.541666666664</c:v>
                </c:pt>
                <c:pt idx="5918">
                  <c:v>45538.583333333336</c:v>
                </c:pt>
                <c:pt idx="5919">
                  <c:v>45538.625</c:v>
                </c:pt>
                <c:pt idx="5920">
                  <c:v>45538.666666666664</c:v>
                </c:pt>
                <c:pt idx="5921">
                  <c:v>45538.708333333336</c:v>
                </c:pt>
                <c:pt idx="5922">
                  <c:v>45538.75</c:v>
                </c:pt>
                <c:pt idx="5923">
                  <c:v>45538.791666666664</c:v>
                </c:pt>
                <c:pt idx="5924">
                  <c:v>45538.833333333336</c:v>
                </c:pt>
                <c:pt idx="5925">
                  <c:v>45538.875</c:v>
                </c:pt>
                <c:pt idx="5926">
                  <c:v>45538.916666666664</c:v>
                </c:pt>
                <c:pt idx="5927">
                  <c:v>45538.958333333336</c:v>
                </c:pt>
                <c:pt idx="5928">
                  <c:v>45539</c:v>
                </c:pt>
                <c:pt idx="5929">
                  <c:v>45539.041666666664</c:v>
                </c:pt>
                <c:pt idx="5930">
                  <c:v>45539.083333333336</c:v>
                </c:pt>
                <c:pt idx="5931">
                  <c:v>45539.125</c:v>
                </c:pt>
                <c:pt idx="5932">
                  <c:v>45539.166666666664</c:v>
                </c:pt>
                <c:pt idx="5933">
                  <c:v>45539.208333333336</c:v>
                </c:pt>
                <c:pt idx="5934">
                  <c:v>45539.25</c:v>
                </c:pt>
                <c:pt idx="5935">
                  <c:v>45539.291666666664</c:v>
                </c:pt>
                <c:pt idx="5936">
                  <c:v>45539.333333333336</c:v>
                </c:pt>
                <c:pt idx="5937">
                  <c:v>45539.375</c:v>
                </c:pt>
                <c:pt idx="5938">
                  <c:v>45539.416666666664</c:v>
                </c:pt>
                <c:pt idx="5939">
                  <c:v>45539.458333333336</c:v>
                </c:pt>
                <c:pt idx="5940">
                  <c:v>45539.5</c:v>
                </c:pt>
                <c:pt idx="5941">
                  <c:v>45539.541666666664</c:v>
                </c:pt>
                <c:pt idx="5942">
                  <c:v>45539.583333333336</c:v>
                </c:pt>
                <c:pt idx="5943">
                  <c:v>45539.625</c:v>
                </c:pt>
                <c:pt idx="5944">
                  <c:v>45539.666666666664</c:v>
                </c:pt>
                <c:pt idx="5945">
                  <c:v>45539.708333333336</c:v>
                </c:pt>
                <c:pt idx="5946">
                  <c:v>45539.75</c:v>
                </c:pt>
                <c:pt idx="5947">
                  <c:v>45539.791666666664</c:v>
                </c:pt>
                <c:pt idx="5948">
                  <c:v>45539.833333333336</c:v>
                </c:pt>
                <c:pt idx="5949">
                  <c:v>45539.875</c:v>
                </c:pt>
                <c:pt idx="5950">
                  <c:v>45539.916666666664</c:v>
                </c:pt>
                <c:pt idx="5951">
                  <c:v>45539.958333333336</c:v>
                </c:pt>
                <c:pt idx="5952">
                  <c:v>45540</c:v>
                </c:pt>
                <c:pt idx="5953">
                  <c:v>45540.041666666664</c:v>
                </c:pt>
                <c:pt idx="5954">
                  <c:v>45540.083333333336</c:v>
                </c:pt>
                <c:pt idx="5955">
                  <c:v>45540.125</c:v>
                </c:pt>
                <c:pt idx="5956">
                  <c:v>45540.166666666664</c:v>
                </c:pt>
                <c:pt idx="5957">
                  <c:v>45540.208333333336</c:v>
                </c:pt>
                <c:pt idx="5958">
                  <c:v>45540.25</c:v>
                </c:pt>
                <c:pt idx="5959">
                  <c:v>45540.291666666664</c:v>
                </c:pt>
                <c:pt idx="5960">
                  <c:v>45540.333333333336</c:v>
                </c:pt>
                <c:pt idx="5961">
                  <c:v>45540.375</c:v>
                </c:pt>
                <c:pt idx="5962">
                  <c:v>45540.416666666664</c:v>
                </c:pt>
                <c:pt idx="5963">
                  <c:v>45540.458333333336</c:v>
                </c:pt>
                <c:pt idx="5964">
                  <c:v>45540.5</c:v>
                </c:pt>
                <c:pt idx="5965">
                  <c:v>45540.541666666664</c:v>
                </c:pt>
                <c:pt idx="5966">
                  <c:v>45540.583333333336</c:v>
                </c:pt>
                <c:pt idx="5967">
                  <c:v>45540.625</c:v>
                </c:pt>
                <c:pt idx="5968">
                  <c:v>45540.666666666664</c:v>
                </c:pt>
                <c:pt idx="5969">
                  <c:v>45540.708333333336</c:v>
                </c:pt>
                <c:pt idx="5970">
                  <c:v>45540.75</c:v>
                </c:pt>
                <c:pt idx="5971">
                  <c:v>45540.791666666664</c:v>
                </c:pt>
                <c:pt idx="5972">
                  <c:v>45540.833333333336</c:v>
                </c:pt>
                <c:pt idx="5973">
                  <c:v>45540.875</c:v>
                </c:pt>
                <c:pt idx="5974">
                  <c:v>45540.916666666664</c:v>
                </c:pt>
                <c:pt idx="5975">
                  <c:v>45540.958333333336</c:v>
                </c:pt>
                <c:pt idx="5976">
                  <c:v>45541</c:v>
                </c:pt>
                <c:pt idx="5977">
                  <c:v>45541.041666666664</c:v>
                </c:pt>
                <c:pt idx="5978">
                  <c:v>45541.083333333336</c:v>
                </c:pt>
                <c:pt idx="5979">
                  <c:v>45541.125</c:v>
                </c:pt>
                <c:pt idx="5980">
                  <c:v>45541.166666666664</c:v>
                </c:pt>
                <c:pt idx="5981">
                  <c:v>45541.208333333336</c:v>
                </c:pt>
                <c:pt idx="5982">
                  <c:v>45541.25</c:v>
                </c:pt>
                <c:pt idx="5983">
                  <c:v>45541.291666666664</c:v>
                </c:pt>
                <c:pt idx="5984">
                  <c:v>45541.333333333336</c:v>
                </c:pt>
                <c:pt idx="5985">
                  <c:v>45541.375</c:v>
                </c:pt>
                <c:pt idx="5986">
                  <c:v>45541.416666666664</c:v>
                </c:pt>
                <c:pt idx="5987">
                  <c:v>45541.458333333336</c:v>
                </c:pt>
                <c:pt idx="5988">
                  <c:v>45541.5</c:v>
                </c:pt>
                <c:pt idx="5989">
                  <c:v>45541.541666666664</c:v>
                </c:pt>
                <c:pt idx="5990">
                  <c:v>45541.583333333336</c:v>
                </c:pt>
                <c:pt idx="5991">
                  <c:v>45541.625</c:v>
                </c:pt>
                <c:pt idx="5992">
                  <c:v>45541.666666666664</c:v>
                </c:pt>
                <c:pt idx="5993">
                  <c:v>45541.708333333336</c:v>
                </c:pt>
                <c:pt idx="5994">
                  <c:v>45541.75</c:v>
                </c:pt>
                <c:pt idx="5995">
                  <c:v>45541.791666666664</c:v>
                </c:pt>
                <c:pt idx="5996">
                  <c:v>45541.833333333336</c:v>
                </c:pt>
                <c:pt idx="5997">
                  <c:v>45541.875</c:v>
                </c:pt>
                <c:pt idx="5998">
                  <c:v>45541.916666666664</c:v>
                </c:pt>
                <c:pt idx="5999">
                  <c:v>45541.958333333336</c:v>
                </c:pt>
                <c:pt idx="6000">
                  <c:v>45542</c:v>
                </c:pt>
                <c:pt idx="6001">
                  <c:v>45542.041666666664</c:v>
                </c:pt>
                <c:pt idx="6002">
                  <c:v>45542.083333333336</c:v>
                </c:pt>
                <c:pt idx="6003">
                  <c:v>45542.125</c:v>
                </c:pt>
                <c:pt idx="6004">
                  <c:v>45542.166666666664</c:v>
                </c:pt>
                <c:pt idx="6005">
                  <c:v>45542.208333333336</c:v>
                </c:pt>
                <c:pt idx="6006">
                  <c:v>45542.25</c:v>
                </c:pt>
                <c:pt idx="6007">
                  <c:v>45542.291666666664</c:v>
                </c:pt>
                <c:pt idx="6008">
                  <c:v>45542.333333333336</c:v>
                </c:pt>
                <c:pt idx="6009">
                  <c:v>45542.375</c:v>
                </c:pt>
                <c:pt idx="6010">
                  <c:v>45542.416666666664</c:v>
                </c:pt>
                <c:pt idx="6011">
                  <c:v>45542.458333333336</c:v>
                </c:pt>
                <c:pt idx="6012">
                  <c:v>45542.5</c:v>
                </c:pt>
                <c:pt idx="6013">
                  <c:v>45542.541666666664</c:v>
                </c:pt>
                <c:pt idx="6014">
                  <c:v>45542.583333333336</c:v>
                </c:pt>
                <c:pt idx="6015">
                  <c:v>45542.625</c:v>
                </c:pt>
                <c:pt idx="6016">
                  <c:v>45542.666666666664</c:v>
                </c:pt>
                <c:pt idx="6017">
                  <c:v>45542.708333333336</c:v>
                </c:pt>
                <c:pt idx="6018">
                  <c:v>45542.75</c:v>
                </c:pt>
                <c:pt idx="6019">
                  <c:v>45542.791666666664</c:v>
                </c:pt>
                <c:pt idx="6020">
                  <c:v>45542.833333333336</c:v>
                </c:pt>
                <c:pt idx="6021">
                  <c:v>45542.875</c:v>
                </c:pt>
                <c:pt idx="6022">
                  <c:v>45542.916666666664</c:v>
                </c:pt>
                <c:pt idx="6023">
                  <c:v>45542.958333333336</c:v>
                </c:pt>
                <c:pt idx="6024">
                  <c:v>45543</c:v>
                </c:pt>
                <c:pt idx="6025">
                  <c:v>45543.041666666664</c:v>
                </c:pt>
                <c:pt idx="6026">
                  <c:v>45543.083333333336</c:v>
                </c:pt>
                <c:pt idx="6027">
                  <c:v>45543.125</c:v>
                </c:pt>
                <c:pt idx="6028">
                  <c:v>45543.166666666664</c:v>
                </c:pt>
                <c:pt idx="6029">
                  <c:v>45543.208333333336</c:v>
                </c:pt>
                <c:pt idx="6030">
                  <c:v>45543.25</c:v>
                </c:pt>
                <c:pt idx="6031">
                  <c:v>45543.291666666664</c:v>
                </c:pt>
                <c:pt idx="6032">
                  <c:v>45543.333333333336</c:v>
                </c:pt>
                <c:pt idx="6033">
                  <c:v>45543.375</c:v>
                </c:pt>
                <c:pt idx="6034">
                  <c:v>45543.416666666664</c:v>
                </c:pt>
                <c:pt idx="6035">
                  <c:v>45543.458333333336</c:v>
                </c:pt>
                <c:pt idx="6036">
                  <c:v>45543.5</c:v>
                </c:pt>
                <c:pt idx="6037">
                  <c:v>45543.541666666664</c:v>
                </c:pt>
                <c:pt idx="6038">
                  <c:v>45543.583333333336</c:v>
                </c:pt>
                <c:pt idx="6039">
                  <c:v>45543.625</c:v>
                </c:pt>
                <c:pt idx="6040">
                  <c:v>45543.666666666664</c:v>
                </c:pt>
                <c:pt idx="6041">
                  <c:v>45543.708333333336</c:v>
                </c:pt>
                <c:pt idx="6042">
                  <c:v>45543.75</c:v>
                </c:pt>
                <c:pt idx="6043">
                  <c:v>45543.791666666664</c:v>
                </c:pt>
                <c:pt idx="6044">
                  <c:v>45543.833333333336</c:v>
                </c:pt>
                <c:pt idx="6045">
                  <c:v>45543.875</c:v>
                </c:pt>
                <c:pt idx="6046">
                  <c:v>45543.916666666664</c:v>
                </c:pt>
                <c:pt idx="6047">
                  <c:v>45543.958333333336</c:v>
                </c:pt>
                <c:pt idx="6048">
                  <c:v>45544</c:v>
                </c:pt>
                <c:pt idx="6049">
                  <c:v>45544.041666666664</c:v>
                </c:pt>
                <c:pt idx="6050">
                  <c:v>45544.083333333336</c:v>
                </c:pt>
                <c:pt idx="6051">
                  <c:v>45544.125</c:v>
                </c:pt>
                <c:pt idx="6052">
                  <c:v>45544.166666666664</c:v>
                </c:pt>
                <c:pt idx="6053">
                  <c:v>45544.208333333336</c:v>
                </c:pt>
                <c:pt idx="6054">
                  <c:v>45544.25</c:v>
                </c:pt>
                <c:pt idx="6055">
                  <c:v>45544.291666666664</c:v>
                </c:pt>
                <c:pt idx="6056">
                  <c:v>45544.333333333336</c:v>
                </c:pt>
                <c:pt idx="6057">
                  <c:v>45544.375</c:v>
                </c:pt>
                <c:pt idx="6058">
                  <c:v>45544.416666666664</c:v>
                </c:pt>
                <c:pt idx="6059">
                  <c:v>45544.458333333336</c:v>
                </c:pt>
                <c:pt idx="6060">
                  <c:v>45544.5</c:v>
                </c:pt>
                <c:pt idx="6061">
                  <c:v>45544.541666666664</c:v>
                </c:pt>
                <c:pt idx="6062">
                  <c:v>45544.583333333336</c:v>
                </c:pt>
                <c:pt idx="6063">
                  <c:v>45544.625</c:v>
                </c:pt>
                <c:pt idx="6064">
                  <c:v>45544.666666666664</c:v>
                </c:pt>
                <c:pt idx="6065">
                  <c:v>45544.708333333336</c:v>
                </c:pt>
                <c:pt idx="6066">
                  <c:v>45544.75</c:v>
                </c:pt>
                <c:pt idx="6067">
                  <c:v>45544.791666666664</c:v>
                </c:pt>
                <c:pt idx="6068">
                  <c:v>45544.833333333336</c:v>
                </c:pt>
                <c:pt idx="6069">
                  <c:v>45544.875</c:v>
                </c:pt>
                <c:pt idx="6070">
                  <c:v>45544.916666666664</c:v>
                </c:pt>
                <c:pt idx="6071">
                  <c:v>45544.958333333336</c:v>
                </c:pt>
                <c:pt idx="6072">
                  <c:v>45545</c:v>
                </c:pt>
                <c:pt idx="6073">
                  <c:v>45545.041666666664</c:v>
                </c:pt>
                <c:pt idx="6074">
                  <c:v>45545.083333333336</c:v>
                </c:pt>
                <c:pt idx="6075">
                  <c:v>45545.125</c:v>
                </c:pt>
                <c:pt idx="6076">
                  <c:v>45545.166666666664</c:v>
                </c:pt>
                <c:pt idx="6077">
                  <c:v>45545.208333333336</c:v>
                </c:pt>
                <c:pt idx="6078">
                  <c:v>45545.25</c:v>
                </c:pt>
                <c:pt idx="6079">
                  <c:v>45545.291666666664</c:v>
                </c:pt>
                <c:pt idx="6080">
                  <c:v>45545.333333333336</c:v>
                </c:pt>
                <c:pt idx="6081">
                  <c:v>45545.375</c:v>
                </c:pt>
                <c:pt idx="6082">
                  <c:v>45545.416666666664</c:v>
                </c:pt>
                <c:pt idx="6083">
                  <c:v>45545.458333333336</c:v>
                </c:pt>
                <c:pt idx="6084">
                  <c:v>45545.5</c:v>
                </c:pt>
                <c:pt idx="6085">
                  <c:v>45545.541666666664</c:v>
                </c:pt>
                <c:pt idx="6086">
                  <c:v>45545.583333333336</c:v>
                </c:pt>
                <c:pt idx="6087">
                  <c:v>45545.625</c:v>
                </c:pt>
                <c:pt idx="6088">
                  <c:v>45545.666666666664</c:v>
                </c:pt>
                <c:pt idx="6089">
                  <c:v>45545.708333333336</c:v>
                </c:pt>
                <c:pt idx="6090">
                  <c:v>45545.75</c:v>
                </c:pt>
                <c:pt idx="6091">
                  <c:v>45545.791666666664</c:v>
                </c:pt>
                <c:pt idx="6092">
                  <c:v>45545.833333333336</c:v>
                </c:pt>
                <c:pt idx="6093">
                  <c:v>45545.875</c:v>
                </c:pt>
                <c:pt idx="6094">
                  <c:v>45545.916666666664</c:v>
                </c:pt>
                <c:pt idx="6095">
                  <c:v>45545.958333333336</c:v>
                </c:pt>
                <c:pt idx="6096">
                  <c:v>45546</c:v>
                </c:pt>
                <c:pt idx="6097">
                  <c:v>45546.041666666664</c:v>
                </c:pt>
                <c:pt idx="6098">
                  <c:v>45546.083333333336</c:v>
                </c:pt>
                <c:pt idx="6099">
                  <c:v>45546.125</c:v>
                </c:pt>
                <c:pt idx="6100">
                  <c:v>45546.166666666664</c:v>
                </c:pt>
                <c:pt idx="6101">
                  <c:v>45546.208333333336</c:v>
                </c:pt>
                <c:pt idx="6102">
                  <c:v>45546.25</c:v>
                </c:pt>
                <c:pt idx="6103">
                  <c:v>45546.291666666664</c:v>
                </c:pt>
                <c:pt idx="6104">
                  <c:v>45546.333333333336</c:v>
                </c:pt>
                <c:pt idx="6105">
                  <c:v>45546.375</c:v>
                </c:pt>
                <c:pt idx="6106">
                  <c:v>45546.416666666664</c:v>
                </c:pt>
                <c:pt idx="6107">
                  <c:v>45546.458333333336</c:v>
                </c:pt>
                <c:pt idx="6108">
                  <c:v>45546.5</c:v>
                </c:pt>
                <c:pt idx="6109">
                  <c:v>45546.541666666664</c:v>
                </c:pt>
                <c:pt idx="6110">
                  <c:v>45546.583333333336</c:v>
                </c:pt>
                <c:pt idx="6111">
                  <c:v>45546.625</c:v>
                </c:pt>
                <c:pt idx="6112">
                  <c:v>45546.666666666664</c:v>
                </c:pt>
                <c:pt idx="6113">
                  <c:v>45546.708333333336</c:v>
                </c:pt>
                <c:pt idx="6114">
                  <c:v>45546.75</c:v>
                </c:pt>
                <c:pt idx="6115">
                  <c:v>45546.791666666664</c:v>
                </c:pt>
                <c:pt idx="6116">
                  <c:v>45546.833333333336</c:v>
                </c:pt>
                <c:pt idx="6117">
                  <c:v>45546.875</c:v>
                </c:pt>
                <c:pt idx="6118">
                  <c:v>45546.916666666664</c:v>
                </c:pt>
                <c:pt idx="6119">
                  <c:v>45546.958333333336</c:v>
                </c:pt>
                <c:pt idx="6120">
                  <c:v>45547</c:v>
                </c:pt>
                <c:pt idx="6121">
                  <c:v>45547.041666666664</c:v>
                </c:pt>
                <c:pt idx="6122">
                  <c:v>45547.083333333336</c:v>
                </c:pt>
                <c:pt idx="6123">
                  <c:v>45547.125</c:v>
                </c:pt>
                <c:pt idx="6124">
                  <c:v>45547.166666666664</c:v>
                </c:pt>
                <c:pt idx="6125">
                  <c:v>45547.208333333336</c:v>
                </c:pt>
                <c:pt idx="6126">
                  <c:v>45547.25</c:v>
                </c:pt>
                <c:pt idx="6127">
                  <c:v>45547.291666666664</c:v>
                </c:pt>
                <c:pt idx="6128">
                  <c:v>45547.333333333336</c:v>
                </c:pt>
                <c:pt idx="6129">
                  <c:v>45547.375</c:v>
                </c:pt>
                <c:pt idx="6130">
                  <c:v>45547.416666666664</c:v>
                </c:pt>
                <c:pt idx="6131">
                  <c:v>45547.458333333336</c:v>
                </c:pt>
                <c:pt idx="6132">
                  <c:v>45547.5</c:v>
                </c:pt>
                <c:pt idx="6133">
                  <c:v>45547.541666666664</c:v>
                </c:pt>
                <c:pt idx="6134">
                  <c:v>45547.583333333336</c:v>
                </c:pt>
                <c:pt idx="6135">
                  <c:v>45547.625</c:v>
                </c:pt>
                <c:pt idx="6136">
                  <c:v>45547.666666666664</c:v>
                </c:pt>
                <c:pt idx="6137">
                  <c:v>45547.708333333336</c:v>
                </c:pt>
                <c:pt idx="6138">
                  <c:v>45547.75</c:v>
                </c:pt>
                <c:pt idx="6139">
                  <c:v>45547.791666666664</c:v>
                </c:pt>
                <c:pt idx="6140">
                  <c:v>45547.833333333336</c:v>
                </c:pt>
                <c:pt idx="6141">
                  <c:v>45547.875</c:v>
                </c:pt>
                <c:pt idx="6142">
                  <c:v>45547.916666666664</c:v>
                </c:pt>
                <c:pt idx="6143">
                  <c:v>45547.958333333336</c:v>
                </c:pt>
                <c:pt idx="6144">
                  <c:v>45548</c:v>
                </c:pt>
                <c:pt idx="6145">
                  <c:v>45548.041666666664</c:v>
                </c:pt>
                <c:pt idx="6146">
                  <c:v>45548.083333333336</c:v>
                </c:pt>
                <c:pt idx="6147">
                  <c:v>45548.125</c:v>
                </c:pt>
                <c:pt idx="6148">
                  <c:v>45548.166666666664</c:v>
                </c:pt>
                <c:pt idx="6149">
                  <c:v>45548.208333333336</c:v>
                </c:pt>
                <c:pt idx="6150">
                  <c:v>45548.25</c:v>
                </c:pt>
                <c:pt idx="6151">
                  <c:v>45548.291666666664</c:v>
                </c:pt>
                <c:pt idx="6152">
                  <c:v>45548.333333333336</c:v>
                </c:pt>
                <c:pt idx="6153">
                  <c:v>45548.375</c:v>
                </c:pt>
                <c:pt idx="6154">
                  <c:v>45548.416666666664</c:v>
                </c:pt>
                <c:pt idx="6155">
                  <c:v>45548.458333333336</c:v>
                </c:pt>
                <c:pt idx="6156">
                  <c:v>45548.5</c:v>
                </c:pt>
                <c:pt idx="6157">
                  <c:v>45548.541666666664</c:v>
                </c:pt>
                <c:pt idx="6158">
                  <c:v>45548.583333333336</c:v>
                </c:pt>
                <c:pt idx="6159">
                  <c:v>45548.625</c:v>
                </c:pt>
                <c:pt idx="6160">
                  <c:v>45548.666666666664</c:v>
                </c:pt>
                <c:pt idx="6161">
                  <c:v>45548.708333333336</c:v>
                </c:pt>
                <c:pt idx="6162">
                  <c:v>45548.75</c:v>
                </c:pt>
                <c:pt idx="6163">
                  <c:v>45548.791666666664</c:v>
                </c:pt>
                <c:pt idx="6164">
                  <c:v>45548.833333333336</c:v>
                </c:pt>
                <c:pt idx="6165">
                  <c:v>45548.875</c:v>
                </c:pt>
                <c:pt idx="6166">
                  <c:v>45548.916666666664</c:v>
                </c:pt>
                <c:pt idx="6167">
                  <c:v>45548.958333333336</c:v>
                </c:pt>
                <c:pt idx="6168">
                  <c:v>45549</c:v>
                </c:pt>
                <c:pt idx="6169">
                  <c:v>45549.041666666664</c:v>
                </c:pt>
                <c:pt idx="6170">
                  <c:v>45549.083333333336</c:v>
                </c:pt>
                <c:pt idx="6171">
                  <c:v>45549.125</c:v>
                </c:pt>
                <c:pt idx="6172">
                  <c:v>45549.166666666664</c:v>
                </c:pt>
                <c:pt idx="6173">
                  <c:v>45549.208333333336</c:v>
                </c:pt>
                <c:pt idx="6174">
                  <c:v>45549.25</c:v>
                </c:pt>
                <c:pt idx="6175">
                  <c:v>45549.291666666664</c:v>
                </c:pt>
                <c:pt idx="6176">
                  <c:v>45549.333333333336</c:v>
                </c:pt>
                <c:pt idx="6177">
                  <c:v>45549.375</c:v>
                </c:pt>
                <c:pt idx="6178">
                  <c:v>45549.416666666664</c:v>
                </c:pt>
                <c:pt idx="6179">
                  <c:v>45549.458333333336</c:v>
                </c:pt>
                <c:pt idx="6180">
                  <c:v>45549.5</c:v>
                </c:pt>
                <c:pt idx="6181">
                  <c:v>45549.541666666664</c:v>
                </c:pt>
                <c:pt idx="6182">
                  <c:v>45549.583333333336</c:v>
                </c:pt>
                <c:pt idx="6183">
                  <c:v>45549.625</c:v>
                </c:pt>
                <c:pt idx="6184">
                  <c:v>45549.666666666664</c:v>
                </c:pt>
                <c:pt idx="6185">
                  <c:v>45549.708333333336</c:v>
                </c:pt>
                <c:pt idx="6186">
                  <c:v>45549.75</c:v>
                </c:pt>
                <c:pt idx="6187">
                  <c:v>45549.791666666664</c:v>
                </c:pt>
                <c:pt idx="6188">
                  <c:v>45549.833333333336</c:v>
                </c:pt>
                <c:pt idx="6189">
                  <c:v>45549.875</c:v>
                </c:pt>
                <c:pt idx="6190">
                  <c:v>45549.916666666664</c:v>
                </c:pt>
                <c:pt idx="6191">
                  <c:v>45549.958333333336</c:v>
                </c:pt>
                <c:pt idx="6192">
                  <c:v>45550</c:v>
                </c:pt>
                <c:pt idx="6193">
                  <c:v>45550.041666666664</c:v>
                </c:pt>
                <c:pt idx="6194">
                  <c:v>45550.083333333336</c:v>
                </c:pt>
                <c:pt idx="6195">
                  <c:v>45550.125</c:v>
                </c:pt>
                <c:pt idx="6196">
                  <c:v>45550.166666666664</c:v>
                </c:pt>
                <c:pt idx="6197">
                  <c:v>45550.208333333336</c:v>
                </c:pt>
                <c:pt idx="6198">
                  <c:v>45550.25</c:v>
                </c:pt>
                <c:pt idx="6199">
                  <c:v>45550.291666666664</c:v>
                </c:pt>
                <c:pt idx="6200">
                  <c:v>45550.333333333336</c:v>
                </c:pt>
                <c:pt idx="6201">
                  <c:v>45550.375</c:v>
                </c:pt>
                <c:pt idx="6202">
                  <c:v>45550.416666666664</c:v>
                </c:pt>
                <c:pt idx="6203">
                  <c:v>45550.458333333336</c:v>
                </c:pt>
                <c:pt idx="6204">
                  <c:v>45550.5</c:v>
                </c:pt>
                <c:pt idx="6205">
                  <c:v>45550.541666666664</c:v>
                </c:pt>
                <c:pt idx="6206">
                  <c:v>45550.583333333336</c:v>
                </c:pt>
                <c:pt idx="6207">
                  <c:v>45550.625</c:v>
                </c:pt>
                <c:pt idx="6208">
                  <c:v>45550.666666666664</c:v>
                </c:pt>
                <c:pt idx="6209">
                  <c:v>45550.708333333336</c:v>
                </c:pt>
                <c:pt idx="6210">
                  <c:v>45550.75</c:v>
                </c:pt>
                <c:pt idx="6211">
                  <c:v>45550.791666666664</c:v>
                </c:pt>
                <c:pt idx="6212">
                  <c:v>45550.833333333336</c:v>
                </c:pt>
                <c:pt idx="6213">
                  <c:v>45550.875</c:v>
                </c:pt>
                <c:pt idx="6214">
                  <c:v>45550.916666666664</c:v>
                </c:pt>
                <c:pt idx="6215">
                  <c:v>45550.958333333336</c:v>
                </c:pt>
                <c:pt idx="6216">
                  <c:v>45551</c:v>
                </c:pt>
                <c:pt idx="6217">
                  <c:v>45551.041666666664</c:v>
                </c:pt>
                <c:pt idx="6218">
                  <c:v>45551.083333333336</c:v>
                </c:pt>
                <c:pt idx="6219">
                  <c:v>45551.125</c:v>
                </c:pt>
                <c:pt idx="6220">
                  <c:v>45551.166666666664</c:v>
                </c:pt>
                <c:pt idx="6221">
                  <c:v>45551.208333333336</c:v>
                </c:pt>
                <c:pt idx="6222">
                  <c:v>45551.25</c:v>
                </c:pt>
                <c:pt idx="6223">
                  <c:v>45551.291666666664</c:v>
                </c:pt>
                <c:pt idx="6224">
                  <c:v>45551.333333333336</c:v>
                </c:pt>
                <c:pt idx="6225">
                  <c:v>45551.375</c:v>
                </c:pt>
                <c:pt idx="6226">
                  <c:v>45551.416666666664</c:v>
                </c:pt>
                <c:pt idx="6227">
                  <c:v>45551.458333333336</c:v>
                </c:pt>
                <c:pt idx="6228">
                  <c:v>45551.5</c:v>
                </c:pt>
                <c:pt idx="6229">
                  <c:v>45551.541666666664</c:v>
                </c:pt>
                <c:pt idx="6230">
                  <c:v>45551.583333333336</c:v>
                </c:pt>
                <c:pt idx="6231">
                  <c:v>45551.625</c:v>
                </c:pt>
                <c:pt idx="6232">
                  <c:v>45551.666666666664</c:v>
                </c:pt>
                <c:pt idx="6233">
                  <c:v>45551.708333333336</c:v>
                </c:pt>
                <c:pt idx="6234">
                  <c:v>45551.75</c:v>
                </c:pt>
                <c:pt idx="6235">
                  <c:v>45551.791666666664</c:v>
                </c:pt>
                <c:pt idx="6236">
                  <c:v>45551.833333333336</c:v>
                </c:pt>
                <c:pt idx="6237">
                  <c:v>45551.875</c:v>
                </c:pt>
                <c:pt idx="6238">
                  <c:v>45551.916666666664</c:v>
                </c:pt>
                <c:pt idx="6239">
                  <c:v>45551.958333333336</c:v>
                </c:pt>
                <c:pt idx="6240">
                  <c:v>45552</c:v>
                </c:pt>
                <c:pt idx="6241">
                  <c:v>45552.041666666664</c:v>
                </c:pt>
                <c:pt idx="6242">
                  <c:v>45552.083333333336</c:v>
                </c:pt>
                <c:pt idx="6243">
                  <c:v>45552.125</c:v>
                </c:pt>
                <c:pt idx="6244">
                  <c:v>45552.166666666664</c:v>
                </c:pt>
                <c:pt idx="6245">
                  <c:v>45552.208333333336</c:v>
                </c:pt>
                <c:pt idx="6246">
                  <c:v>45552.25</c:v>
                </c:pt>
                <c:pt idx="6247">
                  <c:v>45552.291666666664</c:v>
                </c:pt>
                <c:pt idx="6248">
                  <c:v>45552.333333333336</c:v>
                </c:pt>
                <c:pt idx="6249">
                  <c:v>45552.375</c:v>
                </c:pt>
                <c:pt idx="6250">
                  <c:v>45552.416666666664</c:v>
                </c:pt>
                <c:pt idx="6251">
                  <c:v>45552.458333333336</c:v>
                </c:pt>
                <c:pt idx="6252">
                  <c:v>45552.5</c:v>
                </c:pt>
                <c:pt idx="6253">
                  <c:v>45552.541666666664</c:v>
                </c:pt>
                <c:pt idx="6254">
                  <c:v>45552.583333333336</c:v>
                </c:pt>
                <c:pt idx="6255">
                  <c:v>45552.625</c:v>
                </c:pt>
                <c:pt idx="6256">
                  <c:v>45552.666666666664</c:v>
                </c:pt>
                <c:pt idx="6257">
                  <c:v>45552.708333333336</c:v>
                </c:pt>
                <c:pt idx="6258">
                  <c:v>45552.75</c:v>
                </c:pt>
                <c:pt idx="6259">
                  <c:v>45552.791666666664</c:v>
                </c:pt>
                <c:pt idx="6260">
                  <c:v>45552.833333333336</c:v>
                </c:pt>
                <c:pt idx="6261">
                  <c:v>45552.875</c:v>
                </c:pt>
                <c:pt idx="6262">
                  <c:v>45552.916666666664</c:v>
                </c:pt>
                <c:pt idx="6263">
                  <c:v>45552.958333333336</c:v>
                </c:pt>
                <c:pt idx="6264">
                  <c:v>45553</c:v>
                </c:pt>
                <c:pt idx="6265">
                  <c:v>45553.041666666664</c:v>
                </c:pt>
                <c:pt idx="6266">
                  <c:v>45553.083333333336</c:v>
                </c:pt>
                <c:pt idx="6267">
                  <c:v>45553.125</c:v>
                </c:pt>
                <c:pt idx="6268">
                  <c:v>45553.166666666664</c:v>
                </c:pt>
                <c:pt idx="6269">
                  <c:v>45553.208333333336</c:v>
                </c:pt>
                <c:pt idx="6270">
                  <c:v>45553.25</c:v>
                </c:pt>
                <c:pt idx="6271">
                  <c:v>45553.291666666664</c:v>
                </c:pt>
                <c:pt idx="6272">
                  <c:v>45553.333333333336</c:v>
                </c:pt>
                <c:pt idx="6273">
                  <c:v>45553.375</c:v>
                </c:pt>
                <c:pt idx="6274">
                  <c:v>45553.416666666664</c:v>
                </c:pt>
                <c:pt idx="6275">
                  <c:v>45553.458333333336</c:v>
                </c:pt>
                <c:pt idx="6276">
                  <c:v>45553.5</c:v>
                </c:pt>
                <c:pt idx="6277">
                  <c:v>45553.541666666664</c:v>
                </c:pt>
                <c:pt idx="6278">
                  <c:v>45553.583333333336</c:v>
                </c:pt>
                <c:pt idx="6279">
                  <c:v>45553.625</c:v>
                </c:pt>
                <c:pt idx="6280">
                  <c:v>45553.666666666664</c:v>
                </c:pt>
                <c:pt idx="6281">
                  <c:v>45553.708333333336</c:v>
                </c:pt>
                <c:pt idx="6282">
                  <c:v>45553.75</c:v>
                </c:pt>
                <c:pt idx="6283">
                  <c:v>45553.791666666664</c:v>
                </c:pt>
                <c:pt idx="6284">
                  <c:v>45553.833333333336</c:v>
                </c:pt>
                <c:pt idx="6285">
                  <c:v>45553.875</c:v>
                </c:pt>
                <c:pt idx="6286">
                  <c:v>45553.916666666664</c:v>
                </c:pt>
                <c:pt idx="6287">
                  <c:v>45553.958333333336</c:v>
                </c:pt>
                <c:pt idx="6288">
                  <c:v>45554</c:v>
                </c:pt>
                <c:pt idx="6289">
                  <c:v>45554.041666666664</c:v>
                </c:pt>
                <c:pt idx="6290">
                  <c:v>45554.083333333336</c:v>
                </c:pt>
                <c:pt idx="6291">
                  <c:v>45554.125</c:v>
                </c:pt>
                <c:pt idx="6292">
                  <c:v>45554.166666666664</c:v>
                </c:pt>
                <c:pt idx="6293">
                  <c:v>45554.208333333336</c:v>
                </c:pt>
                <c:pt idx="6294">
                  <c:v>45554.25</c:v>
                </c:pt>
                <c:pt idx="6295">
                  <c:v>45554.291666666664</c:v>
                </c:pt>
                <c:pt idx="6296">
                  <c:v>45554.333333333336</c:v>
                </c:pt>
                <c:pt idx="6297">
                  <c:v>45554.375</c:v>
                </c:pt>
                <c:pt idx="6298">
                  <c:v>45554.416666666664</c:v>
                </c:pt>
                <c:pt idx="6299">
                  <c:v>45554.458333333336</c:v>
                </c:pt>
                <c:pt idx="6300">
                  <c:v>45554.5</c:v>
                </c:pt>
                <c:pt idx="6301">
                  <c:v>45554.541666666664</c:v>
                </c:pt>
                <c:pt idx="6302">
                  <c:v>45554.583333333336</c:v>
                </c:pt>
                <c:pt idx="6303">
                  <c:v>45554.625</c:v>
                </c:pt>
                <c:pt idx="6304">
                  <c:v>45554.666666666664</c:v>
                </c:pt>
                <c:pt idx="6305">
                  <c:v>45554.708333333336</c:v>
                </c:pt>
                <c:pt idx="6306">
                  <c:v>45554.75</c:v>
                </c:pt>
                <c:pt idx="6307">
                  <c:v>45554.791666666664</c:v>
                </c:pt>
                <c:pt idx="6308">
                  <c:v>45554.833333333336</c:v>
                </c:pt>
                <c:pt idx="6309">
                  <c:v>45554.875</c:v>
                </c:pt>
                <c:pt idx="6310">
                  <c:v>45554.916666666664</c:v>
                </c:pt>
                <c:pt idx="6311">
                  <c:v>45554.958333333336</c:v>
                </c:pt>
                <c:pt idx="6312">
                  <c:v>45555</c:v>
                </c:pt>
                <c:pt idx="6313">
                  <c:v>45555.041666666664</c:v>
                </c:pt>
                <c:pt idx="6314">
                  <c:v>45555.083333333336</c:v>
                </c:pt>
                <c:pt idx="6315">
                  <c:v>45555.125</c:v>
                </c:pt>
                <c:pt idx="6316">
                  <c:v>45555.166666666664</c:v>
                </c:pt>
                <c:pt idx="6317">
                  <c:v>45555.208333333336</c:v>
                </c:pt>
                <c:pt idx="6318">
                  <c:v>45555.25</c:v>
                </c:pt>
                <c:pt idx="6319">
                  <c:v>45555.291666666664</c:v>
                </c:pt>
                <c:pt idx="6320">
                  <c:v>45555.333333333336</c:v>
                </c:pt>
                <c:pt idx="6321">
                  <c:v>45555.375</c:v>
                </c:pt>
                <c:pt idx="6322">
                  <c:v>45555.416666666664</c:v>
                </c:pt>
                <c:pt idx="6323">
                  <c:v>45555.458333333336</c:v>
                </c:pt>
                <c:pt idx="6324">
                  <c:v>45555.5</c:v>
                </c:pt>
                <c:pt idx="6325">
                  <c:v>45555.541666666664</c:v>
                </c:pt>
                <c:pt idx="6326">
                  <c:v>45555.583333333336</c:v>
                </c:pt>
                <c:pt idx="6327">
                  <c:v>45555.625</c:v>
                </c:pt>
                <c:pt idx="6328">
                  <c:v>45555.666666666664</c:v>
                </c:pt>
                <c:pt idx="6329">
                  <c:v>45555.708333333336</c:v>
                </c:pt>
                <c:pt idx="6330">
                  <c:v>45555.75</c:v>
                </c:pt>
                <c:pt idx="6331">
                  <c:v>45555.791666666664</c:v>
                </c:pt>
                <c:pt idx="6332">
                  <c:v>45555.833333333336</c:v>
                </c:pt>
                <c:pt idx="6333">
                  <c:v>45555.875</c:v>
                </c:pt>
                <c:pt idx="6334">
                  <c:v>45555.916666666664</c:v>
                </c:pt>
                <c:pt idx="6335">
                  <c:v>45555.958333333336</c:v>
                </c:pt>
                <c:pt idx="6336">
                  <c:v>45556</c:v>
                </c:pt>
                <c:pt idx="6337">
                  <c:v>45556.041666666664</c:v>
                </c:pt>
                <c:pt idx="6338">
                  <c:v>45556.083333333336</c:v>
                </c:pt>
                <c:pt idx="6339">
                  <c:v>45556.125</c:v>
                </c:pt>
                <c:pt idx="6340">
                  <c:v>45556.166666666664</c:v>
                </c:pt>
                <c:pt idx="6341">
                  <c:v>45556.208333333336</c:v>
                </c:pt>
                <c:pt idx="6342">
                  <c:v>45556.25</c:v>
                </c:pt>
                <c:pt idx="6343">
                  <c:v>45556.291666666664</c:v>
                </c:pt>
                <c:pt idx="6344">
                  <c:v>45556.333333333336</c:v>
                </c:pt>
                <c:pt idx="6345">
                  <c:v>45556.375</c:v>
                </c:pt>
                <c:pt idx="6346">
                  <c:v>45556.416666666664</c:v>
                </c:pt>
                <c:pt idx="6347">
                  <c:v>45556.458333333336</c:v>
                </c:pt>
                <c:pt idx="6348">
                  <c:v>45556.5</c:v>
                </c:pt>
                <c:pt idx="6349">
                  <c:v>45556.541666666664</c:v>
                </c:pt>
                <c:pt idx="6350">
                  <c:v>45556.583333333336</c:v>
                </c:pt>
                <c:pt idx="6351">
                  <c:v>45556.625</c:v>
                </c:pt>
                <c:pt idx="6352">
                  <c:v>45556.666666666664</c:v>
                </c:pt>
                <c:pt idx="6353">
                  <c:v>45556.708333333336</c:v>
                </c:pt>
                <c:pt idx="6354">
                  <c:v>45556.75</c:v>
                </c:pt>
                <c:pt idx="6355">
                  <c:v>45556.791666666664</c:v>
                </c:pt>
                <c:pt idx="6356">
                  <c:v>45556.833333333336</c:v>
                </c:pt>
                <c:pt idx="6357">
                  <c:v>45556.875</c:v>
                </c:pt>
                <c:pt idx="6358">
                  <c:v>45556.916666666664</c:v>
                </c:pt>
                <c:pt idx="6359">
                  <c:v>45556.958333333336</c:v>
                </c:pt>
                <c:pt idx="6360">
                  <c:v>45557</c:v>
                </c:pt>
                <c:pt idx="6361">
                  <c:v>45557.041666666664</c:v>
                </c:pt>
                <c:pt idx="6362">
                  <c:v>45557.083333333336</c:v>
                </c:pt>
                <c:pt idx="6363">
                  <c:v>45557.125</c:v>
                </c:pt>
                <c:pt idx="6364">
                  <c:v>45557.166666666664</c:v>
                </c:pt>
                <c:pt idx="6365">
                  <c:v>45557.208333333336</c:v>
                </c:pt>
                <c:pt idx="6366">
                  <c:v>45557.25</c:v>
                </c:pt>
                <c:pt idx="6367">
                  <c:v>45557.291666666664</c:v>
                </c:pt>
                <c:pt idx="6368">
                  <c:v>45557.333333333336</c:v>
                </c:pt>
                <c:pt idx="6369">
                  <c:v>45557.375</c:v>
                </c:pt>
                <c:pt idx="6370">
                  <c:v>45557.416666666664</c:v>
                </c:pt>
                <c:pt idx="6371">
                  <c:v>45557.458333333336</c:v>
                </c:pt>
                <c:pt idx="6372">
                  <c:v>45557.5</c:v>
                </c:pt>
                <c:pt idx="6373">
                  <c:v>45557.541666666664</c:v>
                </c:pt>
                <c:pt idx="6374">
                  <c:v>45557.583333333336</c:v>
                </c:pt>
                <c:pt idx="6375">
                  <c:v>45557.625</c:v>
                </c:pt>
                <c:pt idx="6376">
                  <c:v>45557.666666666664</c:v>
                </c:pt>
                <c:pt idx="6377">
                  <c:v>45557.708333333336</c:v>
                </c:pt>
                <c:pt idx="6378">
                  <c:v>45557.75</c:v>
                </c:pt>
                <c:pt idx="6379">
                  <c:v>45557.791666666664</c:v>
                </c:pt>
                <c:pt idx="6380">
                  <c:v>45557.833333333336</c:v>
                </c:pt>
                <c:pt idx="6381">
                  <c:v>45557.875</c:v>
                </c:pt>
                <c:pt idx="6382">
                  <c:v>45557.916666666664</c:v>
                </c:pt>
                <c:pt idx="6383">
                  <c:v>45557.958333333336</c:v>
                </c:pt>
                <c:pt idx="6384">
                  <c:v>45558</c:v>
                </c:pt>
                <c:pt idx="6385">
                  <c:v>45558.041666666664</c:v>
                </c:pt>
                <c:pt idx="6386">
                  <c:v>45558.083333333336</c:v>
                </c:pt>
                <c:pt idx="6387">
                  <c:v>45558.125</c:v>
                </c:pt>
                <c:pt idx="6388">
                  <c:v>45558.166666666664</c:v>
                </c:pt>
                <c:pt idx="6389">
                  <c:v>45558.208333333336</c:v>
                </c:pt>
                <c:pt idx="6390">
                  <c:v>45558.25</c:v>
                </c:pt>
                <c:pt idx="6391">
                  <c:v>45558.291666666664</c:v>
                </c:pt>
                <c:pt idx="6392">
                  <c:v>45558.333333333336</c:v>
                </c:pt>
                <c:pt idx="6393">
                  <c:v>45558.375</c:v>
                </c:pt>
                <c:pt idx="6394">
                  <c:v>45558.416666666664</c:v>
                </c:pt>
                <c:pt idx="6395">
                  <c:v>45558.458333333336</c:v>
                </c:pt>
                <c:pt idx="6396">
                  <c:v>45558.5</c:v>
                </c:pt>
                <c:pt idx="6397">
                  <c:v>45558.541666666664</c:v>
                </c:pt>
                <c:pt idx="6398">
                  <c:v>45558.583333333336</c:v>
                </c:pt>
                <c:pt idx="6399">
                  <c:v>45558.625</c:v>
                </c:pt>
                <c:pt idx="6400">
                  <c:v>45558.666666666664</c:v>
                </c:pt>
                <c:pt idx="6401">
                  <c:v>45558.708333333336</c:v>
                </c:pt>
                <c:pt idx="6402">
                  <c:v>45558.75</c:v>
                </c:pt>
                <c:pt idx="6403">
                  <c:v>45558.791666666664</c:v>
                </c:pt>
                <c:pt idx="6404">
                  <c:v>45558.833333333336</c:v>
                </c:pt>
                <c:pt idx="6405">
                  <c:v>45558.875</c:v>
                </c:pt>
                <c:pt idx="6406">
                  <c:v>45558.916666666664</c:v>
                </c:pt>
                <c:pt idx="6407">
                  <c:v>45558.958333333336</c:v>
                </c:pt>
                <c:pt idx="6408">
                  <c:v>45559</c:v>
                </c:pt>
                <c:pt idx="6409">
                  <c:v>45559.041666666664</c:v>
                </c:pt>
                <c:pt idx="6410">
                  <c:v>45559.083333333336</c:v>
                </c:pt>
                <c:pt idx="6411">
                  <c:v>45559.125</c:v>
                </c:pt>
                <c:pt idx="6412">
                  <c:v>45559.166666666664</c:v>
                </c:pt>
                <c:pt idx="6413">
                  <c:v>45559.208333333336</c:v>
                </c:pt>
                <c:pt idx="6414">
                  <c:v>45559.25</c:v>
                </c:pt>
                <c:pt idx="6415">
                  <c:v>45559.291666666664</c:v>
                </c:pt>
                <c:pt idx="6416">
                  <c:v>45559.333333333336</c:v>
                </c:pt>
                <c:pt idx="6417">
                  <c:v>45559.375</c:v>
                </c:pt>
                <c:pt idx="6418">
                  <c:v>45559.416666666664</c:v>
                </c:pt>
                <c:pt idx="6419">
                  <c:v>45559.458333333336</c:v>
                </c:pt>
                <c:pt idx="6420">
                  <c:v>45559.5</c:v>
                </c:pt>
                <c:pt idx="6421">
                  <c:v>45559.541666666664</c:v>
                </c:pt>
                <c:pt idx="6422">
                  <c:v>45559.583333333336</c:v>
                </c:pt>
                <c:pt idx="6423">
                  <c:v>45559.625</c:v>
                </c:pt>
                <c:pt idx="6424">
                  <c:v>45559.666666666664</c:v>
                </c:pt>
                <c:pt idx="6425">
                  <c:v>45559.708333333336</c:v>
                </c:pt>
                <c:pt idx="6426">
                  <c:v>45559.75</c:v>
                </c:pt>
                <c:pt idx="6427">
                  <c:v>45559.791666666664</c:v>
                </c:pt>
                <c:pt idx="6428">
                  <c:v>45559.833333333336</c:v>
                </c:pt>
                <c:pt idx="6429">
                  <c:v>45559.875</c:v>
                </c:pt>
                <c:pt idx="6430">
                  <c:v>45559.916666666664</c:v>
                </c:pt>
                <c:pt idx="6431">
                  <c:v>45559.958333333336</c:v>
                </c:pt>
                <c:pt idx="6432">
                  <c:v>45560</c:v>
                </c:pt>
                <c:pt idx="6433">
                  <c:v>45560.041666666664</c:v>
                </c:pt>
                <c:pt idx="6434">
                  <c:v>45560.083333333336</c:v>
                </c:pt>
                <c:pt idx="6435">
                  <c:v>45560.125</c:v>
                </c:pt>
                <c:pt idx="6436">
                  <c:v>45560.166666666664</c:v>
                </c:pt>
                <c:pt idx="6437">
                  <c:v>45560.208333333336</c:v>
                </c:pt>
                <c:pt idx="6438">
                  <c:v>45560.25</c:v>
                </c:pt>
                <c:pt idx="6439">
                  <c:v>45560.291666666664</c:v>
                </c:pt>
                <c:pt idx="6440">
                  <c:v>45560.333333333336</c:v>
                </c:pt>
                <c:pt idx="6441">
                  <c:v>45560.375</c:v>
                </c:pt>
                <c:pt idx="6442">
                  <c:v>45560.416666666664</c:v>
                </c:pt>
                <c:pt idx="6443">
                  <c:v>45560.458333333336</c:v>
                </c:pt>
                <c:pt idx="6444">
                  <c:v>45560.5</c:v>
                </c:pt>
                <c:pt idx="6445">
                  <c:v>45560.541666666664</c:v>
                </c:pt>
                <c:pt idx="6446">
                  <c:v>45560.583333333336</c:v>
                </c:pt>
                <c:pt idx="6447">
                  <c:v>45560.625</c:v>
                </c:pt>
                <c:pt idx="6448">
                  <c:v>45560.666666666664</c:v>
                </c:pt>
                <c:pt idx="6449">
                  <c:v>45560.708333333336</c:v>
                </c:pt>
                <c:pt idx="6450">
                  <c:v>45560.75</c:v>
                </c:pt>
                <c:pt idx="6451">
                  <c:v>45560.791666666664</c:v>
                </c:pt>
                <c:pt idx="6452">
                  <c:v>45560.833333333336</c:v>
                </c:pt>
                <c:pt idx="6453">
                  <c:v>45560.875</c:v>
                </c:pt>
                <c:pt idx="6454">
                  <c:v>45560.916666666664</c:v>
                </c:pt>
                <c:pt idx="6455">
                  <c:v>45560.958333333336</c:v>
                </c:pt>
                <c:pt idx="6456">
                  <c:v>45561</c:v>
                </c:pt>
                <c:pt idx="6457">
                  <c:v>45561.041666666664</c:v>
                </c:pt>
                <c:pt idx="6458">
                  <c:v>45561.083333333336</c:v>
                </c:pt>
                <c:pt idx="6459">
                  <c:v>45561.125</c:v>
                </c:pt>
                <c:pt idx="6460">
                  <c:v>45561.166666666664</c:v>
                </c:pt>
                <c:pt idx="6461">
                  <c:v>45561.208333333336</c:v>
                </c:pt>
                <c:pt idx="6462">
                  <c:v>45561.25</c:v>
                </c:pt>
                <c:pt idx="6463">
                  <c:v>45561.291666666664</c:v>
                </c:pt>
                <c:pt idx="6464">
                  <c:v>45561.333333333336</c:v>
                </c:pt>
                <c:pt idx="6465">
                  <c:v>45561.375</c:v>
                </c:pt>
                <c:pt idx="6466">
                  <c:v>45561.416666666664</c:v>
                </c:pt>
                <c:pt idx="6467">
                  <c:v>45561.458333333336</c:v>
                </c:pt>
                <c:pt idx="6468">
                  <c:v>45561.5</c:v>
                </c:pt>
                <c:pt idx="6469">
                  <c:v>45561.541666666664</c:v>
                </c:pt>
                <c:pt idx="6470">
                  <c:v>45561.583333333336</c:v>
                </c:pt>
                <c:pt idx="6471">
                  <c:v>45561.625</c:v>
                </c:pt>
                <c:pt idx="6472">
                  <c:v>45561.666666666664</c:v>
                </c:pt>
                <c:pt idx="6473">
                  <c:v>45561.708333333336</c:v>
                </c:pt>
                <c:pt idx="6474">
                  <c:v>45561.75</c:v>
                </c:pt>
                <c:pt idx="6475">
                  <c:v>45561.791666666664</c:v>
                </c:pt>
                <c:pt idx="6476">
                  <c:v>45561.833333333336</c:v>
                </c:pt>
                <c:pt idx="6477">
                  <c:v>45561.875</c:v>
                </c:pt>
                <c:pt idx="6478">
                  <c:v>45561.916666666664</c:v>
                </c:pt>
                <c:pt idx="6479">
                  <c:v>45561.958333333336</c:v>
                </c:pt>
                <c:pt idx="6480">
                  <c:v>45562</c:v>
                </c:pt>
                <c:pt idx="6481">
                  <c:v>45562.041666666664</c:v>
                </c:pt>
                <c:pt idx="6482">
                  <c:v>45562.083333333336</c:v>
                </c:pt>
                <c:pt idx="6483">
                  <c:v>45562.125</c:v>
                </c:pt>
                <c:pt idx="6484">
                  <c:v>45562.166666666664</c:v>
                </c:pt>
                <c:pt idx="6485">
                  <c:v>45562.208333333336</c:v>
                </c:pt>
                <c:pt idx="6486">
                  <c:v>45562.25</c:v>
                </c:pt>
                <c:pt idx="6487">
                  <c:v>45562.291666666664</c:v>
                </c:pt>
                <c:pt idx="6488">
                  <c:v>45562.333333333336</c:v>
                </c:pt>
                <c:pt idx="6489">
                  <c:v>45562.375</c:v>
                </c:pt>
                <c:pt idx="6490">
                  <c:v>45562.416666666664</c:v>
                </c:pt>
                <c:pt idx="6491">
                  <c:v>45562.458333333336</c:v>
                </c:pt>
                <c:pt idx="6492">
                  <c:v>45562.5</c:v>
                </c:pt>
                <c:pt idx="6493">
                  <c:v>45562.541666666664</c:v>
                </c:pt>
                <c:pt idx="6494">
                  <c:v>45562.583333333336</c:v>
                </c:pt>
                <c:pt idx="6495">
                  <c:v>45562.625</c:v>
                </c:pt>
                <c:pt idx="6496">
                  <c:v>45562.666666666664</c:v>
                </c:pt>
                <c:pt idx="6497">
                  <c:v>45562.708333333336</c:v>
                </c:pt>
                <c:pt idx="6498">
                  <c:v>45562.75</c:v>
                </c:pt>
                <c:pt idx="6499">
                  <c:v>45562.791666666664</c:v>
                </c:pt>
                <c:pt idx="6500">
                  <c:v>45562.833333333336</c:v>
                </c:pt>
                <c:pt idx="6501">
                  <c:v>45562.875</c:v>
                </c:pt>
                <c:pt idx="6502">
                  <c:v>45562.916666666664</c:v>
                </c:pt>
                <c:pt idx="6503">
                  <c:v>45562.958333333336</c:v>
                </c:pt>
                <c:pt idx="6504">
                  <c:v>45563</c:v>
                </c:pt>
                <c:pt idx="6505">
                  <c:v>45563.041666666664</c:v>
                </c:pt>
                <c:pt idx="6506">
                  <c:v>45563.083333333336</c:v>
                </c:pt>
                <c:pt idx="6507">
                  <c:v>45563.125</c:v>
                </c:pt>
                <c:pt idx="6508">
                  <c:v>45563.166666666664</c:v>
                </c:pt>
                <c:pt idx="6509">
                  <c:v>45563.208333333336</c:v>
                </c:pt>
                <c:pt idx="6510">
                  <c:v>45563.25</c:v>
                </c:pt>
                <c:pt idx="6511">
                  <c:v>45563.291666666664</c:v>
                </c:pt>
                <c:pt idx="6512">
                  <c:v>45563.333333333336</c:v>
                </c:pt>
                <c:pt idx="6513">
                  <c:v>45563.375</c:v>
                </c:pt>
                <c:pt idx="6514">
                  <c:v>45563.416666666664</c:v>
                </c:pt>
                <c:pt idx="6515">
                  <c:v>45563.458333333336</c:v>
                </c:pt>
                <c:pt idx="6516">
                  <c:v>45563.5</c:v>
                </c:pt>
                <c:pt idx="6517">
                  <c:v>45563.541666666664</c:v>
                </c:pt>
                <c:pt idx="6518">
                  <c:v>45563.583333333336</c:v>
                </c:pt>
                <c:pt idx="6519">
                  <c:v>45563.625</c:v>
                </c:pt>
                <c:pt idx="6520">
                  <c:v>45563.666666666664</c:v>
                </c:pt>
                <c:pt idx="6521">
                  <c:v>45563.708333333336</c:v>
                </c:pt>
                <c:pt idx="6522">
                  <c:v>45563.75</c:v>
                </c:pt>
                <c:pt idx="6523">
                  <c:v>45563.791666666664</c:v>
                </c:pt>
                <c:pt idx="6524">
                  <c:v>45563.833333333336</c:v>
                </c:pt>
                <c:pt idx="6525">
                  <c:v>45563.875</c:v>
                </c:pt>
                <c:pt idx="6526">
                  <c:v>45563.916666666664</c:v>
                </c:pt>
                <c:pt idx="6527">
                  <c:v>45563.958333333336</c:v>
                </c:pt>
                <c:pt idx="6528">
                  <c:v>45564</c:v>
                </c:pt>
                <c:pt idx="6529">
                  <c:v>45564.041666666664</c:v>
                </c:pt>
                <c:pt idx="6530">
                  <c:v>45564.083333333336</c:v>
                </c:pt>
                <c:pt idx="6531">
                  <c:v>45564.125</c:v>
                </c:pt>
                <c:pt idx="6532">
                  <c:v>45564.166666666664</c:v>
                </c:pt>
                <c:pt idx="6533">
                  <c:v>45564.208333333336</c:v>
                </c:pt>
                <c:pt idx="6534">
                  <c:v>45564.25</c:v>
                </c:pt>
                <c:pt idx="6535">
                  <c:v>45564.291666666664</c:v>
                </c:pt>
                <c:pt idx="6536">
                  <c:v>45564.333333333336</c:v>
                </c:pt>
                <c:pt idx="6537">
                  <c:v>45564.375</c:v>
                </c:pt>
                <c:pt idx="6538">
                  <c:v>45564.416666666664</c:v>
                </c:pt>
                <c:pt idx="6539">
                  <c:v>45564.458333333336</c:v>
                </c:pt>
                <c:pt idx="6540">
                  <c:v>45564.5</c:v>
                </c:pt>
                <c:pt idx="6541">
                  <c:v>45564.541666666664</c:v>
                </c:pt>
                <c:pt idx="6542">
                  <c:v>45564.583333333336</c:v>
                </c:pt>
                <c:pt idx="6543">
                  <c:v>45564.625</c:v>
                </c:pt>
                <c:pt idx="6544">
                  <c:v>45564.666666666664</c:v>
                </c:pt>
                <c:pt idx="6545">
                  <c:v>45564.708333333336</c:v>
                </c:pt>
                <c:pt idx="6546">
                  <c:v>45564.75</c:v>
                </c:pt>
                <c:pt idx="6547">
                  <c:v>45564.791666666664</c:v>
                </c:pt>
                <c:pt idx="6548">
                  <c:v>45564.833333333336</c:v>
                </c:pt>
                <c:pt idx="6549">
                  <c:v>45564.875</c:v>
                </c:pt>
                <c:pt idx="6550">
                  <c:v>45564.916666666664</c:v>
                </c:pt>
                <c:pt idx="6551">
                  <c:v>45564.958333333336</c:v>
                </c:pt>
                <c:pt idx="6552">
                  <c:v>45565</c:v>
                </c:pt>
                <c:pt idx="6553">
                  <c:v>45565.041666666664</c:v>
                </c:pt>
                <c:pt idx="6554">
                  <c:v>45565.083333333336</c:v>
                </c:pt>
                <c:pt idx="6555">
                  <c:v>45565.125</c:v>
                </c:pt>
                <c:pt idx="6556">
                  <c:v>45565.166666666664</c:v>
                </c:pt>
                <c:pt idx="6557">
                  <c:v>45565.208333333336</c:v>
                </c:pt>
                <c:pt idx="6558">
                  <c:v>45565.25</c:v>
                </c:pt>
                <c:pt idx="6559">
                  <c:v>45565.291666666664</c:v>
                </c:pt>
                <c:pt idx="6560">
                  <c:v>45565.333333333336</c:v>
                </c:pt>
                <c:pt idx="6561">
                  <c:v>45565.375</c:v>
                </c:pt>
                <c:pt idx="6562">
                  <c:v>45565.416666666664</c:v>
                </c:pt>
                <c:pt idx="6563">
                  <c:v>45565.458333333336</c:v>
                </c:pt>
                <c:pt idx="6564">
                  <c:v>45565.5</c:v>
                </c:pt>
                <c:pt idx="6565">
                  <c:v>45565.541666666664</c:v>
                </c:pt>
                <c:pt idx="6566">
                  <c:v>45565.583333333336</c:v>
                </c:pt>
                <c:pt idx="6567">
                  <c:v>45565.625</c:v>
                </c:pt>
                <c:pt idx="6568">
                  <c:v>45565.666666666664</c:v>
                </c:pt>
                <c:pt idx="6569">
                  <c:v>45565.708333333336</c:v>
                </c:pt>
                <c:pt idx="6570">
                  <c:v>45565.75</c:v>
                </c:pt>
                <c:pt idx="6571">
                  <c:v>45565.791666666664</c:v>
                </c:pt>
                <c:pt idx="6572">
                  <c:v>45565.833333333336</c:v>
                </c:pt>
                <c:pt idx="6573">
                  <c:v>45565.875</c:v>
                </c:pt>
                <c:pt idx="6574">
                  <c:v>45565.916666666664</c:v>
                </c:pt>
                <c:pt idx="6575">
                  <c:v>45565.958333333336</c:v>
                </c:pt>
                <c:pt idx="6576">
                  <c:v>45566</c:v>
                </c:pt>
                <c:pt idx="6577">
                  <c:v>45566.041666666664</c:v>
                </c:pt>
                <c:pt idx="6578">
                  <c:v>45566.083333333336</c:v>
                </c:pt>
                <c:pt idx="6579">
                  <c:v>45566.125</c:v>
                </c:pt>
                <c:pt idx="6580">
                  <c:v>45566.166666666664</c:v>
                </c:pt>
                <c:pt idx="6581">
                  <c:v>45566.208333333336</c:v>
                </c:pt>
                <c:pt idx="6582">
                  <c:v>45566.25</c:v>
                </c:pt>
                <c:pt idx="6583">
                  <c:v>45566.291666666664</c:v>
                </c:pt>
                <c:pt idx="6584">
                  <c:v>45566.333333333336</c:v>
                </c:pt>
                <c:pt idx="6585">
                  <c:v>45566.375</c:v>
                </c:pt>
                <c:pt idx="6586">
                  <c:v>45566.416666666664</c:v>
                </c:pt>
                <c:pt idx="6587">
                  <c:v>45566.458333333336</c:v>
                </c:pt>
                <c:pt idx="6588">
                  <c:v>45566.5</c:v>
                </c:pt>
                <c:pt idx="6589">
                  <c:v>45566.541666666664</c:v>
                </c:pt>
                <c:pt idx="6590">
                  <c:v>45566.583333333336</c:v>
                </c:pt>
                <c:pt idx="6591">
                  <c:v>45566.625</c:v>
                </c:pt>
                <c:pt idx="6592">
                  <c:v>45566.666666666664</c:v>
                </c:pt>
                <c:pt idx="6593">
                  <c:v>45566.708333333336</c:v>
                </c:pt>
                <c:pt idx="6594">
                  <c:v>45566.75</c:v>
                </c:pt>
                <c:pt idx="6595">
                  <c:v>45566.791666666664</c:v>
                </c:pt>
                <c:pt idx="6596">
                  <c:v>45566.833333333336</c:v>
                </c:pt>
                <c:pt idx="6597">
                  <c:v>45566.875</c:v>
                </c:pt>
                <c:pt idx="6598">
                  <c:v>45566.916666666664</c:v>
                </c:pt>
                <c:pt idx="6599">
                  <c:v>45566.958333333336</c:v>
                </c:pt>
                <c:pt idx="6600">
                  <c:v>45567</c:v>
                </c:pt>
                <c:pt idx="6601">
                  <c:v>45567.041666666664</c:v>
                </c:pt>
                <c:pt idx="6602">
                  <c:v>45567.083333333336</c:v>
                </c:pt>
                <c:pt idx="6603">
                  <c:v>45567.125</c:v>
                </c:pt>
                <c:pt idx="6604">
                  <c:v>45567.166666666664</c:v>
                </c:pt>
                <c:pt idx="6605">
                  <c:v>45567.208333333336</c:v>
                </c:pt>
                <c:pt idx="6606">
                  <c:v>45567.25</c:v>
                </c:pt>
                <c:pt idx="6607">
                  <c:v>45567.291666666664</c:v>
                </c:pt>
                <c:pt idx="6608">
                  <c:v>45567.333333333336</c:v>
                </c:pt>
                <c:pt idx="6609">
                  <c:v>45567.375</c:v>
                </c:pt>
                <c:pt idx="6610">
                  <c:v>45567.416666666664</c:v>
                </c:pt>
                <c:pt idx="6611">
                  <c:v>45567.458333333336</c:v>
                </c:pt>
                <c:pt idx="6612">
                  <c:v>45567.5</c:v>
                </c:pt>
                <c:pt idx="6613">
                  <c:v>45567.541666666664</c:v>
                </c:pt>
                <c:pt idx="6614">
                  <c:v>45567.583333333336</c:v>
                </c:pt>
                <c:pt idx="6615">
                  <c:v>45567.625</c:v>
                </c:pt>
                <c:pt idx="6616">
                  <c:v>45567.666666666664</c:v>
                </c:pt>
                <c:pt idx="6617">
                  <c:v>45567.708333333336</c:v>
                </c:pt>
                <c:pt idx="6618">
                  <c:v>45567.75</c:v>
                </c:pt>
                <c:pt idx="6619">
                  <c:v>45567.791666666664</c:v>
                </c:pt>
                <c:pt idx="6620">
                  <c:v>45567.833333333336</c:v>
                </c:pt>
                <c:pt idx="6621">
                  <c:v>45567.875</c:v>
                </c:pt>
                <c:pt idx="6622">
                  <c:v>45567.916666666664</c:v>
                </c:pt>
                <c:pt idx="6623">
                  <c:v>45567.958333333336</c:v>
                </c:pt>
                <c:pt idx="6624">
                  <c:v>45568</c:v>
                </c:pt>
                <c:pt idx="6625">
                  <c:v>45568.041666666664</c:v>
                </c:pt>
                <c:pt idx="6626">
                  <c:v>45568.083333333336</c:v>
                </c:pt>
                <c:pt idx="6627">
                  <c:v>45568.125</c:v>
                </c:pt>
                <c:pt idx="6628">
                  <c:v>45568.166666666664</c:v>
                </c:pt>
                <c:pt idx="6629">
                  <c:v>45568.208333333336</c:v>
                </c:pt>
                <c:pt idx="6630">
                  <c:v>45568.25</c:v>
                </c:pt>
                <c:pt idx="6631">
                  <c:v>45568.291666666664</c:v>
                </c:pt>
                <c:pt idx="6632">
                  <c:v>45568.333333333336</c:v>
                </c:pt>
                <c:pt idx="6633">
                  <c:v>45568.375</c:v>
                </c:pt>
                <c:pt idx="6634">
                  <c:v>45568.416666666664</c:v>
                </c:pt>
                <c:pt idx="6635">
                  <c:v>45568.458333333336</c:v>
                </c:pt>
                <c:pt idx="6636">
                  <c:v>45568.5</c:v>
                </c:pt>
                <c:pt idx="6637">
                  <c:v>45568.541666666664</c:v>
                </c:pt>
                <c:pt idx="6638">
                  <c:v>45568.583333333336</c:v>
                </c:pt>
                <c:pt idx="6639">
                  <c:v>45568.625</c:v>
                </c:pt>
                <c:pt idx="6640">
                  <c:v>45568.666666666664</c:v>
                </c:pt>
                <c:pt idx="6641">
                  <c:v>45568.708333333336</c:v>
                </c:pt>
                <c:pt idx="6642">
                  <c:v>45568.75</c:v>
                </c:pt>
                <c:pt idx="6643">
                  <c:v>45568.791666666664</c:v>
                </c:pt>
                <c:pt idx="6644">
                  <c:v>45568.833333333336</c:v>
                </c:pt>
                <c:pt idx="6645">
                  <c:v>45568.875</c:v>
                </c:pt>
                <c:pt idx="6646">
                  <c:v>45568.916666666664</c:v>
                </c:pt>
                <c:pt idx="6647">
                  <c:v>45568.958333333336</c:v>
                </c:pt>
                <c:pt idx="6648">
                  <c:v>45569</c:v>
                </c:pt>
                <c:pt idx="6649">
                  <c:v>45569.041666666664</c:v>
                </c:pt>
                <c:pt idx="6650">
                  <c:v>45569.083333333336</c:v>
                </c:pt>
                <c:pt idx="6651">
                  <c:v>45569.125</c:v>
                </c:pt>
                <c:pt idx="6652">
                  <c:v>45569.166666666664</c:v>
                </c:pt>
                <c:pt idx="6653">
                  <c:v>45569.208333333336</c:v>
                </c:pt>
                <c:pt idx="6654">
                  <c:v>45569.25</c:v>
                </c:pt>
                <c:pt idx="6655">
                  <c:v>45569.291666666664</c:v>
                </c:pt>
                <c:pt idx="6656">
                  <c:v>45569.333333333336</c:v>
                </c:pt>
                <c:pt idx="6657">
                  <c:v>45569.375</c:v>
                </c:pt>
                <c:pt idx="6658">
                  <c:v>45569.416666666664</c:v>
                </c:pt>
                <c:pt idx="6659">
                  <c:v>45569.458333333336</c:v>
                </c:pt>
                <c:pt idx="6660">
                  <c:v>45569.5</c:v>
                </c:pt>
                <c:pt idx="6661">
                  <c:v>45569.541666666664</c:v>
                </c:pt>
                <c:pt idx="6662">
                  <c:v>45569.583333333336</c:v>
                </c:pt>
                <c:pt idx="6663">
                  <c:v>45569.625</c:v>
                </c:pt>
                <c:pt idx="6664">
                  <c:v>45569.666666666664</c:v>
                </c:pt>
                <c:pt idx="6665">
                  <c:v>45569.708333333336</c:v>
                </c:pt>
                <c:pt idx="6666">
                  <c:v>45569.75</c:v>
                </c:pt>
                <c:pt idx="6667">
                  <c:v>45569.791666666664</c:v>
                </c:pt>
                <c:pt idx="6668">
                  <c:v>45569.833333333336</c:v>
                </c:pt>
                <c:pt idx="6669">
                  <c:v>45569.875</c:v>
                </c:pt>
                <c:pt idx="6670">
                  <c:v>45569.916666666664</c:v>
                </c:pt>
                <c:pt idx="6671">
                  <c:v>45569.958333333336</c:v>
                </c:pt>
                <c:pt idx="6672">
                  <c:v>45570</c:v>
                </c:pt>
                <c:pt idx="6673">
                  <c:v>45570.041666666664</c:v>
                </c:pt>
                <c:pt idx="6674">
                  <c:v>45570.083333333336</c:v>
                </c:pt>
                <c:pt idx="6675">
                  <c:v>45570.125</c:v>
                </c:pt>
                <c:pt idx="6676">
                  <c:v>45570.166666666664</c:v>
                </c:pt>
                <c:pt idx="6677">
                  <c:v>45570.208333333336</c:v>
                </c:pt>
                <c:pt idx="6678">
                  <c:v>45570.25</c:v>
                </c:pt>
                <c:pt idx="6679">
                  <c:v>45570.291666666664</c:v>
                </c:pt>
                <c:pt idx="6680">
                  <c:v>45570.333333333336</c:v>
                </c:pt>
                <c:pt idx="6681">
                  <c:v>45570.375</c:v>
                </c:pt>
                <c:pt idx="6682">
                  <c:v>45570.416666666664</c:v>
                </c:pt>
                <c:pt idx="6683">
                  <c:v>45570.458333333336</c:v>
                </c:pt>
                <c:pt idx="6684">
                  <c:v>45570.5</c:v>
                </c:pt>
                <c:pt idx="6685">
                  <c:v>45570.541666666664</c:v>
                </c:pt>
                <c:pt idx="6686">
                  <c:v>45570.583333333336</c:v>
                </c:pt>
                <c:pt idx="6687">
                  <c:v>45570.625</c:v>
                </c:pt>
                <c:pt idx="6688">
                  <c:v>45570.666666666664</c:v>
                </c:pt>
                <c:pt idx="6689">
                  <c:v>45570.708333333336</c:v>
                </c:pt>
                <c:pt idx="6690">
                  <c:v>45570.75</c:v>
                </c:pt>
                <c:pt idx="6691">
                  <c:v>45570.791666666664</c:v>
                </c:pt>
                <c:pt idx="6692">
                  <c:v>45570.833333333336</c:v>
                </c:pt>
                <c:pt idx="6693">
                  <c:v>45570.875</c:v>
                </c:pt>
                <c:pt idx="6694">
                  <c:v>45570.916666666664</c:v>
                </c:pt>
                <c:pt idx="6695">
                  <c:v>45570.958333333336</c:v>
                </c:pt>
                <c:pt idx="6696">
                  <c:v>45571</c:v>
                </c:pt>
                <c:pt idx="6697">
                  <c:v>45571.041666666664</c:v>
                </c:pt>
                <c:pt idx="6698">
                  <c:v>45571.083333333336</c:v>
                </c:pt>
                <c:pt idx="6699">
                  <c:v>45571.125</c:v>
                </c:pt>
                <c:pt idx="6700">
                  <c:v>45571.166666666664</c:v>
                </c:pt>
                <c:pt idx="6701">
                  <c:v>45571.208333333336</c:v>
                </c:pt>
                <c:pt idx="6702">
                  <c:v>45571.25</c:v>
                </c:pt>
                <c:pt idx="6703">
                  <c:v>45571.291666666664</c:v>
                </c:pt>
                <c:pt idx="6704">
                  <c:v>45571.333333333336</c:v>
                </c:pt>
                <c:pt idx="6705">
                  <c:v>45571.375</c:v>
                </c:pt>
                <c:pt idx="6706">
                  <c:v>45571.416666666664</c:v>
                </c:pt>
                <c:pt idx="6707">
                  <c:v>45571.458333333336</c:v>
                </c:pt>
                <c:pt idx="6708">
                  <c:v>45571.5</c:v>
                </c:pt>
                <c:pt idx="6709">
                  <c:v>45571.541666666664</c:v>
                </c:pt>
                <c:pt idx="6710">
                  <c:v>45571.583333333336</c:v>
                </c:pt>
                <c:pt idx="6711">
                  <c:v>45571.625</c:v>
                </c:pt>
                <c:pt idx="6712">
                  <c:v>45571.666666666664</c:v>
                </c:pt>
                <c:pt idx="6713">
                  <c:v>45571.708333333336</c:v>
                </c:pt>
                <c:pt idx="6714">
                  <c:v>45571.75</c:v>
                </c:pt>
                <c:pt idx="6715">
                  <c:v>45571.791666666664</c:v>
                </c:pt>
                <c:pt idx="6716">
                  <c:v>45571.833333333336</c:v>
                </c:pt>
                <c:pt idx="6717">
                  <c:v>45571.875</c:v>
                </c:pt>
                <c:pt idx="6718">
                  <c:v>45571.916666666664</c:v>
                </c:pt>
                <c:pt idx="6719">
                  <c:v>45571.958333333336</c:v>
                </c:pt>
                <c:pt idx="6720">
                  <c:v>45572</c:v>
                </c:pt>
                <c:pt idx="6721">
                  <c:v>45572.041666666664</c:v>
                </c:pt>
                <c:pt idx="6722">
                  <c:v>45572.083333333336</c:v>
                </c:pt>
                <c:pt idx="6723">
                  <c:v>45572.125</c:v>
                </c:pt>
                <c:pt idx="6724">
                  <c:v>45572.166666666664</c:v>
                </c:pt>
                <c:pt idx="6725">
                  <c:v>45572.208333333336</c:v>
                </c:pt>
                <c:pt idx="6726">
                  <c:v>45572.25</c:v>
                </c:pt>
                <c:pt idx="6727">
                  <c:v>45572.291666666664</c:v>
                </c:pt>
                <c:pt idx="6728">
                  <c:v>45572.333333333336</c:v>
                </c:pt>
                <c:pt idx="6729">
                  <c:v>45572.375</c:v>
                </c:pt>
                <c:pt idx="6730">
                  <c:v>45572.416666666664</c:v>
                </c:pt>
                <c:pt idx="6731">
                  <c:v>45572.458333333336</c:v>
                </c:pt>
                <c:pt idx="6732">
                  <c:v>45572.5</c:v>
                </c:pt>
                <c:pt idx="6733">
                  <c:v>45572.541666666664</c:v>
                </c:pt>
                <c:pt idx="6734">
                  <c:v>45572.583333333336</c:v>
                </c:pt>
                <c:pt idx="6735">
                  <c:v>45572.625</c:v>
                </c:pt>
                <c:pt idx="6736">
                  <c:v>45572.666666666664</c:v>
                </c:pt>
                <c:pt idx="6737">
                  <c:v>45572.708333333336</c:v>
                </c:pt>
                <c:pt idx="6738">
                  <c:v>45572.75</c:v>
                </c:pt>
                <c:pt idx="6739">
                  <c:v>45572.791666666664</c:v>
                </c:pt>
                <c:pt idx="6740">
                  <c:v>45572.833333333336</c:v>
                </c:pt>
                <c:pt idx="6741">
                  <c:v>45572.875</c:v>
                </c:pt>
                <c:pt idx="6742">
                  <c:v>45572.916666666664</c:v>
                </c:pt>
                <c:pt idx="6743">
                  <c:v>45572.958333333336</c:v>
                </c:pt>
                <c:pt idx="6744">
                  <c:v>45573</c:v>
                </c:pt>
                <c:pt idx="6745">
                  <c:v>45573.041666666664</c:v>
                </c:pt>
                <c:pt idx="6746">
                  <c:v>45573.083333333336</c:v>
                </c:pt>
                <c:pt idx="6747">
                  <c:v>45573.125</c:v>
                </c:pt>
                <c:pt idx="6748">
                  <c:v>45573.166666666664</c:v>
                </c:pt>
                <c:pt idx="6749">
                  <c:v>45573.208333333336</c:v>
                </c:pt>
                <c:pt idx="6750">
                  <c:v>45573.25</c:v>
                </c:pt>
                <c:pt idx="6751">
                  <c:v>45573.291666666664</c:v>
                </c:pt>
                <c:pt idx="6752">
                  <c:v>45573.333333333336</c:v>
                </c:pt>
                <c:pt idx="6753">
                  <c:v>45573.375</c:v>
                </c:pt>
                <c:pt idx="6754">
                  <c:v>45573.416666666664</c:v>
                </c:pt>
                <c:pt idx="6755">
                  <c:v>45573.458333333336</c:v>
                </c:pt>
                <c:pt idx="6756">
                  <c:v>45573.5</c:v>
                </c:pt>
                <c:pt idx="6757">
                  <c:v>45573.541666666664</c:v>
                </c:pt>
                <c:pt idx="6758">
                  <c:v>45573.583333333336</c:v>
                </c:pt>
                <c:pt idx="6759">
                  <c:v>45573.625</c:v>
                </c:pt>
                <c:pt idx="6760">
                  <c:v>45573.666666666664</c:v>
                </c:pt>
                <c:pt idx="6761">
                  <c:v>45573.708333333336</c:v>
                </c:pt>
                <c:pt idx="6762">
                  <c:v>45573.75</c:v>
                </c:pt>
                <c:pt idx="6763">
                  <c:v>45573.791666666664</c:v>
                </c:pt>
                <c:pt idx="6764">
                  <c:v>45573.833333333336</c:v>
                </c:pt>
                <c:pt idx="6765">
                  <c:v>45573.875</c:v>
                </c:pt>
                <c:pt idx="6766">
                  <c:v>45573.916666666664</c:v>
                </c:pt>
                <c:pt idx="6767">
                  <c:v>45573.958333333336</c:v>
                </c:pt>
                <c:pt idx="6768">
                  <c:v>45574</c:v>
                </c:pt>
                <c:pt idx="6769">
                  <c:v>45574.041666666664</c:v>
                </c:pt>
                <c:pt idx="6770">
                  <c:v>45574.083333333336</c:v>
                </c:pt>
                <c:pt idx="6771">
                  <c:v>45574.125</c:v>
                </c:pt>
                <c:pt idx="6772">
                  <c:v>45574.166666666664</c:v>
                </c:pt>
                <c:pt idx="6773">
                  <c:v>45574.208333333336</c:v>
                </c:pt>
                <c:pt idx="6774">
                  <c:v>45574.25</c:v>
                </c:pt>
                <c:pt idx="6775">
                  <c:v>45574.291666666664</c:v>
                </c:pt>
                <c:pt idx="6776">
                  <c:v>45574.333333333336</c:v>
                </c:pt>
                <c:pt idx="6777">
                  <c:v>45574.375</c:v>
                </c:pt>
                <c:pt idx="6778">
                  <c:v>45574.416666666664</c:v>
                </c:pt>
                <c:pt idx="6779">
                  <c:v>45574.458333333336</c:v>
                </c:pt>
                <c:pt idx="6780">
                  <c:v>45574.5</c:v>
                </c:pt>
                <c:pt idx="6781">
                  <c:v>45574.541666666664</c:v>
                </c:pt>
                <c:pt idx="6782">
                  <c:v>45574.583333333336</c:v>
                </c:pt>
                <c:pt idx="6783">
                  <c:v>45574.625</c:v>
                </c:pt>
                <c:pt idx="6784">
                  <c:v>45574.666666666664</c:v>
                </c:pt>
                <c:pt idx="6785">
                  <c:v>45574.708333333336</c:v>
                </c:pt>
                <c:pt idx="6786">
                  <c:v>45574.75</c:v>
                </c:pt>
                <c:pt idx="6787">
                  <c:v>45574.791666666664</c:v>
                </c:pt>
                <c:pt idx="6788">
                  <c:v>45574.833333333336</c:v>
                </c:pt>
                <c:pt idx="6789">
                  <c:v>45574.875</c:v>
                </c:pt>
                <c:pt idx="6790">
                  <c:v>45574.916666666664</c:v>
                </c:pt>
                <c:pt idx="6791">
                  <c:v>45574.958333333336</c:v>
                </c:pt>
                <c:pt idx="6792">
                  <c:v>45575</c:v>
                </c:pt>
                <c:pt idx="6793">
                  <c:v>45575.041666666664</c:v>
                </c:pt>
                <c:pt idx="6794">
                  <c:v>45575.083333333336</c:v>
                </c:pt>
                <c:pt idx="6795">
                  <c:v>45575.125</c:v>
                </c:pt>
                <c:pt idx="6796">
                  <c:v>45575.166666666664</c:v>
                </c:pt>
                <c:pt idx="6797">
                  <c:v>45575.208333333336</c:v>
                </c:pt>
                <c:pt idx="6798">
                  <c:v>45575.25</c:v>
                </c:pt>
                <c:pt idx="6799">
                  <c:v>45575.291666666664</c:v>
                </c:pt>
                <c:pt idx="6800">
                  <c:v>45575.333333333336</c:v>
                </c:pt>
                <c:pt idx="6801">
                  <c:v>45575.375</c:v>
                </c:pt>
                <c:pt idx="6802">
                  <c:v>45575.416666666664</c:v>
                </c:pt>
                <c:pt idx="6803">
                  <c:v>45575.458333333336</c:v>
                </c:pt>
                <c:pt idx="6804">
                  <c:v>45575.5</c:v>
                </c:pt>
                <c:pt idx="6805">
                  <c:v>45575.541666666664</c:v>
                </c:pt>
                <c:pt idx="6806">
                  <c:v>45575.583333333336</c:v>
                </c:pt>
                <c:pt idx="6807">
                  <c:v>45575.625</c:v>
                </c:pt>
                <c:pt idx="6808">
                  <c:v>45575.666666666664</c:v>
                </c:pt>
                <c:pt idx="6809">
                  <c:v>45575.708333333336</c:v>
                </c:pt>
                <c:pt idx="6810">
                  <c:v>45575.75</c:v>
                </c:pt>
                <c:pt idx="6811">
                  <c:v>45575.791666666664</c:v>
                </c:pt>
                <c:pt idx="6812">
                  <c:v>45575.833333333336</c:v>
                </c:pt>
                <c:pt idx="6813">
                  <c:v>45575.875</c:v>
                </c:pt>
                <c:pt idx="6814">
                  <c:v>45575.916666666664</c:v>
                </c:pt>
                <c:pt idx="6815">
                  <c:v>45575.958333333336</c:v>
                </c:pt>
                <c:pt idx="6816">
                  <c:v>45576</c:v>
                </c:pt>
                <c:pt idx="6817">
                  <c:v>45576.041666666664</c:v>
                </c:pt>
                <c:pt idx="6818">
                  <c:v>45576.083333333336</c:v>
                </c:pt>
                <c:pt idx="6819">
                  <c:v>45576.125</c:v>
                </c:pt>
                <c:pt idx="6820">
                  <c:v>45576.166666666664</c:v>
                </c:pt>
                <c:pt idx="6821">
                  <c:v>45576.208333333336</c:v>
                </c:pt>
                <c:pt idx="6822">
                  <c:v>45576.25</c:v>
                </c:pt>
                <c:pt idx="6823">
                  <c:v>45576.291666666664</c:v>
                </c:pt>
                <c:pt idx="6824">
                  <c:v>45576.333333333336</c:v>
                </c:pt>
                <c:pt idx="6825">
                  <c:v>45576.375</c:v>
                </c:pt>
                <c:pt idx="6826">
                  <c:v>45576.416666666664</c:v>
                </c:pt>
                <c:pt idx="6827">
                  <c:v>45576.458333333336</c:v>
                </c:pt>
                <c:pt idx="6828">
                  <c:v>45576.5</c:v>
                </c:pt>
                <c:pt idx="6829">
                  <c:v>45576.541666666664</c:v>
                </c:pt>
                <c:pt idx="6830">
                  <c:v>45576.583333333336</c:v>
                </c:pt>
                <c:pt idx="6831">
                  <c:v>45576.625</c:v>
                </c:pt>
                <c:pt idx="6832">
                  <c:v>45576.666666666664</c:v>
                </c:pt>
                <c:pt idx="6833">
                  <c:v>45576.708333333336</c:v>
                </c:pt>
                <c:pt idx="6834">
                  <c:v>45576.75</c:v>
                </c:pt>
                <c:pt idx="6835">
                  <c:v>45576.791666666664</c:v>
                </c:pt>
                <c:pt idx="6836">
                  <c:v>45576.833333333336</c:v>
                </c:pt>
                <c:pt idx="6837">
                  <c:v>45576.875</c:v>
                </c:pt>
                <c:pt idx="6838">
                  <c:v>45576.916666666664</c:v>
                </c:pt>
                <c:pt idx="6839">
                  <c:v>45576.958333333336</c:v>
                </c:pt>
                <c:pt idx="6840">
                  <c:v>45577</c:v>
                </c:pt>
                <c:pt idx="6841">
                  <c:v>45577.041666666664</c:v>
                </c:pt>
                <c:pt idx="6842">
                  <c:v>45577.083333333336</c:v>
                </c:pt>
                <c:pt idx="6843">
                  <c:v>45577.125</c:v>
                </c:pt>
                <c:pt idx="6844">
                  <c:v>45577.166666666664</c:v>
                </c:pt>
                <c:pt idx="6845">
                  <c:v>45577.208333333336</c:v>
                </c:pt>
                <c:pt idx="6846">
                  <c:v>45577.25</c:v>
                </c:pt>
                <c:pt idx="6847">
                  <c:v>45577.291666666664</c:v>
                </c:pt>
                <c:pt idx="6848">
                  <c:v>45577.333333333336</c:v>
                </c:pt>
                <c:pt idx="6849">
                  <c:v>45577.375</c:v>
                </c:pt>
                <c:pt idx="6850">
                  <c:v>45577.416666666664</c:v>
                </c:pt>
                <c:pt idx="6851">
                  <c:v>45577.458333333336</c:v>
                </c:pt>
                <c:pt idx="6852">
                  <c:v>45577.5</c:v>
                </c:pt>
                <c:pt idx="6853">
                  <c:v>45577.541666666664</c:v>
                </c:pt>
                <c:pt idx="6854">
                  <c:v>45577.583333333336</c:v>
                </c:pt>
                <c:pt idx="6855">
                  <c:v>45577.625</c:v>
                </c:pt>
                <c:pt idx="6856">
                  <c:v>45577.666666666664</c:v>
                </c:pt>
                <c:pt idx="6857">
                  <c:v>45577.708333333336</c:v>
                </c:pt>
                <c:pt idx="6858">
                  <c:v>45577.75</c:v>
                </c:pt>
                <c:pt idx="6859">
                  <c:v>45577.791666666664</c:v>
                </c:pt>
                <c:pt idx="6860">
                  <c:v>45577.833333333336</c:v>
                </c:pt>
                <c:pt idx="6861">
                  <c:v>45577.875</c:v>
                </c:pt>
                <c:pt idx="6862">
                  <c:v>45577.916666666664</c:v>
                </c:pt>
                <c:pt idx="6863">
                  <c:v>45577.958333333336</c:v>
                </c:pt>
                <c:pt idx="6864">
                  <c:v>45578</c:v>
                </c:pt>
                <c:pt idx="6865">
                  <c:v>45578.041666666664</c:v>
                </c:pt>
                <c:pt idx="6866">
                  <c:v>45578.083333333336</c:v>
                </c:pt>
                <c:pt idx="6867">
                  <c:v>45578.125</c:v>
                </c:pt>
                <c:pt idx="6868">
                  <c:v>45578.166666666664</c:v>
                </c:pt>
                <c:pt idx="6869">
                  <c:v>45578.208333333336</c:v>
                </c:pt>
                <c:pt idx="6870">
                  <c:v>45578.25</c:v>
                </c:pt>
                <c:pt idx="6871">
                  <c:v>45578.291666666664</c:v>
                </c:pt>
                <c:pt idx="6872">
                  <c:v>45578.333333333336</c:v>
                </c:pt>
                <c:pt idx="6873">
                  <c:v>45578.375</c:v>
                </c:pt>
                <c:pt idx="6874">
                  <c:v>45578.416666666664</c:v>
                </c:pt>
                <c:pt idx="6875">
                  <c:v>45578.458333333336</c:v>
                </c:pt>
                <c:pt idx="6876">
                  <c:v>45578.5</c:v>
                </c:pt>
                <c:pt idx="6877">
                  <c:v>45578.541666666664</c:v>
                </c:pt>
                <c:pt idx="6878">
                  <c:v>45578.583333333336</c:v>
                </c:pt>
                <c:pt idx="6879">
                  <c:v>45578.625</c:v>
                </c:pt>
                <c:pt idx="6880">
                  <c:v>45578.666666666664</c:v>
                </c:pt>
                <c:pt idx="6881">
                  <c:v>45578.708333333336</c:v>
                </c:pt>
                <c:pt idx="6882">
                  <c:v>45578.75</c:v>
                </c:pt>
                <c:pt idx="6883">
                  <c:v>45578.791666666664</c:v>
                </c:pt>
                <c:pt idx="6884">
                  <c:v>45578.833333333336</c:v>
                </c:pt>
                <c:pt idx="6885">
                  <c:v>45578.875</c:v>
                </c:pt>
                <c:pt idx="6886">
                  <c:v>45578.916666666664</c:v>
                </c:pt>
                <c:pt idx="6887">
                  <c:v>45578.958333333336</c:v>
                </c:pt>
                <c:pt idx="6888">
                  <c:v>45579</c:v>
                </c:pt>
                <c:pt idx="6889">
                  <c:v>45579.041666666664</c:v>
                </c:pt>
                <c:pt idx="6890">
                  <c:v>45579.083333333336</c:v>
                </c:pt>
                <c:pt idx="6891">
                  <c:v>45579.125</c:v>
                </c:pt>
                <c:pt idx="6892">
                  <c:v>45579.166666666664</c:v>
                </c:pt>
                <c:pt idx="6893">
                  <c:v>45579.208333333336</c:v>
                </c:pt>
                <c:pt idx="6894">
                  <c:v>45579.25</c:v>
                </c:pt>
                <c:pt idx="6895">
                  <c:v>45579.291666666664</c:v>
                </c:pt>
                <c:pt idx="6896">
                  <c:v>45579.333333333336</c:v>
                </c:pt>
                <c:pt idx="6897">
                  <c:v>45579.375</c:v>
                </c:pt>
                <c:pt idx="6898">
                  <c:v>45579.416666666664</c:v>
                </c:pt>
                <c:pt idx="6899">
                  <c:v>45579.458333333336</c:v>
                </c:pt>
                <c:pt idx="6900">
                  <c:v>45579.5</c:v>
                </c:pt>
                <c:pt idx="6901">
                  <c:v>45579.541666666664</c:v>
                </c:pt>
                <c:pt idx="6902">
                  <c:v>45579.583333333336</c:v>
                </c:pt>
                <c:pt idx="6903">
                  <c:v>45579.625</c:v>
                </c:pt>
                <c:pt idx="6904">
                  <c:v>45579.666666666664</c:v>
                </c:pt>
                <c:pt idx="6905">
                  <c:v>45579.708333333336</c:v>
                </c:pt>
                <c:pt idx="6906">
                  <c:v>45579.75</c:v>
                </c:pt>
                <c:pt idx="6907">
                  <c:v>45579.791666666664</c:v>
                </c:pt>
                <c:pt idx="6908">
                  <c:v>45579.833333333336</c:v>
                </c:pt>
                <c:pt idx="6909">
                  <c:v>45579.875</c:v>
                </c:pt>
                <c:pt idx="6910">
                  <c:v>45579.916666666664</c:v>
                </c:pt>
                <c:pt idx="6911">
                  <c:v>45579.958333333336</c:v>
                </c:pt>
                <c:pt idx="6912">
                  <c:v>45580</c:v>
                </c:pt>
                <c:pt idx="6913">
                  <c:v>45580.041666666664</c:v>
                </c:pt>
                <c:pt idx="6914">
                  <c:v>45580.083333333336</c:v>
                </c:pt>
                <c:pt idx="6915">
                  <c:v>45580.125</c:v>
                </c:pt>
                <c:pt idx="6916">
                  <c:v>45580.166666666664</c:v>
                </c:pt>
                <c:pt idx="6917">
                  <c:v>45580.208333333336</c:v>
                </c:pt>
                <c:pt idx="6918">
                  <c:v>45580.25</c:v>
                </c:pt>
                <c:pt idx="6919">
                  <c:v>45580.291666666664</c:v>
                </c:pt>
                <c:pt idx="6920">
                  <c:v>45580.333333333336</c:v>
                </c:pt>
                <c:pt idx="6921">
                  <c:v>45580.375</c:v>
                </c:pt>
                <c:pt idx="6922">
                  <c:v>45580.416666666664</c:v>
                </c:pt>
                <c:pt idx="6923">
                  <c:v>45580.458333333336</c:v>
                </c:pt>
                <c:pt idx="6924">
                  <c:v>45580.5</c:v>
                </c:pt>
                <c:pt idx="6925">
                  <c:v>45580.541666666664</c:v>
                </c:pt>
                <c:pt idx="6926">
                  <c:v>45580.583333333336</c:v>
                </c:pt>
                <c:pt idx="6927">
                  <c:v>45580.625</c:v>
                </c:pt>
                <c:pt idx="6928">
                  <c:v>45580.666666666664</c:v>
                </c:pt>
                <c:pt idx="6929">
                  <c:v>45580.708333333336</c:v>
                </c:pt>
                <c:pt idx="6930">
                  <c:v>45580.75</c:v>
                </c:pt>
                <c:pt idx="6931">
                  <c:v>45580.791666666664</c:v>
                </c:pt>
                <c:pt idx="6932">
                  <c:v>45580.833333333336</c:v>
                </c:pt>
                <c:pt idx="6933">
                  <c:v>45580.875</c:v>
                </c:pt>
                <c:pt idx="6934">
                  <c:v>45580.916666666664</c:v>
                </c:pt>
                <c:pt idx="6935">
                  <c:v>45580.958333333336</c:v>
                </c:pt>
                <c:pt idx="6936">
                  <c:v>45581</c:v>
                </c:pt>
                <c:pt idx="6937">
                  <c:v>45581.041666666664</c:v>
                </c:pt>
                <c:pt idx="6938">
                  <c:v>45581.083333333336</c:v>
                </c:pt>
                <c:pt idx="6939">
                  <c:v>45581.125</c:v>
                </c:pt>
                <c:pt idx="6940">
                  <c:v>45581.166666666664</c:v>
                </c:pt>
                <c:pt idx="6941">
                  <c:v>45581.208333333336</c:v>
                </c:pt>
                <c:pt idx="6942">
                  <c:v>45581.25</c:v>
                </c:pt>
                <c:pt idx="6943">
                  <c:v>45581.291666666664</c:v>
                </c:pt>
                <c:pt idx="6944">
                  <c:v>45581.333333333336</c:v>
                </c:pt>
                <c:pt idx="6945">
                  <c:v>45581.375</c:v>
                </c:pt>
                <c:pt idx="6946">
                  <c:v>45581.416666666664</c:v>
                </c:pt>
                <c:pt idx="6947">
                  <c:v>45581.458333333336</c:v>
                </c:pt>
                <c:pt idx="6948">
                  <c:v>45581.5</c:v>
                </c:pt>
                <c:pt idx="6949">
                  <c:v>45581.541666666664</c:v>
                </c:pt>
                <c:pt idx="6950">
                  <c:v>45581.583333333336</c:v>
                </c:pt>
                <c:pt idx="6951">
                  <c:v>45581.625</c:v>
                </c:pt>
                <c:pt idx="6952">
                  <c:v>45581.666666666664</c:v>
                </c:pt>
                <c:pt idx="6953">
                  <c:v>45581.708333333336</c:v>
                </c:pt>
                <c:pt idx="6954">
                  <c:v>45581.75</c:v>
                </c:pt>
                <c:pt idx="6955">
                  <c:v>45581.791666666664</c:v>
                </c:pt>
                <c:pt idx="6956">
                  <c:v>45581.833333333336</c:v>
                </c:pt>
                <c:pt idx="6957">
                  <c:v>45581.875</c:v>
                </c:pt>
                <c:pt idx="6958">
                  <c:v>45581.916666666664</c:v>
                </c:pt>
                <c:pt idx="6959">
                  <c:v>45581.958333333336</c:v>
                </c:pt>
                <c:pt idx="6960">
                  <c:v>45582</c:v>
                </c:pt>
                <c:pt idx="6961">
                  <c:v>45582.041666666664</c:v>
                </c:pt>
                <c:pt idx="6962">
                  <c:v>45582.083333333336</c:v>
                </c:pt>
                <c:pt idx="6963">
                  <c:v>45582.125</c:v>
                </c:pt>
                <c:pt idx="6964">
                  <c:v>45582.166666666664</c:v>
                </c:pt>
                <c:pt idx="6965">
                  <c:v>45582.208333333336</c:v>
                </c:pt>
                <c:pt idx="6966">
                  <c:v>45582.25</c:v>
                </c:pt>
                <c:pt idx="6967">
                  <c:v>45582.291666666664</c:v>
                </c:pt>
                <c:pt idx="6968">
                  <c:v>45582.333333333336</c:v>
                </c:pt>
                <c:pt idx="6969">
                  <c:v>45582.375</c:v>
                </c:pt>
                <c:pt idx="6970">
                  <c:v>45582.416666666664</c:v>
                </c:pt>
                <c:pt idx="6971">
                  <c:v>45582.458333333336</c:v>
                </c:pt>
                <c:pt idx="6972">
                  <c:v>45582.5</c:v>
                </c:pt>
                <c:pt idx="6973">
                  <c:v>45582.541666666664</c:v>
                </c:pt>
                <c:pt idx="6974">
                  <c:v>45582.583333333336</c:v>
                </c:pt>
                <c:pt idx="6975">
                  <c:v>45582.625</c:v>
                </c:pt>
                <c:pt idx="6976">
                  <c:v>45582.666666666664</c:v>
                </c:pt>
                <c:pt idx="6977">
                  <c:v>45582.708333333336</c:v>
                </c:pt>
                <c:pt idx="6978">
                  <c:v>45582.75</c:v>
                </c:pt>
                <c:pt idx="6979">
                  <c:v>45582.791666666664</c:v>
                </c:pt>
                <c:pt idx="6980">
                  <c:v>45582.833333333336</c:v>
                </c:pt>
                <c:pt idx="6981">
                  <c:v>45582.875</c:v>
                </c:pt>
                <c:pt idx="6982">
                  <c:v>45582.916666666664</c:v>
                </c:pt>
                <c:pt idx="6983">
                  <c:v>45582.958333333336</c:v>
                </c:pt>
                <c:pt idx="6984">
                  <c:v>45583</c:v>
                </c:pt>
                <c:pt idx="6985">
                  <c:v>45583.041666666664</c:v>
                </c:pt>
                <c:pt idx="6986">
                  <c:v>45583.083333333336</c:v>
                </c:pt>
                <c:pt idx="6987">
                  <c:v>45583.125</c:v>
                </c:pt>
                <c:pt idx="6988">
                  <c:v>45583.166666666664</c:v>
                </c:pt>
                <c:pt idx="6989">
                  <c:v>45583.208333333336</c:v>
                </c:pt>
                <c:pt idx="6990">
                  <c:v>45583.25</c:v>
                </c:pt>
                <c:pt idx="6991">
                  <c:v>45583.291666666664</c:v>
                </c:pt>
                <c:pt idx="6992">
                  <c:v>45583.333333333336</c:v>
                </c:pt>
                <c:pt idx="6993">
                  <c:v>45583.375</c:v>
                </c:pt>
                <c:pt idx="6994">
                  <c:v>45583.416666666664</c:v>
                </c:pt>
                <c:pt idx="6995">
                  <c:v>45583.458333333336</c:v>
                </c:pt>
                <c:pt idx="6996">
                  <c:v>45583.5</c:v>
                </c:pt>
                <c:pt idx="6997">
                  <c:v>45583.541666666664</c:v>
                </c:pt>
                <c:pt idx="6998">
                  <c:v>45583.583333333336</c:v>
                </c:pt>
                <c:pt idx="6999">
                  <c:v>45583.625</c:v>
                </c:pt>
                <c:pt idx="7000">
                  <c:v>45583.666666666664</c:v>
                </c:pt>
                <c:pt idx="7001">
                  <c:v>45583.708333333336</c:v>
                </c:pt>
                <c:pt idx="7002">
                  <c:v>45583.75</c:v>
                </c:pt>
                <c:pt idx="7003">
                  <c:v>45583.791666666664</c:v>
                </c:pt>
                <c:pt idx="7004">
                  <c:v>45583.833333333336</c:v>
                </c:pt>
                <c:pt idx="7005">
                  <c:v>45583.875</c:v>
                </c:pt>
                <c:pt idx="7006">
                  <c:v>45583.916666666664</c:v>
                </c:pt>
                <c:pt idx="7007">
                  <c:v>45583.958333333336</c:v>
                </c:pt>
                <c:pt idx="7008">
                  <c:v>45584</c:v>
                </c:pt>
                <c:pt idx="7009">
                  <c:v>45584.041666666664</c:v>
                </c:pt>
                <c:pt idx="7010">
                  <c:v>45584.083333333336</c:v>
                </c:pt>
                <c:pt idx="7011">
                  <c:v>45584.125</c:v>
                </c:pt>
                <c:pt idx="7012">
                  <c:v>45584.166666666664</c:v>
                </c:pt>
                <c:pt idx="7013">
                  <c:v>45584.208333333336</c:v>
                </c:pt>
                <c:pt idx="7014">
                  <c:v>45584.25</c:v>
                </c:pt>
                <c:pt idx="7015">
                  <c:v>45584.291666666664</c:v>
                </c:pt>
                <c:pt idx="7016">
                  <c:v>45584.333333333336</c:v>
                </c:pt>
                <c:pt idx="7017">
                  <c:v>45584.375</c:v>
                </c:pt>
                <c:pt idx="7018">
                  <c:v>45584.416666666664</c:v>
                </c:pt>
                <c:pt idx="7019">
                  <c:v>45584.458333333336</c:v>
                </c:pt>
                <c:pt idx="7020">
                  <c:v>45584.5</c:v>
                </c:pt>
                <c:pt idx="7021">
                  <c:v>45584.541666666664</c:v>
                </c:pt>
                <c:pt idx="7022">
                  <c:v>45584.583333333336</c:v>
                </c:pt>
                <c:pt idx="7023">
                  <c:v>45584.625</c:v>
                </c:pt>
                <c:pt idx="7024">
                  <c:v>45584.666666666664</c:v>
                </c:pt>
                <c:pt idx="7025">
                  <c:v>45584.708333333336</c:v>
                </c:pt>
                <c:pt idx="7026">
                  <c:v>45584.75</c:v>
                </c:pt>
                <c:pt idx="7027">
                  <c:v>45584.791666666664</c:v>
                </c:pt>
                <c:pt idx="7028">
                  <c:v>45584.833333333336</c:v>
                </c:pt>
                <c:pt idx="7029">
                  <c:v>45584.875</c:v>
                </c:pt>
                <c:pt idx="7030">
                  <c:v>45584.916666666664</c:v>
                </c:pt>
                <c:pt idx="7031">
                  <c:v>45584.958333333336</c:v>
                </c:pt>
                <c:pt idx="7032">
                  <c:v>45585</c:v>
                </c:pt>
                <c:pt idx="7033">
                  <c:v>45585.041666666664</c:v>
                </c:pt>
                <c:pt idx="7034">
                  <c:v>45585.083333333336</c:v>
                </c:pt>
                <c:pt idx="7035">
                  <c:v>45585.125</c:v>
                </c:pt>
                <c:pt idx="7036">
                  <c:v>45585.166666666664</c:v>
                </c:pt>
                <c:pt idx="7037">
                  <c:v>45585.208333333336</c:v>
                </c:pt>
                <c:pt idx="7038">
                  <c:v>45585.25</c:v>
                </c:pt>
                <c:pt idx="7039">
                  <c:v>45585.291666666664</c:v>
                </c:pt>
                <c:pt idx="7040">
                  <c:v>45585.333333333336</c:v>
                </c:pt>
                <c:pt idx="7041">
                  <c:v>45585.375</c:v>
                </c:pt>
                <c:pt idx="7042">
                  <c:v>45585.416666666664</c:v>
                </c:pt>
                <c:pt idx="7043">
                  <c:v>45585.458333333336</c:v>
                </c:pt>
                <c:pt idx="7044">
                  <c:v>45585.5</c:v>
                </c:pt>
                <c:pt idx="7045">
                  <c:v>45585.541666666664</c:v>
                </c:pt>
                <c:pt idx="7046">
                  <c:v>45585.583333333336</c:v>
                </c:pt>
                <c:pt idx="7047">
                  <c:v>45585.625</c:v>
                </c:pt>
                <c:pt idx="7048">
                  <c:v>45585.666666666664</c:v>
                </c:pt>
                <c:pt idx="7049">
                  <c:v>45585.708333333336</c:v>
                </c:pt>
                <c:pt idx="7050">
                  <c:v>45585.75</c:v>
                </c:pt>
                <c:pt idx="7051">
                  <c:v>45585.791666666664</c:v>
                </c:pt>
                <c:pt idx="7052">
                  <c:v>45585.833333333336</c:v>
                </c:pt>
                <c:pt idx="7053">
                  <c:v>45585.875</c:v>
                </c:pt>
                <c:pt idx="7054">
                  <c:v>45585.916666666664</c:v>
                </c:pt>
                <c:pt idx="7055">
                  <c:v>45585.958333333336</c:v>
                </c:pt>
                <c:pt idx="7056">
                  <c:v>45586</c:v>
                </c:pt>
                <c:pt idx="7057">
                  <c:v>45586.041666666664</c:v>
                </c:pt>
                <c:pt idx="7058">
                  <c:v>45586.083333333336</c:v>
                </c:pt>
                <c:pt idx="7059">
                  <c:v>45586.125</c:v>
                </c:pt>
                <c:pt idx="7060">
                  <c:v>45586.166666666664</c:v>
                </c:pt>
                <c:pt idx="7061">
                  <c:v>45586.208333333336</c:v>
                </c:pt>
                <c:pt idx="7062">
                  <c:v>45586.25</c:v>
                </c:pt>
                <c:pt idx="7063">
                  <c:v>45586.291666666664</c:v>
                </c:pt>
                <c:pt idx="7064">
                  <c:v>45586.333333333336</c:v>
                </c:pt>
                <c:pt idx="7065">
                  <c:v>45586.375</c:v>
                </c:pt>
                <c:pt idx="7066">
                  <c:v>45586.416666666664</c:v>
                </c:pt>
                <c:pt idx="7067">
                  <c:v>45586.458333333336</c:v>
                </c:pt>
                <c:pt idx="7068">
                  <c:v>45586.5</c:v>
                </c:pt>
                <c:pt idx="7069">
                  <c:v>45586.541666666664</c:v>
                </c:pt>
                <c:pt idx="7070">
                  <c:v>45586.583333333336</c:v>
                </c:pt>
                <c:pt idx="7071">
                  <c:v>45586.625</c:v>
                </c:pt>
                <c:pt idx="7072">
                  <c:v>45586.666666666664</c:v>
                </c:pt>
                <c:pt idx="7073">
                  <c:v>45586.708333333336</c:v>
                </c:pt>
                <c:pt idx="7074">
                  <c:v>45586.75</c:v>
                </c:pt>
                <c:pt idx="7075">
                  <c:v>45586.791666666664</c:v>
                </c:pt>
                <c:pt idx="7076">
                  <c:v>45586.833333333336</c:v>
                </c:pt>
                <c:pt idx="7077">
                  <c:v>45586.875</c:v>
                </c:pt>
                <c:pt idx="7078">
                  <c:v>45586.916666666664</c:v>
                </c:pt>
                <c:pt idx="7079">
                  <c:v>45586.958333333336</c:v>
                </c:pt>
                <c:pt idx="7080">
                  <c:v>45587</c:v>
                </c:pt>
                <c:pt idx="7081">
                  <c:v>45587.041666666664</c:v>
                </c:pt>
                <c:pt idx="7082">
                  <c:v>45587.083333333336</c:v>
                </c:pt>
                <c:pt idx="7083">
                  <c:v>45587.125</c:v>
                </c:pt>
                <c:pt idx="7084">
                  <c:v>45587.166666666664</c:v>
                </c:pt>
                <c:pt idx="7085">
                  <c:v>45587.208333333336</c:v>
                </c:pt>
                <c:pt idx="7086">
                  <c:v>45587.25</c:v>
                </c:pt>
                <c:pt idx="7087">
                  <c:v>45587.291666666664</c:v>
                </c:pt>
                <c:pt idx="7088">
                  <c:v>45587.333333333336</c:v>
                </c:pt>
                <c:pt idx="7089">
                  <c:v>45587.375</c:v>
                </c:pt>
                <c:pt idx="7090">
                  <c:v>45587.416666666664</c:v>
                </c:pt>
                <c:pt idx="7091">
                  <c:v>45587.458333333336</c:v>
                </c:pt>
                <c:pt idx="7092">
                  <c:v>45587.5</c:v>
                </c:pt>
                <c:pt idx="7093">
                  <c:v>45587.541666666664</c:v>
                </c:pt>
                <c:pt idx="7094">
                  <c:v>45587.583333333336</c:v>
                </c:pt>
                <c:pt idx="7095">
                  <c:v>45587.625</c:v>
                </c:pt>
                <c:pt idx="7096">
                  <c:v>45587.666666666664</c:v>
                </c:pt>
                <c:pt idx="7097">
                  <c:v>45587.708333333336</c:v>
                </c:pt>
                <c:pt idx="7098">
                  <c:v>45587.75</c:v>
                </c:pt>
                <c:pt idx="7099">
                  <c:v>45587.791666666664</c:v>
                </c:pt>
                <c:pt idx="7100">
                  <c:v>45587.833333333336</c:v>
                </c:pt>
                <c:pt idx="7101">
                  <c:v>45587.875</c:v>
                </c:pt>
                <c:pt idx="7102">
                  <c:v>45587.916666666664</c:v>
                </c:pt>
                <c:pt idx="7103">
                  <c:v>45587.958333333336</c:v>
                </c:pt>
                <c:pt idx="7104">
                  <c:v>45588</c:v>
                </c:pt>
                <c:pt idx="7105">
                  <c:v>45588.041666666664</c:v>
                </c:pt>
                <c:pt idx="7106">
                  <c:v>45588.083333333336</c:v>
                </c:pt>
                <c:pt idx="7107">
                  <c:v>45588.125</c:v>
                </c:pt>
                <c:pt idx="7108">
                  <c:v>45588.166666666664</c:v>
                </c:pt>
                <c:pt idx="7109">
                  <c:v>45588.208333333336</c:v>
                </c:pt>
                <c:pt idx="7110">
                  <c:v>45588.25</c:v>
                </c:pt>
                <c:pt idx="7111">
                  <c:v>45588.291666666664</c:v>
                </c:pt>
                <c:pt idx="7112">
                  <c:v>45588.333333333336</c:v>
                </c:pt>
                <c:pt idx="7113">
                  <c:v>45588.375</c:v>
                </c:pt>
                <c:pt idx="7114">
                  <c:v>45588.416666666664</c:v>
                </c:pt>
                <c:pt idx="7115">
                  <c:v>45588.458333333336</c:v>
                </c:pt>
                <c:pt idx="7116">
                  <c:v>45588.5</c:v>
                </c:pt>
                <c:pt idx="7117">
                  <c:v>45588.541666666664</c:v>
                </c:pt>
                <c:pt idx="7118">
                  <c:v>45588.583333333336</c:v>
                </c:pt>
                <c:pt idx="7119">
                  <c:v>45588.625</c:v>
                </c:pt>
                <c:pt idx="7120">
                  <c:v>45588.666666666664</c:v>
                </c:pt>
                <c:pt idx="7121">
                  <c:v>45588.708333333336</c:v>
                </c:pt>
                <c:pt idx="7122">
                  <c:v>45588.75</c:v>
                </c:pt>
                <c:pt idx="7123">
                  <c:v>45588.791666666664</c:v>
                </c:pt>
                <c:pt idx="7124">
                  <c:v>45588.833333333336</c:v>
                </c:pt>
                <c:pt idx="7125">
                  <c:v>45588.875</c:v>
                </c:pt>
                <c:pt idx="7126">
                  <c:v>45588.916666666664</c:v>
                </c:pt>
                <c:pt idx="7127">
                  <c:v>45588.958333333336</c:v>
                </c:pt>
                <c:pt idx="7128">
                  <c:v>45589</c:v>
                </c:pt>
                <c:pt idx="7129">
                  <c:v>45589.041666666664</c:v>
                </c:pt>
                <c:pt idx="7130">
                  <c:v>45589.083333333336</c:v>
                </c:pt>
                <c:pt idx="7131">
                  <c:v>45589.125</c:v>
                </c:pt>
                <c:pt idx="7132">
                  <c:v>45589.166666666664</c:v>
                </c:pt>
                <c:pt idx="7133">
                  <c:v>45589.208333333336</c:v>
                </c:pt>
                <c:pt idx="7134">
                  <c:v>45589.25</c:v>
                </c:pt>
                <c:pt idx="7135">
                  <c:v>45589.291666666664</c:v>
                </c:pt>
                <c:pt idx="7136">
                  <c:v>45589.333333333336</c:v>
                </c:pt>
                <c:pt idx="7137">
                  <c:v>45589.375</c:v>
                </c:pt>
                <c:pt idx="7138">
                  <c:v>45589.416666666664</c:v>
                </c:pt>
                <c:pt idx="7139">
                  <c:v>45589.458333333336</c:v>
                </c:pt>
                <c:pt idx="7140">
                  <c:v>45589.5</c:v>
                </c:pt>
                <c:pt idx="7141">
                  <c:v>45589.541666666664</c:v>
                </c:pt>
                <c:pt idx="7142">
                  <c:v>45589.583333333336</c:v>
                </c:pt>
                <c:pt idx="7143">
                  <c:v>45589.625</c:v>
                </c:pt>
                <c:pt idx="7144">
                  <c:v>45589.666666666664</c:v>
                </c:pt>
                <c:pt idx="7145">
                  <c:v>45589.708333333336</c:v>
                </c:pt>
                <c:pt idx="7146">
                  <c:v>45589.75</c:v>
                </c:pt>
                <c:pt idx="7147">
                  <c:v>45589.791666666664</c:v>
                </c:pt>
                <c:pt idx="7148">
                  <c:v>45589.833333333336</c:v>
                </c:pt>
                <c:pt idx="7149">
                  <c:v>45589.875</c:v>
                </c:pt>
                <c:pt idx="7150">
                  <c:v>45589.916666666664</c:v>
                </c:pt>
                <c:pt idx="7151">
                  <c:v>45589.958333333336</c:v>
                </c:pt>
                <c:pt idx="7152">
                  <c:v>45590</c:v>
                </c:pt>
                <c:pt idx="7153">
                  <c:v>45590.041666666664</c:v>
                </c:pt>
                <c:pt idx="7154">
                  <c:v>45590.083333333336</c:v>
                </c:pt>
                <c:pt idx="7155">
                  <c:v>45590.125</c:v>
                </c:pt>
                <c:pt idx="7156">
                  <c:v>45590.166666666664</c:v>
                </c:pt>
                <c:pt idx="7157">
                  <c:v>45590.208333333336</c:v>
                </c:pt>
                <c:pt idx="7158">
                  <c:v>45590.25</c:v>
                </c:pt>
                <c:pt idx="7159">
                  <c:v>45590.291666666664</c:v>
                </c:pt>
                <c:pt idx="7160">
                  <c:v>45590.333333333336</c:v>
                </c:pt>
                <c:pt idx="7161">
                  <c:v>45590.375</c:v>
                </c:pt>
                <c:pt idx="7162">
                  <c:v>45590.416666666664</c:v>
                </c:pt>
                <c:pt idx="7163">
                  <c:v>45590.458333333336</c:v>
                </c:pt>
                <c:pt idx="7164">
                  <c:v>45590.5</c:v>
                </c:pt>
                <c:pt idx="7165">
                  <c:v>45590.541666666664</c:v>
                </c:pt>
                <c:pt idx="7166">
                  <c:v>45590.583333333336</c:v>
                </c:pt>
                <c:pt idx="7167">
                  <c:v>45590.625</c:v>
                </c:pt>
                <c:pt idx="7168">
                  <c:v>45590.666666666664</c:v>
                </c:pt>
                <c:pt idx="7169">
                  <c:v>45590.708333333336</c:v>
                </c:pt>
                <c:pt idx="7170">
                  <c:v>45590.75</c:v>
                </c:pt>
                <c:pt idx="7171">
                  <c:v>45590.791666666664</c:v>
                </c:pt>
                <c:pt idx="7172">
                  <c:v>45590.833333333336</c:v>
                </c:pt>
                <c:pt idx="7173">
                  <c:v>45590.875</c:v>
                </c:pt>
                <c:pt idx="7174">
                  <c:v>45590.916666666664</c:v>
                </c:pt>
                <c:pt idx="7175">
                  <c:v>45590.958333333336</c:v>
                </c:pt>
                <c:pt idx="7176">
                  <c:v>45591</c:v>
                </c:pt>
                <c:pt idx="7177">
                  <c:v>45591.041666666664</c:v>
                </c:pt>
                <c:pt idx="7178">
                  <c:v>45591.083333333336</c:v>
                </c:pt>
                <c:pt idx="7179">
                  <c:v>45591.125</c:v>
                </c:pt>
                <c:pt idx="7180">
                  <c:v>45591.166666666664</c:v>
                </c:pt>
                <c:pt idx="7181">
                  <c:v>45591.208333333336</c:v>
                </c:pt>
                <c:pt idx="7182">
                  <c:v>45591.25</c:v>
                </c:pt>
                <c:pt idx="7183">
                  <c:v>45591.291666666664</c:v>
                </c:pt>
                <c:pt idx="7184">
                  <c:v>45591.333333333336</c:v>
                </c:pt>
                <c:pt idx="7185">
                  <c:v>45591.375</c:v>
                </c:pt>
                <c:pt idx="7186">
                  <c:v>45591.416666666664</c:v>
                </c:pt>
                <c:pt idx="7187">
                  <c:v>45591.458333333336</c:v>
                </c:pt>
                <c:pt idx="7188">
                  <c:v>45591.5</c:v>
                </c:pt>
                <c:pt idx="7189">
                  <c:v>45591.541666666664</c:v>
                </c:pt>
                <c:pt idx="7190">
                  <c:v>45591.583333333336</c:v>
                </c:pt>
                <c:pt idx="7191">
                  <c:v>45591.625</c:v>
                </c:pt>
                <c:pt idx="7192">
                  <c:v>45591.666666666664</c:v>
                </c:pt>
                <c:pt idx="7193">
                  <c:v>45591.708333333336</c:v>
                </c:pt>
                <c:pt idx="7194">
                  <c:v>45591.75</c:v>
                </c:pt>
                <c:pt idx="7195">
                  <c:v>45591.791666666664</c:v>
                </c:pt>
                <c:pt idx="7196">
                  <c:v>45591.833333333336</c:v>
                </c:pt>
                <c:pt idx="7197">
                  <c:v>45591.875</c:v>
                </c:pt>
                <c:pt idx="7198">
                  <c:v>45591.916666666664</c:v>
                </c:pt>
                <c:pt idx="7199">
                  <c:v>45591.958333333336</c:v>
                </c:pt>
                <c:pt idx="7200">
                  <c:v>45592</c:v>
                </c:pt>
                <c:pt idx="7201">
                  <c:v>45592.041666666664</c:v>
                </c:pt>
                <c:pt idx="7202">
                  <c:v>45592.083333333336</c:v>
                </c:pt>
                <c:pt idx="7203">
                  <c:v>45592.125</c:v>
                </c:pt>
                <c:pt idx="7204">
                  <c:v>45592.166666666664</c:v>
                </c:pt>
                <c:pt idx="7205">
                  <c:v>45592.208333333336</c:v>
                </c:pt>
                <c:pt idx="7206">
                  <c:v>45592.25</c:v>
                </c:pt>
                <c:pt idx="7207">
                  <c:v>45592.291666666664</c:v>
                </c:pt>
                <c:pt idx="7208">
                  <c:v>45592.333333333336</c:v>
                </c:pt>
                <c:pt idx="7209">
                  <c:v>45592.375</c:v>
                </c:pt>
                <c:pt idx="7210">
                  <c:v>45592.416666666664</c:v>
                </c:pt>
                <c:pt idx="7211">
                  <c:v>45592.458333333336</c:v>
                </c:pt>
                <c:pt idx="7212">
                  <c:v>45592.5</c:v>
                </c:pt>
                <c:pt idx="7213">
                  <c:v>45592.541666666664</c:v>
                </c:pt>
                <c:pt idx="7214">
                  <c:v>45592.583333333336</c:v>
                </c:pt>
                <c:pt idx="7215">
                  <c:v>45592.625</c:v>
                </c:pt>
                <c:pt idx="7216">
                  <c:v>45592.666666666664</c:v>
                </c:pt>
                <c:pt idx="7217">
                  <c:v>45592.708333333336</c:v>
                </c:pt>
                <c:pt idx="7218">
                  <c:v>45592.75</c:v>
                </c:pt>
                <c:pt idx="7219">
                  <c:v>45592.791666666664</c:v>
                </c:pt>
                <c:pt idx="7220">
                  <c:v>45592.833333333336</c:v>
                </c:pt>
                <c:pt idx="7221">
                  <c:v>45592.875</c:v>
                </c:pt>
                <c:pt idx="7222">
                  <c:v>45592.916666666664</c:v>
                </c:pt>
                <c:pt idx="7223">
                  <c:v>45592.958333333336</c:v>
                </c:pt>
                <c:pt idx="7224">
                  <c:v>45593</c:v>
                </c:pt>
                <c:pt idx="7225">
                  <c:v>45593.041666666664</c:v>
                </c:pt>
                <c:pt idx="7226">
                  <c:v>45593.083333333336</c:v>
                </c:pt>
                <c:pt idx="7227">
                  <c:v>45593.125</c:v>
                </c:pt>
                <c:pt idx="7228">
                  <c:v>45593.166666666664</c:v>
                </c:pt>
                <c:pt idx="7229">
                  <c:v>45593.208333333336</c:v>
                </c:pt>
                <c:pt idx="7230">
                  <c:v>45593.25</c:v>
                </c:pt>
                <c:pt idx="7231">
                  <c:v>45593.291666666664</c:v>
                </c:pt>
                <c:pt idx="7232">
                  <c:v>45593.333333333336</c:v>
                </c:pt>
                <c:pt idx="7233">
                  <c:v>45593.375</c:v>
                </c:pt>
                <c:pt idx="7234">
                  <c:v>45593.416666666664</c:v>
                </c:pt>
                <c:pt idx="7235">
                  <c:v>45593.458333333336</c:v>
                </c:pt>
                <c:pt idx="7236">
                  <c:v>45593.5</c:v>
                </c:pt>
                <c:pt idx="7237">
                  <c:v>45593.541666666664</c:v>
                </c:pt>
                <c:pt idx="7238">
                  <c:v>45593.583333333336</c:v>
                </c:pt>
                <c:pt idx="7239">
                  <c:v>45593.625</c:v>
                </c:pt>
                <c:pt idx="7240">
                  <c:v>45593.666666666664</c:v>
                </c:pt>
                <c:pt idx="7241">
                  <c:v>45593.708333333336</c:v>
                </c:pt>
                <c:pt idx="7242">
                  <c:v>45593.75</c:v>
                </c:pt>
                <c:pt idx="7243">
                  <c:v>45593.791666666664</c:v>
                </c:pt>
                <c:pt idx="7244">
                  <c:v>45593.833333333336</c:v>
                </c:pt>
                <c:pt idx="7245">
                  <c:v>45593.875</c:v>
                </c:pt>
                <c:pt idx="7246">
                  <c:v>45593.916666666664</c:v>
                </c:pt>
                <c:pt idx="7247">
                  <c:v>45593.958333333336</c:v>
                </c:pt>
                <c:pt idx="7248">
                  <c:v>45594</c:v>
                </c:pt>
                <c:pt idx="7249">
                  <c:v>45594.041666666664</c:v>
                </c:pt>
                <c:pt idx="7250">
                  <c:v>45594.083333333336</c:v>
                </c:pt>
                <c:pt idx="7251">
                  <c:v>45594.125</c:v>
                </c:pt>
                <c:pt idx="7252">
                  <c:v>45594.166666666664</c:v>
                </c:pt>
                <c:pt idx="7253">
                  <c:v>45594.208333333336</c:v>
                </c:pt>
                <c:pt idx="7254">
                  <c:v>45594.25</c:v>
                </c:pt>
                <c:pt idx="7255">
                  <c:v>45594.291666666664</c:v>
                </c:pt>
                <c:pt idx="7256">
                  <c:v>45594.333333333336</c:v>
                </c:pt>
                <c:pt idx="7257">
                  <c:v>45594.375</c:v>
                </c:pt>
                <c:pt idx="7258">
                  <c:v>45594.416666666664</c:v>
                </c:pt>
                <c:pt idx="7259">
                  <c:v>45594.458333333336</c:v>
                </c:pt>
                <c:pt idx="7260">
                  <c:v>45594.5</c:v>
                </c:pt>
                <c:pt idx="7261">
                  <c:v>45594.541666666664</c:v>
                </c:pt>
                <c:pt idx="7262">
                  <c:v>45594.583333333336</c:v>
                </c:pt>
                <c:pt idx="7263">
                  <c:v>45594.625</c:v>
                </c:pt>
                <c:pt idx="7264">
                  <c:v>45594.666666666664</c:v>
                </c:pt>
                <c:pt idx="7265">
                  <c:v>45594.708333333336</c:v>
                </c:pt>
                <c:pt idx="7266">
                  <c:v>45594.75</c:v>
                </c:pt>
                <c:pt idx="7267">
                  <c:v>45594.791666666664</c:v>
                </c:pt>
                <c:pt idx="7268">
                  <c:v>45594.833333333336</c:v>
                </c:pt>
                <c:pt idx="7269">
                  <c:v>45594.875</c:v>
                </c:pt>
                <c:pt idx="7270">
                  <c:v>45594.916666666664</c:v>
                </c:pt>
                <c:pt idx="7271">
                  <c:v>45594.958333333336</c:v>
                </c:pt>
                <c:pt idx="7272">
                  <c:v>45595</c:v>
                </c:pt>
                <c:pt idx="7273">
                  <c:v>45595.041666666664</c:v>
                </c:pt>
                <c:pt idx="7274">
                  <c:v>45595.083333333336</c:v>
                </c:pt>
                <c:pt idx="7275">
                  <c:v>45595.125</c:v>
                </c:pt>
                <c:pt idx="7276">
                  <c:v>45595.166666666664</c:v>
                </c:pt>
                <c:pt idx="7277">
                  <c:v>45595.208333333336</c:v>
                </c:pt>
                <c:pt idx="7278">
                  <c:v>45595.25</c:v>
                </c:pt>
                <c:pt idx="7279">
                  <c:v>45595.291666666664</c:v>
                </c:pt>
                <c:pt idx="7280">
                  <c:v>45595.333333333336</c:v>
                </c:pt>
                <c:pt idx="7281">
                  <c:v>45595.375</c:v>
                </c:pt>
                <c:pt idx="7282">
                  <c:v>45595.416666666664</c:v>
                </c:pt>
                <c:pt idx="7283">
                  <c:v>45595.458333333336</c:v>
                </c:pt>
                <c:pt idx="7284">
                  <c:v>45595.5</c:v>
                </c:pt>
                <c:pt idx="7285">
                  <c:v>45595.541666666664</c:v>
                </c:pt>
                <c:pt idx="7286">
                  <c:v>45595.583333333336</c:v>
                </c:pt>
                <c:pt idx="7287">
                  <c:v>45595.625</c:v>
                </c:pt>
                <c:pt idx="7288">
                  <c:v>45595.666666666664</c:v>
                </c:pt>
                <c:pt idx="7289">
                  <c:v>45595.708333333336</c:v>
                </c:pt>
                <c:pt idx="7290">
                  <c:v>45595.75</c:v>
                </c:pt>
                <c:pt idx="7291">
                  <c:v>45595.791666666664</c:v>
                </c:pt>
                <c:pt idx="7292">
                  <c:v>45595.833333333336</c:v>
                </c:pt>
                <c:pt idx="7293">
                  <c:v>45595.875</c:v>
                </c:pt>
                <c:pt idx="7294">
                  <c:v>45595.916666666664</c:v>
                </c:pt>
                <c:pt idx="7295">
                  <c:v>45595.958333333336</c:v>
                </c:pt>
                <c:pt idx="7296">
                  <c:v>45596</c:v>
                </c:pt>
                <c:pt idx="7297">
                  <c:v>45596.041666666664</c:v>
                </c:pt>
                <c:pt idx="7298">
                  <c:v>45596.083333333336</c:v>
                </c:pt>
                <c:pt idx="7299">
                  <c:v>45596.125</c:v>
                </c:pt>
                <c:pt idx="7300">
                  <c:v>45596.166666666664</c:v>
                </c:pt>
                <c:pt idx="7301">
                  <c:v>45596.208333333336</c:v>
                </c:pt>
                <c:pt idx="7302">
                  <c:v>45596.25</c:v>
                </c:pt>
                <c:pt idx="7303">
                  <c:v>45596.291666666664</c:v>
                </c:pt>
                <c:pt idx="7304">
                  <c:v>45596.333333333336</c:v>
                </c:pt>
                <c:pt idx="7305">
                  <c:v>45596.375</c:v>
                </c:pt>
                <c:pt idx="7306">
                  <c:v>45596.416666666664</c:v>
                </c:pt>
                <c:pt idx="7307">
                  <c:v>45596.458333333336</c:v>
                </c:pt>
                <c:pt idx="7308">
                  <c:v>45596.5</c:v>
                </c:pt>
                <c:pt idx="7309">
                  <c:v>45596.541666666664</c:v>
                </c:pt>
                <c:pt idx="7310">
                  <c:v>45596.583333333336</c:v>
                </c:pt>
                <c:pt idx="7311">
                  <c:v>45596.625</c:v>
                </c:pt>
                <c:pt idx="7312">
                  <c:v>45596.666666666664</c:v>
                </c:pt>
                <c:pt idx="7313">
                  <c:v>45596.708333333336</c:v>
                </c:pt>
                <c:pt idx="7314">
                  <c:v>45596.75</c:v>
                </c:pt>
                <c:pt idx="7315">
                  <c:v>45596.791666666664</c:v>
                </c:pt>
                <c:pt idx="7316">
                  <c:v>45596.833333333336</c:v>
                </c:pt>
                <c:pt idx="7317">
                  <c:v>45596.875</c:v>
                </c:pt>
                <c:pt idx="7318">
                  <c:v>45596.916666666664</c:v>
                </c:pt>
                <c:pt idx="7319">
                  <c:v>45596.958333333336</c:v>
                </c:pt>
                <c:pt idx="7320">
                  <c:v>45597</c:v>
                </c:pt>
                <c:pt idx="7321">
                  <c:v>45597.041666666664</c:v>
                </c:pt>
                <c:pt idx="7322">
                  <c:v>45597.083333333336</c:v>
                </c:pt>
                <c:pt idx="7323">
                  <c:v>45597.125</c:v>
                </c:pt>
                <c:pt idx="7324">
                  <c:v>45597.166666666664</c:v>
                </c:pt>
                <c:pt idx="7325">
                  <c:v>45597.208333333336</c:v>
                </c:pt>
                <c:pt idx="7326">
                  <c:v>45597.25</c:v>
                </c:pt>
                <c:pt idx="7327">
                  <c:v>45597.291666666664</c:v>
                </c:pt>
                <c:pt idx="7328">
                  <c:v>45597.333333333336</c:v>
                </c:pt>
                <c:pt idx="7329">
                  <c:v>45597.375</c:v>
                </c:pt>
                <c:pt idx="7330">
                  <c:v>45597.416666666664</c:v>
                </c:pt>
                <c:pt idx="7331">
                  <c:v>45597.458333333336</c:v>
                </c:pt>
                <c:pt idx="7332">
                  <c:v>45597.5</c:v>
                </c:pt>
                <c:pt idx="7333">
                  <c:v>45597.541666666664</c:v>
                </c:pt>
                <c:pt idx="7334">
                  <c:v>45597.583333333336</c:v>
                </c:pt>
                <c:pt idx="7335">
                  <c:v>45597.625</c:v>
                </c:pt>
                <c:pt idx="7336">
                  <c:v>45597.666666666664</c:v>
                </c:pt>
                <c:pt idx="7337">
                  <c:v>45597.708333333336</c:v>
                </c:pt>
                <c:pt idx="7338">
                  <c:v>45597.75</c:v>
                </c:pt>
                <c:pt idx="7339">
                  <c:v>45597.791666666664</c:v>
                </c:pt>
                <c:pt idx="7340">
                  <c:v>45597.833333333336</c:v>
                </c:pt>
                <c:pt idx="7341">
                  <c:v>45597.875</c:v>
                </c:pt>
                <c:pt idx="7342">
                  <c:v>45597.916666666664</c:v>
                </c:pt>
                <c:pt idx="7343">
                  <c:v>45597.958333333336</c:v>
                </c:pt>
                <c:pt idx="7344">
                  <c:v>45598</c:v>
                </c:pt>
                <c:pt idx="7345">
                  <c:v>45598.041666666664</c:v>
                </c:pt>
                <c:pt idx="7346">
                  <c:v>45598.083333333336</c:v>
                </c:pt>
                <c:pt idx="7347">
                  <c:v>45598.125</c:v>
                </c:pt>
                <c:pt idx="7348">
                  <c:v>45598.166666666664</c:v>
                </c:pt>
                <c:pt idx="7349">
                  <c:v>45598.208333333336</c:v>
                </c:pt>
                <c:pt idx="7350">
                  <c:v>45598.25</c:v>
                </c:pt>
                <c:pt idx="7351">
                  <c:v>45598.291666666664</c:v>
                </c:pt>
                <c:pt idx="7352">
                  <c:v>45598.333333333336</c:v>
                </c:pt>
                <c:pt idx="7353">
                  <c:v>45598.375</c:v>
                </c:pt>
                <c:pt idx="7354">
                  <c:v>45598.416666666664</c:v>
                </c:pt>
                <c:pt idx="7355">
                  <c:v>45598.458333333336</c:v>
                </c:pt>
                <c:pt idx="7356">
                  <c:v>45598.5</c:v>
                </c:pt>
                <c:pt idx="7357">
                  <c:v>45598.541666666664</c:v>
                </c:pt>
                <c:pt idx="7358">
                  <c:v>45598.583333333336</c:v>
                </c:pt>
                <c:pt idx="7359">
                  <c:v>45598.625</c:v>
                </c:pt>
                <c:pt idx="7360">
                  <c:v>45598.666666666664</c:v>
                </c:pt>
                <c:pt idx="7361">
                  <c:v>45598.708333333336</c:v>
                </c:pt>
                <c:pt idx="7362">
                  <c:v>45598.75</c:v>
                </c:pt>
                <c:pt idx="7363">
                  <c:v>45598.791666666664</c:v>
                </c:pt>
                <c:pt idx="7364">
                  <c:v>45598.833333333336</c:v>
                </c:pt>
                <c:pt idx="7365">
                  <c:v>45598.875</c:v>
                </c:pt>
                <c:pt idx="7366">
                  <c:v>45598.916666666664</c:v>
                </c:pt>
                <c:pt idx="7367">
                  <c:v>45598.958333333336</c:v>
                </c:pt>
                <c:pt idx="7368">
                  <c:v>45599</c:v>
                </c:pt>
                <c:pt idx="7369">
                  <c:v>45599.041666666664</c:v>
                </c:pt>
                <c:pt idx="7370">
                  <c:v>45599.083333333336</c:v>
                </c:pt>
                <c:pt idx="7371">
                  <c:v>45599.125</c:v>
                </c:pt>
                <c:pt idx="7372">
                  <c:v>45599.166666666664</c:v>
                </c:pt>
                <c:pt idx="7373">
                  <c:v>45599.208333333336</c:v>
                </c:pt>
                <c:pt idx="7374">
                  <c:v>45599.25</c:v>
                </c:pt>
                <c:pt idx="7375">
                  <c:v>45599.291666666664</c:v>
                </c:pt>
                <c:pt idx="7376">
                  <c:v>45599.333333333336</c:v>
                </c:pt>
                <c:pt idx="7377">
                  <c:v>45599.375</c:v>
                </c:pt>
                <c:pt idx="7378">
                  <c:v>45599.416666666664</c:v>
                </c:pt>
                <c:pt idx="7379">
                  <c:v>45599.458333333336</c:v>
                </c:pt>
                <c:pt idx="7380">
                  <c:v>45599.5</c:v>
                </c:pt>
                <c:pt idx="7381">
                  <c:v>45599.541666666664</c:v>
                </c:pt>
                <c:pt idx="7382">
                  <c:v>45599.583333333336</c:v>
                </c:pt>
                <c:pt idx="7383">
                  <c:v>45599.625</c:v>
                </c:pt>
                <c:pt idx="7384">
                  <c:v>45599.666666666664</c:v>
                </c:pt>
                <c:pt idx="7385">
                  <c:v>45599.708333333336</c:v>
                </c:pt>
                <c:pt idx="7386">
                  <c:v>45599.75</c:v>
                </c:pt>
                <c:pt idx="7387">
                  <c:v>45599.791666666664</c:v>
                </c:pt>
                <c:pt idx="7388">
                  <c:v>45599.833333333336</c:v>
                </c:pt>
                <c:pt idx="7389">
                  <c:v>45599.875</c:v>
                </c:pt>
                <c:pt idx="7390">
                  <c:v>45599.916666666664</c:v>
                </c:pt>
                <c:pt idx="7391">
                  <c:v>45599.958333333336</c:v>
                </c:pt>
                <c:pt idx="7392">
                  <c:v>45600</c:v>
                </c:pt>
                <c:pt idx="7393">
                  <c:v>45600.041666666664</c:v>
                </c:pt>
                <c:pt idx="7394">
                  <c:v>45600.083333333336</c:v>
                </c:pt>
                <c:pt idx="7395">
                  <c:v>45600.125</c:v>
                </c:pt>
                <c:pt idx="7396">
                  <c:v>45600.166666666664</c:v>
                </c:pt>
                <c:pt idx="7397">
                  <c:v>45600.208333333336</c:v>
                </c:pt>
                <c:pt idx="7398">
                  <c:v>45600.25</c:v>
                </c:pt>
                <c:pt idx="7399">
                  <c:v>45600.291666666664</c:v>
                </c:pt>
                <c:pt idx="7400">
                  <c:v>45600.333333333336</c:v>
                </c:pt>
                <c:pt idx="7401">
                  <c:v>45600.375</c:v>
                </c:pt>
                <c:pt idx="7402">
                  <c:v>45600.416666666664</c:v>
                </c:pt>
                <c:pt idx="7403">
                  <c:v>45600.458333333336</c:v>
                </c:pt>
                <c:pt idx="7404">
                  <c:v>45600.5</c:v>
                </c:pt>
                <c:pt idx="7405">
                  <c:v>45600.541666666664</c:v>
                </c:pt>
                <c:pt idx="7406">
                  <c:v>45600.583333333336</c:v>
                </c:pt>
                <c:pt idx="7407">
                  <c:v>45600.625</c:v>
                </c:pt>
                <c:pt idx="7408">
                  <c:v>45600.666666666664</c:v>
                </c:pt>
                <c:pt idx="7409">
                  <c:v>45600.708333333336</c:v>
                </c:pt>
                <c:pt idx="7410">
                  <c:v>45600.75</c:v>
                </c:pt>
                <c:pt idx="7411">
                  <c:v>45600.791666666664</c:v>
                </c:pt>
                <c:pt idx="7412">
                  <c:v>45600.833333333336</c:v>
                </c:pt>
                <c:pt idx="7413">
                  <c:v>45600.875</c:v>
                </c:pt>
                <c:pt idx="7414">
                  <c:v>45600.916666666664</c:v>
                </c:pt>
                <c:pt idx="7415">
                  <c:v>45600.958333333336</c:v>
                </c:pt>
                <c:pt idx="7416">
                  <c:v>45601</c:v>
                </c:pt>
                <c:pt idx="7417">
                  <c:v>45601.041666666664</c:v>
                </c:pt>
                <c:pt idx="7418">
                  <c:v>45601.083333333336</c:v>
                </c:pt>
                <c:pt idx="7419">
                  <c:v>45601.125</c:v>
                </c:pt>
                <c:pt idx="7420">
                  <c:v>45601.166666666664</c:v>
                </c:pt>
                <c:pt idx="7421">
                  <c:v>45601.208333333336</c:v>
                </c:pt>
                <c:pt idx="7422">
                  <c:v>45601.25</c:v>
                </c:pt>
                <c:pt idx="7423">
                  <c:v>45601.291666666664</c:v>
                </c:pt>
                <c:pt idx="7424">
                  <c:v>45601.333333333336</c:v>
                </c:pt>
                <c:pt idx="7425">
                  <c:v>45601.375</c:v>
                </c:pt>
                <c:pt idx="7426">
                  <c:v>45601.416666666664</c:v>
                </c:pt>
                <c:pt idx="7427">
                  <c:v>45601.458333333336</c:v>
                </c:pt>
                <c:pt idx="7428">
                  <c:v>45601.5</c:v>
                </c:pt>
                <c:pt idx="7429">
                  <c:v>45601.541666666664</c:v>
                </c:pt>
                <c:pt idx="7430">
                  <c:v>45601.583333333336</c:v>
                </c:pt>
                <c:pt idx="7431">
                  <c:v>45601.625</c:v>
                </c:pt>
                <c:pt idx="7432">
                  <c:v>45601.666666666664</c:v>
                </c:pt>
                <c:pt idx="7433">
                  <c:v>45601.708333333336</c:v>
                </c:pt>
                <c:pt idx="7434">
                  <c:v>45601.75</c:v>
                </c:pt>
                <c:pt idx="7435">
                  <c:v>45601.791666666664</c:v>
                </c:pt>
                <c:pt idx="7436">
                  <c:v>45601.833333333336</c:v>
                </c:pt>
                <c:pt idx="7437">
                  <c:v>45601.875</c:v>
                </c:pt>
                <c:pt idx="7438">
                  <c:v>45601.916666666664</c:v>
                </c:pt>
                <c:pt idx="7439">
                  <c:v>45601.958333333336</c:v>
                </c:pt>
                <c:pt idx="7440">
                  <c:v>45602</c:v>
                </c:pt>
                <c:pt idx="7441">
                  <c:v>45602.041666666664</c:v>
                </c:pt>
                <c:pt idx="7442">
                  <c:v>45602.083333333336</c:v>
                </c:pt>
                <c:pt idx="7443">
                  <c:v>45602.125</c:v>
                </c:pt>
                <c:pt idx="7444">
                  <c:v>45602.166666666664</c:v>
                </c:pt>
                <c:pt idx="7445">
                  <c:v>45602.208333333336</c:v>
                </c:pt>
                <c:pt idx="7446">
                  <c:v>45602.25</c:v>
                </c:pt>
                <c:pt idx="7447">
                  <c:v>45602.291666666664</c:v>
                </c:pt>
                <c:pt idx="7448">
                  <c:v>45602.333333333336</c:v>
                </c:pt>
                <c:pt idx="7449">
                  <c:v>45602.375</c:v>
                </c:pt>
                <c:pt idx="7450">
                  <c:v>45602.416666666664</c:v>
                </c:pt>
                <c:pt idx="7451">
                  <c:v>45602.458333333336</c:v>
                </c:pt>
                <c:pt idx="7452">
                  <c:v>45602.5</c:v>
                </c:pt>
                <c:pt idx="7453">
                  <c:v>45602.541666666664</c:v>
                </c:pt>
                <c:pt idx="7454">
                  <c:v>45602.583333333336</c:v>
                </c:pt>
                <c:pt idx="7455">
                  <c:v>45602.625</c:v>
                </c:pt>
                <c:pt idx="7456">
                  <c:v>45602.666666666664</c:v>
                </c:pt>
                <c:pt idx="7457">
                  <c:v>45602.708333333336</c:v>
                </c:pt>
                <c:pt idx="7458">
                  <c:v>45602.75</c:v>
                </c:pt>
                <c:pt idx="7459">
                  <c:v>45602.791666666664</c:v>
                </c:pt>
                <c:pt idx="7460">
                  <c:v>45602.833333333336</c:v>
                </c:pt>
                <c:pt idx="7461">
                  <c:v>45602.875</c:v>
                </c:pt>
                <c:pt idx="7462">
                  <c:v>45602.916666666664</c:v>
                </c:pt>
                <c:pt idx="7463">
                  <c:v>45602.958333333336</c:v>
                </c:pt>
                <c:pt idx="7464">
                  <c:v>45603</c:v>
                </c:pt>
                <c:pt idx="7465">
                  <c:v>45603.041666666664</c:v>
                </c:pt>
                <c:pt idx="7466">
                  <c:v>45603.083333333336</c:v>
                </c:pt>
                <c:pt idx="7467">
                  <c:v>45603.125</c:v>
                </c:pt>
                <c:pt idx="7468">
                  <c:v>45603.166666666664</c:v>
                </c:pt>
                <c:pt idx="7469">
                  <c:v>45603.208333333336</c:v>
                </c:pt>
                <c:pt idx="7470">
                  <c:v>45603.25</c:v>
                </c:pt>
                <c:pt idx="7471">
                  <c:v>45603.291666666664</c:v>
                </c:pt>
                <c:pt idx="7472">
                  <c:v>45603.333333333336</c:v>
                </c:pt>
                <c:pt idx="7473">
                  <c:v>45603.375</c:v>
                </c:pt>
                <c:pt idx="7474">
                  <c:v>45603.416666666664</c:v>
                </c:pt>
                <c:pt idx="7475">
                  <c:v>45603.458333333336</c:v>
                </c:pt>
                <c:pt idx="7476">
                  <c:v>45603.5</c:v>
                </c:pt>
                <c:pt idx="7477">
                  <c:v>45603.541666666664</c:v>
                </c:pt>
                <c:pt idx="7478">
                  <c:v>45603.583333333336</c:v>
                </c:pt>
                <c:pt idx="7479">
                  <c:v>45603.625</c:v>
                </c:pt>
                <c:pt idx="7480">
                  <c:v>45603.666666666664</c:v>
                </c:pt>
                <c:pt idx="7481">
                  <c:v>45603.708333333336</c:v>
                </c:pt>
                <c:pt idx="7482">
                  <c:v>45603.75</c:v>
                </c:pt>
                <c:pt idx="7483">
                  <c:v>45603.791666666664</c:v>
                </c:pt>
                <c:pt idx="7484">
                  <c:v>45603.833333333336</c:v>
                </c:pt>
                <c:pt idx="7485">
                  <c:v>45603.875</c:v>
                </c:pt>
                <c:pt idx="7486">
                  <c:v>45603.916666666664</c:v>
                </c:pt>
                <c:pt idx="7487">
                  <c:v>45603.958333333336</c:v>
                </c:pt>
                <c:pt idx="7488">
                  <c:v>45604</c:v>
                </c:pt>
                <c:pt idx="7489">
                  <c:v>45604.041666666664</c:v>
                </c:pt>
                <c:pt idx="7490">
                  <c:v>45604.083333333336</c:v>
                </c:pt>
                <c:pt idx="7491">
                  <c:v>45604.125</c:v>
                </c:pt>
                <c:pt idx="7492">
                  <c:v>45604.166666666664</c:v>
                </c:pt>
                <c:pt idx="7493">
                  <c:v>45604.208333333336</c:v>
                </c:pt>
                <c:pt idx="7494">
                  <c:v>45604.25</c:v>
                </c:pt>
                <c:pt idx="7495">
                  <c:v>45604.291666666664</c:v>
                </c:pt>
                <c:pt idx="7496">
                  <c:v>45604.333333333336</c:v>
                </c:pt>
                <c:pt idx="7497">
                  <c:v>45604.375</c:v>
                </c:pt>
                <c:pt idx="7498">
                  <c:v>45604.416666666664</c:v>
                </c:pt>
                <c:pt idx="7499">
                  <c:v>45604.458333333336</c:v>
                </c:pt>
                <c:pt idx="7500">
                  <c:v>45604.5</c:v>
                </c:pt>
                <c:pt idx="7501">
                  <c:v>45604.541666666664</c:v>
                </c:pt>
                <c:pt idx="7502">
                  <c:v>45604.583333333336</c:v>
                </c:pt>
                <c:pt idx="7503">
                  <c:v>45604.625</c:v>
                </c:pt>
                <c:pt idx="7504">
                  <c:v>45604.666666666664</c:v>
                </c:pt>
                <c:pt idx="7505">
                  <c:v>45604.708333333336</c:v>
                </c:pt>
                <c:pt idx="7506">
                  <c:v>45604.75</c:v>
                </c:pt>
                <c:pt idx="7507">
                  <c:v>45604.791666666664</c:v>
                </c:pt>
                <c:pt idx="7508">
                  <c:v>45604.833333333336</c:v>
                </c:pt>
                <c:pt idx="7509">
                  <c:v>45604.875</c:v>
                </c:pt>
                <c:pt idx="7510">
                  <c:v>45604.916666666664</c:v>
                </c:pt>
                <c:pt idx="7511">
                  <c:v>45604.958333333336</c:v>
                </c:pt>
                <c:pt idx="7512">
                  <c:v>45605</c:v>
                </c:pt>
                <c:pt idx="7513">
                  <c:v>45605.041666666664</c:v>
                </c:pt>
                <c:pt idx="7514">
                  <c:v>45605.083333333336</c:v>
                </c:pt>
                <c:pt idx="7515">
                  <c:v>45605.125</c:v>
                </c:pt>
                <c:pt idx="7516">
                  <c:v>45605.166666666664</c:v>
                </c:pt>
                <c:pt idx="7517">
                  <c:v>45605.208333333336</c:v>
                </c:pt>
                <c:pt idx="7518">
                  <c:v>45605.25</c:v>
                </c:pt>
                <c:pt idx="7519">
                  <c:v>45605.291666666664</c:v>
                </c:pt>
                <c:pt idx="7520">
                  <c:v>45605.333333333336</c:v>
                </c:pt>
                <c:pt idx="7521">
                  <c:v>45605.375</c:v>
                </c:pt>
                <c:pt idx="7522">
                  <c:v>45605.416666666664</c:v>
                </c:pt>
                <c:pt idx="7523">
                  <c:v>45605.458333333336</c:v>
                </c:pt>
                <c:pt idx="7524">
                  <c:v>45605.5</c:v>
                </c:pt>
                <c:pt idx="7525">
                  <c:v>45605.541666666664</c:v>
                </c:pt>
                <c:pt idx="7526">
                  <c:v>45605.583333333336</c:v>
                </c:pt>
                <c:pt idx="7527">
                  <c:v>45605.625</c:v>
                </c:pt>
                <c:pt idx="7528">
                  <c:v>45605.666666666664</c:v>
                </c:pt>
                <c:pt idx="7529">
                  <c:v>45605.708333333336</c:v>
                </c:pt>
                <c:pt idx="7530">
                  <c:v>45605.75</c:v>
                </c:pt>
                <c:pt idx="7531">
                  <c:v>45605.791666666664</c:v>
                </c:pt>
                <c:pt idx="7532">
                  <c:v>45605.833333333336</c:v>
                </c:pt>
                <c:pt idx="7533">
                  <c:v>45605.875</c:v>
                </c:pt>
                <c:pt idx="7534">
                  <c:v>45605.916666666664</c:v>
                </c:pt>
                <c:pt idx="7535">
                  <c:v>45605.958333333336</c:v>
                </c:pt>
                <c:pt idx="7536">
                  <c:v>45606</c:v>
                </c:pt>
                <c:pt idx="7537">
                  <c:v>45606.041666666664</c:v>
                </c:pt>
                <c:pt idx="7538">
                  <c:v>45606.083333333336</c:v>
                </c:pt>
                <c:pt idx="7539">
                  <c:v>45606.125</c:v>
                </c:pt>
                <c:pt idx="7540">
                  <c:v>45606.166666666664</c:v>
                </c:pt>
                <c:pt idx="7541">
                  <c:v>45606.208333333336</c:v>
                </c:pt>
                <c:pt idx="7542">
                  <c:v>45606.25</c:v>
                </c:pt>
                <c:pt idx="7543">
                  <c:v>45606.291666666664</c:v>
                </c:pt>
                <c:pt idx="7544">
                  <c:v>45606.333333333336</c:v>
                </c:pt>
                <c:pt idx="7545">
                  <c:v>45606.375</c:v>
                </c:pt>
                <c:pt idx="7546">
                  <c:v>45606.416666666664</c:v>
                </c:pt>
                <c:pt idx="7547">
                  <c:v>45606.458333333336</c:v>
                </c:pt>
                <c:pt idx="7548">
                  <c:v>45606.5</c:v>
                </c:pt>
                <c:pt idx="7549">
                  <c:v>45606.541666666664</c:v>
                </c:pt>
                <c:pt idx="7550">
                  <c:v>45606.583333333336</c:v>
                </c:pt>
                <c:pt idx="7551">
                  <c:v>45606.625</c:v>
                </c:pt>
                <c:pt idx="7552">
                  <c:v>45606.666666666664</c:v>
                </c:pt>
                <c:pt idx="7553">
                  <c:v>45606.708333333336</c:v>
                </c:pt>
                <c:pt idx="7554">
                  <c:v>45606.75</c:v>
                </c:pt>
                <c:pt idx="7555">
                  <c:v>45606.791666666664</c:v>
                </c:pt>
                <c:pt idx="7556">
                  <c:v>45606.833333333336</c:v>
                </c:pt>
                <c:pt idx="7557">
                  <c:v>45606.875</c:v>
                </c:pt>
                <c:pt idx="7558">
                  <c:v>45606.916666666664</c:v>
                </c:pt>
                <c:pt idx="7559">
                  <c:v>45606.958333333336</c:v>
                </c:pt>
                <c:pt idx="7560">
                  <c:v>45607</c:v>
                </c:pt>
                <c:pt idx="7561">
                  <c:v>45607.041666666664</c:v>
                </c:pt>
                <c:pt idx="7562">
                  <c:v>45607.083333333336</c:v>
                </c:pt>
                <c:pt idx="7563">
                  <c:v>45607.125</c:v>
                </c:pt>
                <c:pt idx="7564">
                  <c:v>45607.166666666664</c:v>
                </c:pt>
                <c:pt idx="7565">
                  <c:v>45607.208333333336</c:v>
                </c:pt>
                <c:pt idx="7566">
                  <c:v>45607.25</c:v>
                </c:pt>
                <c:pt idx="7567">
                  <c:v>45607.291666666664</c:v>
                </c:pt>
                <c:pt idx="7568">
                  <c:v>45607.333333333336</c:v>
                </c:pt>
                <c:pt idx="7569">
                  <c:v>45607.375</c:v>
                </c:pt>
                <c:pt idx="7570">
                  <c:v>45607.416666666664</c:v>
                </c:pt>
                <c:pt idx="7571">
                  <c:v>45607.458333333336</c:v>
                </c:pt>
                <c:pt idx="7572">
                  <c:v>45607.5</c:v>
                </c:pt>
                <c:pt idx="7573">
                  <c:v>45607.541666666664</c:v>
                </c:pt>
                <c:pt idx="7574">
                  <c:v>45607.583333333336</c:v>
                </c:pt>
                <c:pt idx="7575">
                  <c:v>45607.625</c:v>
                </c:pt>
                <c:pt idx="7576">
                  <c:v>45607.666666666664</c:v>
                </c:pt>
                <c:pt idx="7577">
                  <c:v>45607.708333333336</c:v>
                </c:pt>
                <c:pt idx="7578">
                  <c:v>45607.75</c:v>
                </c:pt>
                <c:pt idx="7579">
                  <c:v>45607.791666666664</c:v>
                </c:pt>
                <c:pt idx="7580">
                  <c:v>45607.833333333336</c:v>
                </c:pt>
                <c:pt idx="7581">
                  <c:v>45607.875</c:v>
                </c:pt>
                <c:pt idx="7582">
                  <c:v>45607.916666666664</c:v>
                </c:pt>
                <c:pt idx="7583">
                  <c:v>45607.958333333336</c:v>
                </c:pt>
                <c:pt idx="7584">
                  <c:v>45608</c:v>
                </c:pt>
                <c:pt idx="7585">
                  <c:v>45608.041666666664</c:v>
                </c:pt>
                <c:pt idx="7586">
                  <c:v>45608.083333333336</c:v>
                </c:pt>
                <c:pt idx="7587">
                  <c:v>45608.125</c:v>
                </c:pt>
                <c:pt idx="7588">
                  <c:v>45608.166666666664</c:v>
                </c:pt>
                <c:pt idx="7589">
                  <c:v>45608.208333333336</c:v>
                </c:pt>
                <c:pt idx="7590">
                  <c:v>45608.25</c:v>
                </c:pt>
                <c:pt idx="7591">
                  <c:v>45608.291666666664</c:v>
                </c:pt>
                <c:pt idx="7592">
                  <c:v>45608.333333333336</c:v>
                </c:pt>
                <c:pt idx="7593">
                  <c:v>45608.375</c:v>
                </c:pt>
                <c:pt idx="7594">
                  <c:v>45608.416666666664</c:v>
                </c:pt>
                <c:pt idx="7595">
                  <c:v>45608.458333333336</c:v>
                </c:pt>
                <c:pt idx="7596">
                  <c:v>45608.5</c:v>
                </c:pt>
                <c:pt idx="7597">
                  <c:v>45608.541666666664</c:v>
                </c:pt>
                <c:pt idx="7598">
                  <c:v>45608.583333333336</c:v>
                </c:pt>
                <c:pt idx="7599">
                  <c:v>45608.625</c:v>
                </c:pt>
                <c:pt idx="7600">
                  <c:v>45608.666666666664</c:v>
                </c:pt>
                <c:pt idx="7601">
                  <c:v>45608.708333333336</c:v>
                </c:pt>
                <c:pt idx="7602">
                  <c:v>45608.75</c:v>
                </c:pt>
                <c:pt idx="7603">
                  <c:v>45608.791666666664</c:v>
                </c:pt>
                <c:pt idx="7604">
                  <c:v>45608.833333333336</c:v>
                </c:pt>
                <c:pt idx="7605">
                  <c:v>45608.875</c:v>
                </c:pt>
                <c:pt idx="7606">
                  <c:v>45608.916666666664</c:v>
                </c:pt>
                <c:pt idx="7607">
                  <c:v>45608.958333333336</c:v>
                </c:pt>
                <c:pt idx="7608">
                  <c:v>45609</c:v>
                </c:pt>
                <c:pt idx="7609">
                  <c:v>45609.041666666664</c:v>
                </c:pt>
                <c:pt idx="7610">
                  <c:v>45609.083333333336</c:v>
                </c:pt>
                <c:pt idx="7611">
                  <c:v>45609.125</c:v>
                </c:pt>
                <c:pt idx="7612">
                  <c:v>45609.166666666664</c:v>
                </c:pt>
                <c:pt idx="7613">
                  <c:v>45609.208333333336</c:v>
                </c:pt>
                <c:pt idx="7614">
                  <c:v>45609.25</c:v>
                </c:pt>
                <c:pt idx="7615">
                  <c:v>45609.291666666664</c:v>
                </c:pt>
                <c:pt idx="7616">
                  <c:v>45609.333333333336</c:v>
                </c:pt>
                <c:pt idx="7617">
                  <c:v>45609.375</c:v>
                </c:pt>
                <c:pt idx="7618">
                  <c:v>45609.416666666664</c:v>
                </c:pt>
                <c:pt idx="7619">
                  <c:v>45609.458333333336</c:v>
                </c:pt>
                <c:pt idx="7620">
                  <c:v>45609.5</c:v>
                </c:pt>
                <c:pt idx="7621">
                  <c:v>45609.541666666664</c:v>
                </c:pt>
                <c:pt idx="7622">
                  <c:v>45609.583333333336</c:v>
                </c:pt>
                <c:pt idx="7623">
                  <c:v>45609.625</c:v>
                </c:pt>
                <c:pt idx="7624">
                  <c:v>45609.666666666664</c:v>
                </c:pt>
                <c:pt idx="7625">
                  <c:v>45609.708333333336</c:v>
                </c:pt>
                <c:pt idx="7626">
                  <c:v>45609.75</c:v>
                </c:pt>
                <c:pt idx="7627">
                  <c:v>45609.791666666664</c:v>
                </c:pt>
                <c:pt idx="7628">
                  <c:v>45609.833333333336</c:v>
                </c:pt>
                <c:pt idx="7629">
                  <c:v>45609.875</c:v>
                </c:pt>
                <c:pt idx="7630">
                  <c:v>45609.916666666664</c:v>
                </c:pt>
                <c:pt idx="7631">
                  <c:v>45609.958333333336</c:v>
                </c:pt>
                <c:pt idx="7632">
                  <c:v>45610</c:v>
                </c:pt>
                <c:pt idx="7633">
                  <c:v>45610.041666666664</c:v>
                </c:pt>
                <c:pt idx="7634">
                  <c:v>45610.083333333336</c:v>
                </c:pt>
                <c:pt idx="7635">
                  <c:v>45610.125</c:v>
                </c:pt>
                <c:pt idx="7636">
                  <c:v>45610.166666666664</c:v>
                </c:pt>
                <c:pt idx="7637">
                  <c:v>45610.208333333336</c:v>
                </c:pt>
                <c:pt idx="7638">
                  <c:v>45610.25</c:v>
                </c:pt>
                <c:pt idx="7639">
                  <c:v>45610.291666666664</c:v>
                </c:pt>
                <c:pt idx="7640">
                  <c:v>45610.333333333336</c:v>
                </c:pt>
                <c:pt idx="7641">
                  <c:v>45610.375</c:v>
                </c:pt>
                <c:pt idx="7642">
                  <c:v>45610.416666666664</c:v>
                </c:pt>
                <c:pt idx="7643">
                  <c:v>45610.458333333336</c:v>
                </c:pt>
                <c:pt idx="7644">
                  <c:v>45610.5</c:v>
                </c:pt>
                <c:pt idx="7645">
                  <c:v>45610.541666666664</c:v>
                </c:pt>
                <c:pt idx="7646">
                  <c:v>45610.583333333336</c:v>
                </c:pt>
                <c:pt idx="7647">
                  <c:v>45610.625</c:v>
                </c:pt>
                <c:pt idx="7648">
                  <c:v>45610.666666666664</c:v>
                </c:pt>
                <c:pt idx="7649">
                  <c:v>45610.708333333336</c:v>
                </c:pt>
                <c:pt idx="7650">
                  <c:v>45610.75</c:v>
                </c:pt>
                <c:pt idx="7651">
                  <c:v>45610.791666666664</c:v>
                </c:pt>
                <c:pt idx="7652">
                  <c:v>45610.833333333336</c:v>
                </c:pt>
                <c:pt idx="7653">
                  <c:v>45610.875</c:v>
                </c:pt>
                <c:pt idx="7654">
                  <c:v>45610.916666666664</c:v>
                </c:pt>
                <c:pt idx="7655">
                  <c:v>45610.958333333336</c:v>
                </c:pt>
                <c:pt idx="7656">
                  <c:v>45611</c:v>
                </c:pt>
                <c:pt idx="7657">
                  <c:v>45611.041666666664</c:v>
                </c:pt>
                <c:pt idx="7658">
                  <c:v>45611.083333333336</c:v>
                </c:pt>
                <c:pt idx="7659">
                  <c:v>45611.125</c:v>
                </c:pt>
                <c:pt idx="7660">
                  <c:v>45611.166666666664</c:v>
                </c:pt>
                <c:pt idx="7661">
                  <c:v>45611.208333333336</c:v>
                </c:pt>
                <c:pt idx="7662">
                  <c:v>45611.25</c:v>
                </c:pt>
                <c:pt idx="7663">
                  <c:v>45611.291666666664</c:v>
                </c:pt>
                <c:pt idx="7664">
                  <c:v>45611.333333333336</c:v>
                </c:pt>
                <c:pt idx="7665">
                  <c:v>45611.375</c:v>
                </c:pt>
                <c:pt idx="7666">
                  <c:v>45611.416666666664</c:v>
                </c:pt>
                <c:pt idx="7667">
                  <c:v>45611.458333333336</c:v>
                </c:pt>
                <c:pt idx="7668">
                  <c:v>45611.5</c:v>
                </c:pt>
                <c:pt idx="7669">
                  <c:v>45611.541666666664</c:v>
                </c:pt>
                <c:pt idx="7670">
                  <c:v>45611.583333333336</c:v>
                </c:pt>
                <c:pt idx="7671">
                  <c:v>45611.625</c:v>
                </c:pt>
                <c:pt idx="7672">
                  <c:v>45611.666666666664</c:v>
                </c:pt>
                <c:pt idx="7673">
                  <c:v>45611.708333333336</c:v>
                </c:pt>
                <c:pt idx="7674">
                  <c:v>45611.75</c:v>
                </c:pt>
                <c:pt idx="7675">
                  <c:v>45611.791666666664</c:v>
                </c:pt>
                <c:pt idx="7676">
                  <c:v>45611.833333333336</c:v>
                </c:pt>
                <c:pt idx="7677">
                  <c:v>45611.875</c:v>
                </c:pt>
                <c:pt idx="7678">
                  <c:v>45611.916666666664</c:v>
                </c:pt>
                <c:pt idx="7679">
                  <c:v>45611.958333333336</c:v>
                </c:pt>
                <c:pt idx="7680">
                  <c:v>45612</c:v>
                </c:pt>
                <c:pt idx="7681">
                  <c:v>45612.041666666664</c:v>
                </c:pt>
                <c:pt idx="7682">
                  <c:v>45612.083333333336</c:v>
                </c:pt>
                <c:pt idx="7683">
                  <c:v>45612.125</c:v>
                </c:pt>
                <c:pt idx="7684">
                  <c:v>45612.166666666664</c:v>
                </c:pt>
                <c:pt idx="7685">
                  <c:v>45612.208333333336</c:v>
                </c:pt>
                <c:pt idx="7686">
                  <c:v>45612.25</c:v>
                </c:pt>
                <c:pt idx="7687">
                  <c:v>45612.291666666664</c:v>
                </c:pt>
                <c:pt idx="7688">
                  <c:v>45612.333333333336</c:v>
                </c:pt>
                <c:pt idx="7689">
                  <c:v>45612.375</c:v>
                </c:pt>
                <c:pt idx="7690">
                  <c:v>45612.416666666664</c:v>
                </c:pt>
                <c:pt idx="7691">
                  <c:v>45612.458333333336</c:v>
                </c:pt>
                <c:pt idx="7692">
                  <c:v>45612.5</c:v>
                </c:pt>
                <c:pt idx="7693">
                  <c:v>45612.541666666664</c:v>
                </c:pt>
                <c:pt idx="7694">
                  <c:v>45612.583333333336</c:v>
                </c:pt>
                <c:pt idx="7695">
                  <c:v>45612.625</c:v>
                </c:pt>
                <c:pt idx="7696">
                  <c:v>45612.666666666664</c:v>
                </c:pt>
                <c:pt idx="7697">
                  <c:v>45612.708333333336</c:v>
                </c:pt>
                <c:pt idx="7698">
                  <c:v>45612.75</c:v>
                </c:pt>
                <c:pt idx="7699">
                  <c:v>45612.791666666664</c:v>
                </c:pt>
                <c:pt idx="7700">
                  <c:v>45612.833333333336</c:v>
                </c:pt>
                <c:pt idx="7701">
                  <c:v>45612.875</c:v>
                </c:pt>
                <c:pt idx="7702">
                  <c:v>45612.916666666664</c:v>
                </c:pt>
                <c:pt idx="7703">
                  <c:v>45612.958333333336</c:v>
                </c:pt>
                <c:pt idx="7704">
                  <c:v>45613</c:v>
                </c:pt>
                <c:pt idx="7705">
                  <c:v>45613.041666666664</c:v>
                </c:pt>
                <c:pt idx="7706">
                  <c:v>45613.083333333336</c:v>
                </c:pt>
                <c:pt idx="7707">
                  <c:v>45613.125</c:v>
                </c:pt>
                <c:pt idx="7708">
                  <c:v>45613.166666666664</c:v>
                </c:pt>
                <c:pt idx="7709">
                  <c:v>45613.208333333336</c:v>
                </c:pt>
                <c:pt idx="7710">
                  <c:v>45613.25</c:v>
                </c:pt>
                <c:pt idx="7711">
                  <c:v>45613.291666666664</c:v>
                </c:pt>
                <c:pt idx="7712">
                  <c:v>45613.333333333336</c:v>
                </c:pt>
                <c:pt idx="7713">
                  <c:v>45613.375</c:v>
                </c:pt>
                <c:pt idx="7714">
                  <c:v>45613.416666666664</c:v>
                </c:pt>
                <c:pt idx="7715">
                  <c:v>45613.458333333336</c:v>
                </c:pt>
                <c:pt idx="7716">
                  <c:v>45613.5</c:v>
                </c:pt>
                <c:pt idx="7717">
                  <c:v>45613.541666666664</c:v>
                </c:pt>
                <c:pt idx="7718">
                  <c:v>45613.583333333336</c:v>
                </c:pt>
                <c:pt idx="7719">
                  <c:v>45613.625</c:v>
                </c:pt>
                <c:pt idx="7720">
                  <c:v>45613.666666666664</c:v>
                </c:pt>
                <c:pt idx="7721">
                  <c:v>45613.708333333336</c:v>
                </c:pt>
                <c:pt idx="7722">
                  <c:v>45613.75</c:v>
                </c:pt>
                <c:pt idx="7723">
                  <c:v>45613.791666666664</c:v>
                </c:pt>
                <c:pt idx="7724">
                  <c:v>45613.833333333336</c:v>
                </c:pt>
                <c:pt idx="7725">
                  <c:v>45613.875</c:v>
                </c:pt>
                <c:pt idx="7726">
                  <c:v>45613.916666666664</c:v>
                </c:pt>
                <c:pt idx="7727">
                  <c:v>45613.958333333336</c:v>
                </c:pt>
                <c:pt idx="7728">
                  <c:v>45614</c:v>
                </c:pt>
                <c:pt idx="7729">
                  <c:v>45614.041666666664</c:v>
                </c:pt>
                <c:pt idx="7730">
                  <c:v>45614.083333333336</c:v>
                </c:pt>
                <c:pt idx="7731">
                  <c:v>45614.125</c:v>
                </c:pt>
                <c:pt idx="7732">
                  <c:v>45614.166666666664</c:v>
                </c:pt>
                <c:pt idx="7733">
                  <c:v>45614.208333333336</c:v>
                </c:pt>
                <c:pt idx="7734">
                  <c:v>45614.25</c:v>
                </c:pt>
                <c:pt idx="7735">
                  <c:v>45614.291666666664</c:v>
                </c:pt>
                <c:pt idx="7736">
                  <c:v>45614.333333333336</c:v>
                </c:pt>
                <c:pt idx="7737">
                  <c:v>45614.375</c:v>
                </c:pt>
                <c:pt idx="7738">
                  <c:v>45614.416666666664</c:v>
                </c:pt>
                <c:pt idx="7739">
                  <c:v>45614.458333333336</c:v>
                </c:pt>
                <c:pt idx="7740">
                  <c:v>45614.5</c:v>
                </c:pt>
                <c:pt idx="7741">
                  <c:v>45614.541666666664</c:v>
                </c:pt>
                <c:pt idx="7742">
                  <c:v>45614.583333333336</c:v>
                </c:pt>
                <c:pt idx="7743">
                  <c:v>45614.625</c:v>
                </c:pt>
                <c:pt idx="7744">
                  <c:v>45614.666666666664</c:v>
                </c:pt>
                <c:pt idx="7745">
                  <c:v>45614.708333333336</c:v>
                </c:pt>
                <c:pt idx="7746">
                  <c:v>45614.75</c:v>
                </c:pt>
                <c:pt idx="7747">
                  <c:v>45614.791666666664</c:v>
                </c:pt>
                <c:pt idx="7748">
                  <c:v>45614.833333333336</c:v>
                </c:pt>
                <c:pt idx="7749">
                  <c:v>45614.875</c:v>
                </c:pt>
                <c:pt idx="7750">
                  <c:v>45614.916666666664</c:v>
                </c:pt>
                <c:pt idx="7751">
                  <c:v>45614.958333333336</c:v>
                </c:pt>
                <c:pt idx="7752">
                  <c:v>45615</c:v>
                </c:pt>
                <c:pt idx="7753">
                  <c:v>45615.041666666664</c:v>
                </c:pt>
                <c:pt idx="7754">
                  <c:v>45615.083333333336</c:v>
                </c:pt>
                <c:pt idx="7755">
                  <c:v>45615.125</c:v>
                </c:pt>
                <c:pt idx="7756">
                  <c:v>45615.166666666664</c:v>
                </c:pt>
                <c:pt idx="7757">
                  <c:v>45615.208333333336</c:v>
                </c:pt>
                <c:pt idx="7758">
                  <c:v>45615.25</c:v>
                </c:pt>
                <c:pt idx="7759">
                  <c:v>45615.291666666664</c:v>
                </c:pt>
                <c:pt idx="7760">
                  <c:v>45615.333333333336</c:v>
                </c:pt>
                <c:pt idx="7761">
                  <c:v>45615.375</c:v>
                </c:pt>
                <c:pt idx="7762">
                  <c:v>45615.416666666664</c:v>
                </c:pt>
                <c:pt idx="7763">
                  <c:v>45615.458333333336</c:v>
                </c:pt>
                <c:pt idx="7764">
                  <c:v>45615.5</c:v>
                </c:pt>
                <c:pt idx="7765">
                  <c:v>45615.541666666664</c:v>
                </c:pt>
                <c:pt idx="7766">
                  <c:v>45615.583333333336</c:v>
                </c:pt>
                <c:pt idx="7767">
                  <c:v>45615.625</c:v>
                </c:pt>
                <c:pt idx="7768">
                  <c:v>45615.666666666664</c:v>
                </c:pt>
                <c:pt idx="7769">
                  <c:v>45615.708333333336</c:v>
                </c:pt>
                <c:pt idx="7770">
                  <c:v>45615.75</c:v>
                </c:pt>
                <c:pt idx="7771">
                  <c:v>45615.791666666664</c:v>
                </c:pt>
                <c:pt idx="7772">
                  <c:v>45615.833333333336</c:v>
                </c:pt>
                <c:pt idx="7773">
                  <c:v>45615.875</c:v>
                </c:pt>
                <c:pt idx="7774">
                  <c:v>45615.916666666664</c:v>
                </c:pt>
                <c:pt idx="7775">
                  <c:v>45615.958333333336</c:v>
                </c:pt>
                <c:pt idx="7776">
                  <c:v>45616</c:v>
                </c:pt>
                <c:pt idx="7777">
                  <c:v>45616.041666666664</c:v>
                </c:pt>
                <c:pt idx="7778">
                  <c:v>45616.083333333336</c:v>
                </c:pt>
                <c:pt idx="7779">
                  <c:v>45616.125</c:v>
                </c:pt>
                <c:pt idx="7780">
                  <c:v>45616.166666666664</c:v>
                </c:pt>
                <c:pt idx="7781">
                  <c:v>45616.208333333336</c:v>
                </c:pt>
                <c:pt idx="7782">
                  <c:v>45616.25</c:v>
                </c:pt>
                <c:pt idx="7783">
                  <c:v>45616.291666666664</c:v>
                </c:pt>
                <c:pt idx="7784">
                  <c:v>45616.333333333336</c:v>
                </c:pt>
                <c:pt idx="7785">
                  <c:v>45616.375</c:v>
                </c:pt>
                <c:pt idx="7786">
                  <c:v>45616.416666666664</c:v>
                </c:pt>
                <c:pt idx="7787">
                  <c:v>45616.458333333336</c:v>
                </c:pt>
                <c:pt idx="7788">
                  <c:v>45616.5</c:v>
                </c:pt>
                <c:pt idx="7789">
                  <c:v>45616.541666666664</c:v>
                </c:pt>
                <c:pt idx="7790">
                  <c:v>45616.583333333336</c:v>
                </c:pt>
                <c:pt idx="7791">
                  <c:v>45616.625</c:v>
                </c:pt>
                <c:pt idx="7792">
                  <c:v>45616.666666666664</c:v>
                </c:pt>
                <c:pt idx="7793">
                  <c:v>45616.708333333336</c:v>
                </c:pt>
                <c:pt idx="7794">
                  <c:v>45616.75</c:v>
                </c:pt>
                <c:pt idx="7795">
                  <c:v>45616.791666666664</c:v>
                </c:pt>
                <c:pt idx="7796">
                  <c:v>45616.833333333336</c:v>
                </c:pt>
                <c:pt idx="7797">
                  <c:v>45616.875</c:v>
                </c:pt>
                <c:pt idx="7798">
                  <c:v>45616.916666666664</c:v>
                </c:pt>
                <c:pt idx="7799">
                  <c:v>45616.958333333336</c:v>
                </c:pt>
                <c:pt idx="7800">
                  <c:v>45617</c:v>
                </c:pt>
                <c:pt idx="7801">
                  <c:v>45617.041666666664</c:v>
                </c:pt>
                <c:pt idx="7802">
                  <c:v>45617.083333333336</c:v>
                </c:pt>
                <c:pt idx="7803">
                  <c:v>45617.125</c:v>
                </c:pt>
                <c:pt idx="7804">
                  <c:v>45617.166666666664</c:v>
                </c:pt>
                <c:pt idx="7805">
                  <c:v>45617.208333333336</c:v>
                </c:pt>
                <c:pt idx="7806">
                  <c:v>45617.25</c:v>
                </c:pt>
                <c:pt idx="7807">
                  <c:v>45617.291666666664</c:v>
                </c:pt>
                <c:pt idx="7808">
                  <c:v>45617.333333333336</c:v>
                </c:pt>
                <c:pt idx="7809">
                  <c:v>45617.375</c:v>
                </c:pt>
                <c:pt idx="7810">
                  <c:v>45617.416666666664</c:v>
                </c:pt>
                <c:pt idx="7811">
                  <c:v>45617.458333333336</c:v>
                </c:pt>
                <c:pt idx="7812">
                  <c:v>45617.5</c:v>
                </c:pt>
                <c:pt idx="7813">
                  <c:v>45617.541666666664</c:v>
                </c:pt>
                <c:pt idx="7814">
                  <c:v>45617.583333333336</c:v>
                </c:pt>
                <c:pt idx="7815">
                  <c:v>45617.625</c:v>
                </c:pt>
                <c:pt idx="7816">
                  <c:v>45617.666666666664</c:v>
                </c:pt>
                <c:pt idx="7817">
                  <c:v>45617.708333333336</c:v>
                </c:pt>
                <c:pt idx="7818">
                  <c:v>45617.75</c:v>
                </c:pt>
                <c:pt idx="7819">
                  <c:v>45617.791666666664</c:v>
                </c:pt>
                <c:pt idx="7820">
                  <c:v>45617.833333333336</c:v>
                </c:pt>
                <c:pt idx="7821">
                  <c:v>45617.875</c:v>
                </c:pt>
                <c:pt idx="7822">
                  <c:v>45617.916666666664</c:v>
                </c:pt>
                <c:pt idx="7823">
                  <c:v>45617.958333333336</c:v>
                </c:pt>
                <c:pt idx="7824">
                  <c:v>45618</c:v>
                </c:pt>
                <c:pt idx="7825">
                  <c:v>45618.041666666664</c:v>
                </c:pt>
                <c:pt idx="7826">
                  <c:v>45618.083333333336</c:v>
                </c:pt>
                <c:pt idx="7827">
                  <c:v>45618.125</c:v>
                </c:pt>
                <c:pt idx="7828">
                  <c:v>45618.166666666664</c:v>
                </c:pt>
                <c:pt idx="7829">
                  <c:v>45618.208333333336</c:v>
                </c:pt>
                <c:pt idx="7830">
                  <c:v>45618.25</c:v>
                </c:pt>
                <c:pt idx="7831">
                  <c:v>45618.291666666664</c:v>
                </c:pt>
                <c:pt idx="7832">
                  <c:v>45618.333333333336</c:v>
                </c:pt>
                <c:pt idx="7833">
                  <c:v>45618.375</c:v>
                </c:pt>
                <c:pt idx="7834">
                  <c:v>45618.416666666664</c:v>
                </c:pt>
                <c:pt idx="7835">
                  <c:v>45618.458333333336</c:v>
                </c:pt>
                <c:pt idx="7836">
                  <c:v>45618.5</c:v>
                </c:pt>
                <c:pt idx="7837">
                  <c:v>45618.541666666664</c:v>
                </c:pt>
                <c:pt idx="7838">
                  <c:v>45618.583333333336</c:v>
                </c:pt>
                <c:pt idx="7839">
                  <c:v>45618.625</c:v>
                </c:pt>
                <c:pt idx="7840">
                  <c:v>45618.666666666664</c:v>
                </c:pt>
                <c:pt idx="7841">
                  <c:v>45618.708333333336</c:v>
                </c:pt>
                <c:pt idx="7842">
                  <c:v>45618.75</c:v>
                </c:pt>
                <c:pt idx="7843">
                  <c:v>45618.791666666664</c:v>
                </c:pt>
                <c:pt idx="7844">
                  <c:v>45618.833333333336</c:v>
                </c:pt>
                <c:pt idx="7845">
                  <c:v>45618.875</c:v>
                </c:pt>
                <c:pt idx="7846">
                  <c:v>45618.916666666664</c:v>
                </c:pt>
                <c:pt idx="7847">
                  <c:v>45618.958333333336</c:v>
                </c:pt>
                <c:pt idx="7848">
                  <c:v>45619</c:v>
                </c:pt>
                <c:pt idx="7849">
                  <c:v>45619.041666666664</c:v>
                </c:pt>
                <c:pt idx="7850">
                  <c:v>45619.083333333336</c:v>
                </c:pt>
                <c:pt idx="7851">
                  <c:v>45619.125</c:v>
                </c:pt>
                <c:pt idx="7852">
                  <c:v>45619.166666666664</c:v>
                </c:pt>
                <c:pt idx="7853">
                  <c:v>45619.208333333336</c:v>
                </c:pt>
                <c:pt idx="7854">
                  <c:v>45619.25</c:v>
                </c:pt>
                <c:pt idx="7855">
                  <c:v>45619.291666666664</c:v>
                </c:pt>
                <c:pt idx="7856">
                  <c:v>45619.333333333336</c:v>
                </c:pt>
                <c:pt idx="7857">
                  <c:v>45619.375</c:v>
                </c:pt>
                <c:pt idx="7858">
                  <c:v>45619.416666666664</c:v>
                </c:pt>
                <c:pt idx="7859">
                  <c:v>45619.458333333336</c:v>
                </c:pt>
                <c:pt idx="7860">
                  <c:v>45619.5</c:v>
                </c:pt>
                <c:pt idx="7861">
                  <c:v>45619.541666666664</c:v>
                </c:pt>
                <c:pt idx="7862">
                  <c:v>45619.583333333336</c:v>
                </c:pt>
                <c:pt idx="7863">
                  <c:v>45619.625</c:v>
                </c:pt>
                <c:pt idx="7864">
                  <c:v>45619.666666666664</c:v>
                </c:pt>
                <c:pt idx="7865">
                  <c:v>45619.708333333336</c:v>
                </c:pt>
                <c:pt idx="7866">
                  <c:v>45619.75</c:v>
                </c:pt>
                <c:pt idx="7867">
                  <c:v>45619.791666666664</c:v>
                </c:pt>
                <c:pt idx="7868">
                  <c:v>45619.833333333336</c:v>
                </c:pt>
                <c:pt idx="7869">
                  <c:v>45619.875</c:v>
                </c:pt>
                <c:pt idx="7870">
                  <c:v>45619.916666666664</c:v>
                </c:pt>
                <c:pt idx="7871">
                  <c:v>45619.958333333336</c:v>
                </c:pt>
                <c:pt idx="7872">
                  <c:v>45620</c:v>
                </c:pt>
                <c:pt idx="7873">
                  <c:v>45620.041666666664</c:v>
                </c:pt>
                <c:pt idx="7874">
                  <c:v>45620.083333333336</c:v>
                </c:pt>
                <c:pt idx="7875">
                  <c:v>45620.125</c:v>
                </c:pt>
                <c:pt idx="7876">
                  <c:v>45620.166666666664</c:v>
                </c:pt>
                <c:pt idx="7877">
                  <c:v>45620.208333333336</c:v>
                </c:pt>
                <c:pt idx="7878">
                  <c:v>45620.25</c:v>
                </c:pt>
                <c:pt idx="7879">
                  <c:v>45620.291666666664</c:v>
                </c:pt>
                <c:pt idx="7880">
                  <c:v>45620.333333333336</c:v>
                </c:pt>
                <c:pt idx="7881">
                  <c:v>45620.375</c:v>
                </c:pt>
                <c:pt idx="7882">
                  <c:v>45620.416666666664</c:v>
                </c:pt>
                <c:pt idx="7883">
                  <c:v>45620.458333333336</c:v>
                </c:pt>
                <c:pt idx="7884">
                  <c:v>45620.5</c:v>
                </c:pt>
                <c:pt idx="7885">
                  <c:v>45620.541666666664</c:v>
                </c:pt>
                <c:pt idx="7886">
                  <c:v>45620.583333333336</c:v>
                </c:pt>
                <c:pt idx="7887">
                  <c:v>45620.625</c:v>
                </c:pt>
                <c:pt idx="7888">
                  <c:v>45620.666666666664</c:v>
                </c:pt>
                <c:pt idx="7889">
                  <c:v>45620.708333333336</c:v>
                </c:pt>
                <c:pt idx="7890">
                  <c:v>45620.75</c:v>
                </c:pt>
                <c:pt idx="7891">
                  <c:v>45620.791666666664</c:v>
                </c:pt>
                <c:pt idx="7892">
                  <c:v>45620.833333333336</c:v>
                </c:pt>
                <c:pt idx="7893">
                  <c:v>45620.875</c:v>
                </c:pt>
                <c:pt idx="7894">
                  <c:v>45620.916666666664</c:v>
                </c:pt>
                <c:pt idx="7895">
                  <c:v>45620.958333333336</c:v>
                </c:pt>
                <c:pt idx="7896">
                  <c:v>45621</c:v>
                </c:pt>
                <c:pt idx="7897">
                  <c:v>45621.041666666664</c:v>
                </c:pt>
                <c:pt idx="7898">
                  <c:v>45621.083333333336</c:v>
                </c:pt>
                <c:pt idx="7899">
                  <c:v>45621.125</c:v>
                </c:pt>
                <c:pt idx="7900">
                  <c:v>45621.166666666664</c:v>
                </c:pt>
                <c:pt idx="7901">
                  <c:v>45621.208333333336</c:v>
                </c:pt>
                <c:pt idx="7902">
                  <c:v>45621.25</c:v>
                </c:pt>
                <c:pt idx="7903">
                  <c:v>45621.291666666664</c:v>
                </c:pt>
                <c:pt idx="7904">
                  <c:v>45621.333333333336</c:v>
                </c:pt>
                <c:pt idx="7905">
                  <c:v>45621.375</c:v>
                </c:pt>
                <c:pt idx="7906">
                  <c:v>45621.416666666664</c:v>
                </c:pt>
                <c:pt idx="7907">
                  <c:v>45621.458333333336</c:v>
                </c:pt>
                <c:pt idx="7908">
                  <c:v>45621.5</c:v>
                </c:pt>
                <c:pt idx="7909">
                  <c:v>45621.541666666664</c:v>
                </c:pt>
                <c:pt idx="7910">
                  <c:v>45621.583333333336</c:v>
                </c:pt>
                <c:pt idx="7911">
                  <c:v>45621.625</c:v>
                </c:pt>
                <c:pt idx="7912">
                  <c:v>45621.666666666664</c:v>
                </c:pt>
                <c:pt idx="7913">
                  <c:v>45621.708333333336</c:v>
                </c:pt>
                <c:pt idx="7914">
                  <c:v>45621.75</c:v>
                </c:pt>
                <c:pt idx="7915">
                  <c:v>45621.791666666664</c:v>
                </c:pt>
                <c:pt idx="7916">
                  <c:v>45621.833333333336</c:v>
                </c:pt>
                <c:pt idx="7917">
                  <c:v>45621.875</c:v>
                </c:pt>
                <c:pt idx="7918">
                  <c:v>45621.916666666664</c:v>
                </c:pt>
                <c:pt idx="7919">
                  <c:v>45621.958333333336</c:v>
                </c:pt>
                <c:pt idx="7920">
                  <c:v>45622</c:v>
                </c:pt>
                <c:pt idx="7921">
                  <c:v>45622.041666666664</c:v>
                </c:pt>
                <c:pt idx="7922">
                  <c:v>45622.083333333336</c:v>
                </c:pt>
                <c:pt idx="7923">
                  <c:v>45622.125</c:v>
                </c:pt>
                <c:pt idx="7924">
                  <c:v>45622.166666666664</c:v>
                </c:pt>
                <c:pt idx="7925">
                  <c:v>45622.208333333336</c:v>
                </c:pt>
                <c:pt idx="7926">
                  <c:v>45622.25</c:v>
                </c:pt>
                <c:pt idx="7927">
                  <c:v>45622.291666666664</c:v>
                </c:pt>
                <c:pt idx="7928">
                  <c:v>45622.333333333336</c:v>
                </c:pt>
                <c:pt idx="7929">
                  <c:v>45622.375</c:v>
                </c:pt>
                <c:pt idx="7930">
                  <c:v>45622.416666666664</c:v>
                </c:pt>
                <c:pt idx="7931">
                  <c:v>45622.458333333336</c:v>
                </c:pt>
                <c:pt idx="7932">
                  <c:v>45622.5</c:v>
                </c:pt>
                <c:pt idx="7933">
                  <c:v>45622.541666666664</c:v>
                </c:pt>
                <c:pt idx="7934">
                  <c:v>45622.583333333336</c:v>
                </c:pt>
                <c:pt idx="7935">
                  <c:v>45622.625</c:v>
                </c:pt>
                <c:pt idx="7936">
                  <c:v>45622.666666666664</c:v>
                </c:pt>
                <c:pt idx="7937">
                  <c:v>45622.708333333336</c:v>
                </c:pt>
                <c:pt idx="7938">
                  <c:v>45622.75</c:v>
                </c:pt>
                <c:pt idx="7939">
                  <c:v>45622.791666666664</c:v>
                </c:pt>
                <c:pt idx="7940">
                  <c:v>45622.833333333336</c:v>
                </c:pt>
                <c:pt idx="7941">
                  <c:v>45622.875</c:v>
                </c:pt>
                <c:pt idx="7942">
                  <c:v>45622.916666666664</c:v>
                </c:pt>
                <c:pt idx="7943">
                  <c:v>45622.958333333336</c:v>
                </c:pt>
                <c:pt idx="7944">
                  <c:v>45623</c:v>
                </c:pt>
                <c:pt idx="7945">
                  <c:v>45623.041666666664</c:v>
                </c:pt>
                <c:pt idx="7946">
                  <c:v>45623.083333333336</c:v>
                </c:pt>
                <c:pt idx="7947">
                  <c:v>45623.125</c:v>
                </c:pt>
                <c:pt idx="7948">
                  <c:v>45623.166666666664</c:v>
                </c:pt>
                <c:pt idx="7949">
                  <c:v>45623.208333333336</c:v>
                </c:pt>
                <c:pt idx="7950">
                  <c:v>45623.25</c:v>
                </c:pt>
                <c:pt idx="7951">
                  <c:v>45623.291666666664</c:v>
                </c:pt>
                <c:pt idx="7952">
                  <c:v>45623.333333333336</c:v>
                </c:pt>
                <c:pt idx="7953">
                  <c:v>45623.375</c:v>
                </c:pt>
                <c:pt idx="7954">
                  <c:v>45623.416666666664</c:v>
                </c:pt>
                <c:pt idx="7955">
                  <c:v>45623.458333333336</c:v>
                </c:pt>
                <c:pt idx="7956">
                  <c:v>45623.5</c:v>
                </c:pt>
                <c:pt idx="7957">
                  <c:v>45623.541666666664</c:v>
                </c:pt>
                <c:pt idx="7958">
                  <c:v>45623.583333333336</c:v>
                </c:pt>
                <c:pt idx="7959">
                  <c:v>45623.625</c:v>
                </c:pt>
                <c:pt idx="7960">
                  <c:v>45623.666666666664</c:v>
                </c:pt>
                <c:pt idx="7961">
                  <c:v>45623.708333333336</c:v>
                </c:pt>
                <c:pt idx="7962">
                  <c:v>45623.75</c:v>
                </c:pt>
                <c:pt idx="7963">
                  <c:v>45623.791666666664</c:v>
                </c:pt>
                <c:pt idx="7964">
                  <c:v>45623.833333333336</c:v>
                </c:pt>
                <c:pt idx="7965">
                  <c:v>45623.875</c:v>
                </c:pt>
                <c:pt idx="7966">
                  <c:v>45623.916666666664</c:v>
                </c:pt>
                <c:pt idx="7967">
                  <c:v>45623.958333333336</c:v>
                </c:pt>
                <c:pt idx="7968">
                  <c:v>45624</c:v>
                </c:pt>
                <c:pt idx="7969">
                  <c:v>45624.041666666664</c:v>
                </c:pt>
                <c:pt idx="7970">
                  <c:v>45624.083333333336</c:v>
                </c:pt>
                <c:pt idx="7971">
                  <c:v>45624.125</c:v>
                </c:pt>
                <c:pt idx="7972">
                  <c:v>45624.166666666664</c:v>
                </c:pt>
                <c:pt idx="7973">
                  <c:v>45624.208333333336</c:v>
                </c:pt>
                <c:pt idx="7974">
                  <c:v>45624.25</c:v>
                </c:pt>
                <c:pt idx="7975">
                  <c:v>45624.291666666664</c:v>
                </c:pt>
                <c:pt idx="7976">
                  <c:v>45624.333333333336</c:v>
                </c:pt>
                <c:pt idx="7977">
                  <c:v>45624.375</c:v>
                </c:pt>
                <c:pt idx="7978">
                  <c:v>45624.416666666664</c:v>
                </c:pt>
                <c:pt idx="7979">
                  <c:v>45624.458333333336</c:v>
                </c:pt>
                <c:pt idx="7980">
                  <c:v>45624.5</c:v>
                </c:pt>
                <c:pt idx="7981">
                  <c:v>45624.541666666664</c:v>
                </c:pt>
                <c:pt idx="7982">
                  <c:v>45624.583333333336</c:v>
                </c:pt>
                <c:pt idx="7983">
                  <c:v>45624.625</c:v>
                </c:pt>
                <c:pt idx="7984">
                  <c:v>45624.666666666664</c:v>
                </c:pt>
                <c:pt idx="7985">
                  <c:v>45624.708333333336</c:v>
                </c:pt>
                <c:pt idx="7986">
                  <c:v>45624.75</c:v>
                </c:pt>
                <c:pt idx="7987">
                  <c:v>45624.791666666664</c:v>
                </c:pt>
                <c:pt idx="7988">
                  <c:v>45624.833333333336</c:v>
                </c:pt>
                <c:pt idx="7989">
                  <c:v>45624.875</c:v>
                </c:pt>
                <c:pt idx="7990">
                  <c:v>45624.916666666664</c:v>
                </c:pt>
                <c:pt idx="7991">
                  <c:v>45624.958333333336</c:v>
                </c:pt>
                <c:pt idx="7992">
                  <c:v>45625</c:v>
                </c:pt>
                <c:pt idx="7993">
                  <c:v>45625.041666666664</c:v>
                </c:pt>
                <c:pt idx="7994">
                  <c:v>45625.083333333336</c:v>
                </c:pt>
                <c:pt idx="7995">
                  <c:v>45625.125</c:v>
                </c:pt>
                <c:pt idx="7996">
                  <c:v>45625.166666666664</c:v>
                </c:pt>
                <c:pt idx="7997">
                  <c:v>45625.208333333336</c:v>
                </c:pt>
                <c:pt idx="7998">
                  <c:v>45625.25</c:v>
                </c:pt>
                <c:pt idx="7999">
                  <c:v>45625.291666666664</c:v>
                </c:pt>
                <c:pt idx="8000">
                  <c:v>45625.333333333336</c:v>
                </c:pt>
                <c:pt idx="8001">
                  <c:v>45625.375</c:v>
                </c:pt>
                <c:pt idx="8002">
                  <c:v>45625.416666666664</c:v>
                </c:pt>
                <c:pt idx="8003">
                  <c:v>45625.458333333336</c:v>
                </c:pt>
                <c:pt idx="8004">
                  <c:v>45625.5</c:v>
                </c:pt>
                <c:pt idx="8005">
                  <c:v>45625.541666666664</c:v>
                </c:pt>
                <c:pt idx="8006">
                  <c:v>45625.583333333336</c:v>
                </c:pt>
                <c:pt idx="8007">
                  <c:v>45625.625</c:v>
                </c:pt>
                <c:pt idx="8008">
                  <c:v>45625.666666666664</c:v>
                </c:pt>
                <c:pt idx="8009">
                  <c:v>45625.708333333336</c:v>
                </c:pt>
                <c:pt idx="8010">
                  <c:v>45625.75</c:v>
                </c:pt>
                <c:pt idx="8011">
                  <c:v>45625.791666666664</c:v>
                </c:pt>
                <c:pt idx="8012">
                  <c:v>45625.833333333336</c:v>
                </c:pt>
                <c:pt idx="8013">
                  <c:v>45625.875</c:v>
                </c:pt>
                <c:pt idx="8014">
                  <c:v>45625.916666666664</c:v>
                </c:pt>
                <c:pt idx="8015">
                  <c:v>45625.958333333336</c:v>
                </c:pt>
                <c:pt idx="8016">
                  <c:v>45626</c:v>
                </c:pt>
                <c:pt idx="8017">
                  <c:v>45626.041666666664</c:v>
                </c:pt>
                <c:pt idx="8018">
                  <c:v>45626.083333333336</c:v>
                </c:pt>
                <c:pt idx="8019">
                  <c:v>45626.125</c:v>
                </c:pt>
                <c:pt idx="8020">
                  <c:v>45626.166666666664</c:v>
                </c:pt>
                <c:pt idx="8021">
                  <c:v>45626.208333333336</c:v>
                </c:pt>
                <c:pt idx="8022">
                  <c:v>45626.25</c:v>
                </c:pt>
                <c:pt idx="8023">
                  <c:v>45626.291666666664</c:v>
                </c:pt>
                <c:pt idx="8024">
                  <c:v>45626.333333333336</c:v>
                </c:pt>
                <c:pt idx="8025">
                  <c:v>45626.375</c:v>
                </c:pt>
                <c:pt idx="8026">
                  <c:v>45626.416666666664</c:v>
                </c:pt>
                <c:pt idx="8027">
                  <c:v>45626.458333333336</c:v>
                </c:pt>
                <c:pt idx="8028">
                  <c:v>45626.5</c:v>
                </c:pt>
                <c:pt idx="8029">
                  <c:v>45626.541666666664</c:v>
                </c:pt>
                <c:pt idx="8030">
                  <c:v>45626.583333333336</c:v>
                </c:pt>
                <c:pt idx="8031">
                  <c:v>45626.625</c:v>
                </c:pt>
                <c:pt idx="8032">
                  <c:v>45626.666666666664</c:v>
                </c:pt>
                <c:pt idx="8033">
                  <c:v>45626.708333333336</c:v>
                </c:pt>
                <c:pt idx="8034">
                  <c:v>45626.75</c:v>
                </c:pt>
                <c:pt idx="8035">
                  <c:v>45626.791666666664</c:v>
                </c:pt>
                <c:pt idx="8036">
                  <c:v>45626.833333333336</c:v>
                </c:pt>
                <c:pt idx="8037">
                  <c:v>45626.875</c:v>
                </c:pt>
                <c:pt idx="8038">
                  <c:v>45626.916666666664</c:v>
                </c:pt>
                <c:pt idx="8039">
                  <c:v>45626.958333333336</c:v>
                </c:pt>
                <c:pt idx="8040">
                  <c:v>45627</c:v>
                </c:pt>
                <c:pt idx="8041">
                  <c:v>45627.041666666664</c:v>
                </c:pt>
                <c:pt idx="8042">
                  <c:v>45627.083333333336</c:v>
                </c:pt>
                <c:pt idx="8043">
                  <c:v>45627.125</c:v>
                </c:pt>
                <c:pt idx="8044">
                  <c:v>45627.166666666664</c:v>
                </c:pt>
                <c:pt idx="8045">
                  <c:v>45627.208333333336</c:v>
                </c:pt>
                <c:pt idx="8046">
                  <c:v>45627.25</c:v>
                </c:pt>
                <c:pt idx="8047">
                  <c:v>45627.291666666664</c:v>
                </c:pt>
                <c:pt idx="8048">
                  <c:v>45627.333333333336</c:v>
                </c:pt>
                <c:pt idx="8049">
                  <c:v>45627.375</c:v>
                </c:pt>
                <c:pt idx="8050">
                  <c:v>45627.416666666664</c:v>
                </c:pt>
                <c:pt idx="8051">
                  <c:v>45627.458333333336</c:v>
                </c:pt>
                <c:pt idx="8052">
                  <c:v>45627.5</c:v>
                </c:pt>
                <c:pt idx="8053">
                  <c:v>45627.541666666664</c:v>
                </c:pt>
                <c:pt idx="8054">
                  <c:v>45627.583333333336</c:v>
                </c:pt>
                <c:pt idx="8055">
                  <c:v>45627.625</c:v>
                </c:pt>
                <c:pt idx="8056">
                  <c:v>45627.666666666664</c:v>
                </c:pt>
                <c:pt idx="8057">
                  <c:v>45627.708333333336</c:v>
                </c:pt>
                <c:pt idx="8058">
                  <c:v>45627.75</c:v>
                </c:pt>
                <c:pt idx="8059">
                  <c:v>45627.791666666664</c:v>
                </c:pt>
                <c:pt idx="8060">
                  <c:v>45627.833333333336</c:v>
                </c:pt>
                <c:pt idx="8061">
                  <c:v>45627.875</c:v>
                </c:pt>
                <c:pt idx="8062">
                  <c:v>45627.916666666664</c:v>
                </c:pt>
                <c:pt idx="8063">
                  <c:v>45627.958333333336</c:v>
                </c:pt>
                <c:pt idx="8064">
                  <c:v>45628</c:v>
                </c:pt>
                <c:pt idx="8065">
                  <c:v>45628.041666666664</c:v>
                </c:pt>
                <c:pt idx="8066">
                  <c:v>45628.083333333336</c:v>
                </c:pt>
                <c:pt idx="8067">
                  <c:v>45628.125</c:v>
                </c:pt>
                <c:pt idx="8068">
                  <c:v>45628.166666666664</c:v>
                </c:pt>
                <c:pt idx="8069">
                  <c:v>45628.208333333336</c:v>
                </c:pt>
                <c:pt idx="8070">
                  <c:v>45628.25</c:v>
                </c:pt>
                <c:pt idx="8071">
                  <c:v>45628.291666666664</c:v>
                </c:pt>
                <c:pt idx="8072">
                  <c:v>45628.333333333336</c:v>
                </c:pt>
                <c:pt idx="8073">
                  <c:v>45628.375</c:v>
                </c:pt>
                <c:pt idx="8074">
                  <c:v>45628.416666666664</c:v>
                </c:pt>
                <c:pt idx="8075">
                  <c:v>45628.458333333336</c:v>
                </c:pt>
                <c:pt idx="8076">
                  <c:v>45628.5</c:v>
                </c:pt>
                <c:pt idx="8077">
                  <c:v>45628.541666666664</c:v>
                </c:pt>
                <c:pt idx="8078">
                  <c:v>45628.583333333336</c:v>
                </c:pt>
                <c:pt idx="8079">
                  <c:v>45628.625</c:v>
                </c:pt>
                <c:pt idx="8080">
                  <c:v>45628.666666666664</c:v>
                </c:pt>
                <c:pt idx="8081">
                  <c:v>45628.708333333336</c:v>
                </c:pt>
                <c:pt idx="8082">
                  <c:v>45628.75</c:v>
                </c:pt>
                <c:pt idx="8083">
                  <c:v>45628.791666666664</c:v>
                </c:pt>
                <c:pt idx="8084">
                  <c:v>45628.833333333336</c:v>
                </c:pt>
                <c:pt idx="8085">
                  <c:v>45628.875</c:v>
                </c:pt>
                <c:pt idx="8086">
                  <c:v>45628.916666666664</c:v>
                </c:pt>
                <c:pt idx="8087">
                  <c:v>45628.958333333336</c:v>
                </c:pt>
                <c:pt idx="8088">
                  <c:v>45629</c:v>
                </c:pt>
                <c:pt idx="8089">
                  <c:v>45629.041666666664</c:v>
                </c:pt>
                <c:pt idx="8090">
                  <c:v>45629.083333333336</c:v>
                </c:pt>
                <c:pt idx="8091">
                  <c:v>45629.125</c:v>
                </c:pt>
                <c:pt idx="8092">
                  <c:v>45629.166666666664</c:v>
                </c:pt>
                <c:pt idx="8093">
                  <c:v>45629.208333333336</c:v>
                </c:pt>
                <c:pt idx="8094">
                  <c:v>45629.25</c:v>
                </c:pt>
                <c:pt idx="8095">
                  <c:v>45629.291666666664</c:v>
                </c:pt>
                <c:pt idx="8096">
                  <c:v>45629.333333333336</c:v>
                </c:pt>
                <c:pt idx="8097">
                  <c:v>45629.375</c:v>
                </c:pt>
                <c:pt idx="8098">
                  <c:v>45629.416666666664</c:v>
                </c:pt>
                <c:pt idx="8099">
                  <c:v>45629.458333333336</c:v>
                </c:pt>
                <c:pt idx="8100">
                  <c:v>45629.5</c:v>
                </c:pt>
                <c:pt idx="8101">
                  <c:v>45629.541666666664</c:v>
                </c:pt>
                <c:pt idx="8102">
                  <c:v>45629.583333333336</c:v>
                </c:pt>
                <c:pt idx="8103">
                  <c:v>45629.625</c:v>
                </c:pt>
                <c:pt idx="8104">
                  <c:v>45629.666666666664</c:v>
                </c:pt>
                <c:pt idx="8105">
                  <c:v>45629.708333333336</c:v>
                </c:pt>
                <c:pt idx="8106">
                  <c:v>45629.75</c:v>
                </c:pt>
                <c:pt idx="8107">
                  <c:v>45629.791666666664</c:v>
                </c:pt>
                <c:pt idx="8108">
                  <c:v>45629.833333333336</c:v>
                </c:pt>
                <c:pt idx="8109">
                  <c:v>45629.875</c:v>
                </c:pt>
                <c:pt idx="8110">
                  <c:v>45629.916666666664</c:v>
                </c:pt>
                <c:pt idx="8111">
                  <c:v>45629.958333333336</c:v>
                </c:pt>
                <c:pt idx="8112">
                  <c:v>45630</c:v>
                </c:pt>
                <c:pt idx="8113">
                  <c:v>45630.041666666664</c:v>
                </c:pt>
                <c:pt idx="8114">
                  <c:v>45630.083333333336</c:v>
                </c:pt>
                <c:pt idx="8115">
                  <c:v>45630.125</c:v>
                </c:pt>
                <c:pt idx="8116">
                  <c:v>45630.166666666664</c:v>
                </c:pt>
                <c:pt idx="8117">
                  <c:v>45630.208333333336</c:v>
                </c:pt>
                <c:pt idx="8118">
                  <c:v>45630.25</c:v>
                </c:pt>
                <c:pt idx="8119">
                  <c:v>45630.291666666664</c:v>
                </c:pt>
                <c:pt idx="8120">
                  <c:v>45630.333333333336</c:v>
                </c:pt>
                <c:pt idx="8121">
                  <c:v>45630.375</c:v>
                </c:pt>
                <c:pt idx="8122">
                  <c:v>45630.416666666664</c:v>
                </c:pt>
                <c:pt idx="8123">
                  <c:v>45630.458333333336</c:v>
                </c:pt>
                <c:pt idx="8124">
                  <c:v>45630.5</c:v>
                </c:pt>
                <c:pt idx="8125">
                  <c:v>45630.541666666664</c:v>
                </c:pt>
                <c:pt idx="8126">
                  <c:v>45630.583333333336</c:v>
                </c:pt>
                <c:pt idx="8127">
                  <c:v>45630.625</c:v>
                </c:pt>
                <c:pt idx="8128">
                  <c:v>45630.666666666664</c:v>
                </c:pt>
                <c:pt idx="8129">
                  <c:v>45630.708333333336</c:v>
                </c:pt>
                <c:pt idx="8130">
                  <c:v>45630.75</c:v>
                </c:pt>
                <c:pt idx="8131">
                  <c:v>45630.791666666664</c:v>
                </c:pt>
                <c:pt idx="8132">
                  <c:v>45630.833333333336</c:v>
                </c:pt>
                <c:pt idx="8133">
                  <c:v>45630.875</c:v>
                </c:pt>
                <c:pt idx="8134">
                  <c:v>45630.916666666664</c:v>
                </c:pt>
                <c:pt idx="8135">
                  <c:v>45630.958333333336</c:v>
                </c:pt>
                <c:pt idx="8136">
                  <c:v>45631</c:v>
                </c:pt>
                <c:pt idx="8137">
                  <c:v>45631.041666666664</c:v>
                </c:pt>
                <c:pt idx="8138">
                  <c:v>45631.083333333336</c:v>
                </c:pt>
                <c:pt idx="8139">
                  <c:v>45631.125</c:v>
                </c:pt>
                <c:pt idx="8140">
                  <c:v>45631.166666666664</c:v>
                </c:pt>
                <c:pt idx="8141">
                  <c:v>45631.208333333336</c:v>
                </c:pt>
                <c:pt idx="8142">
                  <c:v>45631.25</c:v>
                </c:pt>
                <c:pt idx="8143">
                  <c:v>45631.291666666664</c:v>
                </c:pt>
                <c:pt idx="8144">
                  <c:v>45631.333333333336</c:v>
                </c:pt>
                <c:pt idx="8145">
                  <c:v>45631.375</c:v>
                </c:pt>
                <c:pt idx="8146">
                  <c:v>45631.416666666664</c:v>
                </c:pt>
                <c:pt idx="8147">
                  <c:v>45631.458333333336</c:v>
                </c:pt>
                <c:pt idx="8148">
                  <c:v>45631.5</c:v>
                </c:pt>
                <c:pt idx="8149">
                  <c:v>45631.541666666664</c:v>
                </c:pt>
                <c:pt idx="8150">
                  <c:v>45631.583333333336</c:v>
                </c:pt>
                <c:pt idx="8151">
                  <c:v>45631.625</c:v>
                </c:pt>
                <c:pt idx="8152">
                  <c:v>45631.666666666664</c:v>
                </c:pt>
                <c:pt idx="8153">
                  <c:v>45631.708333333336</c:v>
                </c:pt>
                <c:pt idx="8154">
                  <c:v>45631.75</c:v>
                </c:pt>
                <c:pt idx="8155">
                  <c:v>45631.791666666664</c:v>
                </c:pt>
                <c:pt idx="8156">
                  <c:v>45631.833333333336</c:v>
                </c:pt>
                <c:pt idx="8157">
                  <c:v>45631.875</c:v>
                </c:pt>
                <c:pt idx="8158">
                  <c:v>45631.916666666664</c:v>
                </c:pt>
                <c:pt idx="8159">
                  <c:v>45631.958333333336</c:v>
                </c:pt>
                <c:pt idx="8160">
                  <c:v>45632</c:v>
                </c:pt>
                <c:pt idx="8161">
                  <c:v>45632.041666666664</c:v>
                </c:pt>
                <c:pt idx="8162">
                  <c:v>45632.083333333336</c:v>
                </c:pt>
                <c:pt idx="8163">
                  <c:v>45632.125</c:v>
                </c:pt>
                <c:pt idx="8164">
                  <c:v>45632.166666666664</c:v>
                </c:pt>
                <c:pt idx="8165">
                  <c:v>45632.208333333336</c:v>
                </c:pt>
                <c:pt idx="8166">
                  <c:v>45632.25</c:v>
                </c:pt>
                <c:pt idx="8167">
                  <c:v>45632.291666666664</c:v>
                </c:pt>
                <c:pt idx="8168">
                  <c:v>45632.333333333336</c:v>
                </c:pt>
                <c:pt idx="8169">
                  <c:v>45632.375</c:v>
                </c:pt>
                <c:pt idx="8170">
                  <c:v>45632.416666666664</c:v>
                </c:pt>
                <c:pt idx="8171">
                  <c:v>45632.458333333336</c:v>
                </c:pt>
                <c:pt idx="8172">
                  <c:v>45632.5</c:v>
                </c:pt>
                <c:pt idx="8173">
                  <c:v>45632.541666666664</c:v>
                </c:pt>
                <c:pt idx="8174">
                  <c:v>45632.583333333336</c:v>
                </c:pt>
                <c:pt idx="8175">
                  <c:v>45632.625</c:v>
                </c:pt>
                <c:pt idx="8176">
                  <c:v>45632.666666666664</c:v>
                </c:pt>
                <c:pt idx="8177">
                  <c:v>45632.708333333336</c:v>
                </c:pt>
                <c:pt idx="8178">
                  <c:v>45632.75</c:v>
                </c:pt>
                <c:pt idx="8179">
                  <c:v>45632.791666666664</c:v>
                </c:pt>
                <c:pt idx="8180">
                  <c:v>45632.833333333336</c:v>
                </c:pt>
                <c:pt idx="8181">
                  <c:v>45632.875</c:v>
                </c:pt>
                <c:pt idx="8182">
                  <c:v>45632.916666666664</c:v>
                </c:pt>
                <c:pt idx="8183">
                  <c:v>45632.958333333336</c:v>
                </c:pt>
                <c:pt idx="8184">
                  <c:v>45633</c:v>
                </c:pt>
                <c:pt idx="8185">
                  <c:v>45633.041666666664</c:v>
                </c:pt>
                <c:pt idx="8186">
                  <c:v>45633.083333333336</c:v>
                </c:pt>
                <c:pt idx="8187">
                  <c:v>45633.125</c:v>
                </c:pt>
                <c:pt idx="8188">
                  <c:v>45633.166666666664</c:v>
                </c:pt>
                <c:pt idx="8189">
                  <c:v>45633.208333333336</c:v>
                </c:pt>
                <c:pt idx="8190">
                  <c:v>45633.25</c:v>
                </c:pt>
                <c:pt idx="8191">
                  <c:v>45633.291666666664</c:v>
                </c:pt>
                <c:pt idx="8192">
                  <c:v>45633.333333333336</c:v>
                </c:pt>
                <c:pt idx="8193">
                  <c:v>45633.375</c:v>
                </c:pt>
                <c:pt idx="8194">
                  <c:v>45633.416666666664</c:v>
                </c:pt>
                <c:pt idx="8195">
                  <c:v>45633.458333333336</c:v>
                </c:pt>
                <c:pt idx="8196">
                  <c:v>45633.5</c:v>
                </c:pt>
                <c:pt idx="8197">
                  <c:v>45633.541666666664</c:v>
                </c:pt>
                <c:pt idx="8198">
                  <c:v>45633.583333333336</c:v>
                </c:pt>
                <c:pt idx="8199">
                  <c:v>45633.625</c:v>
                </c:pt>
                <c:pt idx="8200">
                  <c:v>45633.666666666664</c:v>
                </c:pt>
                <c:pt idx="8201">
                  <c:v>45633.708333333336</c:v>
                </c:pt>
                <c:pt idx="8202">
                  <c:v>45633.75</c:v>
                </c:pt>
                <c:pt idx="8203">
                  <c:v>45633.791666666664</c:v>
                </c:pt>
                <c:pt idx="8204">
                  <c:v>45633.833333333336</c:v>
                </c:pt>
                <c:pt idx="8205">
                  <c:v>45633.875</c:v>
                </c:pt>
                <c:pt idx="8206">
                  <c:v>45633.916666666664</c:v>
                </c:pt>
                <c:pt idx="8207">
                  <c:v>45633.958333333336</c:v>
                </c:pt>
                <c:pt idx="8208">
                  <c:v>45634</c:v>
                </c:pt>
                <c:pt idx="8209">
                  <c:v>45634.041666666664</c:v>
                </c:pt>
                <c:pt idx="8210">
                  <c:v>45634.083333333336</c:v>
                </c:pt>
                <c:pt idx="8211">
                  <c:v>45634.125</c:v>
                </c:pt>
                <c:pt idx="8212">
                  <c:v>45634.166666666664</c:v>
                </c:pt>
                <c:pt idx="8213">
                  <c:v>45634.208333333336</c:v>
                </c:pt>
                <c:pt idx="8214">
                  <c:v>45634.25</c:v>
                </c:pt>
                <c:pt idx="8215">
                  <c:v>45634.291666666664</c:v>
                </c:pt>
                <c:pt idx="8216">
                  <c:v>45634.333333333336</c:v>
                </c:pt>
                <c:pt idx="8217">
                  <c:v>45634.375</c:v>
                </c:pt>
                <c:pt idx="8218">
                  <c:v>45634.416666666664</c:v>
                </c:pt>
                <c:pt idx="8219">
                  <c:v>45634.458333333336</c:v>
                </c:pt>
                <c:pt idx="8220">
                  <c:v>45634.5</c:v>
                </c:pt>
                <c:pt idx="8221">
                  <c:v>45634.541666666664</c:v>
                </c:pt>
                <c:pt idx="8222">
                  <c:v>45634.583333333336</c:v>
                </c:pt>
                <c:pt idx="8223">
                  <c:v>45634.625</c:v>
                </c:pt>
                <c:pt idx="8224">
                  <c:v>45634.666666666664</c:v>
                </c:pt>
                <c:pt idx="8225">
                  <c:v>45634.708333333336</c:v>
                </c:pt>
                <c:pt idx="8226">
                  <c:v>45634.75</c:v>
                </c:pt>
                <c:pt idx="8227">
                  <c:v>45634.791666666664</c:v>
                </c:pt>
                <c:pt idx="8228">
                  <c:v>45634.833333333336</c:v>
                </c:pt>
                <c:pt idx="8229">
                  <c:v>45634.875</c:v>
                </c:pt>
                <c:pt idx="8230">
                  <c:v>45634.916666666664</c:v>
                </c:pt>
                <c:pt idx="8231">
                  <c:v>45634.958333333336</c:v>
                </c:pt>
                <c:pt idx="8232">
                  <c:v>45635</c:v>
                </c:pt>
                <c:pt idx="8233">
                  <c:v>45635.041666666664</c:v>
                </c:pt>
                <c:pt idx="8234">
                  <c:v>45635.083333333336</c:v>
                </c:pt>
                <c:pt idx="8235">
                  <c:v>45635.125</c:v>
                </c:pt>
                <c:pt idx="8236">
                  <c:v>45635.166666666664</c:v>
                </c:pt>
                <c:pt idx="8237">
                  <c:v>45635.208333333336</c:v>
                </c:pt>
                <c:pt idx="8238">
                  <c:v>45635.25</c:v>
                </c:pt>
                <c:pt idx="8239">
                  <c:v>45635.291666666664</c:v>
                </c:pt>
                <c:pt idx="8240">
                  <c:v>45635.333333333336</c:v>
                </c:pt>
                <c:pt idx="8241">
                  <c:v>45635.375</c:v>
                </c:pt>
                <c:pt idx="8242">
                  <c:v>45635.416666666664</c:v>
                </c:pt>
                <c:pt idx="8243">
                  <c:v>45635.458333333336</c:v>
                </c:pt>
                <c:pt idx="8244">
                  <c:v>45635.5</c:v>
                </c:pt>
                <c:pt idx="8245">
                  <c:v>45635.541666666664</c:v>
                </c:pt>
                <c:pt idx="8246">
                  <c:v>45635.583333333336</c:v>
                </c:pt>
                <c:pt idx="8247">
                  <c:v>45635.625</c:v>
                </c:pt>
                <c:pt idx="8248">
                  <c:v>45635.666666666664</c:v>
                </c:pt>
                <c:pt idx="8249">
                  <c:v>45635.708333333336</c:v>
                </c:pt>
                <c:pt idx="8250">
                  <c:v>45635.75</c:v>
                </c:pt>
                <c:pt idx="8251">
                  <c:v>45635.791666666664</c:v>
                </c:pt>
                <c:pt idx="8252">
                  <c:v>45635.833333333336</c:v>
                </c:pt>
                <c:pt idx="8253">
                  <c:v>45635.875</c:v>
                </c:pt>
                <c:pt idx="8254">
                  <c:v>45635.916666666664</c:v>
                </c:pt>
                <c:pt idx="8255">
                  <c:v>45635.958333333336</c:v>
                </c:pt>
                <c:pt idx="8256">
                  <c:v>45636</c:v>
                </c:pt>
                <c:pt idx="8257">
                  <c:v>45636.041666666664</c:v>
                </c:pt>
                <c:pt idx="8258">
                  <c:v>45636.083333333336</c:v>
                </c:pt>
                <c:pt idx="8259">
                  <c:v>45636.125</c:v>
                </c:pt>
                <c:pt idx="8260">
                  <c:v>45636.166666666664</c:v>
                </c:pt>
                <c:pt idx="8261">
                  <c:v>45636.208333333336</c:v>
                </c:pt>
                <c:pt idx="8262">
                  <c:v>45636.25</c:v>
                </c:pt>
                <c:pt idx="8263">
                  <c:v>45636.291666666664</c:v>
                </c:pt>
                <c:pt idx="8264">
                  <c:v>45636.333333333336</c:v>
                </c:pt>
                <c:pt idx="8265">
                  <c:v>45636.375</c:v>
                </c:pt>
                <c:pt idx="8266">
                  <c:v>45636.416666666664</c:v>
                </c:pt>
                <c:pt idx="8267">
                  <c:v>45636.458333333336</c:v>
                </c:pt>
                <c:pt idx="8268">
                  <c:v>45636.5</c:v>
                </c:pt>
                <c:pt idx="8269">
                  <c:v>45636.541666666664</c:v>
                </c:pt>
                <c:pt idx="8270">
                  <c:v>45636.583333333336</c:v>
                </c:pt>
                <c:pt idx="8271">
                  <c:v>45636.625</c:v>
                </c:pt>
                <c:pt idx="8272">
                  <c:v>45636.666666666664</c:v>
                </c:pt>
                <c:pt idx="8273">
                  <c:v>45636.708333333336</c:v>
                </c:pt>
                <c:pt idx="8274">
                  <c:v>45636.75</c:v>
                </c:pt>
                <c:pt idx="8275">
                  <c:v>45636.791666666664</c:v>
                </c:pt>
                <c:pt idx="8276">
                  <c:v>45636.833333333336</c:v>
                </c:pt>
                <c:pt idx="8277">
                  <c:v>45636.875</c:v>
                </c:pt>
                <c:pt idx="8278">
                  <c:v>45636.916666666664</c:v>
                </c:pt>
                <c:pt idx="8279">
                  <c:v>45636.958333333336</c:v>
                </c:pt>
                <c:pt idx="8280">
                  <c:v>45637</c:v>
                </c:pt>
                <c:pt idx="8281">
                  <c:v>45637.041666666664</c:v>
                </c:pt>
                <c:pt idx="8282">
                  <c:v>45637.083333333336</c:v>
                </c:pt>
                <c:pt idx="8283">
                  <c:v>45637.125</c:v>
                </c:pt>
                <c:pt idx="8284">
                  <c:v>45637.166666666664</c:v>
                </c:pt>
                <c:pt idx="8285">
                  <c:v>45637.208333333336</c:v>
                </c:pt>
                <c:pt idx="8286">
                  <c:v>45637.25</c:v>
                </c:pt>
                <c:pt idx="8287">
                  <c:v>45637.291666666664</c:v>
                </c:pt>
                <c:pt idx="8288">
                  <c:v>45637.333333333336</c:v>
                </c:pt>
                <c:pt idx="8289">
                  <c:v>45637.375</c:v>
                </c:pt>
                <c:pt idx="8290">
                  <c:v>45637.416666666664</c:v>
                </c:pt>
                <c:pt idx="8291">
                  <c:v>45637.458333333336</c:v>
                </c:pt>
                <c:pt idx="8292">
                  <c:v>45637.5</c:v>
                </c:pt>
                <c:pt idx="8293">
                  <c:v>45637.541666666664</c:v>
                </c:pt>
                <c:pt idx="8294">
                  <c:v>45637.583333333336</c:v>
                </c:pt>
                <c:pt idx="8295">
                  <c:v>45637.625</c:v>
                </c:pt>
                <c:pt idx="8296">
                  <c:v>45637.666666666664</c:v>
                </c:pt>
                <c:pt idx="8297">
                  <c:v>45637.708333333336</c:v>
                </c:pt>
                <c:pt idx="8298">
                  <c:v>45637.75</c:v>
                </c:pt>
                <c:pt idx="8299">
                  <c:v>45637.791666666664</c:v>
                </c:pt>
                <c:pt idx="8300">
                  <c:v>45637.833333333336</c:v>
                </c:pt>
                <c:pt idx="8301">
                  <c:v>45637.875</c:v>
                </c:pt>
                <c:pt idx="8302">
                  <c:v>45637.916666666664</c:v>
                </c:pt>
                <c:pt idx="8303">
                  <c:v>45637.958333333336</c:v>
                </c:pt>
                <c:pt idx="8304">
                  <c:v>45638</c:v>
                </c:pt>
                <c:pt idx="8305">
                  <c:v>45638.041666666664</c:v>
                </c:pt>
                <c:pt idx="8306">
                  <c:v>45638.083333333336</c:v>
                </c:pt>
                <c:pt idx="8307">
                  <c:v>45638.125</c:v>
                </c:pt>
                <c:pt idx="8308">
                  <c:v>45638.166666666664</c:v>
                </c:pt>
                <c:pt idx="8309">
                  <c:v>45638.208333333336</c:v>
                </c:pt>
                <c:pt idx="8310">
                  <c:v>45638.25</c:v>
                </c:pt>
                <c:pt idx="8311">
                  <c:v>45638.291666666664</c:v>
                </c:pt>
                <c:pt idx="8312">
                  <c:v>45638.333333333336</c:v>
                </c:pt>
                <c:pt idx="8313">
                  <c:v>45638.375</c:v>
                </c:pt>
                <c:pt idx="8314">
                  <c:v>45638.416666666664</c:v>
                </c:pt>
                <c:pt idx="8315">
                  <c:v>45638.458333333336</c:v>
                </c:pt>
                <c:pt idx="8316">
                  <c:v>45638.5</c:v>
                </c:pt>
                <c:pt idx="8317">
                  <c:v>45638.541666666664</c:v>
                </c:pt>
                <c:pt idx="8318">
                  <c:v>45638.583333333336</c:v>
                </c:pt>
                <c:pt idx="8319">
                  <c:v>45638.625</c:v>
                </c:pt>
                <c:pt idx="8320">
                  <c:v>45638.666666666664</c:v>
                </c:pt>
                <c:pt idx="8321">
                  <c:v>45638.708333333336</c:v>
                </c:pt>
                <c:pt idx="8322">
                  <c:v>45638.75</c:v>
                </c:pt>
                <c:pt idx="8323">
                  <c:v>45638.791666666664</c:v>
                </c:pt>
                <c:pt idx="8324">
                  <c:v>45638.833333333336</c:v>
                </c:pt>
                <c:pt idx="8325">
                  <c:v>45638.875</c:v>
                </c:pt>
                <c:pt idx="8326">
                  <c:v>45638.916666666664</c:v>
                </c:pt>
                <c:pt idx="8327">
                  <c:v>45638.958333333336</c:v>
                </c:pt>
                <c:pt idx="8328">
                  <c:v>45639</c:v>
                </c:pt>
                <c:pt idx="8329">
                  <c:v>45639.041666666664</c:v>
                </c:pt>
                <c:pt idx="8330">
                  <c:v>45639.083333333336</c:v>
                </c:pt>
                <c:pt idx="8331">
                  <c:v>45639.125</c:v>
                </c:pt>
                <c:pt idx="8332">
                  <c:v>45639.166666666664</c:v>
                </c:pt>
                <c:pt idx="8333">
                  <c:v>45639.208333333336</c:v>
                </c:pt>
                <c:pt idx="8334">
                  <c:v>45639.25</c:v>
                </c:pt>
                <c:pt idx="8335">
                  <c:v>45639.291666666664</c:v>
                </c:pt>
                <c:pt idx="8336">
                  <c:v>45639.333333333336</c:v>
                </c:pt>
                <c:pt idx="8337">
                  <c:v>45639.375</c:v>
                </c:pt>
                <c:pt idx="8338">
                  <c:v>45639.416666666664</c:v>
                </c:pt>
                <c:pt idx="8339">
                  <c:v>45639.458333333336</c:v>
                </c:pt>
                <c:pt idx="8340">
                  <c:v>45639.5</c:v>
                </c:pt>
                <c:pt idx="8341">
                  <c:v>45639.541666666664</c:v>
                </c:pt>
                <c:pt idx="8342">
                  <c:v>45639.583333333336</c:v>
                </c:pt>
                <c:pt idx="8343">
                  <c:v>45639.625</c:v>
                </c:pt>
                <c:pt idx="8344">
                  <c:v>45639.666666666664</c:v>
                </c:pt>
                <c:pt idx="8345">
                  <c:v>45639.708333333336</c:v>
                </c:pt>
                <c:pt idx="8346">
                  <c:v>45639.75</c:v>
                </c:pt>
                <c:pt idx="8347">
                  <c:v>45639.791666666664</c:v>
                </c:pt>
                <c:pt idx="8348">
                  <c:v>45639.833333333336</c:v>
                </c:pt>
                <c:pt idx="8349">
                  <c:v>45639.875</c:v>
                </c:pt>
                <c:pt idx="8350">
                  <c:v>45639.916666666664</c:v>
                </c:pt>
                <c:pt idx="8351">
                  <c:v>45639.958333333336</c:v>
                </c:pt>
                <c:pt idx="8352">
                  <c:v>45640</c:v>
                </c:pt>
                <c:pt idx="8353">
                  <c:v>45640.041666666664</c:v>
                </c:pt>
                <c:pt idx="8354">
                  <c:v>45640.083333333336</c:v>
                </c:pt>
                <c:pt idx="8355">
                  <c:v>45640.125</c:v>
                </c:pt>
                <c:pt idx="8356">
                  <c:v>45640.166666666664</c:v>
                </c:pt>
                <c:pt idx="8357">
                  <c:v>45640.208333333336</c:v>
                </c:pt>
                <c:pt idx="8358">
                  <c:v>45640.25</c:v>
                </c:pt>
                <c:pt idx="8359">
                  <c:v>45640.291666666664</c:v>
                </c:pt>
                <c:pt idx="8360">
                  <c:v>45640.333333333336</c:v>
                </c:pt>
                <c:pt idx="8361">
                  <c:v>45640.375</c:v>
                </c:pt>
                <c:pt idx="8362">
                  <c:v>45640.416666666664</c:v>
                </c:pt>
                <c:pt idx="8363">
                  <c:v>45640.458333333336</c:v>
                </c:pt>
                <c:pt idx="8364">
                  <c:v>45640.5</c:v>
                </c:pt>
                <c:pt idx="8365">
                  <c:v>45640.541666666664</c:v>
                </c:pt>
                <c:pt idx="8366">
                  <c:v>45640.583333333336</c:v>
                </c:pt>
                <c:pt idx="8367">
                  <c:v>45640.625</c:v>
                </c:pt>
                <c:pt idx="8368">
                  <c:v>45640.666666666664</c:v>
                </c:pt>
                <c:pt idx="8369">
                  <c:v>45640.708333333336</c:v>
                </c:pt>
                <c:pt idx="8370">
                  <c:v>45640.75</c:v>
                </c:pt>
                <c:pt idx="8371">
                  <c:v>45640.791666666664</c:v>
                </c:pt>
                <c:pt idx="8372">
                  <c:v>45640.833333333336</c:v>
                </c:pt>
                <c:pt idx="8373">
                  <c:v>45640.875</c:v>
                </c:pt>
                <c:pt idx="8374">
                  <c:v>45640.916666666664</c:v>
                </c:pt>
                <c:pt idx="8375">
                  <c:v>45640.958333333336</c:v>
                </c:pt>
                <c:pt idx="8376">
                  <c:v>45641</c:v>
                </c:pt>
                <c:pt idx="8377">
                  <c:v>45641.041666666664</c:v>
                </c:pt>
                <c:pt idx="8378">
                  <c:v>45641.083333333336</c:v>
                </c:pt>
                <c:pt idx="8379">
                  <c:v>45641.125</c:v>
                </c:pt>
                <c:pt idx="8380">
                  <c:v>45641.166666666664</c:v>
                </c:pt>
                <c:pt idx="8381">
                  <c:v>45641.208333333336</c:v>
                </c:pt>
                <c:pt idx="8382">
                  <c:v>45641.25</c:v>
                </c:pt>
                <c:pt idx="8383">
                  <c:v>45641.291666666664</c:v>
                </c:pt>
                <c:pt idx="8384">
                  <c:v>45641.333333333336</c:v>
                </c:pt>
                <c:pt idx="8385">
                  <c:v>45641.375</c:v>
                </c:pt>
                <c:pt idx="8386">
                  <c:v>45641.416666666664</c:v>
                </c:pt>
                <c:pt idx="8387">
                  <c:v>45641.458333333336</c:v>
                </c:pt>
                <c:pt idx="8388">
                  <c:v>45641.5</c:v>
                </c:pt>
                <c:pt idx="8389">
                  <c:v>45641.541666666664</c:v>
                </c:pt>
                <c:pt idx="8390">
                  <c:v>45641.583333333336</c:v>
                </c:pt>
                <c:pt idx="8391">
                  <c:v>45641.625</c:v>
                </c:pt>
                <c:pt idx="8392">
                  <c:v>45641.666666666664</c:v>
                </c:pt>
                <c:pt idx="8393">
                  <c:v>45641.708333333336</c:v>
                </c:pt>
                <c:pt idx="8394">
                  <c:v>45641.75</c:v>
                </c:pt>
                <c:pt idx="8395">
                  <c:v>45641.791666666664</c:v>
                </c:pt>
                <c:pt idx="8396">
                  <c:v>45641.833333333336</c:v>
                </c:pt>
                <c:pt idx="8397">
                  <c:v>45641.875</c:v>
                </c:pt>
                <c:pt idx="8398">
                  <c:v>45641.916666666664</c:v>
                </c:pt>
                <c:pt idx="8399">
                  <c:v>45641.958333333336</c:v>
                </c:pt>
                <c:pt idx="8400">
                  <c:v>45642</c:v>
                </c:pt>
                <c:pt idx="8401">
                  <c:v>45642.041666666664</c:v>
                </c:pt>
                <c:pt idx="8402">
                  <c:v>45642.083333333336</c:v>
                </c:pt>
                <c:pt idx="8403">
                  <c:v>45642.125</c:v>
                </c:pt>
                <c:pt idx="8404">
                  <c:v>45642.166666666664</c:v>
                </c:pt>
                <c:pt idx="8405">
                  <c:v>45642.208333333336</c:v>
                </c:pt>
                <c:pt idx="8406">
                  <c:v>45642.25</c:v>
                </c:pt>
                <c:pt idx="8407">
                  <c:v>45642.291666666664</c:v>
                </c:pt>
                <c:pt idx="8408">
                  <c:v>45642.333333333336</c:v>
                </c:pt>
                <c:pt idx="8409">
                  <c:v>45642.375</c:v>
                </c:pt>
                <c:pt idx="8410">
                  <c:v>45642.416666666664</c:v>
                </c:pt>
                <c:pt idx="8411">
                  <c:v>45642.458333333336</c:v>
                </c:pt>
                <c:pt idx="8412">
                  <c:v>45642.5</c:v>
                </c:pt>
                <c:pt idx="8413">
                  <c:v>45642.541666666664</c:v>
                </c:pt>
                <c:pt idx="8414">
                  <c:v>45642.583333333336</c:v>
                </c:pt>
                <c:pt idx="8415">
                  <c:v>45642.625</c:v>
                </c:pt>
                <c:pt idx="8416">
                  <c:v>45642.666666666664</c:v>
                </c:pt>
                <c:pt idx="8417">
                  <c:v>45642.708333333336</c:v>
                </c:pt>
                <c:pt idx="8418">
                  <c:v>45642.75</c:v>
                </c:pt>
                <c:pt idx="8419">
                  <c:v>45642.791666666664</c:v>
                </c:pt>
                <c:pt idx="8420">
                  <c:v>45642.833333333336</c:v>
                </c:pt>
                <c:pt idx="8421">
                  <c:v>45642.875</c:v>
                </c:pt>
                <c:pt idx="8422">
                  <c:v>45642.916666666664</c:v>
                </c:pt>
                <c:pt idx="8423">
                  <c:v>45642.958333333336</c:v>
                </c:pt>
                <c:pt idx="8424">
                  <c:v>45643</c:v>
                </c:pt>
                <c:pt idx="8425">
                  <c:v>45643.041666666664</c:v>
                </c:pt>
                <c:pt idx="8426">
                  <c:v>45643.083333333336</c:v>
                </c:pt>
                <c:pt idx="8427">
                  <c:v>45643.125</c:v>
                </c:pt>
                <c:pt idx="8428">
                  <c:v>45643.166666666664</c:v>
                </c:pt>
                <c:pt idx="8429">
                  <c:v>45643.208333333336</c:v>
                </c:pt>
                <c:pt idx="8430">
                  <c:v>45643.25</c:v>
                </c:pt>
                <c:pt idx="8431">
                  <c:v>45643.291666666664</c:v>
                </c:pt>
                <c:pt idx="8432">
                  <c:v>45643.333333333336</c:v>
                </c:pt>
                <c:pt idx="8433">
                  <c:v>45643.375</c:v>
                </c:pt>
                <c:pt idx="8434">
                  <c:v>45643.416666666664</c:v>
                </c:pt>
                <c:pt idx="8435">
                  <c:v>45643.458333333336</c:v>
                </c:pt>
                <c:pt idx="8436">
                  <c:v>45643.5</c:v>
                </c:pt>
                <c:pt idx="8437">
                  <c:v>45643.541666666664</c:v>
                </c:pt>
                <c:pt idx="8438">
                  <c:v>45643.583333333336</c:v>
                </c:pt>
                <c:pt idx="8439">
                  <c:v>45643.625</c:v>
                </c:pt>
                <c:pt idx="8440">
                  <c:v>45643.666666666664</c:v>
                </c:pt>
                <c:pt idx="8441">
                  <c:v>45643.708333333336</c:v>
                </c:pt>
                <c:pt idx="8442">
                  <c:v>45643.75</c:v>
                </c:pt>
                <c:pt idx="8443">
                  <c:v>45643.791666666664</c:v>
                </c:pt>
                <c:pt idx="8444">
                  <c:v>45643.833333333336</c:v>
                </c:pt>
                <c:pt idx="8445">
                  <c:v>45643.875</c:v>
                </c:pt>
                <c:pt idx="8446">
                  <c:v>45643.916666666664</c:v>
                </c:pt>
                <c:pt idx="8447">
                  <c:v>45643.958333333336</c:v>
                </c:pt>
                <c:pt idx="8448">
                  <c:v>45644</c:v>
                </c:pt>
                <c:pt idx="8449">
                  <c:v>45644.041666666664</c:v>
                </c:pt>
                <c:pt idx="8450">
                  <c:v>45644.083333333336</c:v>
                </c:pt>
                <c:pt idx="8451">
                  <c:v>45644.125</c:v>
                </c:pt>
                <c:pt idx="8452">
                  <c:v>45644.166666666664</c:v>
                </c:pt>
                <c:pt idx="8453">
                  <c:v>45644.208333333336</c:v>
                </c:pt>
                <c:pt idx="8454">
                  <c:v>45644.25</c:v>
                </c:pt>
                <c:pt idx="8455">
                  <c:v>45644.291666666664</c:v>
                </c:pt>
                <c:pt idx="8456">
                  <c:v>45644.333333333336</c:v>
                </c:pt>
                <c:pt idx="8457">
                  <c:v>45644.375</c:v>
                </c:pt>
                <c:pt idx="8458">
                  <c:v>45644.416666666664</c:v>
                </c:pt>
                <c:pt idx="8459">
                  <c:v>45644.458333333336</c:v>
                </c:pt>
                <c:pt idx="8460">
                  <c:v>45644.5</c:v>
                </c:pt>
                <c:pt idx="8461">
                  <c:v>45644.541666666664</c:v>
                </c:pt>
                <c:pt idx="8462">
                  <c:v>45644.583333333336</c:v>
                </c:pt>
                <c:pt idx="8463">
                  <c:v>45644.625</c:v>
                </c:pt>
                <c:pt idx="8464">
                  <c:v>45644.666666666664</c:v>
                </c:pt>
                <c:pt idx="8465">
                  <c:v>45644.708333333336</c:v>
                </c:pt>
                <c:pt idx="8466">
                  <c:v>45644.75</c:v>
                </c:pt>
                <c:pt idx="8467">
                  <c:v>45644.791666666664</c:v>
                </c:pt>
                <c:pt idx="8468">
                  <c:v>45644.833333333336</c:v>
                </c:pt>
                <c:pt idx="8469">
                  <c:v>45644.875</c:v>
                </c:pt>
                <c:pt idx="8470">
                  <c:v>45644.916666666664</c:v>
                </c:pt>
                <c:pt idx="8471">
                  <c:v>45644.958333333336</c:v>
                </c:pt>
                <c:pt idx="8472">
                  <c:v>45645</c:v>
                </c:pt>
                <c:pt idx="8473">
                  <c:v>45645.041666666664</c:v>
                </c:pt>
                <c:pt idx="8474">
                  <c:v>45645.083333333336</c:v>
                </c:pt>
                <c:pt idx="8475">
                  <c:v>45645.125</c:v>
                </c:pt>
                <c:pt idx="8476">
                  <c:v>45645.166666666664</c:v>
                </c:pt>
                <c:pt idx="8477">
                  <c:v>45645.208333333336</c:v>
                </c:pt>
                <c:pt idx="8478">
                  <c:v>45645.25</c:v>
                </c:pt>
                <c:pt idx="8479">
                  <c:v>45645.291666666664</c:v>
                </c:pt>
                <c:pt idx="8480">
                  <c:v>45645.333333333336</c:v>
                </c:pt>
                <c:pt idx="8481">
                  <c:v>45645.375</c:v>
                </c:pt>
                <c:pt idx="8482">
                  <c:v>45645.416666666664</c:v>
                </c:pt>
                <c:pt idx="8483">
                  <c:v>45645.458333333336</c:v>
                </c:pt>
                <c:pt idx="8484">
                  <c:v>45645.5</c:v>
                </c:pt>
                <c:pt idx="8485">
                  <c:v>45645.541666666664</c:v>
                </c:pt>
                <c:pt idx="8486">
                  <c:v>45645.583333333336</c:v>
                </c:pt>
                <c:pt idx="8487">
                  <c:v>45645.625</c:v>
                </c:pt>
                <c:pt idx="8488">
                  <c:v>45645.666666666664</c:v>
                </c:pt>
                <c:pt idx="8489">
                  <c:v>45645.708333333336</c:v>
                </c:pt>
                <c:pt idx="8490">
                  <c:v>45645.75</c:v>
                </c:pt>
                <c:pt idx="8491">
                  <c:v>45645.791666666664</c:v>
                </c:pt>
                <c:pt idx="8492">
                  <c:v>45645.833333333336</c:v>
                </c:pt>
                <c:pt idx="8493">
                  <c:v>45645.875</c:v>
                </c:pt>
                <c:pt idx="8494">
                  <c:v>45645.916666666664</c:v>
                </c:pt>
                <c:pt idx="8495">
                  <c:v>45645.958333333336</c:v>
                </c:pt>
                <c:pt idx="8496">
                  <c:v>45646</c:v>
                </c:pt>
                <c:pt idx="8497">
                  <c:v>45646.041666666664</c:v>
                </c:pt>
                <c:pt idx="8498">
                  <c:v>45646.083333333336</c:v>
                </c:pt>
                <c:pt idx="8499">
                  <c:v>45646.125</c:v>
                </c:pt>
                <c:pt idx="8500">
                  <c:v>45646.166666666664</c:v>
                </c:pt>
                <c:pt idx="8501">
                  <c:v>45646.208333333336</c:v>
                </c:pt>
                <c:pt idx="8502">
                  <c:v>45646.25</c:v>
                </c:pt>
                <c:pt idx="8503">
                  <c:v>45646.291666666664</c:v>
                </c:pt>
                <c:pt idx="8504">
                  <c:v>45646.333333333336</c:v>
                </c:pt>
                <c:pt idx="8505">
                  <c:v>45646.375</c:v>
                </c:pt>
                <c:pt idx="8506">
                  <c:v>45646.416666666664</c:v>
                </c:pt>
                <c:pt idx="8507">
                  <c:v>45646.458333333336</c:v>
                </c:pt>
                <c:pt idx="8508">
                  <c:v>45646.5</c:v>
                </c:pt>
                <c:pt idx="8509">
                  <c:v>45646.541666666664</c:v>
                </c:pt>
                <c:pt idx="8510">
                  <c:v>45646.583333333336</c:v>
                </c:pt>
                <c:pt idx="8511">
                  <c:v>45646.625</c:v>
                </c:pt>
                <c:pt idx="8512">
                  <c:v>45646.666666666664</c:v>
                </c:pt>
                <c:pt idx="8513">
                  <c:v>45646.708333333336</c:v>
                </c:pt>
                <c:pt idx="8514">
                  <c:v>45646.75</c:v>
                </c:pt>
                <c:pt idx="8515">
                  <c:v>45646.791666666664</c:v>
                </c:pt>
                <c:pt idx="8516">
                  <c:v>45646.833333333336</c:v>
                </c:pt>
                <c:pt idx="8517">
                  <c:v>45646.875</c:v>
                </c:pt>
                <c:pt idx="8518">
                  <c:v>45646.916666666664</c:v>
                </c:pt>
                <c:pt idx="8519">
                  <c:v>45646.958333333336</c:v>
                </c:pt>
                <c:pt idx="8520">
                  <c:v>45647</c:v>
                </c:pt>
                <c:pt idx="8521">
                  <c:v>45647.041666666664</c:v>
                </c:pt>
                <c:pt idx="8522">
                  <c:v>45647.083333333336</c:v>
                </c:pt>
                <c:pt idx="8523">
                  <c:v>45647.125</c:v>
                </c:pt>
                <c:pt idx="8524">
                  <c:v>45647.166666666664</c:v>
                </c:pt>
                <c:pt idx="8525">
                  <c:v>45647.208333333336</c:v>
                </c:pt>
                <c:pt idx="8526">
                  <c:v>45647.25</c:v>
                </c:pt>
                <c:pt idx="8527">
                  <c:v>45647.291666666664</c:v>
                </c:pt>
                <c:pt idx="8528">
                  <c:v>45647.333333333336</c:v>
                </c:pt>
                <c:pt idx="8529">
                  <c:v>45647.375</c:v>
                </c:pt>
                <c:pt idx="8530">
                  <c:v>45647.416666666664</c:v>
                </c:pt>
                <c:pt idx="8531">
                  <c:v>45647.458333333336</c:v>
                </c:pt>
                <c:pt idx="8532">
                  <c:v>45647.5</c:v>
                </c:pt>
                <c:pt idx="8533">
                  <c:v>45647.541666666664</c:v>
                </c:pt>
                <c:pt idx="8534">
                  <c:v>45647.583333333336</c:v>
                </c:pt>
                <c:pt idx="8535">
                  <c:v>45647.625</c:v>
                </c:pt>
                <c:pt idx="8536">
                  <c:v>45647.666666666664</c:v>
                </c:pt>
                <c:pt idx="8537">
                  <c:v>45647.708333333336</c:v>
                </c:pt>
                <c:pt idx="8538">
                  <c:v>45647.75</c:v>
                </c:pt>
                <c:pt idx="8539">
                  <c:v>45647.791666666664</c:v>
                </c:pt>
                <c:pt idx="8540">
                  <c:v>45647.833333333336</c:v>
                </c:pt>
                <c:pt idx="8541">
                  <c:v>45647.875</c:v>
                </c:pt>
                <c:pt idx="8542">
                  <c:v>45647.916666666664</c:v>
                </c:pt>
                <c:pt idx="8543">
                  <c:v>45647.958333333336</c:v>
                </c:pt>
                <c:pt idx="8544">
                  <c:v>45648</c:v>
                </c:pt>
                <c:pt idx="8545">
                  <c:v>45648.041666666664</c:v>
                </c:pt>
                <c:pt idx="8546">
                  <c:v>45648.083333333336</c:v>
                </c:pt>
                <c:pt idx="8547">
                  <c:v>45648.125</c:v>
                </c:pt>
                <c:pt idx="8548">
                  <c:v>45648.166666666664</c:v>
                </c:pt>
                <c:pt idx="8549">
                  <c:v>45648.208333333336</c:v>
                </c:pt>
                <c:pt idx="8550">
                  <c:v>45648.25</c:v>
                </c:pt>
                <c:pt idx="8551">
                  <c:v>45648.291666666664</c:v>
                </c:pt>
                <c:pt idx="8552">
                  <c:v>45648.333333333336</c:v>
                </c:pt>
                <c:pt idx="8553">
                  <c:v>45648.375</c:v>
                </c:pt>
                <c:pt idx="8554">
                  <c:v>45648.416666666664</c:v>
                </c:pt>
                <c:pt idx="8555">
                  <c:v>45648.458333333336</c:v>
                </c:pt>
                <c:pt idx="8556">
                  <c:v>45648.5</c:v>
                </c:pt>
                <c:pt idx="8557">
                  <c:v>45648.541666666664</c:v>
                </c:pt>
                <c:pt idx="8558">
                  <c:v>45648.583333333336</c:v>
                </c:pt>
                <c:pt idx="8559">
                  <c:v>45648.625</c:v>
                </c:pt>
                <c:pt idx="8560">
                  <c:v>45648.666666666664</c:v>
                </c:pt>
                <c:pt idx="8561">
                  <c:v>45648.708333333336</c:v>
                </c:pt>
                <c:pt idx="8562">
                  <c:v>45648.75</c:v>
                </c:pt>
                <c:pt idx="8563">
                  <c:v>45648.791666666664</c:v>
                </c:pt>
                <c:pt idx="8564">
                  <c:v>45648.833333333336</c:v>
                </c:pt>
                <c:pt idx="8565">
                  <c:v>45648.875</c:v>
                </c:pt>
                <c:pt idx="8566">
                  <c:v>45648.916666666664</c:v>
                </c:pt>
                <c:pt idx="8567">
                  <c:v>45648.958333333336</c:v>
                </c:pt>
                <c:pt idx="8568">
                  <c:v>45649</c:v>
                </c:pt>
                <c:pt idx="8569">
                  <c:v>45649.041666666664</c:v>
                </c:pt>
                <c:pt idx="8570">
                  <c:v>45649.083333333336</c:v>
                </c:pt>
                <c:pt idx="8571">
                  <c:v>45649.125</c:v>
                </c:pt>
                <c:pt idx="8572">
                  <c:v>45649.166666666664</c:v>
                </c:pt>
                <c:pt idx="8573">
                  <c:v>45649.208333333336</c:v>
                </c:pt>
                <c:pt idx="8574">
                  <c:v>45649.25</c:v>
                </c:pt>
                <c:pt idx="8575">
                  <c:v>45649.291666666664</c:v>
                </c:pt>
                <c:pt idx="8576">
                  <c:v>45649.333333333336</c:v>
                </c:pt>
                <c:pt idx="8577">
                  <c:v>45649.375</c:v>
                </c:pt>
                <c:pt idx="8578">
                  <c:v>45649.416666666664</c:v>
                </c:pt>
                <c:pt idx="8579">
                  <c:v>45649.458333333336</c:v>
                </c:pt>
                <c:pt idx="8580">
                  <c:v>45649.5</c:v>
                </c:pt>
                <c:pt idx="8581">
                  <c:v>45649.541666666664</c:v>
                </c:pt>
                <c:pt idx="8582">
                  <c:v>45649.583333333336</c:v>
                </c:pt>
                <c:pt idx="8583">
                  <c:v>45649.625</c:v>
                </c:pt>
                <c:pt idx="8584">
                  <c:v>45649.666666666664</c:v>
                </c:pt>
                <c:pt idx="8585">
                  <c:v>45649.708333333336</c:v>
                </c:pt>
                <c:pt idx="8586">
                  <c:v>45649.75</c:v>
                </c:pt>
                <c:pt idx="8587">
                  <c:v>45649.791666666664</c:v>
                </c:pt>
                <c:pt idx="8588">
                  <c:v>45649.833333333336</c:v>
                </c:pt>
                <c:pt idx="8589">
                  <c:v>45649.875</c:v>
                </c:pt>
                <c:pt idx="8590">
                  <c:v>45649.916666666664</c:v>
                </c:pt>
                <c:pt idx="8591">
                  <c:v>45649.958333333336</c:v>
                </c:pt>
                <c:pt idx="8592">
                  <c:v>45650</c:v>
                </c:pt>
                <c:pt idx="8593">
                  <c:v>45650.041666666664</c:v>
                </c:pt>
                <c:pt idx="8594">
                  <c:v>45650.083333333336</c:v>
                </c:pt>
                <c:pt idx="8595">
                  <c:v>45650.125</c:v>
                </c:pt>
                <c:pt idx="8596">
                  <c:v>45650.166666666664</c:v>
                </c:pt>
                <c:pt idx="8597">
                  <c:v>45650.208333333336</c:v>
                </c:pt>
                <c:pt idx="8598">
                  <c:v>45650.25</c:v>
                </c:pt>
                <c:pt idx="8599">
                  <c:v>45650.291666666664</c:v>
                </c:pt>
                <c:pt idx="8600">
                  <c:v>45650.333333333336</c:v>
                </c:pt>
                <c:pt idx="8601">
                  <c:v>45650.375</c:v>
                </c:pt>
                <c:pt idx="8602">
                  <c:v>45650.416666666664</c:v>
                </c:pt>
                <c:pt idx="8603">
                  <c:v>45650.458333333336</c:v>
                </c:pt>
                <c:pt idx="8604">
                  <c:v>45650.5</c:v>
                </c:pt>
                <c:pt idx="8605">
                  <c:v>45650.541666666664</c:v>
                </c:pt>
                <c:pt idx="8606">
                  <c:v>45650.583333333336</c:v>
                </c:pt>
                <c:pt idx="8607">
                  <c:v>45650.625</c:v>
                </c:pt>
                <c:pt idx="8608">
                  <c:v>45650.666666666664</c:v>
                </c:pt>
                <c:pt idx="8609">
                  <c:v>45650.708333333336</c:v>
                </c:pt>
                <c:pt idx="8610">
                  <c:v>45650.75</c:v>
                </c:pt>
                <c:pt idx="8611">
                  <c:v>45650.791666666664</c:v>
                </c:pt>
                <c:pt idx="8612">
                  <c:v>45650.833333333336</c:v>
                </c:pt>
                <c:pt idx="8613">
                  <c:v>45650.875</c:v>
                </c:pt>
                <c:pt idx="8614">
                  <c:v>45650.916666666664</c:v>
                </c:pt>
                <c:pt idx="8615">
                  <c:v>45650.958333333336</c:v>
                </c:pt>
                <c:pt idx="8616">
                  <c:v>45651</c:v>
                </c:pt>
                <c:pt idx="8617">
                  <c:v>45651.041666666664</c:v>
                </c:pt>
                <c:pt idx="8618">
                  <c:v>45651.083333333336</c:v>
                </c:pt>
                <c:pt idx="8619">
                  <c:v>45651.125</c:v>
                </c:pt>
                <c:pt idx="8620">
                  <c:v>45651.166666666664</c:v>
                </c:pt>
                <c:pt idx="8621">
                  <c:v>45651.208333333336</c:v>
                </c:pt>
                <c:pt idx="8622">
                  <c:v>45651.25</c:v>
                </c:pt>
                <c:pt idx="8623">
                  <c:v>45651.291666666664</c:v>
                </c:pt>
                <c:pt idx="8624">
                  <c:v>45651.333333333336</c:v>
                </c:pt>
                <c:pt idx="8625">
                  <c:v>45651.375</c:v>
                </c:pt>
                <c:pt idx="8626">
                  <c:v>45651.416666666664</c:v>
                </c:pt>
                <c:pt idx="8627">
                  <c:v>45651.458333333336</c:v>
                </c:pt>
                <c:pt idx="8628">
                  <c:v>45651.5</c:v>
                </c:pt>
                <c:pt idx="8629">
                  <c:v>45651.541666666664</c:v>
                </c:pt>
                <c:pt idx="8630">
                  <c:v>45651.583333333336</c:v>
                </c:pt>
                <c:pt idx="8631">
                  <c:v>45651.625</c:v>
                </c:pt>
                <c:pt idx="8632">
                  <c:v>45651.666666666664</c:v>
                </c:pt>
                <c:pt idx="8633">
                  <c:v>45651.708333333336</c:v>
                </c:pt>
                <c:pt idx="8634">
                  <c:v>45651.75</c:v>
                </c:pt>
                <c:pt idx="8635">
                  <c:v>45651.791666666664</c:v>
                </c:pt>
                <c:pt idx="8636">
                  <c:v>45651.833333333336</c:v>
                </c:pt>
                <c:pt idx="8637">
                  <c:v>45651.875</c:v>
                </c:pt>
                <c:pt idx="8638">
                  <c:v>45651.916666666664</c:v>
                </c:pt>
                <c:pt idx="8639">
                  <c:v>45651.958333333336</c:v>
                </c:pt>
                <c:pt idx="8640">
                  <c:v>45652</c:v>
                </c:pt>
                <c:pt idx="8641">
                  <c:v>45652.041666666664</c:v>
                </c:pt>
                <c:pt idx="8642">
                  <c:v>45652.083333333336</c:v>
                </c:pt>
                <c:pt idx="8643">
                  <c:v>45652.125</c:v>
                </c:pt>
                <c:pt idx="8644">
                  <c:v>45652.166666666664</c:v>
                </c:pt>
                <c:pt idx="8645">
                  <c:v>45652.208333333336</c:v>
                </c:pt>
                <c:pt idx="8646">
                  <c:v>45652.25</c:v>
                </c:pt>
                <c:pt idx="8647">
                  <c:v>45652.291666666664</c:v>
                </c:pt>
                <c:pt idx="8648">
                  <c:v>45652.333333333336</c:v>
                </c:pt>
                <c:pt idx="8649">
                  <c:v>45652.375</c:v>
                </c:pt>
                <c:pt idx="8650">
                  <c:v>45652.416666666664</c:v>
                </c:pt>
                <c:pt idx="8651">
                  <c:v>45652.458333333336</c:v>
                </c:pt>
                <c:pt idx="8652">
                  <c:v>45652.5</c:v>
                </c:pt>
                <c:pt idx="8653">
                  <c:v>45652.541666666664</c:v>
                </c:pt>
                <c:pt idx="8654">
                  <c:v>45652.583333333336</c:v>
                </c:pt>
                <c:pt idx="8655">
                  <c:v>45652.625</c:v>
                </c:pt>
                <c:pt idx="8656">
                  <c:v>45652.666666666664</c:v>
                </c:pt>
                <c:pt idx="8657">
                  <c:v>45652.708333333336</c:v>
                </c:pt>
                <c:pt idx="8658">
                  <c:v>45652.75</c:v>
                </c:pt>
                <c:pt idx="8659">
                  <c:v>45652.791666666664</c:v>
                </c:pt>
                <c:pt idx="8660">
                  <c:v>45652.833333333336</c:v>
                </c:pt>
                <c:pt idx="8661">
                  <c:v>45652.875</c:v>
                </c:pt>
                <c:pt idx="8662">
                  <c:v>45652.916666666664</c:v>
                </c:pt>
                <c:pt idx="8663">
                  <c:v>45652.958333333336</c:v>
                </c:pt>
                <c:pt idx="8664">
                  <c:v>45653</c:v>
                </c:pt>
                <c:pt idx="8665">
                  <c:v>45653.041666666664</c:v>
                </c:pt>
                <c:pt idx="8666">
                  <c:v>45653.083333333336</c:v>
                </c:pt>
                <c:pt idx="8667">
                  <c:v>45653.125</c:v>
                </c:pt>
                <c:pt idx="8668">
                  <c:v>45653.166666666664</c:v>
                </c:pt>
                <c:pt idx="8669">
                  <c:v>45653.208333333336</c:v>
                </c:pt>
                <c:pt idx="8670">
                  <c:v>45653.25</c:v>
                </c:pt>
                <c:pt idx="8671">
                  <c:v>45653.291666666664</c:v>
                </c:pt>
                <c:pt idx="8672">
                  <c:v>45653.333333333336</c:v>
                </c:pt>
                <c:pt idx="8673">
                  <c:v>45653.375</c:v>
                </c:pt>
                <c:pt idx="8674">
                  <c:v>45653.416666666664</c:v>
                </c:pt>
                <c:pt idx="8675">
                  <c:v>45653.458333333336</c:v>
                </c:pt>
                <c:pt idx="8676">
                  <c:v>45653.5</c:v>
                </c:pt>
                <c:pt idx="8677">
                  <c:v>45653.541666666664</c:v>
                </c:pt>
                <c:pt idx="8678">
                  <c:v>45653.583333333336</c:v>
                </c:pt>
                <c:pt idx="8679">
                  <c:v>45653.625</c:v>
                </c:pt>
                <c:pt idx="8680">
                  <c:v>45653.666666666664</c:v>
                </c:pt>
                <c:pt idx="8681">
                  <c:v>45653.708333333336</c:v>
                </c:pt>
                <c:pt idx="8682">
                  <c:v>45653.75</c:v>
                </c:pt>
                <c:pt idx="8683">
                  <c:v>45653.791666666664</c:v>
                </c:pt>
                <c:pt idx="8684">
                  <c:v>45653.833333333336</c:v>
                </c:pt>
                <c:pt idx="8685">
                  <c:v>45653.875</c:v>
                </c:pt>
                <c:pt idx="8686">
                  <c:v>45653.916666666664</c:v>
                </c:pt>
                <c:pt idx="8687">
                  <c:v>45653.958333333336</c:v>
                </c:pt>
                <c:pt idx="8688">
                  <c:v>45654</c:v>
                </c:pt>
                <c:pt idx="8689">
                  <c:v>45654.041666666664</c:v>
                </c:pt>
                <c:pt idx="8690">
                  <c:v>45654.083333333336</c:v>
                </c:pt>
                <c:pt idx="8691">
                  <c:v>45654.125</c:v>
                </c:pt>
                <c:pt idx="8692">
                  <c:v>45654.166666666664</c:v>
                </c:pt>
                <c:pt idx="8693">
                  <c:v>45654.208333333336</c:v>
                </c:pt>
                <c:pt idx="8694">
                  <c:v>45654.25</c:v>
                </c:pt>
                <c:pt idx="8695">
                  <c:v>45654.291666666664</c:v>
                </c:pt>
                <c:pt idx="8696">
                  <c:v>45654.333333333336</c:v>
                </c:pt>
                <c:pt idx="8697">
                  <c:v>45654.375</c:v>
                </c:pt>
                <c:pt idx="8698">
                  <c:v>45654.416666666664</c:v>
                </c:pt>
                <c:pt idx="8699">
                  <c:v>45654.458333333336</c:v>
                </c:pt>
                <c:pt idx="8700">
                  <c:v>45654.5</c:v>
                </c:pt>
                <c:pt idx="8701">
                  <c:v>45654.541666666664</c:v>
                </c:pt>
                <c:pt idx="8702">
                  <c:v>45654.583333333336</c:v>
                </c:pt>
                <c:pt idx="8703">
                  <c:v>45654.625</c:v>
                </c:pt>
                <c:pt idx="8704">
                  <c:v>45654.666666666664</c:v>
                </c:pt>
                <c:pt idx="8705">
                  <c:v>45654.708333333336</c:v>
                </c:pt>
                <c:pt idx="8706">
                  <c:v>45654.75</c:v>
                </c:pt>
                <c:pt idx="8707">
                  <c:v>45654.791666666664</c:v>
                </c:pt>
                <c:pt idx="8708">
                  <c:v>45654.833333333336</c:v>
                </c:pt>
                <c:pt idx="8709">
                  <c:v>45654.875</c:v>
                </c:pt>
                <c:pt idx="8710">
                  <c:v>45654.916666666664</c:v>
                </c:pt>
                <c:pt idx="8711">
                  <c:v>45654.958333333336</c:v>
                </c:pt>
                <c:pt idx="8712">
                  <c:v>45655</c:v>
                </c:pt>
                <c:pt idx="8713">
                  <c:v>45655.041666666664</c:v>
                </c:pt>
                <c:pt idx="8714">
                  <c:v>45655.083333333336</c:v>
                </c:pt>
                <c:pt idx="8715">
                  <c:v>45655.125</c:v>
                </c:pt>
                <c:pt idx="8716">
                  <c:v>45655.166666666664</c:v>
                </c:pt>
                <c:pt idx="8717">
                  <c:v>45655.208333333336</c:v>
                </c:pt>
                <c:pt idx="8718">
                  <c:v>45655.25</c:v>
                </c:pt>
                <c:pt idx="8719">
                  <c:v>45655.291666666664</c:v>
                </c:pt>
                <c:pt idx="8720">
                  <c:v>45655.333333333336</c:v>
                </c:pt>
                <c:pt idx="8721">
                  <c:v>45655.375</c:v>
                </c:pt>
                <c:pt idx="8722">
                  <c:v>45655.416666666664</c:v>
                </c:pt>
                <c:pt idx="8723">
                  <c:v>45655.458333333336</c:v>
                </c:pt>
                <c:pt idx="8724">
                  <c:v>45655.5</c:v>
                </c:pt>
                <c:pt idx="8725">
                  <c:v>45655.541666666664</c:v>
                </c:pt>
                <c:pt idx="8726">
                  <c:v>45655.583333333336</c:v>
                </c:pt>
                <c:pt idx="8727">
                  <c:v>45655.625</c:v>
                </c:pt>
                <c:pt idx="8728">
                  <c:v>45655.666666666664</c:v>
                </c:pt>
                <c:pt idx="8729">
                  <c:v>45655.708333333336</c:v>
                </c:pt>
                <c:pt idx="8730">
                  <c:v>45655.75</c:v>
                </c:pt>
                <c:pt idx="8731">
                  <c:v>45655.791666666664</c:v>
                </c:pt>
                <c:pt idx="8732">
                  <c:v>45655.833333333336</c:v>
                </c:pt>
                <c:pt idx="8733">
                  <c:v>45655.875</c:v>
                </c:pt>
                <c:pt idx="8734">
                  <c:v>45655.916666666664</c:v>
                </c:pt>
                <c:pt idx="8735">
                  <c:v>45655.958333333336</c:v>
                </c:pt>
                <c:pt idx="8736">
                  <c:v>45656</c:v>
                </c:pt>
                <c:pt idx="8737">
                  <c:v>45656.041666666664</c:v>
                </c:pt>
                <c:pt idx="8738">
                  <c:v>45656.083333333336</c:v>
                </c:pt>
                <c:pt idx="8739">
                  <c:v>45656.125</c:v>
                </c:pt>
                <c:pt idx="8740">
                  <c:v>45656.166666666664</c:v>
                </c:pt>
                <c:pt idx="8741">
                  <c:v>45656.208333333336</c:v>
                </c:pt>
                <c:pt idx="8742">
                  <c:v>45656.25</c:v>
                </c:pt>
                <c:pt idx="8743">
                  <c:v>45656.291666666664</c:v>
                </c:pt>
                <c:pt idx="8744">
                  <c:v>45656.333333333336</c:v>
                </c:pt>
                <c:pt idx="8745">
                  <c:v>45656.375</c:v>
                </c:pt>
                <c:pt idx="8746">
                  <c:v>45656.416666666664</c:v>
                </c:pt>
                <c:pt idx="8747">
                  <c:v>45656.458333333336</c:v>
                </c:pt>
                <c:pt idx="8748">
                  <c:v>45656.5</c:v>
                </c:pt>
                <c:pt idx="8749">
                  <c:v>45656.541666666664</c:v>
                </c:pt>
                <c:pt idx="8750">
                  <c:v>45656.583333333336</c:v>
                </c:pt>
                <c:pt idx="8751">
                  <c:v>45656.625</c:v>
                </c:pt>
                <c:pt idx="8752">
                  <c:v>45656.666666666664</c:v>
                </c:pt>
                <c:pt idx="8753">
                  <c:v>45656.708333333336</c:v>
                </c:pt>
                <c:pt idx="8754">
                  <c:v>45656.75</c:v>
                </c:pt>
                <c:pt idx="8755">
                  <c:v>45656.791666666664</c:v>
                </c:pt>
                <c:pt idx="8756">
                  <c:v>45656.833333333336</c:v>
                </c:pt>
                <c:pt idx="8757">
                  <c:v>45656.875</c:v>
                </c:pt>
                <c:pt idx="8758">
                  <c:v>45656.916666666664</c:v>
                </c:pt>
                <c:pt idx="8759">
                  <c:v>45656.958333333336</c:v>
                </c:pt>
                <c:pt idx="8760">
                  <c:v>45657</c:v>
                </c:pt>
                <c:pt idx="8761">
                  <c:v>45657.041666666664</c:v>
                </c:pt>
                <c:pt idx="8762">
                  <c:v>45657.083333333336</c:v>
                </c:pt>
                <c:pt idx="8763">
                  <c:v>45657.125</c:v>
                </c:pt>
                <c:pt idx="8764">
                  <c:v>45657.166666666664</c:v>
                </c:pt>
                <c:pt idx="8765">
                  <c:v>45657.208333333336</c:v>
                </c:pt>
                <c:pt idx="8766">
                  <c:v>45657.25</c:v>
                </c:pt>
                <c:pt idx="8767">
                  <c:v>45657.291666666664</c:v>
                </c:pt>
                <c:pt idx="8768">
                  <c:v>45657.333333333336</c:v>
                </c:pt>
                <c:pt idx="8769">
                  <c:v>45657.375</c:v>
                </c:pt>
                <c:pt idx="8770">
                  <c:v>45657.416666666664</c:v>
                </c:pt>
                <c:pt idx="8771">
                  <c:v>45657.458333333336</c:v>
                </c:pt>
                <c:pt idx="8772">
                  <c:v>45657.5</c:v>
                </c:pt>
                <c:pt idx="8773">
                  <c:v>45657.541666666664</c:v>
                </c:pt>
                <c:pt idx="8774">
                  <c:v>45657.583333333336</c:v>
                </c:pt>
                <c:pt idx="8775">
                  <c:v>45657.625</c:v>
                </c:pt>
                <c:pt idx="8776">
                  <c:v>45657.666666666664</c:v>
                </c:pt>
                <c:pt idx="8777">
                  <c:v>45657.708333333336</c:v>
                </c:pt>
                <c:pt idx="8778">
                  <c:v>45657.75</c:v>
                </c:pt>
                <c:pt idx="8779">
                  <c:v>45657.791666666664</c:v>
                </c:pt>
                <c:pt idx="8780">
                  <c:v>45657.833333333336</c:v>
                </c:pt>
                <c:pt idx="8781">
                  <c:v>45657.875</c:v>
                </c:pt>
                <c:pt idx="8782">
                  <c:v>45657.916666666664</c:v>
                </c:pt>
                <c:pt idx="8783">
                  <c:v>45657.958333333336</c:v>
                </c:pt>
              </c:numCache>
            </c:numRef>
          </c:cat>
          <c:val>
            <c:numRef>
              <c:f>helen_2015_2024!$H$2:$H$8785</c:f>
              <c:numCache>
                <c:formatCode>General</c:formatCode>
                <c:ptCount val="8784"/>
                <c:pt idx="0">
                  <c:v>12580</c:v>
                </c:pt>
                <c:pt idx="1">
                  <c:v>12429.75</c:v>
                </c:pt>
                <c:pt idx="2">
                  <c:v>12297.75</c:v>
                </c:pt>
                <c:pt idx="3">
                  <c:v>12168.5</c:v>
                </c:pt>
                <c:pt idx="4">
                  <c:v>12185</c:v>
                </c:pt>
                <c:pt idx="5">
                  <c:v>12229.75</c:v>
                </c:pt>
                <c:pt idx="6">
                  <c:v>12412.25</c:v>
                </c:pt>
                <c:pt idx="7">
                  <c:v>12400.25</c:v>
                </c:pt>
                <c:pt idx="8">
                  <c:v>12582.75</c:v>
                </c:pt>
                <c:pt idx="9">
                  <c:v>12669.5</c:v>
                </c:pt>
                <c:pt idx="10">
                  <c:v>12813.75</c:v>
                </c:pt>
                <c:pt idx="11">
                  <c:v>13007</c:v>
                </c:pt>
                <c:pt idx="12">
                  <c:v>13137</c:v>
                </c:pt>
                <c:pt idx="13">
                  <c:v>13129.75</c:v>
                </c:pt>
                <c:pt idx="14">
                  <c:v>13232</c:v>
                </c:pt>
                <c:pt idx="15">
                  <c:v>13437.75</c:v>
                </c:pt>
                <c:pt idx="16">
                  <c:v>13691.75</c:v>
                </c:pt>
                <c:pt idx="17">
                  <c:v>13800.25</c:v>
                </c:pt>
                <c:pt idx="18">
                  <c:v>13889.75</c:v>
                </c:pt>
                <c:pt idx="19">
                  <c:v>13902.25</c:v>
                </c:pt>
                <c:pt idx="20">
                  <c:v>13782.5</c:v>
                </c:pt>
                <c:pt idx="21">
                  <c:v>13503</c:v>
                </c:pt>
                <c:pt idx="22">
                  <c:v>13715</c:v>
                </c:pt>
                <c:pt idx="23">
                  <c:v>13669.5</c:v>
                </c:pt>
                <c:pt idx="24">
                  <c:v>13449.25</c:v>
                </c:pt>
                <c:pt idx="25">
                  <c:v>13234.25</c:v>
                </c:pt>
                <c:pt idx="26">
                  <c:v>13025</c:v>
                </c:pt>
                <c:pt idx="27">
                  <c:v>13009.75</c:v>
                </c:pt>
                <c:pt idx="28">
                  <c:v>13046.75</c:v>
                </c:pt>
                <c:pt idx="29">
                  <c:v>13183.5</c:v>
                </c:pt>
                <c:pt idx="30">
                  <c:v>13513.75</c:v>
                </c:pt>
                <c:pt idx="31">
                  <c:v>13643.75</c:v>
                </c:pt>
                <c:pt idx="32">
                  <c:v>13851.5</c:v>
                </c:pt>
                <c:pt idx="33">
                  <c:v>13983.5</c:v>
                </c:pt>
                <c:pt idx="34">
                  <c:v>14082.25</c:v>
                </c:pt>
                <c:pt idx="35">
                  <c:v>14131.75</c:v>
                </c:pt>
                <c:pt idx="36">
                  <c:v>14273</c:v>
                </c:pt>
                <c:pt idx="37">
                  <c:v>14251.75</c:v>
                </c:pt>
                <c:pt idx="38">
                  <c:v>14242.75</c:v>
                </c:pt>
                <c:pt idx="39">
                  <c:v>14305.5</c:v>
                </c:pt>
                <c:pt idx="40">
                  <c:v>14444.75</c:v>
                </c:pt>
                <c:pt idx="41">
                  <c:v>14529.75</c:v>
                </c:pt>
                <c:pt idx="42">
                  <c:v>14575.75</c:v>
                </c:pt>
                <c:pt idx="43">
                  <c:v>14536.5</c:v>
                </c:pt>
                <c:pt idx="44">
                  <c:v>14370.5</c:v>
                </c:pt>
                <c:pt idx="45">
                  <c:v>14204.25</c:v>
                </c:pt>
                <c:pt idx="46">
                  <c:v>14303.75</c:v>
                </c:pt>
                <c:pt idx="47">
                  <c:v>14205.75</c:v>
                </c:pt>
                <c:pt idx="48">
                  <c:v>13863.25</c:v>
                </c:pt>
                <c:pt idx="49">
                  <c:v>13712.5</c:v>
                </c:pt>
                <c:pt idx="50">
                  <c:v>13513.25</c:v>
                </c:pt>
                <c:pt idx="51">
                  <c:v>13530.25</c:v>
                </c:pt>
                <c:pt idx="52">
                  <c:v>13590</c:v>
                </c:pt>
                <c:pt idx="53">
                  <c:v>13725</c:v>
                </c:pt>
                <c:pt idx="54">
                  <c:v>14103.25</c:v>
                </c:pt>
                <c:pt idx="55">
                  <c:v>14291</c:v>
                </c:pt>
                <c:pt idx="56">
                  <c:v>14543.5</c:v>
                </c:pt>
                <c:pt idx="57">
                  <c:v>14566</c:v>
                </c:pt>
                <c:pt idx="58">
                  <c:v>14622.25</c:v>
                </c:pt>
                <c:pt idx="59">
                  <c:v>14704.25</c:v>
                </c:pt>
                <c:pt idx="60">
                  <c:v>14710</c:v>
                </c:pt>
                <c:pt idx="61">
                  <c:v>14628.75</c:v>
                </c:pt>
                <c:pt idx="62">
                  <c:v>14596.75</c:v>
                </c:pt>
                <c:pt idx="63">
                  <c:v>14710</c:v>
                </c:pt>
                <c:pt idx="64">
                  <c:v>14818</c:v>
                </c:pt>
                <c:pt idx="65">
                  <c:v>14944</c:v>
                </c:pt>
                <c:pt idx="66">
                  <c:v>14916</c:v>
                </c:pt>
                <c:pt idx="67">
                  <c:v>14992.75</c:v>
                </c:pt>
                <c:pt idx="68">
                  <c:v>14916.75</c:v>
                </c:pt>
                <c:pt idx="69">
                  <c:v>14497.25</c:v>
                </c:pt>
                <c:pt idx="70">
                  <c:v>14685.25</c:v>
                </c:pt>
                <c:pt idx="71">
                  <c:v>14581.25</c:v>
                </c:pt>
                <c:pt idx="72">
                  <c:v>14369.25</c:v>
                </c:pt>
                <c:pt idx="73">
                  <c:v>14056</c:v>
                </c:pt>
                <c:pt idx="74">
                  <c:v>14040.75</c:v>
                </c:pt>
                <c:pt idx="75">
                  <c:v>14069.25</c:v>
                </c:pt>
                <c:pt idx="76">
                  <c:v>14128.75</c:v>
                </c:pt>
                <c:pt idx="77">
                  <c:v>14316.5</c:v>
                </c:pt>
                <c:pt idx="78">
                  <c:v>14541.75</c:v>
                </c:pt>
                <c:pt idx="79">
                  <c:v>14548</c:v>
                </c:pt>
                <c:pt idx="80">
                  <c:v>14786</c:v>
                </c:pt>
                <c:pt idx="81">
                  <c:v>14742.25</c:v>
                </c:pt>
                <c:pt idx="82">
                  <c:v>14766</c:v>
                </c:pt>
                <c:pt idx="83">
                  <c:v>14802.75</c:v>
                </c:pt>
                <c:pt idx="84">
                  <c:v>14804.25</c:v>
                </c:pt>
                <c:pt idx="85">
                  <c:v>14609</c:v>
                </c:pt>
                <c:pt idx="86">
                  <c:v>14494.25</c:v>
                </c:pt>
                <c:pt idx="87">
                  <c:v>14551.75</c:v>
                </c:pt>
                <c:pt idx="88">
                  <c:v>14626.75</c:v>
                </c:pt>
                <c:pt idx="89">
                  <c:v>14673.5</c:v>
                </c:pt>
                <c:pt idx="90">
                  <c:v>14657.75</c:v>
                </c:pt>
                <c:pt idx="91">
                  <c:v>14588.5</c:v>
                </c:pt>
                <c:pt idx="92">
                  <c:v>14533.25</c:v>
                </c:pt>
                <c:pt idx="93">
                  <c:v>14274</c:v>
                </c:pt>
                <c:pt idx="94">
                  <c:v>14388</c:v>
                </c:pt>
                <c:pt idx="95">
                  <c:v>14254.5</c:v>
                </c:pt>
                <c:pt idx="96">
                  <c:v>14015.25</c:v>
                </c:pt>
                <c:pt idx="97">
                  <c:v>13642.25</c:v>
                </c:pt>
                <c:pt idx="98">
                  <c:v>13530</c:v>
                </c:pt>
                <c:pt idx="99">
                  <c:v>13535</c:v>
                </c:pt>
                <c:pt idx="100">
                  <c:v>13612.5</c:v>
                </c:pt>
                <c:pt idx="101">
                  <c:v>13828</c:v>
                </c:pt>
                <c:pt idx="102">
                  <c:v>13969</c:v>
                </c:pt>
                <c:pt idx="103">
                  <c:v>13967.5</c:v>
                </c:pt>
                <c:pt idx="104">
                  <c:v>14080.5</c:v>
                </c:pt>
                <c:pt idx="105">
                  <c:v>14064.25</c:v>
                </c:pt>
                <c:pt idx="106">
                  <c:v>14059.25</c:v>
                </c:pt>
                <c:pt idx="107">
                  <c:v>13983.5</c:v>
                </c:pt>
                <c:pt idx="108">
                  <c:v>14133</c:v>
                </c:pt>
                <c:pt idx="109">
                  <c:v>14015.75</c:v>
                </c:pt>
                <c:pt idx="110">
                  <c:v>13908.25</c:v>
                </c:pt>
                <c:pt idx="111">
                  <c:v>13947.75</c:v>
                </c:pt>
                <c:pt idx="112">
                  <c:v>14028</c:v>
                </c:pt>
                <c:pt idx="113">
                  <c:v>13900.75</c:v>
                </c:pt>
                <c:pt idx="114">
                  <c:v>13709.5</c:v>
                </c:pt>
                <c:pt idx="115">
                  <c:v>13629</c:v>
                </c:pt>
                <c:pt idx="116">
                  <c:v>13388.75</c:v>
                </c:pt>
                <c:pt idx="117">
                  <c:v>13162</c:v>
                </c:pt>
                <c:pt idx="118">
                  <c:v>13342.75</c:v>
                </c:pt>
                <c:pt idx="119">
                  <c:v>13396.75</c:v>
                </c:pt>
                <c:pt idx="120">
                  <c:v>13215.75</c:v>
                </c:pt>
                <c:pt idx="121">
                  <c:v>13079.25</c:v>
                </c:pt>
                <c:pt idx="122">
                  <c:v>12925.25</c:v>
                </c:pt>
                <c:pt idx="123">
                  <c:v>12801.5</c:v>
                </c:pt>
                <c:pt idx="124">
                  <c:v>12727.75</c:v>
                </c:pt>
                <c:pt idx="125">
                  <c:v>12720</c:v>
                </c:pt>
                <c:pt idx="126">
                  <c:v>12838.25</c:v>
                </c:pt>
                <c:pt idx="127">
                  <c:v>12835</c:v>
                </c:pt>
                <c:pt idx="128">
                  <c:v>13043.75</c:v>
                </c:pt>
                <c:pt idx="129">
                  <c:v>13096.25</c:v>
                </c:pt>
                <c:pt idx="130">
                  <c:v>13251</c:v>
                </c:pt>
                <c:pt idx="131">
                  <c:v>13315.75</c:v>
                </c:pt>
                <c:pt idx="132">
                  <c:v>13367</c:v>
                </c:pt>
                <c:pt idx="133">
                  <c:v>13324.5</c:v>
                </c:pt>
                <c:pt idx="134">
                  <c:v>13356.75</c:v>
                </c:pt>
                <c:pt idx="135">
                  <c:v>13476.5</c:v>
                </c:pt>
                <c:pt idx="136">
                  <c:v>13729.75</c:v>
                </c:pt>
                <c:pt idx="137">
                  <c:v>13785</c:v>
                </c:pt>
                <c:pt idx="138">
                  <c:v>13844.75</c:v>
                </c:pt>
                <c:pt idx="139">
                  <c:v>13878.5</c:v>
                </c:pt>
                <c:pt idx="140">
                  <c:v>13724</c:v>
                </c:pt>
                <c:pt idx="141">
                  <c:v>13433.75</c:v>
                </c:pt>
                <c:pt idx="142">
                  <c:v>13589.75</c:v>
                </c:pt>
                <c:pt idx="143">
                  <c:v>13516.5</c:v>
                </c:pt>
                <c:pt idx="144">
                  <c:v>13417</c:v>
                </c:pt>
                <c:pt idx="145">
                  <c:v>13442.25</c:v>
                </c:pt>
                <c:pt idx="146">
                  <c:v>13340.5</c:v>
                </c:pt>
                <c:pt idx="147">
                  <c:v>13256</c:v>
                </c:pt>
                <c:pt idx="148">
                  <c:v>13269.25</c:v>
                </c:pt>
                <c:pt idx="149">
                  <c:v>13292</c:v>
                </c:pt>
                <c:pt idx="150">
                  <c:v>13315.75</c:v>
                </c:pt>
                <c:pt idx="151">
                  <c:v>13320.5</c:v>
                </c:pt>
                <c:pt idx="152">
                  <c:v>13401.75</c:v>
                </c:pt>
                <c:pt idx="153">
                  <c:v>13511.25</c:v>
                </c:pt>
                <c:pt idx="154">
                  <c:v>13632.5</c:v>
                </c:pt>
                <c:pt idx="155">
                  <c:v>13682</c:v>
                </c:pt>
                <c:pt idx="156">
                  <c:v>13698.75</c:v>
                </c:pt>
                <c:pt idx="157">
                  <c:v>13571</c:v>
                </c:pt>
                <c:pt idx="158">
                  <c:v>13574.75</c:v>
                </c:pt>
                <c:pt idx="159">
                  <c:v>13665</c:v>
                </c:pt>
                <c:pt idx="160">
                  <c:v>13824</c:v>
                </c:pt>
                <c:pt idx="161">
                  <c:v>13823</c:v>
                </c:pt>
                <c:pt idx="162">
                  <c:v>13797.5</c:v>
                </c:pt>
                <c:pt idx="163">
                  <c:v>13882.25</c:v>
                </c:pt>
                <c:pt idx="164">
                  <c:v>13695.5</c:v>
                </c:pt>
                <c:pt idx="165">
                  <c:v>13342.5</c:v>
                </c:pt>
                <c:pt idx="166">
                  <c:v>13477.5</c:v>
                </c:pt>
                <c:pt idx="167">
                  <c:v>13267.5</c:v>
                </c:pt>
                <c:pt idx="168">
                  <c:v>13043</c:v>
                </c:pt>
                <c:pt idx="169">
                  <c:v>12715.25</c:v>
                </c:pt>
                <c:pt idx="170">
                  <c:v>12417.75</c:v>
                </c:pt>
                <c:pt idx="171">
                  <c:v>12232.75</c:v>
                </c:pt>
                <c:pt idx="172">
                  <c:v>12205.25</c:v>
                </c:pt>
                <c:pt idx="173">
                  <c:v>12390.5</c:v>
                </c:pt>
                <c:pt idx="174">
                  <c:v>12974.5</c:v>
                </c:pt>
                <c:pt idx="175">
                  <c:v>13207.5</c:v>
                </c:pt>
                <c:pt idx="176">
                  <c:v>13270.75</c:v>
                </c:pt>
                <c:pt idx="177">
                  <c:v>13027.25</c:v>
                </c:pt>
                <c:pt idx="178">
                  <c:v>12867.5</c:v>
                </c:pt>
                <c:pt idx="179">
                  <c:v>12880.75</c:v>
                </c:pt>
                <c:pt idx="180">
                  <c:v>12754</c:v>
                </c:pt>
                <c:pt idx="181">
                  <c:v>12603.5</c:v>
                </c:pt>
                <c:pt idx="182">
                  <c:v>12583.75</c:v>
                </c:pt>
                <c:pt idx="183">
                  <c:v>12529.25</c:v>
                </c:pt>
                <c:pt idx="184">
                  <c:v>12536</c:v>
                </c:pt>
                <c:pt idx="185">
                  <c:v>12515.5</c:v>
                </c:pt>
                <c:pt idx="186">
                  <c:v>12554.25</c:v>
                </c:pt>
                <c:pt idx="187">
                  <c:v>12672.25</c:v>
                </c:pt>
                <c:pt idx="188">
                  <c:v>12477</c:v>
                </c:pt>
                <c:pt idx="189">
                  <c:v>12074.5</c:v>
                </c:pt>
                <c:pt idx="190">
                  <c:v>12135.25</c:v>
                </c:pt>
                <c:pt idx="191">
                  <c:v>12011.5</c:v>
                </c:pt>
                <c:pt idx="192">
                  <c:v>11689.75</c:v>
                </c:pt>
                <c:pt idx="193">
                  <c:v>11449.5</c:v>
                </c:pt>
                <c:pt idx="194">
                  <c:v>11296.75</c:v>
                </c:pt>
                <c:pt idx="195">
                  <c:v>11129.5</c:v>
                </c:pt>
                <c:pt idx="196">
                  <c:v>11091.75</c:v>
                </c:pt>
                <c:pt idx="197">
                  <c:v>11271.25</c:v>
                </c:pt>
                <c:pt idx="198">
                  <c:v>11830.25</c:v>
                </c:pt>
                <c:pt idx="199">
                  <c:v>12119</c:v>
                </c:pt>
                <c:pt idx="200">
                  <c:v>12179</c:v>
                </c:pt>
                <c:pt idx="201">
                  <c:v>12118.75</c:v>
                </c:pt>
                <c:pt idx="202">
                  <c:v>12064.75</c:v>
                </c:pt>
                <c:pt idx="203">
                  <c:v>12034</c:v>
                </c:pt>
                <c:pt idx="204">
                  <c:v>11946.5</c:v>
                </c:pt>
                <c:pt idx="205">
                  <c:v>11876.25</c:v>
                </c:pt>
                <c:pt idx="206">
                  <c:v>11766.5</c:v>
                </c:pt>
                <c:pt idx="207">
                  <c:v>11772.25</c:v>
                </c:pt>
                <c:pt idx="208">
                  <c:v>11930.5</c:v>
                </c:pt>
                <c:pt idx="209">
                  <c:v>12055.5</c:v>
                </c:pt>
                <c:pt idx="210">
                  <c:v>11967.25</c:v>
                </c:pt>
                <c:pt idx="211">
                  <c:v>11865.5</c:v>
                </c:pt>
                <c:pt idx="212">
                  <c:v>11710.75</c:v>
                </c:pt>
                <c:pt idx="213">
                  <c:v>11344.5</c:v>
                </c:pt>
                <c:pt idx="214">
                  <c:v>11361.75</c:v>
                </c:pt>
                <c:pt idx="215">
                  <c:v>11140</c:v>
                </c:pt>
                <c:pt idx="216">
                  <c:v>10843.25</c:v>
                </c:pt>
                <c:pt idx="217">
                  <c:v>10643.25</c:v>
                </c:pt>
                <c:pt idx="218">
                  <c:v>10532.75</c:v>
                </c:pt>
                <c:pt idx="219">
                  <c:v>10534</c:v>
                </c:pt>
                <c:pt idx="220">
                  <c:v>10596.5</c:v>
                </c:pt>
                <c:pt idx="221">
                  <c:v>10757</c:v>
                </c:pt>
                <c:pt idx="222">
                  <c:v>11185.5</c:v>
                </c:pt>
                <c:pt idx="223">
                  <c:v>11645</c:v>
                </c:pt>
                <c:pt idx="224">
                  <c:v>11909.75</c:v>
                </c:pt>
                <c:pt idx="225">
                  <c:v>11990.5</c:v>
                </c:pt>
                <c:pt idx="226">
                  <c:v>11858</c:v>
                </c:pt>
                <c:pt idx="227">
                  <c:v>11805.25</c:v>
                </c:pt>
                <c:pt idx="228">
                  <c:v>11861.5</c:v>
                </c:pt>
                <c:pt idx="229">
                  <c:v>11823</c:v>
                </c:pt>
                <c:pt idx="230">
                  <c:v>11793</c:v>
                </c:pt>
                <c:pt idx="231">
                  <c:v>11790.75</c:v>
                </c:pt>
                <c:pt idx="232">
                  <c:v>11999.25</c:v>
                </c:pt>
                <c:pt idx="233">
                  <c:v>12138.75</c:v>
                </c:pt>
                <c:pt idx="234">
                  <c:v>12115.75</c:v>
                </c:pt>
                <c:pt idx="235">
                  <c:v>12107</c:v>
                </c:pt>
                <c:pt idx="236">
                  <c:v>11934.75</c:v>
                </c:pt>
                <c:pt idx="237">
                  <c:v>11516.75</c:v>
                </c:pt>
                <c:pt idx="238">
                  <c:v>11484</c:v>
                </c:pt>
                <c:pt idx="239">
                  <c:v>11289.5</c:v>
                </c:pt>
                <c:pt idx="240">
                  <c:v>10975.75</c:v>
                </c:pt>
                <c:pt idx="241">
                  <c:v>10724</c:v>
                </c:pt>
                <c:pt idx="242">
                  <c:v>10548.25</c:v>
                </c:pt>
                <c:pt idx="243">
                  <c:v>10426</c:v>
                </c:pt>
                <c:pt idx="244">
                  <c:v>10405.25</c:v>
                </c:pt>
                <c:pt idx="245">
                  <c:v>10826.25</c:v>
                </c:pt>
                <c:pt idx="246">
                  <c:v>11524</c:v>
                </c:pt>
                <c:pt idx="247">
                  <c:v>12063.25</c:v>
                </c:pt>
                <c:pt idx="248">
                  <c:v>12405</c:v>
                </c:pt>
                <c:pt idx="249">
                  <c:v>12256.75</c:v>
                </c:pt>
                <c:pt idx="250">
                  <c:v>12150.25</c:v>
                </c:pt>
                <c:pt idx="251">
                  <c:v>12196.75</c:v>
                </c:pt>
                <c:pt idx="252">
                  <c:v>12236</c:v>
                </c:pt>
                <c:pt idx="253">
                  <c:v>12272.25</c:v>
                </c:pt>
                <c:pt idx="254">
                  <c:v>12333.25</c:v>
                </c:pt>
                <c:pt idx="255">
                  <c:v>12416.5</c:v>
                </c:pt>
                <c:pt idx="256">
                  <c:v>12605</c:v>
                </c:pt>
                <c:pt idx="257">
                  <c:v>12676</c:v>
                </c:pt>
                <c:pt idx="258">
                  <c:v>12681.5</c:v>
                </c:pt>
                <c:pt idx="259">
                  <c:v>12625</c:v>
                </c:pt>
                <c:pt idx="260">
                  <c:v>12541.5</c:v>
                </c:pt>
                <c:pt idx="261">
                  <c:v>12240</c:v>
                </c:pt>
                <c:pt idx="262">
                  <c:v>12347</c:v>
                </c:pt>
                <c:pt idx="263">
                  <c:v>12172.5</c:v>
                </c:pt>
                <c:pt idx="264">
                  <c:v>11949</c:v>
                </c:pt>
                <c:pt idx="265">
                  <c:v>11822.75</c:v>
                </c:pt>
                <c:pt idx="266">
                  <c:v>11637</c:v>
                </c:pt>
                <c:pt idx="267">
                  <c:v>11520.75</c:v>
                </c:pt>
                <c:pt idx="268">
                  <c:v>11586.5</c:v>
                </c:pt>
                <c:pt idx="269">
                  <c:v>11833.5</c:v>
                </c:pt>
                <c:pt idx="270">
                  <c:v>12446.75</c:v>
                </c:pt>
                <c:pt idx="271">
                  <c:v>12654.5</c:v>
                </c:pt>
                <c:pt idx="272">
                  <c:v>12888.75</c:v>
                </c:pt>
                <c:pt idx="273">
                  <c:v>12736.5</c:v>
                </c:pt>
                <c:pt idx="274">
                  <c:v>12808</c:v>
                </c:pt>
                <c:pt idx="275">
                  <c:v>12825.25</c:v>
                </c:pt>
                <c:pt idx="276">
                  <c:v>12879.25</c:v>
                </c:pt>
                <c:pt idx="277">
                  <c:v>12794.5</c:v>
                </c:pt>
                <c:pt idx="278">
                  <c:v>12751.75</c:v>
                </c:pt>
                <c:pt idx="279">
                  <c:v>12774</c:v>
                </c:pt>
                <c:pt idx="280">
                  <c:v>12924</c:v>
                </c:pt>
                <c:pt idx="281">
                  <c:v>13032</c:v>
                </c:pt>
                <c:pt idx="282">
                  <c:v>13114.25</c:v>
                </c:pt>
                <c:pt idx="283">
                  <c:v>13184</c:v>
                </c:pt>
                <c:pt idx="284">
                  <c:v>13132.75</c:v>
                </c:pt>
                <c:pt idx="285">
                  <c:v>12812.5</c:v>
                </c:pt>
                <c:pt idx="286">
                  <c:v>12989</c:v>
                </c:pt>
                <c:pt idx="287">
                  <c:v>12858.75</c:v>
                </c:pt>
                <c:pt idx="288">
                  <c:v>12705.75</c:v>
                </c:pt>
                <c:pt idx="289">
                  <c:v>12600.75</c:v>
                </c:pt>
                <c:pt idx="290">
                  <c:v>12416.75</c:v>
                </c:pt>
                <c:pt idx="291">
                  <c:v>12314.75</c:v>
                </c:pt>
                <c:pt idx="292">
                  <c:v>12234.5</c:v>
                </c:pt>
                <c:pt idx="293">
                  <c:v>12296.5</c:v>
                </c:pt>
                <c:pt idx="294">
                  <c:v>12380.25</c:v>
                </c:pt>
                <c:pt idx="295">
                  <c:v>12411.75</c:v>
                </c:pt>
                <c:pt idx="296">
                  <c:v>12597.75</c:v>
                </c:pt>
                <c:pt idx="297">
                  <c:v>12617.25</c:v>
                </c:pt>
                <c:pt idx="298">
                  <c:v>12637.5</c:v>
                </c:pt>
                <c:pt idx="299">
                  <c:v>12646.5</c:v>
                </c:pt>
                <c:pt idx="300">
                  <c:v>12620.75</c:v>
                </c:pt>
                <c:pt idx="301">
                  <c:v>12594.5</c:v>
                </c:pt>
                <c:pt idx="302">
                  <c:v>12555</c:v>
                </c:pt>
                <c:pt idx="303">
                  <c:v>12626.25</c:v>
                </c:pt>
                <c:pt idx="304">
                  <c:v>12750.5</c:v>
                </c:pt>
                <c:pt idx="305">
                  <c:v>12889.75</c:v>
                </c:pt>
                <c:pt idx="306">
                  <c:v>12979</c:v>
                </c:pt>
                <c:pt idx="307">
                  <c:v>12880</c:v>
                </c:pt>
                <c:pt idx="308">
                  <c:v>12631.25</c:v>
                </c:pt>
                <c:pt idx="309">
                  <c:v>12179</c:v>
                </c:pt>
                <c:pt idx="310">
                  <c:v>12187.25</c:v>
                </c:pt>
                <c:pt idx="311">
                  <c:v>12182</c:v>
                </c:pt>
                <c:pt idx="312">
                  <c:v>11980.25</c:v>
                </c:pt>
                <c:pt idx="313">
                  <c:v>11646.5</c:v>
                </c:pt>
                <c:pt idx="314">
                  <c:v>11439.5</c:v>
                </c:pt>
                <c:pt idx="315">
                  <c:v>11341</c:v>
                </c:pt>
                <c:pt idx="316">
                  <c:v>11239.5</c:v>
                </c:pt>
                <c:pt idx="317">
                  <c:v>11289</c:v>
                </c:pt>
                <c:pt idx="318">
                  <c:v>11411.5</c:v>
                </c:pt>
                <c:pt idx="319">
                  <c:v>11397.75</c:v>
                </c:pt>
                <c:pt idx="320">
                  <c:v>11665.75</c:v>
                </c:pt>
                <c:pt idx="321">
                  <c:v>11728.75</c:v>
                </c:pt>
                <c:pt idx="322">
                  <c:v>11838.5</c:v>
                </c:pt>
                <c:pt idx="323">
                  <c:v>11968.75</c:v>
                </c:pt>
                <c:pt idx="324">
                  <c:v>12028</c:v>
                </c:pt>
                <c:pt idx="325">
                  <c:v>11982.25</c:v>
                </c:pt>
                <c:pt idx="326">
                  <c:v>11947.5</c:v>
                </c:pt>
                <c:pt idx="327">
                  <c:v>12039</c:v>
                </c:pt>
                <c:pt idx="328">
                  <c:v>12144.75</c:v>
                </c:pt>
                <c:pt idx="329">
                  <c:v>12247.5</c:v>
                </c:pt>
                <c:pt idx="330">
                  <c:v>12273.25</c:v>
                </c:pt>
                <c:pt idx="331">
                  <c:v>12275.5</c:v>
                </c:pt>
                <c:pt idx="332">
                  <c:v>12145</c:v>
                </c:pt>
                <c:pt idx="333">
                  <c:v>11915</c:v>
                </c:pt>
                <c:pt idx="334">
                  <c:v>12143.5</c:v>
                </c:pt>
                <c:pt idx="335">
                  <c:v>12044</c:v>
                </c:pt>
                <c:pt idx="336">
                  <c:v>11869.25</c:v>
                </c:pt>
                <c:pt idx="337">
                  <c:v>11659.5</c:v>
                </c:pt>
                <c:pt idx="338">
                  <c:v>11623</c:v>
                </c:pt>
                <c:pt idx="339">
                  <c:v>11565.25</c:v>
                </c:pt>
                <c:pt idx="340">
                  <c:v>11749.5</c:v>
                </c:pt>
                <c:pt idx="341">
                  <c:v>12053</c:v>
                </c:pt>
                <c:pt idx="342">
                  <c:v>12721</c:v>
                </c:pt>
                <c:pt idx="343">
                  <c:v>13118.75</c:v>
                </c:pt>
                <c:pt idx="344">
                  <c:v>13412.25</c:v>
                </c:pt>
                <c:pt idx="345">
                  <c:v>13375</c:v>
                </c:pt>
                <c:pt idx="346">
                  <c:v>13393.5</c:v>
                </c:pt>
                <c:pt idx="347">
                  <c:v>13536.5</c:v>
                </c:pt>
                <c:pt idx="348">
                  <c:v>13433.75</c:v>
                </c:pt>
                <c:pt idx="349">
                  <c:v>13399.5</c:v>
                </c:pt>
                <c:pt idx="350">
                  <c:v>13255.5</c:v>
                </c:pt>
                <c:pt idx="351">
                  <c:v>13072.5</c:v>
                </c:pt>
                <c:pt idx="352">
                  <c:v>13271</c:v>
                </c:pt>
                <c:pt idx="353">
                  <c:v>13373.5</c:v>
                </c:pt>
                <c:pt idx="354">
                  <c:v>13295.75</c:v>
                </c:pt>
                <c:pt idx="355">
                  <c:v>13384</c:v>
                </c:pt>
                <c:pt idx="356">
                  <c:v>13198</c:v>
                </c:pt>
                <c:pt idx="357">
                  <c:v>12877.25</c:v>
                </c:pt>
                <c:pt idx="358">
                  <c:v>13016.5</c:v>
                </c:pt>
                <c:pt idx="359">
                  <c:v>12833.5</c:v>
                </c:pt>
                <c:pt idx="360">
                  <c:v>12530.5</c:v>
                </c:pt>
                <c:pt idx="361">
                  <c:v>12345</c:v>
                </c:pt>
                <c:pt idx="362">
                  <c:v>12179</c:v>
                </c:pt>
                <c:pt idx="363">
                  <c:v>12155.75</c:v>
                </c:pt>
                <c:pt idx="364">
                  <c:v>12310</c:v>
                </c:pt>
                <c:pt idx="365">
                  <c:v>12658</c:v>
                </c:pt>
                <c:pt idx="366">
                  <c:v>13244.5</c:v>
                </c:pt>
                <c:pt idx="367">
                  <c:v>13469.5</c:v>
                </c:pt>
                <c:pt idx="368">
                  <c:v>13602.5</c:v>
                </c:pt>
                <c:pt idx="369">
                  <c:v>13557.75</c:v>
                </c:pt>
                <c:pt idx="370">
                  <c:v>13500.5</c:v>
                </c:pt>
                <c:pt idx="371">
                  <c:v>13517</c:v>
                </c:pt>
                <c:pt idx="372">
                  <c:v>13516.75</c:v>
                </c:pt>
                <c:pt idx="373">
                  <c:v>13429.5</c:v>
                </c:pt>
                <c:pt idx="374">
                  <c:v>13474.5</c:v>
                </c:pt>
                <c:pt idx="375">
                  <c:v>13487.75</c:v>
                </c:pt>
                <c:pt idx="376">
                  <c:v>13711.75</c:v>
                </c:pt>
                <c:pt idx="377">
                  <c:v>13873.25</c:v>
                </c:pt>
                <c:pt idx="378">
                  <c:v>13842.25</c:v>
                </c:pt>
                <c:pt idx="379">
                  <c:v>13864.25</c:v>
                </c:pt>
                <c:pt idx="380">
                  <c:v>13684.75</c:v>
                </c:pt>
                <c:pt idx="381">
                  <c:v>13360.75</c:v>
                </c:pt>
                <c:pt idx="382">
                  <c:v>13560.5</c:v>
                </c:pt>
                <c:pt idx="383">
                  <c:v>13380.5</c:v>
                </c:pt>
                <c:pt idx="384">
                  <c:v>13094.25</c:v>
                </c:pt>
                <c:pt idx="385">
                  <c:v>12960.25</c:v>
                </c:pt>
                <c:pt idx="386">
                  <c:v>12849</c:v>
                </c:pt>
                <c:pt idx="387">
                  <c:v>12728.75</c:v>
                </c:pt>
                <c:pt idx="388">
                  <c:v>12767.5</c:v>
                </c:pt>
                <c:pt idx="389">
                  <c:v>12918.75</c:v>
                </c:pt>
                <c:pt idx="390">
                  <c:v>13462</c:v>
                </c:pt>
                <c:pt idx="391">
                  <c:v>13786</c:v>
                </c:pt>
                <c:pt idx="392">
                  <c:v>13970.25</c:v>
                </c:pt>
                <c:pt idx="393">
                  <c:v>13939.5</c:v>
                </c:pt>
                <c:pt idx="394">
                  <c:v>13916.25</c:v>
                </c:pt>
                <c:pt idx="395">
                  <c:v>13821.25</c:v>
                </c:pt>
                <c:pt idx="396">
                  <c:v>13643.75</c:v>
                </c:pt>
                <c:pt idx="397">
                  <c:v>13440.75</c:v>
                </c:pt>
                <c:pt idx="398">
                  <c:v>13302</c:v>
                </c:pt>
                <c:pt idx="399">
                  <c:v>13307.25</c:v>
                </c:pt>
                <c:pt idx="400">
                  <c:v>13456.75</c:v>
                </c:pt>
                <c:pt idx="401">
                  <c:v>13561.25</c:v>
                </c:pt>
                <c:pt idx="402">
                  <c:v>13551.25</c:v>
                </c:pt>
                <c:pt idx="403">
                  <c:v>13552.75</c:v>
                </c:pt>
                <c:pt idx="404">
                  <c:v>13416.75</c:v>
                </c:pt>
                <c:pt idx="405">
                  <c:v>12993</c:v>
                </c:pt>
                <c:pt idx="406">
                  <c:v>13071.75</c:v>
                </c:pt>
                <c:pt idx="407">
                  <c:v>12880.75</c:v>
                </c:pt>
                <c:pt idx="408">
                  <c:v>12627.75</c:v>
                </c:pt>
                <c:pt idx="409">
                  <c:v>12573</c:v>
                </c:pt>
                <c:pt idx="410">
                  <c:v>12375.5</c:v>
                </c:pt>
                <c:pt idx="411">
                  <c:v>12273.5</c:v>
                </c:pt>
                <c:pt idx="412">
                  <c:v>12354.25</c:v>
                </c:pt>
                <c:pt idx="413">
                  <c:v>12537.25</c:v>
                </c:pt>
                <c:pt idx="414">
                  <c:v>13105.25</c:v>
                </c:pt>
                <c:pt idx="415">
                  <c:v>13276</c:v>
                </c:pt>
                <c:pt idx="416">
                  <c:v>13319.75</c:v>
                </c:pt>
                <c:pt idx="417">
                  <c:v>13215</c:v>
                </c:pt>
                <c:pt idx="418">
                  <c:v>13195.5</c:v>
                </c:pt>
                <c:pt idx="419">
                  <c:v>13201.5</c:v>
                </c:pt>
                <c:pt idx="420">
                  <c:v>13150.75</c:v>
                </c:pt>
                <c:pt idx="421">
                  <c:v>13094.5</c:v>
                </c:pt>
                <c:pt idx="422">
                  <c:v>13004</c:v>
                </c:pt>
                <c:pt idx="423">
                  <c:v>13004.5</c:v>
                </c:pt>
                <c:pt idx="424">
                  <c:v>13068.5</c:v>
                </c:pt>
                <c:pt idx="425">
                  <c:v>13041</c:v>
                </c:pt>
                <c:pt idx="426">
                  <c:v>12903</c:v>
                </c:pt>
                <c:pt idx="427">
                  <c:v>12873.75</c:v>
                </c:pt>
                <c:pt idx="428">
                  <c:v>12749.25</c:v>
                </c:pt>
                <c:pt idx="429">
                  <c:v>12292</c:v>
                </c:pt>
                <c:pt idx="430">
                  <c:v>12239.25</c:v>
                </c:pt>
                <c:pt idx="431">
                  <c:v>12116.5</c:v>
                </c:pt>
                <c:pt idx="432">
                  <c:v>11817.75</c:v>
                </c:pt>
                <c:pt idx="433">
                  <c:v>11647.25</c:v>
                </c:pt>
                <c:pt idx="434">
                  <c:v>11492.25</c:v>
                </c:pt>
                <c:pt idx="435">
                  <c:v>11566.75</c:v>
                </c:pt>
                <c:pt idx="436">
                  <c:v>11661.75</c:v>
                </c:pt>
                <c:pt idx="437">
                  <c:v>11932.75</c:v>
                </c:pt>
                <c:pt idx="438">
                  <c:v>12645.75</c:v>
                </c:pt>
                <c:pt idx="439">
                  <c:v>12935.75</c:v>
                </c:pt>
                <c:pt idx="440">
                  <c:v>13153.75</c:v>
                </c:pt>
                <c:pt idx="441">
                  <c:v>13135</c:v>
                </c:pt>
                <c:pt idx="442">
                  <c:v>13123</c:v>
                </c:pt>
                <c:pt idx="443">
                  <c:v>13214</c:v>
                </c:pt>
                <c:pt idx="444">
                  <c:v>13110.5</c:v>
                </c:pt>
                <c:pt idx="445">
                  <c:v>13110.5</c:v>
                </c:pt>
                <c:pt idx="446">
                  <c:v>13107.75</c:v>
                </c:pt>
                <c:pt idx="447">
                  <c:v>13135.75</c:v>
                </c:pt>
                <c:pt idx="448">
                  <c:v>13350</c:v>
                </c:pt>
                <c:pt idx="449">
                  <c:v>13505.25</c:v>
                </c:pt>
                <c:pt idx="450">
                  <c:v>13484.5</c:v>
                </c:pt>
                <c:pt idx="451">
                  <c:v>13468.25</c:v>
                </c:pt>
                <c:pt idx="452">
                  <c:v>13360.5</c:v>
                </c:pt>
                <c:pt idx="453">
                  <c:v>13013.25</c:v>
                </c:pt>
                <c:pt idx="454">
                  <c:v>13189</c:v>
                </c:pt>
                <c:pt idx="455">
                  <c:v>13110</c:v>
                </c:pt>
                <c:pt idx="456">
                  <c:v>12884.25</c:v>
                </c:pt>
                <c:pt idx="457">
                  <c:v>12701.75</c:v>
                </c:pt>
                <c:pt idx="458">
                  <c:v>12547</c:v>
                </c:pt>
                <c:pt idx="459">
                  <c:v>12479.75</c:v>
                </c:pt>
                <c:pt idx="460">
                  <c:v>12453.5</c:v>
                </c:pt>
                <c:pt idx="461">
                  <c:v>12437.75</c:v>
                </c:pt>
                <c:pt idx="462">
                  <c:v>12501.5</c:v>
                </c:pt>
                <c:pt idx="463">
                  <c:v>12472.5</c:v>
                </c:pt>
                <c:pt idx="464">
                  <c:v>12686.25</c:v>
                </c:pt>
                <c:pt idx="465">
                  <c:v>12755.75</c:v>
                </c:pt>
                <c:pt idx="466">
                  <c:v>12873.75</c:v>
                </c:pt>
                <c:pt idx="467">
                  <c:v>12928.5</c:v>
                </c:pt>
                <c:pt idx="468">
                  <c:v>12849.25</c:v>
                </c:pt>
                <c:pt idx="469">
                  <c:v>12850.25</c:v>
                </c:pt>
                <c:pt idx="470">
                  <c:v>12820.25</c:v>
                </c:pt>
                <c:pt idx="471">
                  <c:v>12934</c:v>
                </c:pt>
                <c:pt idx="472">
                  <c:v>13334.5</c:v>
                </c:pt>
                <c:pt idx="473">
                  <c:v>13651.25</c:v>
                </c:pt>
                <c:pt idx="474">
                  <c:v>13786</c:v>
                </c:pt>
                <c:pt idx="475">
                  <c:v>13703.75</c:v>
                </c:pt>
                <c:pt idx="476">
                  <c:v>13454.25</c:v>
                </c:pt>
                <c:pt idx="477">
                  <c:v>13107.5</c:v>
                </c:pt>
                <c:pt idx="478">
                  <c:v>13313</c:v>
                </c:pt>
                <c:pt idx="479">
                  <c:v>13226</c:v>
                </c:pt>
                <c:pt idx="480">
                  <c:v>13030.5</c:v>
                </c:pt>
                <c:pt idx="481">
                  <c:v>12967</c:v>
                </c:pt>
                <c:pt idx="482">
                  <c:v>12814.5</c:v>
                </c:pt>
                <c:pt idx="483">
                  <c:v>12616</c:v>
                </c:pt>
                <c:pt idx="484">
                  <c:v>12563.75</c:v>
                </c:pt>
                <c:pt idx="485">
                  <c:v>12535.75</c:v>
                </c:pt>
                <c:pt idx="486">
                  <c:v>12459</c:v>
                </c:pt>
                <c:pt idx="487">
                  <c:v>12329</c:v>
                </c:pt>
                <c:pt idx="488">
                  <c:v>12493.5</c:v>
                </c:pt>
                <c:pt idx="489">
                  <c:v>12481</c:v>
                </c:pt>
                <c:pt idx="490">
                  <c:v>12506</c:v>
                </c:pt>
                <c:pt idx="491">
                  <c:v>12568.75</c:v>
                </c:pt>
                <c:pt idx="492">
                  <c:v>12518.25</c:v>
                </c:pt>
                <c:pt idx="493">
                  <c:v>12390.5</c:v>
                </c:pt>
                <c:pt idx="494">
                  <c:v>12139.25</c:v>
                </c:pt>
                <c:pt idx="495">
                  <c:v>12041.75</c:v>
                </c:pt>
                <c:pt idx="496">
                  <c:v>12259.25</c:v>
                </c:pt>
                <c:pt idx="497">
                  <c:v>12456.5</c:v>
                </c:pt>
                <c:pt idx="498">
                  <c:v>12523.25</c:v>
                </c:pt>
                <c:pt idx="499">
                  <c:v>12450</c:v>
                </c:pt>
                <c:pt idx="500">
                  <c:v>12149.5</c:v>
                </c:pt>
                <c:pt idx="501">
                  <c:v>11682.5</c:v>
                </c:pt>
                <c:pt idx="502">
                  <c:v>11881.75</c:v>
                </c:pt>
                <c:pt idx="503">
                  <c:v>11692.5</c:v>
                </c:pt>
                <c:pt idx="504">
                  <c:v>11419</c:v>
                </c:pt>
                <c:pt idx="505">
                  <c:v>11191.5</c:v>
                </c:pt>
                <c:pt idx="506">
                  <c:v>11063.5</c:v>
                </c:pt>
                <c:pt idx="507">
                  <c:v>10997</c:v>
                </c:pt>
                <c:pt idx="508">
                  <c:v>11135.5</c:v>
                </c:pt>
                <c:pt idx="509">
                  <c:v>11381.25</c:v>
                </c:pt>
                <c:pt idx="510">
                  <c:v>12009.75</c:v>
                </c:pt>
                <c:pt idx="511">
                  <c:v>12399</c:v>
                </c:pt>
                <c:pt idx="512">
                  <c:v>12580.5</c:v>
                </c:pt>
                <c:pt idx="513">
                  <c:v>12481.75</c:v>
                </c:pt>
                <c:pt idx="514">
                  <c:v>12403.5</c:v>
                </c:pt>
                <c:pt idx="515">
                  <c:v>12474.75</c:v>
                </c:pt>
                <c:pt idx="516">
                  <c:v>12510</c:v>
                </c:pt>
                <c:pt idx="517">
                  <c:v>12454</c:v>
                </c:pt>
                <c:pt idx="518">
                  <c:v>12304.5</c:v>
                </c:pt>
                <c:pt idx="519">
                  <c:v>12143.5</c:v>
                </c:pt>
                <c:pt idx="520">
                  <c:v>12238.25</c:v>
                </c:pt>
                <c:pt idx="521">
                  <c:v>12277.5</c:v>
                </c:pt>
                <c:pt idx="522">
                  <c:v>12240</c:v>
                </c:pt>
                <c:pt idx="523">
                  <c:v>12167.75</c:v>
                </c:pt>
                <c:pt idx="524">
                  <c:v>11942</c:v>
                </c:pt>
                <c:pt idx="525">
                  <c:v>11529.25</c:v>
                </c:pt>
                <c:pt idx="526">
                  <c:v>11556.75</c:v>
                </c:pt>
                <c:pt idx="527">
                  <c:v>11250.75</c:v>
                </c:pt>
                <c:pt idx="528">
                  <c:v>10934</c:v>
                </c:pt>
                <c:pt idx="529">
                  <c:v>10652.25</c:v>
                </c:pt>
                <c:pt idx="530">
                  <c:v>10500</c:v>
                </c:pt>
                <c:pt idx="531">
                  <c:v>10432</c:v>
                </c:pt>
                <c:pt idx="532">
                  <c:v>10423.75</c:v>
                </c:pt>
                <c:pt idx="533">
                  <c:v>10574.75</c:v>
                </c:pt>
                <c:pt idx="534">
                  <c:v>11232.25</c:v>
                </c:pt>
                <c:pt idx="535">
                  <c:v>11723.5</c:v>
                </c:pt>
                <c:pt idx="536">
                  <c:v>11952</c:v>
                </c:pt>
                <c:pt idx="537">
                  <c:v>11799.5</c:v>
                </c:pt>
                <c:pt idx="538">
                  <c:v>11768.5</c:v>
                </c:pt>
                <c:pt idx="539">
                  <c:v>11805</c:v>
                </c:pt>
                <c:pt idx="540">
                  <c:v>11787.25</c:v>
                </c:pt>
                <c:pt idx="541">
                  <c:v>11718.25</c:v>
                </c:pt>
                <c:pt idx="542">
                  <c:v>11600.75</c:v>
                </c:pt>
                <c:pt idx="543">
                  <c:v>11621.5</c:v>
                </c:pt>
                <c:pt idx="544">
                  <c:v>11676.5</c:v>
                </c:pt>
                <c:pt idx="545">
                  <c:v>11711.5</c:v>
                </c:pt>
                <c:pt idx="546">
                  <c:v>11630.75</c:v>
                </c:pt>
                <c:pt idx="547">
                  <c:v>11628.75</c:v>
                </c:pt>
                <c:pt idx="548">
                  <c:v>11446.75</c:v>
                </c:pt>
                <c:pt idx="549">
                  <c:v>11036.5</c:v>
                </c:pt>
                <c:pt idx="550">
                  <c:v>11143.5</c:v>
                </c:pt>
                <c:pt idx="551">
                  <c:v>10913.25</c:v>
                </c:pt>
                <c:pt idx="552">
                  <c:v>10623.5</c:v>
                </c:pt>
                <c:pt idx="553">
                  <c:v>10331.5</c:v>
                </c:pt>
                <c:pt idx="554">
                  <c:v>10202</c:v>
                </c:pt>
                <c:pt idx="555">
                  <c:v>10128.75</c:v>
                </c:pt>
                <c:pt idx="556">
                  <c:v>10163.75</c:v>
                </c:pt>
                <c:pt idx="557">
                  <c:v>10430.5</c:v>
                </c:pt>
                <c:pt idx="558">
                  <c:v>11122.25</c:v>
                </c:pt>
                <c:pt idx="559">
                  <c:v>11437.75</c:v>
                </c:pt>
                <c:pt idx="560">
                  <c:v>11658</c:v>
                </c:pt>
                <c:pt idx="561">
                  <c:v>11634.5</c:v>
                </c:pt>
                <c:pt idx="562">
                  <c:v>11554</c:v>
                </c:pt>
                <c:pt idx="563">
                  <c:v>11623.5</c:v>
                </c:pt>
                <c:pt idx="564">
                  <c:v>11604.5</c:v>
                </c:pt>
                <c:pt idx="565">
                  <c:v>11473</c:v>
                </c:pt>
                <c:pt idx="566">
                  <c:v>11385.5</c:v>
                </c:pt>
                <c:pt idx="567">
                  <c:v>11426</c:v>
                </c:pt>
                <c:pt idx="568">
                  <c:v>11539.5</c:v>
                </c:pt>
                <c:pt idx="569">
                  <c:v>11631</c:v>
                </c:pt>
                <c:pt idx="570">
                  <c:v>11539.75</c:v>
                </c:pt>
                <c:pt idx="571">
                  <c:v>11544.75</c:v>
                </c:pt>
                <c:pt idx="572">
                  <c:v>11383.5</c:v>
                </c:pt>
                <c:pt idx="573">
                  <c:v>10996</c:v>
                </c:pt>
                <c:pt idx="574">
                  <c:v>10954.25</c:v>
                </c:pt>
                <c:pt idx="575">
                  <c:v>10823.25</c:v>
                </c:pt>
                <c:pt idx="576">
                  <c:v>10557.75</c:v>
                </c:pt>
                <c:pt idx="577">
                  <c:v>10245.5</c:v>
                </c:pt>
                <c:pt idx="578">
                  <c:v>10120.5</c:v>
                </c:pt>
                <c:pt idx="579">
                  <c:v>10212.75</c:v>
                </c:pt>
                <c:pt idx="580">
                  <c:v>10267.25</c:v>
                </c:pt>
                <c:pt idx="581">
                  <c:v>10554.5</c:v>
                </c:pt>
                <c:pt idx="582">
                  <c:v>11130.75</c:v>
                </c:pt>
                <c:pt idx="583">
                  <c:v>11504</c:v>
                </c:pt>
                <c:pt idx="584">
                  <c:v>11727.75</c:v>
                </c:pt>
                <c:pt idx="585">
                  <c:v>11652.25</c:v>
                </c:pt>
                <c:pt idx="586">
                  <c:v>11698.5</c:v>
                </c:pt>
                <c:pt idx="587">
                  <c:v>11832.25</c:v>
                </c:pt>
                <c:pt idx="588">
                  <c:v>11891</c:v>
                </c:pt>
                <c:pt idx="589">
                  <c:v>11851.5</c:v>
                </c:pt>
                <c:pt idx="590">
                  <c:v>11767</c:v>
                </c:pt>
                <c:pt idx="591">
                  <c:v>11701.25</c:v>
                </c:pt>
                <c:pt idx="592">
                  <c:v>11772.25</c:v>
                </c:pt>
                <c:pt idx="593">
                  <c:v>11975.25</c:v>
                </c:pt>
                <c:pt idx="594">
                  <c:v>11943.25</c:v>
                </c:pt>
                <c:pt idx="595">
                  <c:v>11956</c:v>
                </c:pt>
                <c:pt idx="596">
                  <c:v>11916.5</c:v>
                </c:pt>
                <c:pt idx="597">
                  <c:v>11607.5</c:v>
                </c:pt>
                <c:pt idx="598">
                  <c:v>11703.5</c:v>
                </c:pt>
                <c:pt idx="599">
                  <c:v>11666.75</c:v>
                </c:pt>
                <c:pt idx="600">
                  <c:v>11461.75</c:v>
                </c:pt>
                <c:pt idx="601">
                  <c:v>11214.25</c:v>
                </c:pt>
                <c:pt idx="602">
                  <c:v>11068.5</c:v>
                </c:pt>
                <c:pt idx="603">
                  <c:v>11065</c:v>
                </c:pt>
                <c:pt idx="604">
                  <c:v>11111</c:v>
                </c:pt>
                <c:pt idx="605">
                  <c:v>11384</c:v>
                </c:pt>
                <c:pt idx="606">
                  <c:v>12079.75</c:v>
                </c:pt>
                <c:pt idx="607">
                  <c:v>12449</c:v>
                </c:pt>
                <c:pt idx="608">
                  <c:v>12676.25</c:v>
                </c:pt>
                <c:pt idx="609">
                  <c:v>12618.5</c:v>
                </c:pt>
                <c:pt idx="610">
                  <c:v>12681.25</c:v>
                </c:pt>
                <c:pt idx="611">
                  <c:v>12748.5</c:v>
                </c:pt>
                <c:pt idx="612">
                  <c:v>12771</c:v>
                </c:pt>
                <c:pt idx="613">
                  <c:v>12612.5</c:v>
                </c:pt>
                <c:pt idx="614">
                  <c:v>12614.5</c:v>
                </c:pt>
                <c:pt idx="615">
                  <c:v>12591.5</c:v>
                </c:pt>
                <c:pt idx="616">
                  <c:v>12767.75</c:v>
                </c:pt>
                <c:pt idx="617">
                  <c:v>12956</c:v>
                </c:pt>
                <c:pt idx="618">
                  <c:v>12964.5</c:v>
                </c:pt>
                <c:pt idx="619">
                  <c:v>12927.75</c:v>
                </c:pt>
                <c:pt idx="620">
                  <c:v>12788.75</c:v>
                </c:pt>
                <c:pt idx="621">
                  <c:v>12410.5</c:v>
                </c:pt>
                <c:pt idx="622">
                  <c:v>12400.25</c:v>
                </c:pt>
                <c:pt idx="623">
                  <c:v>12160.25</c:v>
                </c:pt>
                <c:pt idx="624">
                  <c:v>11765.25</c:v>
                </c:pt>
                <c:pt idx="625">
                  <c:v>11507.5</c:v>
                </c:pt>
                <c:pt idx="626">
                  <c:v>11319.5</c:v>
                </c:pt>
                <c:pt idx="627">
                  <c:v>11191.75</c:v>
                </c:pt>
                <c:pt idx="628">
                  <c:v>11108</c:v>
                </c:pt>
                <c:pt idx="629">
                  <c:v>11139.75</c:v>
                </c:pt>
                <c:pt idx="630">
                  <c:v>11318</c:v>
                </c:pt>
                <c:pt idx="631">
                  <c:v>11359.25</c:v>
                </c:pt>
                <c:pt idx="632">
                  <c:v>11611.75</c:v>
                </c:pt>
                <c:pt idx="633">
                  <c:v>11668.25</c:v>
                </c:pt>
                <c:pt idx="634">
                  <c:v>11754.75</c:v>
                </c:pt>
                <c:pt idx="635">
                  <c:v>11829.5</c:v>
                </c:pt>
                <c:pt idx="636">
                  <c:v>11853.75</c:v>
                </c:pt>
                <c:pt idx="637">
                  <c:v>11807</c:v>
                </c:pt>
                <c:pt idx="638">
                  <c:v>11775.5</c:v>
                </c:pt>
                <c:pt idx="639">
                  <c:v>11771.5</c:v>
                </c:pt>
                <c:pt idx="640">
                  <c:v>11999.75</c:v>
                </c:pt>
                <c:pt idx="641">
                  <c:v>12347</c:v>
                </c:pt>
                <c:pt idx="642">
                  <c:v>12373.75</c:v>
                </c:pt>
                <c:pt idx="643">
                  <c:v>12247</c:v>
                </c:pt>
                <c:pt idx="644">
                  <c:v>11855</c:v>
                </c:pt>
                <c:pt idx="645">
                  <c:v>11399</c:v>
                </c:pt>
                <c:pt idx="646">
                  <c:v>11598.25</c:v>
                </c:pt>
                <c:pt idx="647">
                  <c:v>11542.25</c:v>
                </c:pt>
                <c:pt idx="648">
                  <c:v>11202.25</c:v>
                </c:pt>
                <c:pt idx="649">
                  <c:v>10902.75</c:v>
                </c:pt>
                <c:pt idx="650">
                  <c:v>10614.5</c:v>
                </c:pt>
                <c:pt idx="651">
                  <c:v>10431.25</c:v>
                </c:pt>
                <c:pt idx="652">
                  <c:v>10216</c:v>
                </c:pt>
                <c:pt idx="653">
                  <c:v>10201.25</c:v>
                </c:pt>
                <c:pt idx="654">
                  <c:v>10342</c:v>
                </c:pt>
                <c:pt idx="655">
                  <c:v>10347.25</c:v>
                </c:pt>
                <c:pt idx="656">
                  <c:v>10503.75</c:v>
                </c:pt>
                <c:pt idx="657">
                  <c:v>10539.75</c:v>
                </c:pt>
                <c:pt idx="658">
                  <c:v>10707</c:v>
                </c:pt>
                <c:pt idx="659">
                  <c:v>10814.75</c:v>
                </c:pt>
                <c:pt idx="660">
                  <c:v>10803.5</c:v>
                </c:pt>
                <c:pt idx="661">
                  <c:v>10701.5</c:v>
                </c:pt>
                <c:pt idx="662">
                  <c:v>10684.5</c:v>
                </c:pt>
                <c:pt idx="663">
                  <c:v>10719.5</c:v>
                </c:pt>
                <c:pt idx="664">
                  <c:v>10957.5</c:v>
                </c:pt>
                <c:pt idx="665">
                  <c:v>11219.5</c:v>
                </c:pt>
                <c:pt idx="666">
                  <c:v>11329</c:v>
                </c:pt>
                <c:pt idx="667">
                  <c:v>11314.5</c:v>
                </c:pt>
                <c:pt idx="668">
                  <c:v>11121.25</c:v>
                </c:pt>
                <c:pt idx="669">
                  <c:v>10875.25</c:v>
                </c:pt>
                <c:pt idx="670">
                  <c:v>11045.75</c:v>
                </c:pt>
                <c:pt idx="671">
                  <c:v>10951.25</c:v>
                </c:pt>
                <c:pt idx="672">
                  <c:v>10660</c:v>
                </c:pt>
                <c:pt idx="673">
                  <c:v>10429.5</c:v>
                </c:pt>
                <c:pt idx="674">
                  <c:v>10217.5</c:v>
                </c:pt>
                <c:pt idx="675">
                  <c:v>10170.25</c:v>
                </c:pt>
                <c:pt idx="676">
                  <c:v>10188.5</c:v>
                </c:pt>
                <c:pt idx="677">
                  <c:v>10444.25</c:v>
                </c:pt>
                <c:pt idx="678">
                  <c:v>11147.5</c:v>
                </c:pt>
                <c:pt idx="679">
                  <c:v>11624.25</c:v>
                </c:pt>
                <c:pt idx="680">
                  <c:v>11750.75</c:v>
                </c:pt>
                <c:pt idx="681">
                  <c:v>11739</c:v>
                </c:pt>
                <c:pt idx="682">
                  <c:v>11751</c:v>
                </c:pt>
                <c:pt idx="683">
                  <c:v>11659.5</c:v>
                </c:pt>
                <c:pt idx="684">
                  <c:v>11618.25</c:v>
                </c:pt>
                <c:pt idx="685">
                  <c:v>11498</c:v>
                </c:pt>
                <c:pt idx="686">
                  <c:v>11383</c:v>
                </c:pt>
                <c:pt idx="687">
                  <c:v>11327.75</c:v>
                </c:pt>
                <c:pt idx="688">
                  <c:v>11423.25</c:v>
                </c:pt>
                <c:pt idx="689">
                  <c:v>11660</c:v>
                </c:pt>
                <c:pt idx="690">
                  <c:v>11566.5</c:v>
                </c:pt>
                <c:pt idx="691">
                  <c:v>11529.75</c:v>
                </c:pt>
                <c:pt idx="692">
                  <c:v>11307.25</c:v>
                </c:pt>
                <c:pt idx="693">
                  <c:v>11015.5</c:v>
                </c:pt>
                <c:pt idx="694">
                  <c:v>11042.25</c:v>
                </c:pt>
                <c:pt idx="695">
                  <c:v>10891.5</c:v>
                </c:pt>
                <c:pt idx="696">
                  <c:v>10697.25</c:v>
                </c:pt>
                <c:pt idx="697">
                  <c:v>10493.75</c:v>
                </c:pt>
                <c:pt idx="698">
                  <c:v>10322</c:v>
                </c:pt>
                <c:pt idx="699">
                  <c:v>10262</c:v>
                </c:pt>
                <c:pt idx="700">
                  <c:v>10219.25</c:v>
                </c:pt>
                <c:pt idx="701">
                  <c:v>10443.5</c:v>
                </c:pt>
                <c:pt idx="702">
                  <c:v>11198.5</c:v>
                </c:pt>
                <c:pt idx="703">
                  <c:v>11748.5</c:v>
                </c:pt>
                <c:pt idx="704">
                  <c:v>11998.75</c:v>
                </c:pt>
                <c:pt idx="705">
                  <c:v>11939</c:v>
                </c:pt>
                <c:pt idx="706">
                  <c:v>11858</c:v>
                </c:pt>
                <c:pt idx="707">
                  <c:v>11824.25</c:v>
                </c:pt>
                <c:pt idx="708">
                  <c:v>11684.25</c:v>
                </c:pt>
                <c:pt idx="709">
                  <c:v>11575.25</c:v>
                </c:pt>
                <c:pt idx="710">
                  <c:v>11461.5</c:v>
                </c:pt>
                <c:pt idx="711">
                  <c:v>11463.75</c:v>
                </c:pt>
                <c:pt idx="712">
                  <c:v>11585.5</c:v>
                </c:pt>
                <c:pt idx="713">
                  <c:v>11882.25</c:v>
                </c:pt>
                <c:pt idx="714">
                  <c:v>11960</c:v>
                </c:pt>
                <c:pt idx="715">
                  <c:v>11912</c:v>
                </c:pt>
                <c:pt idx="716">
                  <c:v>11693.75</c:v>
                </c:pt>
                <c:pt idx="717">
                  <c:v>11246.25</c:v>
                </c:pt>
                <c:pt idx="718">
                  <c:v>11239.5</c:v>
                </c:pt>
                <c:pt idx="719">
                  <c:v>11021</c:v>
                </c:pt>
                <c:pt idx="720">
                  <c:v>10647.75</c:v>
                </c:pt>
                <c:pt idx="721">
                  <c:v>10362</c:v>
                </c:pt>
                <c:pt idx="722">
                  <c:v>10136.25</c:v>
                </c:pt>
                <c:pt idx="723">
                  <c:v>10006.25</c:v>
                </c:pt>
                <c:pt idx="724">
                  <c:v>9969.75</c:v>
                </c:pt>
                <c:pt idx="725">
                  <c:v>10272.25</c:v>
                </c:pt>
                <c:pt idx="726">
                  <c:v>10951.25</c:v>
                </c:pt>
                <c:pt idx="727">
                  <c:v>11387.75</c:v>
                </c:pt>
                <c:pt idx="728">
                  <c:v>11425.75</c:v>
                </c:pt>
                <c:pt idx="729">
                  <c:v>11382</c:v>
                </c:pt>
                <c:pt idx="730">
                  <c:v>11426.5</c:v>
                </c:pt>
                <c:pt idx="731">
                  <c:v>11450.25</c:v>
                </c:pt>
                <c:pt idx="732">
                  <c:v>11377</c:v>
                </c:pt>
                <c:pt idx="733">
                  <c:v>11287.25</c:v>
                </c:pt>
                <c:pt idx="734">
                  <c:v>11169.5</c:v>
                </c:pt>
                <c:pt idx="735">
                  <c:v>11087.75</c:v>
                </c:pt>
                <c:pt idx="736">
                  <c:v>11149.25</c:v>
                </c:pt>
                <c:pt idx="737">
                  <c:v>11325</c:v>
                </c:pt>
                <c:pt idx="738">
                  <c:v>11300</c:v>
                </c:pt>
                <c:pt idx="739">
                  <c:v>11295.75</c:v>
                </c:pt>
                <c:pt idx="740">
                  <c:v>11077.75</c:v>
                </c:pt>
                <c:pt idx="741">
                  <c:v>10670.75</c:v>
                </c:pt>
                <c:pt idx="742">
                  <c:v>10617.5</c:v>
                </c:pt>
                <c:pt idx="743">
                  <c:v>10324.25</c:v>
                </c:pt>
                <c:pt idx="744">
                  <c:v>9866.25</c:v>
                </c:pt>
                <c:pt idx="745">
                  <c:v>9563.25</c:v>
                </c:pt>
                <c:pt idx="746">
                  <c:v>9339</c:v>
                </c:pt>
                <c:pt idx="747">
                  <c:v>9287.75</c:v>
                </c:pt>
                <c:pt idx="748">
                  <c:v>9302.75</c:v>
                </c:pt>
                <c:pt idx="749">
                  <c:v>9502.5</c:v>
                </c:pt>
                <c:pt idx="750">
                  <c:v>9979.5</c:v>
                </c:pt>
                <c:pt idx="751">
                  <c:v>10406.25</c:v>
                </c:pt>
                <c:pt idx="752">
                  <c:v>10630.75</c:v>
                </c:pt>
                <c:pt idx="753">
                  <c:v>10544.75</c:v>
                </c:pt>
                <c:pt idx="754">
                  <c:v>10510.5</c:v>
                </c:pt>
                <c:pt idx="755">
                  <c:v>10502</c:v>
                </c:pt>
                <c:pt idx="756">
                  <c:v>10412.25</c:v>
                </c:pt>
                <c:pt idx="757">
                  <c:v>10243.5</c:v>
                </c:pt>
                <c:pt idx="758">
                  <c:v>10152.5</c:v>
                </c:pt>
                <c:pt idx="759">
                  <c:v>10134.75</c:v>
                </c:pt>
                <c:pt idx="760">
                  <c:v>10196.25</c:v>
                </c:pt>
                <c:pt idx="761">
                  <c:v>10433.5</c:v>
                </c:pt>
                <c:pt idx="762">
                  <c:v>10496</c:v>
                </c:pt>
                <c:pt idx="763">
                  <c:v>10493</c:v>
                </c:pt>
                <c:pt idx="764">
                  <c:v>10344.5</c:v>
                </c:pt>
                <c:pt idx="765">
                  <c:v>10043.25</c:v>
                </c:pt>
                <c:pt idx="766">
                  <c:v>10106.25</c:v>
                </c:pt>
                <c:pt idx="767">
                  <c:v>9860.5</c:v>
                </c:pt>
                <c:pt idx="768">
                  <c:v>9525.75</c:v>
                </c:pt>
                <c:pt idx="769">
                  <c:v>9309.75</c:v>
                </c:pt>
                <c:pt idx="770">
                  <c:v>9167.5</c:v>
                </c:pt>
                <c:pt idx="771">
                  <c:v>9070.75</c:v>
                </c:pt>
                <c:pt idx="772">
                  <c:v>9103</c:v>
                </c:pt>
                <c:pt idx="773">
                  <c:v>9374</c:v>
                </c:pt>
                <c:pt idx="774">
                  <c:v>10069.25</c:v>
                </c:pt>
                <c:pt idx="775">
                  <c:v>10519.25</c:v>
                </c:pt>
                <c:pt idx="776">
                  <c:v>10729.5</c:v>
                </c:pt>
                <c:pt idx="777">
                  <c:v>10706</c:v>
                </c:pt>
                <c:pt idx="778">
                  <c:v>10564.75</c:v>
                </c:pt>
                <c:pt idx="779">
                  <c:v>10512.75</c:v>
                </c:pt>
                <c:pt idx="780">
                  <c:v>10404.25</c:v>
                </c:pt>
                <c:pt idx="781">
                  <c:v>10236.25</c:v>
                </c:pt>
                <c:pt idx="782">
                  <c:v>10164</c:v>
                </c:pt>
                <c:pt idx="783">
                  <c:v>10124.75</c:v>
                </c:pt>
                <c:pt idx="784">
                  <c:v>10262.75</c:v>
                </c:pt>
                <c:pt idx="785">
                  <c:v>10605.5</c:v>
                </c:pt>
                <c:pt idx="786">
                  <c:v>10608</c:v>
                </c:pt>
                <c:pt idx="787">
                  <c:v>10609</c:v>
                </c:pt>
                <c:pt idx="788">
                  <c:v>10383.25</c:v>
                </c:pt>
                <c:pt idx="789">
                  <c:v>10023.25</c:v>
                </c:pt>
                <c:pt idx="790">
                  <c:v>10100.75</c:v>
                </c:pt>
                <c:pt idx="791">
                  <c:v>9939.25</c:v>
                </c:pt>
                <c:pt idx="792">
                  <c:v>9567.5</c:v>
                </c:pt>
                <c:pt idx="793">
                  <c:v>9268.5</c:v>
                </c:pt>
                <c:pt idx="794">
                  <c:v>9068</c:v>
                </c:pt>
                <c:pt idx="795">
                  <c:v>8910.25</c:v>
                </c:pt>
                <c:pt idx="796">
                  <c:v>8856.75</c:v>
                </c:pt>
                <c:pt idx="797">
                  <c:v>8895.5</c:v>
                </c:pt>
                <c:pt idx="798">
                  <c:v>9244</c:v>
                </c:pt>
                <c:pt idx="799">
                  <c:v>9446.5</c:v>
                </c:pt>
                <c:pt idx="800">
                  <c:v>9648</c:v>
                </c:pt>
                <c:pt idx="801">
                  <c:v>9898.5</c:v>
                </c:pt>
                <c:pt idx="802">
                  <c:v>10152.5</c:v>
                </c:pt>
                <c:pt idx="803">
                  <c:v>10382</c:v>
                </c:pt>
                <c:pt idx="804">
                  <c:v>10407.75</c:v>
                </c:pt>
                <c:pt idx="805">
                  <c:v>10299.25</c:v>
                </c:pt>
                <c:pt idx="806">
                  <c:v>10296.5</c:v>
                </c:pt>
                <c:pt idx="807">
                  <c:v>10352.25</c:v>
                </c:pt>
                <c:pt idx="808">
                  <c:v>10610.75</c:v>
                </c:pt>
                <c:pt idx="809">
                  <c:v>11083.75</c:v>
                </c:pt>
                <c:pt idx="810">
                  <c:v>11225.5</c:v>
                </c:pt>
                <c:pt idx="811">
                  <c:v>11196.25</c:v>
                </c:pt>
                <c:pt idx="812">
                  <c:v>10935.25</c:v>
                </c:pt>
                <c:pt idx="813">
                  <c:v>10579</c:v>
                </c:pt>
                <c:pt idx="814">
                  <c:v>10692</c:v>
                </c:pt>
                <c:pt idx="815">
                  <c:v>10583</c:v>
                </c:pt>
                <c:pt idx="816">
                  <c:v>10302.75</c:v>
                </c:pt>
                <c:pt idx="817">
                  <c:v>10025.5</c:v>
                </c:pt>
                <c:pt idx="818">
                  <c:v>9829</c:v>
                </c:pt>
                <c:pt idx="819">
                  <c:v>9746.25</c:v>
                </c:pt>
                <c:pt idx="820">
                  <c:v>9716.5</c:v>
                </c:pt>
                <c:pt idx="821">
                  <c:v>9789</c:v>
                </c:pt>
                <c:pt idx="822">
                  <c:v>9918.25</c:v>
                </c:pt>
                <c:pt idx="823">
                  <c:v>10070.75</c:v>
                </c:pt>
                <c:pt idx="824">
                  <c:v>10206</c:v>
                </c:pt>
                <c:pt idx="825">
                  <c:v>10377.75</c:v>
                </c:pt>
                <c:pt idx="826">
                  <c:v>10622</c:v>
                </c:pt>
                <c:pt idx="827">
                  <c:v>10698.75</c:v>
                </c:pt>
                <c:pt idx="828">
                  <c:v>10647</c:v>
                </c:pt>
                <c:pt idx="829">
                  <c:v>10595.75</c:v>
                </c:pt>
                <c:pt idx="830">
                  <c:v>10586.5</c:v>
                </c:pt>
                <c:pt idx="831">
                  <c:v>10592</c:v>
                </c:pt>
                <c:pt idx="832">
                  <c:v>10763.5</c:v>
                </c:pt>
                <c:pt idx="833">
                  <c:v>11128.5</c:v>
                </c:pt>
                <c:pt idx="834">
                  <c:v>11201.5</c:v>
                </c:pt>
                <c:pt idx="835">
                  <c:v>11194</c:v>
                </c:pt>
                <c:pt idx="836">
                  <c:v>11007</c:v>
                </c:pt>
                <c:pt idx="837">
                  <c:v>10693.75</c:v>
                </c:pt>
                <c:pt idx="838">
                  <c:v>10922.25</c:v>
                </c:pt>
                <c:pt idx="839">
                  <c:v>10776.75</c:v>
                </c:pt>
                <c:pt idx="840">
                  <c:v>10473.75</c:v>
                </c:pt>
                <c:pt idx="841">
                  <c:v>10356.25</c:v>
                </c:pt>
                <c:pt idx="842">
                  <c:v>10264</c:v>
                </c:pt>
                <c:pt idx="843">
                  <c:v>10179</c:v>
                </c:pt>
                <c:pt idx="844">
                  <c:v>10293.75</c:v>
                </c:pt>
                <c:pt idx="845">
                  <c:v>10624.5</c:v>
                </c:pt>
                <c:pt idx="846">
                  <c:v>11253</c:v>
                </c:pt>
                <c:pt idx="847">
                  <c:v>11631</c:v>
                </c:pt>
                <c:pt idx="848">
                  <c:v>11629.5</c:v>
                </c:pt>
                <c:pt idx="849">
                  <c:v>11766.25</c:v>
                </c:pt>
                <c:pt idx="850">
                  <c:v>11863.75</c:v>
                </c:pt>
                <c:pt idx="851">
                  <c:v>11811.5</c:v>
                </c:pt>
                <c:pt idx="852">
                  <c:v>11840.5</c:v>
                </c:pt>
                <c:pt idx="853">
                  <c:v>11751.5</c:v>
                </c:pt>
                <c:pt idx="854">
                  <c:v>11666.25</c:v>
                </c:pt>
                <c:pt idx="855">
                  <c:v>11655</c:v>
                </c:pt>
                <c:pt idx="856">
                  <c:v>11634</c:v>
                </c:pt>
                <c:pt idx="857">
                  <c:v>11923.5</c:v>
                </c:pt>
                <c:pt idx="858">
                  <c:v>11867.5</c:v>
                </c:pt>
                <c:pt idx="859">
                  <c:v>11836.5</c:v>
                </c:pt>
                <c:pt idx="860">
                  <c:v>11721</c:v>
                </c:pt>
                <c:pt idx="861">
                  <c:v>11406</c:v>
                </c:pt>
                <c:pt idx="862">
                  <c:v>11516</c:v>
                </c:pt>
                <c:pt idx="863">
                  <c:v>11312</c:v>
                </c:pt>
                <c:pt idx="864">
                  <c:v>11159.5</c:v>
                </c:pt>
                <c:pt idx="865">
                  <c:v>10967.5</c:v>
                </c:pt>
                <c:pt idx="866">
                  <c:v>10847.25</c:v>
                </c:pt>
                <c:pt idx="867">
                  <c:v>10773.25</c:v>
                </c:pt>
                <c:pt idx="868">
                  <c:v>10821.25</c:v>
                </c:pt>
                <c:pt idx="869">
                  <c:v>11071.25</c:v>
                </c:pt>
                <c:pt idx="870">
                  <c:v>11448.5</c:v>
                </c:pt>
                <c:pt idx="871">
                  <c:v>11979</c:v>
                </c:pt>
                <c:pt idx="872">
                  <c:v>12034.75</c:v>
                </c:pt>
                <c:pt idx="873">
                  <c:v>12147.25</c:v>
                </c:pt>
                <c:pt idx="874">
                  <c:v>12205</c:v>
                </c:pt>
                <c:pt idx="875">
                  <c:v>12308.25</c:v>
                </c:pt>
                <c:pt idx="876">
                  <c:v>12326.5</c:v>
                </c:pt>
                <c:pt idx="877">
                  <c:v>12239.75</c:v>
                </c:pt>
                <c:pt idx="878">
                  <c:v>12147.25</c:v>
                </c:pt>
                <c:pt idx="879">
                  <c:v>12084.25</c:v>
                </c:pt>
                <c:pt idx="880">
                  <c:v>12044.75</c:v>
                </c:pt>
                <c:pt idx="881">
                  <c:v>12313.25</c:v>
                </c:pt>
                <c:pt idx="882">
                  <c:v>12405.5</c:v>
                </c:pt>
                <c:pt idx="883">
                  <c:v>12471.75</c:v>
                </c:pt>
                <c:pt idx="884">
                  <c:v>12451.25</c:v>
                </c:pt>
                <c:pt idx="885">
                  <c:v>12307</c:v>
                </c:pt>
                <c:pt idx="886">
                  <c:v>12368</c:v>
                </c:pt>
                <c:pt idx="887">
                  <c:v>12259.25</c:v>
                </c:pt>
                <c:pt idx="888">
                  <c:v>12021.5</c:v>
                </c:pt>
                <c:pt idx="889">
                  <c:v>11978.25</c:v>
                </c:pt>
                <c:pt idx="890">
                  <c:v>11870.25</c:v>
                </c:pt>
                <c:pt idx="891">
                  <c:v>11869</c:v>
                </c:pt>
                <c:pt idx="892">
                  <c:v>11894.75</c:v>
                </c:pt>
                <c:pt idx="893">
                  <c:v>12024.75</c:v>
                </c:pt>
                <c:pt idx="894">
                  <c:v>12536.5</c:v>
                </c:pt>
                <c:pt idx="895">
                  <c:v>12836</c:v>
                </c:pt>
                <c:pt idx="896">
                  <c:v>12880</c:v>
                </c:pt>
                <c:pt idx="897">
                  <c:v>12946.5</c:v>
                </c:pt>
                <c:pt idx="898">
                  <c:v>12925</c:v>
                </c:pt>
                <c:pt idx="899">
                  <c:v>12931</c:v>
                </c:pt>
                <c:pt idx="900">
                  <c:v>12794.75</c:v>
                </c:pt>
                <c:pt idx="901">
                  <c:v>12701.5</c:v>
                </c:pt>
                <c:pt idx="902">
                  <c:v>12650.5</c:v>
                </c:pt>
                <c:pt idx="903">
                  <c:v>12592.5</c:v>
                </c:pt>
                <c:pt idx="904">
                  <c:v>12611.75</c:v>
                </c:pt>
                <c:pt idx="905">
                  <c:v>13017</c:v>
                </c:pt>
                <c:pt idx="906">
                  <c:v>13196</c:v>
                </c:pt>
                <c:pt idx="907">
                  <c:v>13267</c:v>
                </c:pt>
                <c:pt idx="908">
                  <c:v>13288.5</c:v>
                </c:pt>
                <c:pt idx="909">
                  <c:v>12983.25</c:v>
                </c:pt>
                <c:pt idx="910">
                  <c:v>13161</c:v>
                </c:pt>
                <c:pt idx="911">
                  <c:v>13045.25</c:v>
                </c:pt>
                <c:pt idx="912">
                  <c:v>12835.5</c:v>
                </c:pt>
                <c:pt idx="913">
                  <c:v>12612.75</c:v>
                </c:pt>
                <c:pt idx="914">
                  <c:v>12531.75</c:v>
                </c:pt>
                <c:pt idx="915">
                  <c:v>12546.5</c:v>
                </c:pt>
                <c:pt idx="916">
                  <c:v>12676.75</c:v>
                </c:pt>
                <c:pt idx="917">
                  <c:v>12947.75</c:v>
                </c:pt>
                <c:pt idx="918">
                  <c:v>13510</c:v>
                </c:pt>
                <c:pt idx="919">
                  <c:v>13861.5</c:v>
                </c:pt>
                <c:pt idx="920">
                  <c:v>13944.75</c:v>
                </c:pt>
                <c:pt idx="921">
                  <c:v>14059.5</c:v>
                </c:pt>
                <c:pt idx="922">
                  <c:v>13996.25</c:v>
                </c:pt>
                <c:pt idx="923">
                  <c:v>13897.5</c:v>
                </c:pt>
                <c:pt idx="924">
                  <c:v>13881.25</c:v>
                </c:pt>
                <c:pt idx="925">
                  <c:v>13580.5</c:v>
                </c:pt>
                <c:pt idx="926">
                  <c:v>13376.5</c:v>
                </c:pt>
                <c:pt idx="927">
                  <c:v>13311.75</c:v>
                </c:pt>
                <c:pt idx="928">
                  <c:v>13169.25</c:v>
                </c:pt>
                <c:pt idx="929">
                  <c:v>13537.25</c:v>
                </c:pt>
                <c:pt idx="930">
                  <c:v>13660.25</c:v>
                </c:pt>
                <c:pt idx="931">
                  <c:v>13733.75</c:v>
                </c:pt>
                <c:pt idx="932">
                  <c:v>13610.75</c:v>
                </c:pt>
                <c:pt idx="933">
                  <c:v>13311</c:v>
                </c:pt>
                <c:pt idx="934">
                  <c:v>13477.5</c:v>
                </c:pt>
                <c:pt idx="935">
                  <c:v>13358.5</c:v>
                </c:pt>
                <c:pt idx="936">
                  <c:v>13144.25</c:v>
                </c:pt>
                <c:pt idx="937">
                  <c:v>13170</c:v>
                </c:pt>
                <c:pt idx="938">
                  <c:v>13143.25</c:v>
                </c:pt>
                <c:pt idx="939">
                  <c:v>13062</c:v>
                </c:pt>
                <c:pt idx="940">
                  <c:v>13104.75</c:v>
                </c:pt>
                <c:pt idx="941">
                  <c:v>13371.25</c:v>
                </c:pt>
                <c:pt idx="942">
                  <c:v>13816</c:v>
                </c:pt>
                <c:pt idx="943">
                  <c:v>14129.25</c:v>
                </c:pt>
                <c:pt idx="944">
                  <c:v>14209.25</c:v>
                </c:pt>
                <c:pt idx="945">
                  <c:v>14300</c:v>
                </c:pt>
                <c:pt idx="946">
                  <c:v>14225.75</c:v>
                </c:pt>
                <c:pt idx="947">
                  <c:v>14217.25</c:v>
                </c:pt>
                <c:pt idx="948">
                  <c:v>14080.75</c:v>
                </c:pt>
                <c:pt idx="949">
                  <c:v>13736.75</c:v>
                </c:pt>
                <c:pt idx="950">
                  <c:v>13458.25</c:v>
                </c:pt>
                <c:pt idx="951">
                  <c:v>13275</c:v>
                </c:pt>
                <c:pt idx="952">
                  <c:v>13227.75</c:v>
                </c:pt>
                <c:pt idx="953">
                  <c:v>13567</c:v>
                </c:pt>
                <c:pt idx="954">
                  <c:v>13693.25</c:v>
                </c:pt>
                <c:pt idx="955">
                  <c:v>13692.25</c:v>
                </c:pt>
                <c:pt idx="956">
                  <c:v>13544.75</c:v>
                </c:pt>
                <c:pt idx="957">
                  <c:v>13206.5</c:v>
                </c:pt>
                <c:pt idx="958">
                  <c:v>13190.5</c:v>
                </c:pt>
                <c:pt idx="959">
                  <c:v>13129</c:v>
                </c:pt>
                <c:pt idx="960">
                  <c:v>12861.75</c:v>
                </c:pt>
                <c:pt idx="961">
                  <c:v>12677.25</c:v>
                </c:pt>
                <c:pt idx="962">
                  <c:v>12609</c:v>
                </c:pt>
                <c:pt idx="963">
                  <c:v>12571.75</c:v>
                </c:pt>
                <c:pt idx="964">
                  <c:v>12548.75</c:v>
                </c:pt>
                <c:pt idx="965">
                  <c:v>12622.75</c:v>
                </c:pt>
                <c:pt idx="966">
                  <c:v>12768.25</c:v>
                </c:pt>
                <c:pt idx="967">
                  <c:v>12791.75</c:v>
                </c:pt>
                <c:pt idx="968">
                  <c:v>12927.25</c:v>
                </c:pt>
                <c:pt idx="969">
                  <c:v>13132.5</c:v>
                </c:pt>
                <c:pt idx="970">
                  <c:v>13174</c:v>
                </c:pt>
                <c:pt idx="971">
                  <c:v>13145.75</c:v>
                </c:pt>
                <c:pt idx="972">
                  <c:v>13069.75</c:v>
                </c:pt>
                <c:pt idx="973">
                  <c:v>12825.25</c:v>
                </c:pt>
                <c:pt idx="974">
                  <c:v>12649.5</c:v>
                </c:pt>
                <c:pt idx="975">
                  <c:v>12625.25</c:v>
                </c:pt>
                <c:pt idx="976">
                  <c:v>12699.25</c:v>
                </c:pt>
                <c:pt idx="977">
                  <c:v>13136.25</c:v>
                </c:pt>
                <c:pt idx="978">
                  <c:v>13427</c:v>
                </c:pt>
                <c:pt idx="979">
                  <c:v>13442.75</c:v>
                </c:pt>
                <c:pt idx="980">
                  <c:v>13241.5</c:v>
                </c:pt>
                <c:pt idx="981">
                  <c:v>12954.5</c:v>
                </c:pt>
                <c:pt idx="982">
                  <c:v>13027.5</c:v>
                </c:pt>
                <c:pt idx="983">
                  <c:v>13062.75</c:v>
                </c:pt>
                <c:pt idx="984">
                  <c:v>12910.75</c:v>
                </c:pt>
                <c:pt idx="985">
                  <c:v>12826.25</c:v>
                </c:pt>
                <c:pt idx="986">
                  <c:v>12733</c:v>
                </c:pt>
                <c:pt idx="987">
                  <c:v>12622.75</c:v>
                </c:pt>
                <c:pt idx="988">
                  <c:v>12664</c:v>
                </c:pt>
                <c:pt idx="989">
                  <c:v>12749.5</c:v>
                </c:pt>
                <c:pt idx="990">
                  <c:v>12867.25</c:v>
                </c:pt>
                <c:pt idx="991">
                  <c:v>12875.75</c:v>
                </c:pt>
                <c:pt idx="992">
                  <c:v>12977.25</c:v>
                </c:pt>
                <c:pt idx="993">
                  <c:v>13227.75</c:v>
                </c:pt>
                <c:pt idx="994">
                  <c:v>13310.25</c:v>
                </c:pt>
                <c:pt idx="995">
                  <c:v>13324.25</c:v>
                </c:pt>
                <c:pt idx="996">
                  <c:v>13178</c:v>
                </c:pt>
                <c:pt idx="997">
                  <c:v>12928</c:v>
                </c:pt>
                <c:pt idx="998">
                  <c:v>12682.25</c:v>
                </c:pt>
                <c:pt idx="999">
                  <c:v>12548</c:v>
                </c:pt>
                <c:pt idx="1000">
                  <c:v>12609.25</c:v>
                </c:pt>
                <c:pt idx="1001">
                  <c:v>13074.25</c:v>
                </c:pt>
                <c:pt idx="1002">
                  <c:v>13338.75</c:v>
                </c:pt>
                <c:pt idx="1003">
                  <c:v>13390.5</c:v>
                </c:pt>
                <c:pt idx="1004">
                  <c:v>13160.5</c:v>
                </c:pt>
                <c:pt idx="1005">
                  <c:v>12827</c:v>
                </c:pt>
                <c:pt idx="1006">
                  <c:v>13061</c:v>
                </c:pt>
                <c:pt idx="1007">
                  <c:v>13018.75</c:v>
                </c:pt>
                <c:pt idx="1008">
                  <c:v>12824</c:v>
                </c:pt>
                <c:pt idx="1009">
                  <c:v>12623.25</c:v>
                </c:pt>
                <c:pt idx="1010">
                  <c:v>12494</c:v>
                </c:pt>
                <c:pt idx="1011">
                  <c:v>12463.5</c:v>
                </c:pt>
                <c:pt idx="1012">
                  <c:v>12543.25</c:v>
                </c:pt>
                <c:pt idx="1013">
                  <c:v>12757.5</c:v>
                </c:pt>
                <c:pt idx="1014">
                  <c:v>13368.25</c:v>
                </c:pt>
                <c:pt idx="1015">
                  <c:v>13637.5</c:v>
                </c:pt>
                <c:pt idx="1016">
                  <c:v>13719.25</c:v>
                </c:pt>
                <c:pt idx="1017">
                  <c:v>13813.25</c:v>
                </c:pt>
                <c:pt idx="1018">
                  <c:v>13768.5</c:v>
                </c:pt>
                <c:pt idx="1019">
                  <c:v>13685.75</c:v>
                </c:pt>
                <c:pt idx="1020">
                  <c:v>13609.25</c:v>
                </c:pt>
                <c:pt idx="1021">
                  <c:v>13419.5</c:v>
                </c:pt>
                <c:pt idx="1022">
                  <c:v>13260</c:v>
                </c:pt>
                <c:pt idx="1023">
                  <c:v>13111.25</c:v>
                </c:pt>
                <c:pt idx="1024">
                  <c:v>13039.75</c:v>
                </c:pt>
                <c:pt idx="1025">
                  <c:v>13337.75</c:v>
                </c:pt>
                <c:pt idx="1026">
                  <c:v>13330.5</c:v>
                </c:pt>
                <c:pt idx="1027">
                  <c:v>13308.75</c:v>
                </c:pt>
                <c:pt idx="1028">
                  <c:v>13255.25</c:v>
                </c:pt>
                <c:pt idx="1029">
                  <c:v>12931.75</c:v>
                </c:pt>
                <c:pt idx="1030">
                  <c:v>13089.75</c:v>
                </c:pt>
                <c:pt idx="1031">
                  <c:v>12909.25</c:v>
                </c:pt>
                <c:pt idx="1032">
                  <c:v>12576</c:v>
                </c:pt>
                <c:pt idx="1033">
                  <c:v>12440.75</c:v>
                </c:pt>
                <c:pt idx="1034">
                  <c:v>12330.5</c:v>
                </c:pt>
                <c:pt idx="1035">
                  <c:v>12351.5</c:v>
                </c:pt>
                <c:pt idx="1036">
                  <c:v>12480.25</c:v>
                </c:pt>
                <c:pt idx="1037">
                  <c:v>12717.5</c:v>
                </c:pt>
                <c:pt idx="1038">
                  <c:v>13346.75</c:v>
                </c:pt>
                <c:pt idx="1039">
                  <c:v>13703</c:v>
                </c:pt>
                <c:pt idx="1040">
                  <c:v>13688</c:v>
                </c:pt>
                <c:pt idx="1041">
                  <c:v>13803.5</c:v>
                </c:pt>
                <c:pt idx="1042">
                  <c:v>13729.5</c:v>
                </c:pt>
                <c:pt idx="1043">
                  <c:v>13688.25</c:v>
                </c:pt>
                <c:pt idx="1044">
                  <c:v>13599.5</c:v>
                </c:pt>
                <c:pt idx="1045">
                  <c:v>13451.25</c:v>
                </c:pt>
                <c:pt idx="1046">
                  <c:v>13210</c:v>
                </c:pt>
                <c:pt idx="1047">
                  <c:v>13132</c:v>
                </c:pt>
                <c:pt idx="1048">
                  <c:v>13076.25</c:v>
                </c:pt>
                <c:pt idx="1049">
                  <c:v>13389.25</c:v>
                </c:pt>
                <c:pt idx="1050">
                  <c:v>13433.75</c:v>
                </c:pt>
                <c:pt idx="1051">
                  <c:v>13421.75</c:v>
                </c:pt>
                <c:pt idx="1052">
                  <c:v>13194.5</c:v>
                </c:pt>
                <c:pt idx="1053">
                  <c:v>12698.25</c:v>
                </c:pt>
                <c:pt idx="1054">
                  <c:v>12712.25</c:v>
                </c:pt>
                <c:pt idx="1055">
                  <c:v>12478.5</c:v>
                </c:pt>
                <c:pt idx="1056">
                  <c:v>12055.75</c:v>
                </c:pt>
                <c:pt idx="1057">
                  <c:v>11739.5</c:v>
                </c:pt>
                <c:pt idx="1058">
                  <c:v>11566</c:v>
                </c:pt>
                <c:pt idx="1059">
                  <c:v>11443.75</c:v>
                </c:pt>
                <c:pt idx="1060">
                  <c:v>11337.25</c:v>
                </c:pt>
                <c:pt idx="1061">
                  <c:v>11344</c:v>
                </c:pt>
                <c:pt idx="1062">
                  <c:v>11870.25</c:v>
                </c:pt>
                <c:pt idx="1063">
                  <c:v>12078.25</c:v>
                </c:pt>
                <c:pt idx="1064">
                  <c:v>12093.5</c:v>
                </c:pt>
                <c:pt idx="1065">
                  <c:v>12096.75</c:v>
                </c:pt>
                <c:pt idx="1066">
                  <c:v>12097.25</c:v>
                </c:pt>
                <c:pt idx="1067">
                  <c:v>12120.75</c:v>
                </c:pt>
                <c:pt idx="1068">
                  <c:v>12043</c:v>
                </c:pt>
                <c:pt idx="1069">
                  <c:v>11917</c:v>
                </c:pt>
                <c:pt idx="1070">
                  <c:v>11772.25</c:v>
                </c:pt>
                <c:pt idx="1071">
                  <c:v>11604.75</c:v>
                </c:pt>
                <c:pt idx="1072">
                  <c:v>11425.75</c:v>
                </c:pt>
                <c:pt idx="1073">
                  <c:v>11614.75</c:v>
                </c:pt>
                <c:pt idx="1074">
                  <c:v>11725.75</c:v>
                </c:pt>
                <c:pt idx="1075">
                  <c:v>11751.5</c:v>
                </c:pt>
                <c:pt idx="1076">
                  <c:v>11497</c:v>
                </c:pt>
                <c:pt idx="1077">
                  <c:v>11033</c:v>
                </c:pt>
                <c:pt idx="1078">
                  <c:v>11074.75</c:v>
                </c:pt>
                <c:pt idx="1079">
                  <c:v>10851</c:v>
                </c:pt>
                <c:pt idx="1080">
                  <c:v>10552.5</c:v>
                </c:pt>
                <c:pt idx="1081">
                  <c:v>10290.75</c:v>
                </c:pt>
                <c:pt idx="1082">
                  <c:v>10105.75</c:v>
                </c:pt>
                <c:pt idx="1083">
                  <c:v>10023.75</c:v>
                </c:pt>
                <c:pt idx="1084">
                  <c:v>10075.75</c:v>
                </c:pt>
                <c:pt idx="1085">
                  <c:v>10325.25</c:v>
                </c:pt>
                <c:pt idx="1086">
                  <c:v>10931</c:v>
                </c:pt>
                <c:pt idx="1087">
                  <c:v>11294.75</c:v>
                </c:pt>
                <c:pt idx="1088">
                  <c:v>11313.5</c:v>
                </c:pt>
                <c:pt idx="1089">
                  <c:v>11391.25</c:v>
                </c:pt>
                <c:pt idx="1090">
                  <c:v>11301.75</c:v>
                </c:pt>
                <c:pt idx="1091">
                  <c:v>11260.5</c:v>
                </c:pt>
                <c:pt idx="1092">
                  <c:v>11314</c:v>
                </c:pt>
                <c:pt idx="1093">
                  <c:v>11184.75</c:v>
                </c:pt>
                <c:pt idx="1094">
                  <c:v>11082.5</c:v>
                </c:pt>
                <c:pt idx="1095">
                  <c:v>10912.75</c:v>
                </c:pt>
                <c:pt idx="1096">
                  <c:v>10722</c:v>
                </c:pt>
                <c:pt idx="1097">
                  <c:v>10942.25</c:v>
                </c:pt>
                <c:pt idx="1098">
                  <c:v>11040</c:v>
                </c:pt>
                <c:pt idx="1099">
                  <c:v>10916.5</c:v>
                </c:pt>
                <c:pt idx="1100">
                  <c:v>10760</c:v>
                </c:pt>
                <c:pt idx="1101">
                  <c:v>10377</c:v>
                </c:pt>
                <c:pt idx="1102">
                  <c:v>10443.75</c:v>
                </c:pt>
                <c:pt idx="1103">
                  <c:v>10204.25</c:v>
                </c:pt>
                <c:pt idx="1104">
                  <c:v>9867.5</c:v>
                </c:pt>
                <c:pt idx="1105">
                  <c:v>9659</c:v>
                </c:pt>
                <c:pt idx="1106">
                  <c:v>9523.5</c:v>
                </c:pt>
                <c:pt idx="1107">
                  <c:v>9453.5</c:v>
                </c:pt>
                <c:pt idx="1108">
                  <c:v>9520.25</c:v>
                </c:pt>
                <c:pt idx="1109">
                  <c:v>9827.5</c:v>
                </c:pt>
                <c:pt idx="1110">
                  <c:v>10371.25</c:v>
                </c:pt>
                <c:pt idx="1111">
                  <c:v>10755.25</c:v>
                </c:pt>
                <c:pt idx="1112">
                  <c:v>10848.25</c:v>
                </c:pt>
                <c:pt idx="1113">
                  <c:v>10997.75</c:v>
                </c:pt>
                <c:pt idx="1114">
                  <c:v>11035.25</c:v>
                </c:pt>
                <c:pt idx="1115">
                  <c:v>11105.25</c:v>
                </c:pt>
                <c:pt idx="1116">
                  <c:v>11082.75</c:v>
                </c:pt>
                <c:pt idx="1117">
                  <c:v>10995</c:v>
                </c:pt>
                <c:pt idx="1118">
                  <c:v>10933.25</c:v>
                </c:pt>
                <c:pt idx="1119">
                  <c:v>10832.5</c:v>
                </c:pt>
                <c:pt idx="1120">
                  <c:v>10751.5</c:v>
                </c:pt>
                <c:pt idx="1121">
                  <c:v>11079.75</c:v>
                </c:pt>
                <c:pt idx="1122">
                  <c:v>11152.75</c:v>
                </c:pt>
                <c:pt idx="1123">
                  <c:v>11074</c:v>
                </c:pt>
                <c:pt idx="1124">
                  <c:v>10800.25</c:v>
                </c:pt>
                <c:pt idx="1125">
                  <c:v>10399.5</c:v>
                </c:pt>
                <c:pt idx="1126">
                  <c:v>10423.75</c:v>
                </c:pt>
                <c:pt idx="1127">
                  <c:v>10177</c:v>
                </c:pt>
                <c:pt idx="1128">
                  <c:v>9749.25</c:v>
                </c:pt>
                <c:pt idx="1129">
                  <c:v>9495</c:v>
                </c:pt>
                <c:pt idx="1130">
                  <c:v>9341</c:v>
                </c:pt>
                <c:pt idx="1131">
                  <c:v>9258</c:v>
                </c:pt>
                <c:pt idx="1132">
                  <c:v>9254.25</c:v>
                </c:pt>
                <c:pt idx="1133">
                  <c:v>9333.25</c:v>
                </c:pt>
                <c:pt idx="1134">
                  <c:v>9674.5</c:v>
                </c:pt>
                <c:pt idx="1135">
                  <c:v>9946.5</c:v>
                </c:pt>
                <c:pt idx="1136">
                  <c:v>10151</c:v>
                </c:pt>
                <c:pt idx="1137">
                  <c:v>10490.75</c:v>
                </c:pt>
                <c:pt idx="1138">
                  <c:v>10746.5</c:v>
                </c:pt>
                <c:pt idx="1139">
                  <c:v>10955</c:v>
                </c:pt>
                <c:pt idx="1140">
                  <c:v>11036.75</c:v>
                </c:pt>
                <c:pt idx="1141">
                  <c:v>11068.75</c:v>
                </c:pt>
                <c:pt idx="1142">
                  <c:v>11231.25</c:v>
                </c:pt>
                <c:pt idx="1143">
                  <c:v>11300.25</c:v>
                </c:pt>
                <c:pt idx="1144">
                  <c:v>11337.75</c:v>
                </c:pt>
                <c:pt idx="1145">
                  <c:v>11652.5</c:v>
                </c:pt>
                <c:pt idx="1146">
                  <c:v>11974.25</c:v>
                </c:pt>
                <c:pt idx="1147">
                  <c:v>11889.5</c:v>
                </c:pt>
                <c:pt idx="1148">
                  <c:v>11609.5</c:v>
                </c:pt>
                <c:pt idx="1149">
                  <c:v>11198.75</c:v>
                </c:pt>
                <c:pt idx="1150">
                  <c:v>11325.25</c:v>
                </c:pt>
                <c:pt idx="1151">
                  <c:v>11259.75</c:v>
                </c:pt>
                <c:pt idx="1152">
                  <c:v>10994.25</c:v>
                </c:pt>
                <c:pt idx="1153">
                  <c:v>10848.25</c:v>
                </c:pt>
                <c:pt idx="1154">
                  <c:v>10648</c:v>
                </c:pt>
                <c:pt idx="1155">
                  <c:v>10456.5</c:v>
                </c:pt>
                <c:pt idx="1156">
                  <c:v>10446.75</c:v>
                </c:pt>
                <c:pt idx="1157">
                  <c:v>10487.5</c:v>
                </c:pt>
                <c:pt idx="1158">
                  <c:v>10555.5</c:v>
                </c:pt>
                <c:pt idx="1159">
                  <c:v>10590</c:v>
                </c:pt>
                <c:pt idx="1160">
                  <c:v>10687.75</c:v>
                </c:pt>
                <c:pt idx="1161">
                  <c:v>10906</c:v>
                </c:pt>
                <c:pt idx="1162">
                  <c:v>11002.25</c:v>
                </c:pt>
                <c:pt idx="1163">
                  <c:v>10972.75</c:v>
                </c:pt>
                <c:pt idx="1164">
                  <c:v>10819</c:v>
                </c:pt>
                <c:pt idx="1165">
                  <c:v>10719.5</c:v>
                </c:pt>
                <c:pt idx="1166">
                  <c:v>10687.25</c:v>
                </c:pt>
                <c:pt idx="1167">
                  <c:v>10679.5</c:v>
                </c:pt>
                <c:pt idx="1168">
                  <c:v>10798.5</c:v>
                </c:pt>
                <c:pt idx="1169">
                  <c:v>11196.5</c:v>
                </c:pt>
                <c:pt idx="1170">
                  <c:v>11583.25</c:v>
                </c:pt>
                <c:pt idx="1171">
                  <c:v>11616.5</c:v>
                </c:pt>
                <c:pt idx="1172">
                  <c:v>11555.25</c:v>
                </c:pt>
                <c:pt idx="1173">
                  <c:v>11309.5</c:v>
                </c:pt>
                <c:pt idx="1174">
                  <c:v>11564.25</c:v>
                </c:pt>
                <c:pt idx="1175">
                  <c:v>11481</c:v>
                </c:pt>
                <c:pt idx="1176">
                  <c:v>11261.75</c:v>
                </c:pt>
                <c:pt idx="1177">
                  <c:v>11157</c:v>
                </c:pt>
                <c:pt idx="1178">
                  <c:v>10974.75</c:v>
                </c:pt>
                <c:pt idx="1179">
                  <c:v>10882</c:v>
                </c:pt>
                <c:pt idx="1180">
                  <c:v>10995</c:v>
                </c:pt>
                <c:pt idx="1181">
                  <c:v>11231.75</c:v>
                </c:pt>
                <c:pt idx="1182">
                  <c:v>11842</c:v>
                </c:pt>
                <c:pt idx="1183">
                  <c:v>12187.5</c:v>
                </c:pt>
                <c:pt idx="1184">
                  <c:v>12218.25</c:v>
                </c:pt>
                <c:pt idx="1185">
                  <c:v>12221.25</c:v>
                </c:pt>
                <c:pt idx="1186">
                  <c:v>12158.75</c:v>
                </c:pt>
                <c:pt idx="1187">
                  <c:v>12109.5</c:v>
                </c:pt>
                <c:pt idx="1188">
                  <c:v>11974</c:v>
                </c:pt>
                <c:pt idx="1189">
                  <c:v>11911</c:v>
                </c:pt>
                <c:pt idx="1190">
                  <c:v>11828</c:v>
                </c:pt>
                <c:pt idx="1191">
                  <c:v>11732.5</c:v>
                </c:pt>
                <c:pt idx="1192">
                  <c:v>11657.5</c:v>
                </c:pt>
                <c:pt idx="1193">
                  <c:v>11790</c:v>
                </c:pt>
                <c:pt idx="1194">
                  <c:v>11897.75</c:v>
                </c:pt>
                <c:pt idx="1195">
                  <c:v>11786</c:v>
                </c:pt>
                <c:pt idx="1196">
                  <c:v>11713.5</c:v>
                </c:pt>
                <c:pt idx="1197">
                  <c:v>11391.5</c:v>
                </c:pt>
                <c:pt idx="1198">
                  <c:v>11424.75</c:v>
                </c:pt>
                <c:pt idx="1199">
                  <c:v>11230.5</c:v>
                </c:pt>
                <c:pt idx="1200">
                  <c:v>10857.75</c:v>
                </c:pt>
                <c:pt idx="1201">
                  <c:v>10599.75</c:v>
                </c:pt>
                <c:pt idx="1202">
                  <c:v>10446.25</c:v>
                </c:pt>
                <c:pt idx="1203">
                  <c:v>10420</c:v>
                </c:pt>
                <c:pt idx="1204">
                  <c:v>10432.75</c:v>
                </c:pt>
                <c:pt idx="1205">
                  <c:v>10646</c:v>
                </c:pt>
                <c:pt idx="1206">
                  <c:v>11266.75</c:v>
                </c:pt>
                <c:pt idx="1207">
                  <c:v>11590</c:v>
                </c:pt>
                <c:pt idx="1208">
                  <c:v>11616</c:v>
                </c:pt>
                <c:pt idx="1209">
                  <c:v>11705.5</c:v>
                </c:pt>
                <c:pt idx="1210">
                  <c:v>11694.5</c:v>
                </c:pt>
                <c:pt idx="1211">
                  <c:v>11653.75</c:v>
                </c:pt>
                <c:pt idx="1212">
                  <c:v>11571.5</c:v>
                </c:pt>
                <c:pt idx="1213">
                  <c:v>11453.25</c:v>
                </c:pt>
                <c:pt idx="1214">
                  <c:v>11404.75</c:v>
                </c:pt>
                <c:pt idx="1215">
                  <c:v>11294.25</c:v>
                </c:pt>
                <c:pt idx="1216">
                  <c:v>11233.5</c:v>
                </c:pt>
                <c:pt idx="1217">
                  <c:v>11387</c:v>
                </c:pt>
                <c:pt idx="1218">
                  <c:v>11607.25</c:v>
                </c:pt>
                <c:pt idx="1219">
                  <c:v>11566.5</c:v>
                </c:pt>
                <c:pt idx="1220">
                  <c:v>11397.5</c:v>
                </c:pt>
                <c:pt idx="1221">
                  <c:v>10937.5</c:v>
                </c:pt>
                <c:pt idx="1222">
                  <c:v>11058.75</c:v>
                </c:pt>
                <c:pt idx="1223">
                  <c:v>10942</c:v>
                </c:pt>
                <c:pt idx="1224">
                  <c:v>10658.5</c:v>
                </c:pt>
                <c:pt idx="1225">
                  <c:v>10398</c:v>
                </c:pt>
                <c:pt idx="1226">
                  <c:v>10296.5</c:v>
                </c:pt>
                <c:pt idx="1227">
                  <c:v>10171.5</c:v>
                </c:pt>
                <c:pt idx="1228">
                  <c:v>10170.25</c:v>
                </c:pt>
                <c:pt idx="1229">
                  <c:v>10436</c:v>
                </c:pt>
                <c:pt idx="1230">
                  <c:v>11194.25</c:v>
                </c:pt>
                <c:pt idx="1231">
                  <c:v>11420.75</c:v>
                </c:pt>
                <c:pt idx="1232">
                  <c:v>11379.75</c:v>
                </c:pt>
                <c:pt idx="1233">
                  <c:v>11431.5</c:v>
                </c:pt>
                <c:pt idx="1234">
                  <c:v>11459.25</c:v>
                </c:pt>
                <c:pt idx="1235">
                  <c:v>11532</c:v>
                </c:pt>
                <c:pt idx="1236">
                  <c:v>11439.75</c:v>
                </c:pt>
                <c:pt idx="1237">
                  <c:v>11390.5</c:v>
                </c:pt>
                <c:pt idx="1238">
                  <c:v>11379.75</c:v>
                </c:pt>
                <c:pt idx="1239">
                  <c:v>11353.25</c:v>
                </c:pt>
                <c:pt idx="1240">
                  <c:v>11261</c:v>
                </c:pt>
                <c:pt idx="1241">
                  <c:v>11392.25</c:v>
                </c:pt>
                <c:pt idx="1242">
                  <c:v>11606.25</c:v>
                </c:pt>
                <c:pt idx="1243">
                  <c:v>11603.5</c:v>
                </c:pt>
                <c:pt idx="1244">
                  <c:v>11304.5</c:v>
                </c:pt>
                <c:pt idx="1245">
                  <c:v>10926.5</c:v>
                </c:pt>
                <c:pt idx="1246">
                  <c:v>11000</c:v>
                </c:pt>
                <c:pt idx="1247">
                  <c:v>10795.25</c:v>
                </c:pt>
                <c:pt idx="1248">
                  <c:v>10458</c:v>
                </c:pt>
                <c:pt idx="1249">
                  <c:v>10318.25</c:v>
                </c:pt>
                <c:pt idx="1250">
                  <c:v>10249.25</c:v>
                </c:pt>
                <c:pt idx="1251">
                  <c:v>10139.75</c:v>
                </c:pt>
                <c:pt idx="1252">
                  <c:v>10121</c:v>
                </c:pt>
                <c:pt idx="1253">
                  <c:v>10250.5</c:v>
                </c:pt>
                <c:pt idx="1254">
                  <c:v>10799</c:v>
                </c:pt>
                <c:pt idx="1255">
                  <c:v>11104.75</c:v>
                </c:pt>
                <c:pt idx="1256">
                  <c:v>11215.25</c:v>
                </c:pt>
                <c:pt idx="1257">
                  <c:v>11291.25</c:v>
                </c:pt>
                <c:pt idx="1258">
                  <c:v>11325</c:v>
                </c:pt>
                <c:pt idx="1259">
                  <c:v>11395.25</c:v>
                </c:pt>
                <c:pt idx="1260">
                  <c:v>11256.75</c:v>
                </c:pt>
                <c:pt idx="1261">
                  <c:v>11165.75</c:v>
                </c:pt>
                <c:pt idx="1262">
                  <c:v>11163.75</c:v>
                </c:pt>
                <c:pt idx="1263">
                  <c:v>11167.75</c:v>
                </c:pt>
                <c:pt idx="1264">
                  <c:v>11118</c:v>
                </c:pt>
                <c:pt idx="1265">
                  <c:v>11212.25</c:v>
                </c:pt>
                <c:pt idx="1266">
                  <c:v>11497.75</c:v>
                </c:pt>
                <c:pt idx="1267">
                  <c:v>11459.25</c:v>
                </c:pt>
                <c:pt idx="1268">
                  <c:v>11284.5</c:v>
                </c:pt>
                <c:pt idx="1269">
                  <c:v>10834.75</c:v>
                </c:pt>
                <c:pt idx="1270">
                  <c:v>11078.75</c:v>
                </c:pt>
                <c:pt idx="1271">
                  <c:v>10863</c:v>
                </c:pt>
                <c:pt idx="1272">
                  <c:v>10490.5</c:v>
                </c:pt>
                <c:pt idx="1273">
                  <c:v>10268.75</c:v>
                </c:pt>
                <c:pt idx="1274">
                  <c:v>10110.25</c:v>
                </c:pt>
                <c:pt idx="1275">
                  <c:v>10034.25</c:v>
                </c:pt>
                <c:pt idx="1276">
                  <c:v>10093.5</c:v>
                </c:pt>
                <c:pt idx="1277">
                  <c:v>10334.25</c:v>
                </c:pt>
                <c:pt idx="1278">
                  <c:v>10976</c:v>
                </c:pt>
                <c:pt idx="1279">
                  <c:v>11279.25</c:v>
                </c:pt>
                <c:pt idx="1280">
                  <c:v>11391.5</c:v>
                </c:pt>
                <c:pt idx="1281">
                  <c:v>11325.5</c:v>
                </c:pt>
                <c:pt idx="1282">
                  <c:v>11479</c:v>
                </c:pt>
                <c:pt idx="1283">
                  <c:v>11641</c:v>
                </c:pt>
                <c:pt idx="1284">
                  <c:v>11660</c:v>
                </c:pt>
                <c:pt idx="1285">
                  <c:v>11578.5</c:v>
                </c:pt>
                <c:pt idx="1286">
                  <c:v>11564.75</c:v>
                </c:pt>
                <c:pt idx="1287">
                  <c:v>11678.5</c:v>
                </c:pt>
                <c:pt idx="1288">
                  <c:v>11639.75</c:v>
                </c:pt>
                <c:pt idx="1289">
                  <c:v>11783.5</c:v>
                </c:pt>
                <c:pt idx="1290">
                  <c:v>11877</c:v>
                </c:pt>
                <c:pt idx="1291">
                  <c:v>11921.75</c:v>
                </c:pt>
                <c:pt idx="1292">
                  <c:v>11625.75</c:v>
                </c:pt>
                <c:pt idx="1293">
                  <c:v>11221.75</c:v>
                </c:pt>
                <c:pt idx="1294">
                  <c:v>11278</c:v>
                </c:pt>
                <c:pt idx="1295">
                  <c:v>11097</c:v>
                </c:pt>
                <c:pt idx="1296">
                  <c:v>10696.75</c:v>
                </c:pt>
                <c:pt idx="1297">
                  <c:v>10344</c:v>
                </c:pt>
                <c:pt idx="1298">
                  <c:v>10160.25</c:v>
                </c:pt>
                <c:pt idx="1299">
                  <c:v>10050.75</c:v>
                </c:pt>
                <c:pt idx="1300">
                  <c:v>9977.75</c:v>
                </c:pt>
                <c:pt idx="1301">
                  <c:v>10059.5</c:v>
                </c:pt>
                <c:pt idx="1302">
                  <c:v>10255.5</c:v>
                </c:pt>
                <c:pt idx="1303">
                  <c:v>10308.5</c:v>
                </c:pt>
                <c:pt idx="1304">
                  <c:v>10418.5</c:v>
                </c:pt>
                <c:pt idx="1305">
                  <c:v>10637.75</c:v>
                </c:pt>
                <c:pt idx="1306">
                  <c:v>10788.25</c:v>
                </c:pt>
                <c:pt idx="1307">
                  <c:v>10708.75</c:v>
                </c:pt>
                <c:pt idx="1308">
                  <c:v>10715.25</c:v>
                </c:pt>
                <c:pt idx="1309">
                  <c:v>10653.5</c:v>
                </c:pt>
                <c:pt idx="1310">
                  <c:v>10702</c:v>
                </c:pt>
                <c:pt idx="1311">
                  <c:v>10762.5</c:v>
                </c:pt>
                <c:pt idx="1312">
                  <c:v>10865</c:v>
                </c:pt>
                <c:pt idx="1313">
                  <c:v>11188.75</c:v>
                </c:pt>
                <c:pt idx="1314">
                  <c:v>11525</c:v>
                </c:pt>
                <c:pt idx="1315">
                  <c:v>11403.25</c:v>
                </c:pt>
                <c:pt idx="1316">
                  <c:v>11088.75</c:v>
                </c:pt>
                <c:pt idx="1317">
                  <c:v>10726.25</c:v>
                </c:pt>
                <c:pt idx="1318">
                  <c:v>10767</c:v>
                </c:pt>
                <c:pt idx="1319">
                  <c:v>10574.5</c:v>
                </c:pt>
                <c:pt idx="1320">
                  <c:v>10272.5</c:v>
                </c:pt>
                <c:pt idx="1321">
                  <c:v>10001.5</c:v>
                </c:pt>
                <c:pt idx="1322">
                  <c:v>9876.5</c:v>
                </c:pt>
                <c:pt idx="1323">
                  <c:v>9784.5</c:v>
                </c:pt>
                <c:pt idx="1324">
                  <c:v>9766</c:v>
                </c:pt>
                <c:pt idx="1325">
                  <c:v>9783.25</c:v>
                </c:pt>
                <c:pt idx="1326">
                  <c:v>9939</c:v>
                </c:pt>
                <c:pt idx="1327">
                  <c:v>9798.75</c:v>
                </c:pt>
                <c:pt idx="1328">
                  <c:v>9925.25</c:v>
                </c:pt>
                <c:pt idx="1329">
                  <c:v>10168.5</c:v>
                </c:pt>
                <c:pt idx="1330">
                  <c:v>10375.25</c:v>
                </c:pt>
                <c:pt idx="1331">
                  <c:v>10532.25</c:v>
                </c:pt>
                <c:pt idx="1332">
                  <c:v>10547.5</c:v>
                </c:pt>
                <c:pt idx="1333">
                  <c:v>10520</c:v>
                </c:pt>
                <c:pt idx="1334">
                  <c:v>10503</c:v>
                </c:pt>
                <c:pt idx="1335">
                  <c:v>10486</c:v>
                </c:pt>
                <c:pt idx="1336">
                  <c:v>10452.25</c:v>
                </c:pt>
                <c:pt idx="1337">
                  <c:v>10599.25</c:v>
                </c:pt>
                <c:pt idx="1338">
                  <c:v>11015</c:v>
                </c:pt>
                <c:pt idx="1339">
                  <c:v>10977</c:v>
                </c:pt>
                <c:pt idx="1340">
                  <c:v>10768.75</c:v>
                </c:pt>
                <c:pt idx="1341">
                  <c:v>10435.75</c:v>
                </c:pt>
                <c:pt idx="1342">
                  <c:v>10663</c:v>
                </c:pt>
                <c:pt idx="1343">
                  <c:v>10531.25</c:v>
                </c:pt>
                <c:pt idx="1344">
                  <c:v>10250.5</c:v>
                </c:pt>
                <c:pt idx="1345">
                  <c:v>10038.75</c:v>
                </c:pt>
                <c:pt idx="1346">
                  <c:v>9942.25</c:v>
                </c:pt>
                <c:pt idx="1347">
                  <c:v>9815.25</c:v>
                </c:pt>
                <c:pt idx="1348">
                  <c:v>9818.25</c:v>
                </c:pt>
                <c:pt idx="1349">
                  <c:v>10033</c:v>
                </c:pt>
                <c:pt idx="1350">
                  <c:v>10657.5</c:v>
                </c:pt>
                <c:pt idx="1351">
                  <c:v>11001.5</c:v>
                </c:pt>
                <c:pt idx="1352">
                  <c:v>11131.75</c:v>
                </c:pt>
                <c:pt idx="1353">
                  <c:v>11232.25</c:v>
                </c:pt>
                <c:pt idx="1354">
                  <c:v>11278.75</c:v>
                </c:pt>
                <c:pt idx="1355">
                  <c:v>11358.25</c:v>
                </c:pt>
                <c:pt idx="1356">
                  <c:v>11253.75</c:v>
                </c:pt>
                <c:pt idx="1357">
                  <c:v>11079.25</c:v>
                </c:pt>
                <c:pt idx="1358">
                  <c:v>10934</c:v>
                </c:pt>
                <c:pt idx="1359">
                  <c:v>10837</c:v>
                </c:pt>
                <c:pt idx="1360">
                  <c:v>10733.25</c:v>
                </c:pt>
                <c:pt idx="1361">
                  <c:v>10806</c:v>
                </c:pt>
                <c:pt idx="1362">
                  <c:v>10997</c:v>
                </c:pt>
                <c:pt idx="1363">
                  <c:v>11034.5</c:v>
                </c:pt>
                <c:pt idx="1364">
                  <c:v>10866.75</c:v>
                </c:pt>
                <c:pt idx="1365">
                  <c:v>10570</c:v>
                </c:pt>
                <c:pt idx="1366">
                  <c:v>10664.25</c:v>
                </c:pt>
                <c:pt idx="1367">
                  <c:v>10466.25</c:v>
                </c:pt>
                <c:pt idx="1368">
                  <c:v>10110</c:v>
                </c:pt>
                <c:pt idx="1369">
                  <c:v>9904.25</c:v>
                </c:pt>
                <c:pt idx="1370">
                  <c:v>9813</c:v>
                </c:pt>
                <c:pt idx="1371">
                  <c:v>9747.75</c:v>
                </c:pt>
                <c:pt idx="1372">
                  <c:v>9737.25</c:v>
                </c:pt>
                <c:pt idx="1373">
                  <c:v>9977.5</c:v>
                </c:pt>
                <c:pt idx="1374">
                  <c:v>10606.75</c:v>
                </c:pt>
                <c:pt idx="1375">
                  <c:v>10710.5</c:v>
                </c:pt>
                <c:pt idx="1376">
                  <c:v>10824.5</c:v>
                </c:pt>
                <c:pt idx="1377">
                  <c:v>10991.75</c:v>
                </c:pt>
                <c:pt idx="1378">
                  <c:v>11096.5</c:v>
                </c:pt>
                <c:pt idx="1379">
                  <c:v>11100.5</c:v>
                </c:pt>
                <c:pt idx="1380">
                  <c:v>11131.25</c:v>
                </c:pt>
                <c:pt idx="1381">
                  <c:v>10938.25</c:v>
                </c:pt>
                <c:pt idx="1382">
                  <c:v>10853.75</c:v>
                </c:pt>
                <c:pt idx="1383">
                  <c:v>10796.5</c:v>
                </c:pt>
                <c:pt idx="1384">
                  <c:v>10817.25</c:v>
                </c:pt>
                <c:pt idx="1385">
                  <c:v>10943.25</c:v>
                </c:pt>
                <c:pt idx="1386">
                  <c:v>11226.25</c:v>
                </c:pt>
                <c:pt idx="1387">
                  <c:v>11226.5</c:v>
                </c:pt>
                <c:pt idx="1388">
                  <c:v>11427</c:v>
                </c:pt>
                <c:pt idx="1389">
                  <c:v>11158.75</c:v>
                </c:pt>
                <c:pt idx="1390">
                  <c:v>11265.25</c:v>
                </c:pt>
                <c:pt idx="1391">
                  <c:v>11074.25</c:v>
                </c:pt>
                <c:pt idx="1392">
                  <c:v>10782</c:v>
                </c:pt>
                <c:pt idx="1393">
                  <c:v>10564.5</c:v>
                </c:pt>
                <c:pt idx="1394">
                  <c:v>10426</c:v>
                </c:pt>
                <c:pt idx="1395">
                  <c:v>10408</c:v>
                </c:pt>
                <c:pt idx="1396">
                  <c:v>10335.75</c:v>
                </c:pt>
                <c:pt idx="1397">
                  <c:v>10572</c:v>
                </c:pt>
                <c:pt idx="1398">
                  <c:v>11242</c:v>
                </c:pt>
                <c:pt idx="1399">
                  <c:v>11554.75</c:v>
                </c:pt>
                <c:pt idx="1400">
                  <c:v>11731.25</c:v>
                </c:pt>
                <c:pt idx="1401">
                  <c:v>11801.25</c:v>
                </c:pt>
                <c:pt idx="1402">
                  <c:v>11813</c:v>
                </c:pt>
                <c:pt idx="1403">
                  <c:v>11811.75</c:v>
                </c:pt>
                <c:pt idx="1404">
                  <c:v>11774</c:v>
                </c:pt>
                <c:pt idx="1405">
                  <c:v>11692.25</c:v>
                </c:pt>
                <c:pt idx="1406">
                  <c:v>11586</c:v>
                </c:pt>
                <c:pt idx="1407">
                  <c:v>11525</c:v>
                </c:pt>
                <c:pt idx="1408">
                  <c:v>11355</c:v>
                </c:pt>
                <c:pt idx="1409">
                  <c:v>11459.25</c:v>
                </c:pt>
                <c:pt idx="1410">
                  <c:v>11820.75</c:v>
                </c:pt>
                <c:pt idx="1411">
                  <c:v>11882.25</c:v>
                </c:pt>
                <c:pt idx="1412">
                  <c:v>11671.5</c:v>
                </c:pt>
                <c:pt idx="1413">
                  <c:v>11214.25</c:v>
                </c:pt>
                <c:pt idx="1414">
                  <c:v>11244</c:v>
                </c:pt>
                <c:pt idx="1415">
                  <c:v>11028.25</c:v>
                </c:pt>
                <c:pt idx="1416">
                  <c:v>10690.75</c:v>
                </c:pt>
                <c:pt idx="1417">
                  <c:v>10250</c:v>
                </c:pt>
                <c:pt idx="1418">
                  <c:v>10079.5</c:v>
                </c:pt>
                <c:pt idx="1419">
                  <c:v>10001</c:v>
                </c:pt>
                <c:pt idx="1420">
                  <c:v>10053.5</c:v>
                </c:pt>
                <c:pt idx="1421">
                  <c:v>10309</c:v>
                </c:pt>
                <c:pt idx="1422">
                  <c:v>10979.25</c:v>
                </c:pt>
                <c:pt idx="1423">
                  <c:v>11173.25</c:v>
                </c:pt>
                <c:pt idx="1424">
                  <c:v>11282.75</c:v>
                </c:pt>
                <c:pt idx="1425">
                  <c:v>11381</c:v>
                </c:pt>
                <c:pt idx="1426">
                  <c:v>11443.75</c:v>
                </c:pt>
                <c:pt idx="1427">
                  <c:v>11510.5</c:v>
                </c:pt>
                <c:pt idx="1428">
                  <c:v>11409.5</c:v>
                </c:pt>
                <c:pt idx="1429">
                  <c:v>11284.5</c:v>
                </c:pt>
                <c:pt idx="1430">
                  <c:v>11393</c:v>
                </c:pt>
                <c:pt idx="1431">
                  <c:v>11362.75</c:v>
                </c:pt>
                <c:pt idx="1432">
                  <c:v>11384.75</c:v>
                </c:pt>
                <c:pt idx="1433">
                  <c:v>11460</c:v>
                </c:pt>
                <c:pt idx="1434">
                  <c:v>11705</c:v>
                </c:pt>
                <c:pt idx="1435">
                  <c:v>11783.25</c:v>
                </c:pt>
                <c:pt idx="1436">
                  <c:v>11709.5</c:v>
                </c:pt>
                <c:pt idx="1437">
                  <c:v>11345.5</c:v>
                </c:pt>
                <c:pt idx="1438">
                  <c:v>11435.75</c:v>
                </c:pt>
                <c:pt idx="1439">
                  <c:v>11274</c:v>
                </c:pt>
                <c:pt idx="1440">
                  <c:v>10931.75</c:v>
                </c:pt>
                <c:pt idx="1441">
                  <c:v>10567.75</c:v>
                </c:pt>
                <c:pt idx="1442">
                  <c:v>10386.75</c:v>
                </c:pt>
                <c:pt idx="1443">
                  <c:v>10267.75</c:v>
                </c:pt>
                <c:pt idx="1444">
                  <c:v>10296.5</c:v>
                </c:pt>
                <c:pt idx="1445">
                  <c:v>10531.75</c:v>
                </c:pt>
                <c:pt idx="1446">
                  <c:v>11102.25</c:v>
                </c:pt>
                <c:pt idx="1447">
                  <c:v>11287.25</c:v>
                </c:pt>
                <c:pt idx="1448">
                  <c:v>11365</c:v>
                </c:pt>
                <c:pt idx="1449">
                  <c:v>11525</c:v>
                </c:pt>
                <c:pt idx="1450">
                  <c:v>11534</c:v>
                </c:pt>
                <c:pt idx="1451">
                  <c:v>11502.5</c:v>
                </c:pt>
                <c:pt idx="1452">
                  <c:v>11385.75</c:v>
                </c:pt>
                <c:pt idx="1453">
                  <c:v>11317.75</c:v>
                </c:pt>
                <c:pt idx="1454">
                  <c:v>11209.5</c:v>
                </c:pt>
                <c:pt idx="1455">
                  <c:v>11167.75</c:v>
                </c:pt>
                <c:pt idx="1456">
                  <c:v>11252.75</c:v>
                </c:pt>
                <c:pt idx="1457">
                  <c:v>11450.75</c:v>
                </c:pt>
                <c:pt idx="1458">
                  <c:v>11823.75</c:v>
                </c:pt>
                <c:pt idx="1459">
                  <c:v>11775</c:v>
                </c:pt>
                <c:pt idx="1460">
                  <c:v>11565.25</c:v>
                </c:pt>
                <c:pt idx="1461">
                  <c:v>11164</c:v>
                </c:pt>
                <c:pt idx="1462">
                  <c:v>11275.5</c:v>
                </c:pt>
                <c:pt idx="1463">
                  <c:v>11042.75</c:v>
                </c:pt>
                <c:pt idx="1464">
                  <c:v>10645.25</c:v>
                </c:pt>
                <c:pt idx="1465">
                  <c:v>10255</c:v>
                </c:pt>
                <c:pt idx="1466">
                  <c:v>10033.75</c:v>
                </c:pt>
                <c:pt idx="1467">
                  <c:v>9927.75</c:v>
                </c:pt>
                <c:pt idx="1468">
                  <c:v>9840.75</c:v>
                </c:pt>
                <c:pt idx="1469">
                  <c:v>9892</c:v>
                </c:pt>
                <c:pt idx="1470">
                  <c:v>10111.75</c:v>
                </c:pt>
                <c:pt idx="1471">
                  <c:v>10099</c:v>
                </c:pt>
                <c:pt idx="1472">
                  <c:v>10200.75</c:v>
                </c:pt>
                <c:pt idx="1473">
                  <c:v>10338.25</c:v>
                </c:pt>
                <c:pt idx="1474">
                  <c:v>10477</c:v>
                </c:pt>
                <c:pt idx="1475">
                  <c:v>10581.75</c:v>
                </c:pt>
                <c:pt idx="1476">
                  <c:v>10593</c:v>
                </c:pt>
                <c:pt idx="1477">
                  <c:v>10533.25</c:v>
                </c:pt>
                <c:pt idx="1478">
                  <c:v>10470</c:v>
                </c:pt>
                <c:pt idx="1479">
                  <c:v>10477.5</c:v>
                </c:pt>
                <c:pt idx="1480">
                  <c:v>10541.5</c:v>
                </c:pt>
                <c:pt idx="1481">
                  <c:v>10791.25</c:v>
                </c:pt>
                <c:pt idx="1482">
                  <c:v>11126.75</c:v>
                </c:pt>
                <c:pt idx="1483">
                  <c:v>11089.5</c:v>
                </c:pt>
                <c:pt idx="1484">
                  <c:v>10845.75</c:v>
                </c:pt>
                <c:pt idx="1485">
                  <c:v>10523.75</c:v>
                </c:pt>
                <c:pt idx="1486">
                  <c:v>10681</c:v>
                </c:pt>
                <c:pt idx="1487">
                  <c:v>10419.25</c:v>
                </c:pt>
                <c:pt idx="1488">
                  <c:v>10239.5</c:v>
                </c:pt>
                <c:pt idx="1489">
                  <c:v>9830</c:v>
                </c:pt>
                <c:pt idx="1490">
                  <c:v>9665.25</c:v>
                </c:pt>
                <c:pt idx="1491">
                  <c:v>9580</c:v>
                </c:pt>
                <c:pt idx="1492">
                  <c:v>9478.25</c:v>
                </c:pt>
                <c:pt idx="1493">
                  <c:v>9494.5</c:v>
                </c:pt>
                <c:pt idx="1494">
                  <c:v>9627.25</c:v>
                </c:pt>
                <c:pt idx="1495">
                  <c:v>9476</c:v>
                </c:pt>
                <c:pt idx="1496">
                  <c:v>9644.25</c:v>
                </c:pt>
                <c:pt idx="1497">
                  <c:v>9765.25</c:v>
                </c:pt>
                <c:pt idx="1498">
                  <c:v>9830.25</c:v>
                </c:pt>
                <c:pt idx="1499">
                  <c:v>9899.75</c:v>
                </c:pt>
                <c:pt idx="1500">
                  <c:v>9854.25</c:v>
                </c:pt>
                <c:pt idx="1501">
                  <c:v>9767.75</c:v>
                </c:pt>
                <c:pt idx="1502">
                  <c:v>9749</c:v>
                </c:pt>
                <c:pt idx="1503">
                  <c:v>9774.25</c:v>
                </c:pt>
                <c:pt idx="1504">
                  <c:v>9870</c:v>
                </c:pt>
                <c:pt idx="1505">
                  <c:v>9995</c:v>
                </c:pt>
                <c:pt idx="1506">
                  <c:v>10411.5</c:v>
                </c:pt>
                <c:pt idx="1507">
                  <c:v>10561.25</c:v>
                </c:pt>
                <c:pt idx="1508">
                  <c:v>10355.75</c:v>
                </c:pt>
                <c:pt idx="1509">
                  <c:v>10072.25</c:v>
                </c:pt>
                <c:pt idx="1510">
                  <c:v>10227.5</c:v>
                </c:pt>
                <c:pt idx="1511">
                  <c:v>10051.5</c:v>
                </c:pt>
                <c:pt idx="1512">
                  <c:v>9803</c:v>
                </c:pt>
                <c:pt idx="1513">
                  <c:v>9637.5</c:v>
                </c:pt>
                <c:pt idx="1514">
                  <c:v>9550.25</c:v>
                </c:pt>
                <c:pt idx="1515">
                  <c:v>9461.75</c:v>
                </c:pt>
                <c:pt idx="1516">
                  <c:v>9478.75</c:v>
                </c:pt>
                <c:pt idx="1517">
                  <c:v>9760.75</c:v>
                </c:pt>
                <c:pt idx="1518">
                  <c:v>10487.75</c:v>
                </c:pt>
                <c:pt idx="1519">
                  <c:v>10700.5</c:v>
                </c:pt>
                <c:pt idx="1520">
                  <c:v>10909.5</c:v>
                </c:pt>
                <c:pt idx="1521">
                  <c:v>10967.25</c:v>
                </c:pt>
                <c:pt idx="1522">
                  <c:v>10943.25</c:v>
                </c:pt>
                <c:pt idx="1523">
                  <c:v>10840.75</c:v>
                </c:pt>
                <c:pt idx="1524">
                  <c:v>10729.25</c:v>
                </c:pt>
                <c:pt idx="1525">
                  <c:v>10545.25</c:v>
                </c:pt>
                <c:pt idx="1526">
                  <c:v>10485.5</c:v>
                </c:pt>
                <c:pt idx="1527">
                  <c:v>10383.25</c:v>
                </c:pt>
                <c:pt idx="1528">
                  <c:v>10386</c:v>
                </c:pt>
                <c:pt idx="1529">
                  <c:v>10393</c:v>
                </c:pt>
                <c:pt idx="1530">
                  <c:v>10723</c:v>
                </c:pt>
                <c:pt idx="1531">
                  <c:v>10851</c:v>
                </c:pt>
                <c:pt idx="1532">
                  <c:v>10774.75</c:v>
                </c:pt>
                <c:pt idx="1533">
                  <c:v>10457.25</c:v>
                </c:pt>
                <c:pt idx="1534">
                  <c:v>10558.75</c:v>
                </c:pt>
                <c:pt idx="1535">
                  <c:v>10355.5</c:v>
                </c:pt>
                <c:pt idx="1536">
                  <c:v>10099.5</c:v>
                </c:pt>
                <c:pt idx="1537">
                  <c:v>9970.25</c:v>
                </c:pt>
                <c:pt idx="1538">
                  <c:v>9951.75</c:v>
                </c:pt>
                <c:pt idx="1539">
                  <c:v>9964.5</c:v>
                </c:pt>
                <c:pt idx="1540">
                  <c:v>10071.25</c:v>
                </c:pt>
                <c:pt idx="1541">
                  <c:v>10226.25</c:v>
                </c:pt>
                <c:pt idx="1542">
                  <c:v>10704.75</c:v>
                </c:pt>
                <c:pt idx="1543">
                  <c:v>10908.5</c:v>
                </c:pt>
                <c:pt idx="1544">
                  <c:v>10937.75</c:v>
                </c:pt>
                <c:pt idx="1545">
                  <c:v>10810.25</c:v>
                </c:pt>
                <c:pt idx="1546">
                  <c:v>10594.5</c:v>
                </c:pt>
                <c:pt idx="1547">
                  <c:v>10470.5</c:v>
                </c:pt>
                <c:pt idx="1548">
                  <c:v>10362.25</c:v>
                </c:pt>
                <c:pt idx="1549">
                  <c:v>10182.75</c:v>
                </c:pt>
                <c:pt idx="1550">
                  <c:v>10127.25</c:v>
                </c:pt>
                <c:pt idx="1551">
                  <c:v>10178.25</c:v>
                </c:pt>
                <c:pt idx="1552">
                  <c:v>10218.75</c:v>
                </c:pt>
                <c:pt idx="1553">
                  <c:v>10320</c:v>
                </c:pt>
                <c:pt idx="1554">
                  <c:v>10685.75</c:v>
                </c:pt>
                <c:pt idx="1555">
                  <c:v>10938.25</c:v>
                </c:pt>
                <c:pt idx="1556">
                  <c:v>10858.75</c:v>
                </c:pt>
                <c:pt idx="1557">
                  <c:v>10552.5</c:v>
                </c:pt>
                <c:pt idx="1558">
                  <c:v>10614.75</c:v>
                </c:pt>
                <c:pt idx="1559">
                  <c:v>10486</c:v>
                </c:pt>
                <c:pt idx="1560">
                  <c:v>10185.5</c:v>
                </c:pt>
                <c:pt idx="1561">
                  <c:v>10118</c:v>
                </c:pt>
                <c:pt idx="1562">
                  <c:v>10053.5</c:v>
                </c:pt>
                <c:pt idx="1563">
                  <c:v>10050.75</c:v>
                </c:pt>
                <c:pt idx="1564">
                  <c:v>10123.25</c:v>
                </c:pt>
                <c:pt idx="1565">
                  <c:v>10415.5</c:v>
                </c:pt>
                <c:pt idx="1566">
                  <c:v>11001</c:v>
                </c:pt>
                <c:pt idx="1567">
                  <c:v>11109.5</c:v>
                </c:pt>
                <c:pt idx="1568">
                  <c:v>11272</c:v>
                </c:pt>
                <c:pt idx="1569">
                  <c:v>11225.75</c:v>
                </c:pt>
                <c:pt idx="1570">
                  <c:v>11107.75</c:v>
                </c:pt>
                <c:pt idx="1571">
                  <c:v>10971.25</c:v>
                </c:pt>
                <c:pt idx="1572">
                  <c:v>10750.25</c:v>
                </c:pt>
                <c:pt idx="1573">
                  <c:v>10628.75</c:v>
                </c:pt>
                <c:pt idx="1574">
                  <c:v>10511.25</c:v>
                </c:pt>
                <c:pt idx="1575">
                  <c:v>10476.5</c:v>
                </c:pt>
                <c:pt idx="1576">
                  <c:v>10461.75</c:v>
                </c:pt>
                <c:pt idx="1577">
                  <c:v>10583</c:v>
                </c:pt>
                <c:pt idx="1578">
                  <c:v>10988.75</c:v>
                </c:pt>
                <c:pt idx="1579">
                  <c:v>11216.75</c:v>
                </c:pt>
                <c:pt idx="1580">
                  <c:v>11058.5</c:v>
                </c:pt>
                <c:pt idx="1581">
                  <c:v>10727.5</c:v>
                </c:pt>
                <c:pt idx="1582">
                  <c:v>10833</c:v>
                </c:pt>
                <c:pt idx="1583">
                  <c:v>10555.5</c:v>
                </c:pt>
                <c:pt idx="1584">
                  <c:v>10318.75</c:v>
                </c:pt>
                <c:pt idx="1585">
                  <c:v>10106.5</c:v>
                </c:pt>
                <c:pt idx="1586">
                  <c:v>10022</c:v>
                </c:pt>
                <c:pt idx="1587">
                  <c:v>10014.25</c:v>
                </c:pt>
                <c:pt idx="1588">
                  <c:v>10069.5</c:v>
                </c:pt>
                <c:pt idx="1589">
                  <c:v>10337.5</c:v>
                </c:pt>
                <c:pt idx="1590">
                  <c:v>10966</c:v>
                </c:pt>
                <c:pt idx="1591">
                  <c:v>11183.75</c:v>
                </c:pt>
                <c:pt idx="1592">
                  <c:v>11358.5</c:v>
                </c:pt>
                <c:pt idx="1593">
                  <c:v>11495.5</c:v>
                </c:pt>
                <c:pt idx="1594">
                  <c:v>11557.5</c:v>
                </c:pt>
                <c:pt idx="1595">
                  <c:v>11494.25</c:v>
                </c:pt>
                <c:pt idx="1596">
                  <c:v>11359.75</c:v>
                </c:pt>
                <c:pt idx="1597">
                  <c:v>11261.25</c:v>
                </c:pt>
                <c:pt idx="1598">
                  <c:v>11096.5</c:v>
                </c:pt>
                <c:pt idx="1599">
                  <c:v>11032.25</c:v>
                </c:pt>
                <c:pt idx="1600">
                  <c:v>10954.25</c:v>
                </c:pt>
                <c:pt idx="1601">
                  <c:v>10960.75</c:v>
                </c:pt>
                <c:pt idx="1602">
                  <c:v>11224.25</c:v>
                </c:pt>
                <c:pt idx="1603">
                  <c:v>11406</c:v>
                </c:pt>
                <c:pt idx="1604">
                  <c:v>11230</c:v>
                </c:pt>
                <c:pt idx="1605">
                  <c:v>10920.25</c:v>
                </c:pt>
                <c:pt idx="1606">
                  <c:v>11019.5</c:v>
                </c:pt>
                <c:pt idx="1607">
                  <c:v>10814.25</c:v>
                </c:pt>
                <c:pt idx="1608">
                  <c:v>10482.5</c:v>
                </c:pt>
                <c:pt idx="1609">
                  <c:v>10264</c:v>
                </c:pt>
                <c:pt idx="1610">
                  <c:v>10117.75</c:v>
                </c:pt>
                <c:pt idx="1611">
                  <c:v>10076</c:v>
                </c:pt>
                <c:pt idx="1612">
                  <c:v>10136.75</c:v>
                </c:pt>
                <c:pt idx="1613">
                  <c:v>10347.5</c:v>
                </c:pt>
                <c:pt idx="1614">
                  <c:v>10955.5</c:v>
                </c:pt>
                <c:pt idx="1615">
                  <c:v>11118.75</c:v>
                </c:pt>
                <c:pt idx="1616">
                  <c:v>11326</c:v>
                </c:pt>
                <c:pt idx="1617">
                  <c:v>11507.75</c:v>
                </c:pt>
                <c:pt idx="1618">
                  <c:v>11497</c:v>
                </c:pt>
                <c:pt idx="1619">
                  <c:v>11397.75</c:v>
                </c:pt>
                <c:pt idx="1620">
                  <c:v>11205</c:v>
                </c:pt>
                <c:pt idx="1621">
                  <c:v>11079.25</c:v>
                </c:pt>
                <c:pt idx="1622">
                  <c:v>11079.75</c:v>
                </c:pt>
                <c:pt idx="1623">
                  <c:v>11052.75</c:v>
                </c:pt>
                <c:pt idx="1624">
                  <c:v>11014.25</c:v>
                </c:pt>
                <c:pt idx="1625">
                  <c:v>11022.25</c:v>
                </c:pt>
                <c:pt idx="1626">
                  <c:v>11198.25</c:v>
                </c:pt>
                <c:pt idx="1627">
                  <c:v>11275</c:v>
                </c:pt>
                <c:pt idx="1628">
                  <c:v>11122.25</c:v>
                </c:pt>
                <c:pt idx="1629">
                  <c:v>10786.25</c:v>
                </c:pt>
                <c:pt idx="1630">
                  <c:v>10787.75</c:v>
                </c:pt>
                <c:pt idx="1631">
                  <c:v>10515</c:v>
                </c:pt>
                <c:pt idx="1632">
                  <c:v>10194.75</c:v>
                </c:pt>
                <c:pt idx="1633">
                  <c:v>9897.75</c:v>
                </c:pt>
                <c:pt idx="1634">
                  <c:v>9756.5</c:v>
                </c:pt>
                <c:pt idx="1635">
                  <c:v>9643</c:v>
                </c:pt>
                <c:pt idx="1636">
                  <c:v>9674.25</c:v>
                </c:pt>
                <c:pt idx="1637">
                  <c:v>9738.5</c:v>
                </c:pt>
                <c:pt idx="1638">
                  <c:v>9787.75</c:v>
                </c:pt>
                <c:pt idx="1639">
                  <c:v>9805</c:v>
                </c:pt>
                <c:pt idx="1640">
                  <c:v>10077.5</c:v>
                </c:pt>
                <c:pt idx="1641">
                  <c:v>10300.5</c:v>
                </c:pt>
                <c:pt idx="1642">
                  <c:v>10434.5</c:v>
                </c:pt>
                <c:pt idx="1643">
                  <c:v>10401.75</c:v>
                </c:pt>
                <c:pt idx="1644">
                  <c:v>10437</c:v>
                </c:pt>
                <c:pt idx="1645">
                  <c:v>10442</c:v>
                </c:pt>
                <c:pt idx="1646">
                  <c:v>10348.5</c:v>
                </c:pt>
                <c:pt idx="1647">
                  <c:v>10476</c:v>
                </c:pt>
                <c:pt idx="1648">
                  <c:v>10528</c:v>
                </c:pt>
                <c:pt idx="1649">
                  <c:v>10640.75</c:v>
                </c:pt>
                <c:pt idx="1650">
                  <c:v>10864.5</c:v>
                </c:pt>
                <c:pt idx="1651">
                  <c:v>10982.25</c:v>
                </c:pt>
                <c:pt idx="1652">
                  <c:v>10876</c:v>
                </c:pt>
                <c:pt idx="1653">
                  <c:v>10602.5</c:v>
                </c:pt>
                <c:pt idx="1654">
                  <c:v>10843.25</c:v>
                </c:pt>
                <c:pt idx="1655">
                  <c:v>10705</c:v>
                </c:pt>
                <c:pt idx="1656">
                  <c:v>10425.75</c:v>
                </c:pt>
                <c:pt idx="1657">
                  <c:v>10106.5</c:v>
                </c:pt>
                <c:pt idx="1658">
                  <c:v>9963.25</c:v>
                </c:pt>
                <c:pt idx="1659">
                  <c:v>9946</c:v>
                </c:pt>
                <c:pt idx="1660">
                  <c:v>9959.5</c:v>
                </c:pt>
                <c:pt idx="1661">
                  <c:v>9907</c:v>
                </c:pt>
                <c:pt idx="1662">
                  <c:v>9968.5</c:v>
                </c:pt>
                <c:pt idx="1663">
                  <c:v>9893.25</c:v>
                </c:pt>
                <c:pt idx="1664">
                  <c:v>10073.5</c:v>
                </c:pt>
                <c:pt idx="1665">
                  <c:v>10216.75</c:v>
                </c:pt>
                <c:pt idx="1666">
                  <c:v>10187.25</c:v>
                </c:pt>
                <c:pt idx="1667">
                  <c:v>9964.5</c:v>
                </c:pt>
                <c:pt idx="1668">
                  <c:v>9837.5</c:v>
                </c:pt>
                <c:pt idx="1669">
                  <c:v>9742.25</c:v>
                </c:pt>
                <c:pt idx="1670">
                  <c:v>9614</c:v>
                </c:pt>
                <c:pt idx="1671">
                  <c:v>9688.5</c:v>
                </c:pt>
                <c:pt idx="1672">
                  <c:v>9694</c:v>
                </c:pt>
                <c:pt idx="1673">
                  <c:v>9784.25</c:v>
                </c:pt>
                <c:pt idx="1674">
                  <c:v>10127.25</c:v>
                </c:pt>
                <c:pt idx="1675">
                  <c:v>10468.75</c:v>
                </c:pt>
                <c:pt idx="1676">
                  <c:v>10392</c:v>
                </c:pt>
                <c:pt idx="1677">
                  <c:v>10115.5</c:v>
                </c:pt>
                <c:pt idx="1678">
                  <c:v>10335.25</c:v>
                </c:pt>
                <c:pt idx="1679">
                  <c:v>10248.75</c:v>
                </c:pt>
                <c:pt idx="1680">
                  <c:v>10037</c:v>
                </c:pt>
                <c:pt idx="1681">
                  <c:v>9961.75</c:v>
                </c:pt>
                <c:pt idx="1682">
                  <c:v>9940.75</c:v>
                </c:pt>
                <c:pt idx="1683">
                  <c:v>9854.75</c:v>
                </c:pt>
                <c:pt idx="1684">
                  <c:v>9893.75</c:v>
                </c:pt>
                <c:pt idx="1685">
                  <c:v>10048.5</c:v>
                </c:pt>
                <c:pt idx="1686">
                  <c:v>10543</c:v>
                </c:pt>
                <c:pt idx="1687">
                  <c:v>10828.5</c:v>
                </c:pt>
                <c:pt idx="1688">
                  <c:v>10975.75</c:v>
                </c:pt>
                <c:pt idx="1689">
                  <c:v>10948.5</c:v>
                </c:pt>
                <c:pt idx="1690">
                  <c:v>10714.25</c:v>
                </c:pt>
                <c:pt idx="1691">
                  <c:v>10490.75</c:v>
                </c:pt>
                <c:pt idx="1692">
                  <c:v>10292.5</c:v>
                </c:pt>
                <c:pt idx="1693">
                  <c:v>10111.75</c:v>
                </c:pt>
                <c:pt idx="1694">
                  <c:v>9976.75</c:v>
                </c:pt>
                <c:pt idx="1695">
                  <c:v>9957</c:v>
                </c:pt>
                <c:pt idx="1696">
                  <c:v>10015.75</c:v>
                </c:pt>
                <c:pt idx="1697">
                  <c:v>10033.25</c:v>
                </c:pt>
                <c:pt idx="1698">
                  <c:v>10216.75</c:v>
                </c:pt>
                <c:pt idx="1699">
                  <c:v>10555</c:v>
                </c:pt>
                <c:pt idx="1700">
                  <c:v>10543.25</c:v>
                </c:pt>
                <c:pt idx="1701">
                  <c:v>10227.5</c:v>
                </c:pt>
                <c:pt idx="1702">
                  <c:v>10347</c:v>
                </c:pt>
                <c:pt idx="1703">
                  <c:v>10228</c:v>
                </c:pt>
                <c:pt idx="1704">
                  <c:v>9963.75</c:v>
                </c:pt>
                <c:pt idx="1705">
                  <c:v>9756.5</c:v>
                </c:pt>
                <c:pt idx="1706">
                  <c:v>9646.25</c:v>
                </c:pt>
                <c:pt idx="1707">
                  <c:v>9660</c:v>
                </c:pt>
                <c:pt idx="1708">
                  <c:v>9766</c:v>
                </c:pt>
                <c:pt idx="1709">
                  <c:v>10085.75</c:v>
                </c:pt>
                <c:pt idx="1710">
                  <c:v>10826.5</c:v>
                </c:pt>
                <c:pt idx="1711">
                  <c:v>11038</c:v>
                </c:pt>
                <c:pt idx="1712">
                  <c:v>10998.25</c:v>
                </c:pt>
                <c:pt idx="1713">
                  <c:v>10816.5</c:v>
                </c:pt>
                <c:pt idx="1714">
                  <c:v>10541</c:v>
                </c:pt>
                <c:pt idx="1715">
                  <c:v>10352.25</c:v>
                </c:pt>
                <c:pt idx="1716">
                  <c:v>10225.75</c:v>
                </c:pt>
                <c:pt idx="1717">
                  <c:v>10012.25</c:v>
                </c:pt>
                <c:pt idx="1718">
                  <c:v>9889</c:v>
                </c:pt>
                <c:pt idx="1719">
                  <c:v>9838.75</c:v>
                </c:pt>
                <c:pt idx="1720">
                  <c:v>9884.75</c:v>
                </c:pt>
                <c:pt idx="1721">
                  <c:v>9974</c:v>
                </c:pt>
                <c:pt idx="1722">
                  <c:v>10116.5</c:v>
                </c:pt>
                <c:pt idx="1723">
                  <c:v>10427.75</c:v>
                </c:pt>
                <c:pt idx="1724">
                  <c:v>10336.75</c:v>
                </c:pt>
                <c:pt idx="1725">
                  <c:v>10088</c:v>
                </c:pt>
                <c:pt idx="1726">
                  <c:v>10215.5</c:v>
                </c:pt>
                <c:pt idx="1727">
                  <c:v>9991.75</c:v>
                </c:pt>
                <c:pt idx="1728">
                  <c:v>9704.25</c:v>
                </c:pt>
                <c:pt idx="1729">
                  <c:v>9454.5</c:v>
                </c:pt>
                <c:pt idx="1730">
                  <c:v>9343</c:v>
                </c:pt>
                <c:pt idx="1731">
                  <c:v>9340.25</c:v>
                </c:pt>
                <c:pt idx="1732">
                  <c:v>9461</c:v>
                </c:pt>
                <c:pt idx="1733">
                  <c:v>9796.75</c:v>
                </c:pt>
                <c:pt idx="1734">
                  <c:v>10475</c:v>
                </c:pt>
                <c:pt idx="1735">
                  <c:v>10664</c:v>
                </c:pt>
                <c:pt idx="1736">
                  <c:v>10766.5</c:v>
                </c:pt>
                <c:pt idx="1737">
                  <c:v>10708.75</c:v>
                </c:pt>
                <c:pt idx="1738">
                  <c:v>10575.25</c:v>
                </c:pt>
                <c:pt idx="1739">
                  <c:v>10518.75</c:v>
                </c:pt>
                <c:pt idx="1740">
                  <c:v>10506.25</c:v>
                </c:pt>
                <c:pt idx="1741">
                  <c:v>10358.25</c:v>
                </c:pt>
                <c:pt idx="1742">
                  <c:v>10274.75</c:v>
                </c:pt>
                <c:pt idx="1743">
                  <c:v>10205.25</c:v>
                </c:pt>
                <c:pt idx="1744">
                  <c:v>10230.5</c:v>
                </c:pt>
                <c:pt idx="1745">
                  <c:v>10245.25</c:v>
                </c:pt>
                <c:pt idx="1746">
                  <c:v>10393</c:v>
                </c:pt>
                <c:pt idx="1747">
                  <c:v>10569.5</c:v>
                </c:pt>
                <c:pt idx="1748">
                  <c:v>10392.25</c:v>
                </c:pt>
                <c:pt idx="1749">
                  <c:v>10146.75</c:v>
                </c:pt>
                <c:pt idx="1750">
                  <c:v>10211.5</c:v>
                </c:pt>
                <c:pt idx="1751">
                  <c:v>9975.5</c:v>
                </c:pt>
                <c:pt idx="1752">
                  <c:v>9670</c:v>
                </c:pt>
                <c:pt idx="1753">
                  <c:v>9504</c:v>
                </c:pt>
                <c:pt idx="1754">
                  <c:v>9378.25</c:v>
                </c:pt>
                <c:pt idx="1755">
                  <c:v>9293.25</c:v>
                </c:pt>
                <c:pt idx="1756">
                  <c:v>9331.5</c:v>
                </c:pt>
                <c:pt idx="1757">
                  <c:v>9577.5</c:v>
                </c:pt>
                <c:pt idx="1758">
                  <c:v>10213.5</c:v>
                </c:pt>
                <c:pt idx="1759">
                  <c:v>10418.75</c:v>
                </c:pt>
                <c:pt idx="1760">
                  <c:v>10630.5</c:v>
                </c:pt>
                <c:pt idx="1761">
                  <c:v>10773</c:v>
                </c:pt>
                <c:pt idx="1762">
                  <c:v>10818.25</c:v>
                </c:pt>
                <c:pt idx="1763">
                  <c:v>10838.75</c:v>
                </c:pt>
                <c:pt idx="1764">
                  <c:v>10843</c:v>
                </c:pt>
                <c:pt idx="1765">
                  <c:v>10775.75</c:v>
                </c:pt>
                <c:pt idx="1766">
                  <c:v>10597.75</c:v>
                </c:pt>
                <c:pt idx="1767">
                  <c:v>10561.25</c:v>
                </c:pt>
                <c:pt idx="1768">
                  <c:v>10513</c:v>
                </c:pt>
                <c:pt idx="1769">
                  <c:v>10499.75</c:v>
                </c:pt>
                <c:pt idx="1770">
                  <c:v>10574.5</c:v>
                </c:pt>
                <c:pt idx="1771">
                  <c:v>10699.5</c:v>
                </c:pt>
                <c:pt idx="1772">
                  <c:v>10471</c:v>
                </c:pt>
                <c:pt idx="1773">
                  <c:v>10079.75</c:v>
                </c:pt>
                <c:pt idx="1774">
                  <c:v>10103.5</c:v>
                </c:pt>
                <c:pt idx="1775">
                  <c:v>9867.5</c:v>
                </c:pt>
                <c:pt idx="1776">
                  <c:v>9482.25</c:v>
                </c:pt>
                <c:pt idx="1777">
                  <c:v>9208</c:v>
                </c:pt>
                <c:pt idx="1778">
                  <c:v>9003.25</c:v>
                </c:pt>
                <c:pt idx="1779">
                  <c:v>8892.5</c:v>
                </c:pt>
                <c:pt idx="1780">
                  <c:v>8878.5</c:v>
                </c:pt>
                <c:pt idx="1781">
                  <c:v>9147.5</c:v>
                </c:pt>
                <c:pt idx="1782">
                  <c:v>9689.25</c:v>
                </c:pt>
                <c:pt idx="1783">
                  <c:v>9965.5</c:v>
                </c:pt>
                <c:pt idx="1784">
                  <c:v>10054.75</c:v>
                </c:pt>
                <c:pt idx="1785">
                  <c:v>10074</c:v>
                </c:pt>
                <c:pt idx="1786">
                  <c:v>10057.25</c:v>
                </c:pt>
                <c:pt idx="1787">
                  <c:v>9970.25</c:v>
                </c:pt>
                <c:pt idx="1788">
                  <c:v>9875</c:v>
                </c:pt>
                <c:pt idx="1789">
                  <c:v>9714.5</c:v>
                </c:pt>
                <c:pt idx="1790">
                  <c:v>9730</c:v>
                </c:pt>
                <c:pt idx="1791">
                  <c:v>9747.25</c:v>
                </c:pt>
                <c:pt idx="1792">
                  <c:v>9819.75</c:v>
                </c:pt>
                <c:pt idx="1793">
                  <c:v>9840.5</c:v>
                </c:pt>
                <c:pt idx="1794">
                  <c:v>9978</c:v>
                </c:pt>
                <c:pt idx="1795">
                  <c:v>10106.75</c:v>
                </c:pt>
                <c:pt idx="1796">
                  <c:v>9897.75</c:v>
                </c:pt>
                <c:pt idx="1797">
                  <c:v>9449.25</c:v>
                </c:pt>
                <c:pt idx="1798">
                  <c:v>9552.25</c:v>
                </c:pt>
                <c:pt idx="1799">
                  <c:v>9287.5</c:v>
                </c:pt>
                <c:pt idx="1800">
                  <c:v>8898.25</c:v>
                </c:pt>
                <c:pt idx="1801">
                  <c:v>8657</c:v>
                </c:pt>
                <c:pt idx="1802">
                  <c:v>8427.75</c:v>
                </c:pt>
                <c:pt idx="1803">
                  <c:v>8324</c:v>
                </c:pt>
                <c:pt idx="1804">
                  <c:v>8326.75</c:v>
                </c:pt>
                <c:pt idx="1805">
                  <c:v>8404.75</c:v>
                </c:pt>
                <c:pt idx="1806">
                  <c:v>8524.5</c:v>
                </c:pt>
                <c:pt idx="1807">
                  <c:v>8510.25</c:v>
                </c:pt>
                <c:pt idx="1808">
                  <c:v>8715.5</c:v>
                </c:pt>
                <c:pt idx="1809">
                  <c:v>8965</c:v>
                </c:pt>
                <c:pt idx="1810">
                  <c:v>9166.25</c:v>
                </c:pt>
                <c:pt idx="1811">
                  <c:v>9227</c:v>
                </c:pt>
                <c:pt idx="1812">
                  <c:v>9203</c:v>
                </c:pt>
                <c:pt idx="1813">
                  <c:v>9218.5</c:v>
                </c:pt>
                <c:pt idx="1814">
                  <c:v>9461.25</c:v>
                </c:pt>
                <c:pt idx="1815">
                  <c:v>9605.25</c:v>
                </c:pt>
                <c:pt idx="1816">
                  <c:v>9641.5</c:v>
                </c:pt>
                <c:pt idx="1817">
                  <c:v>9740.5</c:v>
                </c:pt>
                <c:pt idx="1818">
                  <c:v>10015.75</c:v>
                </c:pt>
                <c:pt idx="1819">
                  <c:v>10206.5</c:v>
                </c:pt>
                <c:pt idx="1820">
                  <c:v>9957</c:v>
                </c:pt>
                <c:pt idx="1821">
                  <c:v>9601.25</c:v>
                </c:pt>
                <c:pt idx="1822">
                  <c:v>9711</c:v>
                </c:pt>
                <c:pt idx="1823">
                  <c:v>9608</c:v>
                </c:pt>
                <c:pt idx="1824">
                  <c:v>9352.5</c:v>
                </c:pt>
                <c:pt idx="1825">
                  <c:v>9063.5</c:v>
                </c:pt>
                <c:pt idx="1826">
                  <c:v>8910.25</c:v>
                </c:pt>
                <c:pt idx="1827">
                  <c:v>8889</c:v>
                </c:pt>
                <c:pt idx="1828">
                  <c:v>8821.5</c:v>
                </c:pt>
                <c:pt idx="1829">
                  <c:v>8833.25</c:v>
                </c:pt>
                <c:pt idx="1830">
                  <c:v>8887.5</c:v>
                </c:pt>
                <c:pt idx="1831">
                  <c:v>8925.5</c:v>
                </c:pt>
                <c:pt idx="1832">
                  <c:v>9259.5</c:v>
                </c:pt>
                <c:pt idx="1833">
                  <c:v>9468</c:v>
                </c:pt>
                <c:pt idx="1834">
                  <c:v>9653.75</c:v>
                </c:pt>
                <c:pt idx="1835">
                  <c:v>9745.25</c:v>
                </c:pt>
                <c:pt idx="1836">
                  <c:v>9783.75</c:v>
                </c:pt>
                <c:pt idx="1837">
                  <c:v>9719.25</c:v>
                </c:pt>
                <c:pt idx="1838">
                  <c:v>9632</c:v>
                </c:pt>
                <c:pt idx="1839">
                  <c:v>9590.5</c:v>
                </c:pt>
                <c:pt idx="1840">
                  <c:v>9512.25</c:v>
                </c:pt>
                <c:pt idx="1841">
                  <c:v>9567.5</c:v>
                </c:pt>
                <c:pt idx="1842">
                  <c:v>9749.5</c:v>
                </c:pt>
                <c:pt idx="1843">
                  <c:v>10161</c:v>
                </c:pt>
                <c:pt idx="1844">
                  <c:v>10078.25</c:v>
                </c:pt>
                <c:pt idx="1845">
                  <c:v>9875.75</c:v>
                </c:pt>
                <c:pt idx="1846">
                  <c:v>10190.75</c:v>
                </c:pt>
                <c:pt idx="1847">
                  <c:v>10155.5</c:v>
                </c:pt>
                <c:pt idx="1848">
                  <c:v>9920.5</c:v>
                </c:pt>
                <c:pt idx="1849">
                  <c:v>9788</c:v>
                </c:pt>
                <c:pt idx="1850">
                  <c:v>9708.5</c:v>
                </c:pt>
                <c:pt idx="1851">
                  <c:v>9673.75</c:v>
                </c:pt>
                <c:pt idx="1852">
                  <c:v>9904.25</c:v>
                </c:pt>
                <c:pt idx="1853">
                  <c:v>10298.25</c:v>
                </c:pt>
                <c:pt idx="1854">
                  <c:v>10850.25</c:v>
                </c:pt>
                <c:pt idx="1855">
                  <c:v>11216</c:v>
                </c:pt>
                <c:pt idx="1856">
                  <c:v>11305.75</c:v>
                </c:pt>
                <c:pt idx="1857">
                  <c:v>10952</c:v>
                </c:pt>
                <c:pt idx="1858">
                  <c:v>10650.25</c:v>
                </c:pt>
                <c:pt idx="1859">
                  <c:v>10486</c:v>
                </c:pt>
                <c:pt idx="1860">
                  <c:v>10282.25</c:v>
                </c:pt>
                <c:pt idx="1861">
                  <c:v>10133.75</c:v>
                </c:pt>
                <c:pt idx="1862">
                  <c:v>9964.25</c:v>
                </c:pt>
                <c:pt idx="1863">
                  <c:v>9788</c:v>
                </c:pt>
                <c:pt idx="1864">
                  <c:v>9710.5</c:v>
                </c:pt>
                <c:pt idx="1865">
                  <c:v>9753.25</c:v>
                </c:pt>
                <c:pt idx="1866">
                  <c:v>9898.75</c:v>
                </c:pt>
                <c:pt idx="1867">
                  <c:v>10265.5</c:v>
                </c:pt>
                <c:pt idx="1868">
                  <c:v>10278.75</c:v>
                </c:pt>
                <c:pt idx="1869">
                  <c:v>9984.75</c:v>
                </c:pt>
                <c:pt idx="1870">
                  <c:v>10073.5</c:v>
                </c:pt>
                <c:pt idx="1871">
                  <c:v>9916</c:v>
                </c:pt>
                <c:pt idx="1872">
                  <c:v>9646.75</c:v>
                </c:pt>
                <c:pt idx="1873">
                  <c:v>9415</c:v>
                </c:pt>
                <c:pt idx="1874">
                  <c:v>9270</c:v>
                </c:pt>
                <c:pt idx="1875">
                  <c:v>9204.5</c:v>
                </c:pt>
                <c:pt idx="1876">
                  <c:v>9270.25</c:v>
                </c:pt>
                <c:pt idx="1877">
                  <c:v>9576.75</c:v>
                </c:pt>
                <c:pt idx="1878">
                  <c:v>10083</c:v>
                </c:pt>
                <c:pt idx="1879">
                  <c:v>10349.25</c:v>
                </c:pt>
                <c:pt idx="1880">
                  <c:v>10513.75</c:v>
                </c:pt>
                <c:pt idx="1881">
                  <c:v>10494.5</c:v>
                </c:pt>
                <c:pt idx="1882">
                  <c:v>10379.75</c:v>
                </c:pt>
                <c:pt idx="1883">
                  <c:v>10227</c:v>
                </c:pt>
                <c:pt idx="1884">
                  <c:v>10127.25</c:v>
                </c:pt>
                <c:pt idx="1885">
                  <c:v>10007.5</c:v>
                </c:pt>
                <c:pt idx="1886">
                  <c:v>9972.5</c:v>
                </c:pt>
                <c:pt idx="1887">
                  <c:v>9872</c:v>
                </c:pt>
                <c:pt idx="1888">
                  <c:v>9866.5</c:v>
                </c:pt>
                <c:pt idx="1889">
                  <c:v>9837.5</c:v>
                </c:pt>
                <c:pt idx="1890">
                  <c:v>9904</c:v>
                </c:pt>
                <c:pt idx="1891">
                  <c:v>10188.25</c:v>
                </c:pt>
                <c:pt idx="1892">
                  <c:v>10166</c:v>
                </c:pt>
                <c:pt idx="1893">
                  <c:v>9822.75</c:v>
                </c:pt>
                <c:pt idx="1894">
                  <c:v>9806</c:v>
                </c:pt>
                <c:pt idx="1895">
                  <c:v>9536.25</c:v>
                </c:pt>
                <c:pt idx="1896">
                  <c:v>9273.75</c:v>
                </c:pt>
                <c:pt idx="1897">
                  <c:v>9021.25</c:v>
                </c:pt>
                <c:pt idx="1898">
                  <c:v>8841.75</c:v>
                </c:pt>
                <c:pt idx="1899">
                  <c:v>8744.75</c:v>
                </c:pt>
                <c:pt idx="1900">
                  <c:v>8771.25</c:v>
                </c:pt>
                <c:pt idx="1901">
                  <c:v>9029.25</c:v>
                </c:pt>
                <c:pt idx="1902">
                  <c:v>9548.25</c:v>
                </c:pt>
                <c:pt idx="1903">
                  <c:v>9819</c:v>
                </c:pt>
                <c:pt idx="1904">
                  <c:v>9895</c:v>
                </c:pt>
                <c:pt idx="1905">
                  <c:v>9968.25</c:v>
                </c:pt>
                <c:pt idx="1906">
                  <c:v>10004.25</c:v>
                </c:pt>
                <c:pt idx="1907">
                  <c:v>9925.25</c:v>
                </c:pt>
                <c:pt idx="1908">
                  <c:v>9844.75</c:v>
                </c:pt>
                <c:pt idx="1909">
                  <c:v>9805.75</c:v>
                </c:pt>
                <c:pt idx="1910">
                  <c:v>9701</c:v>
                </c:pt>
                <c:pt idx="1911">
                  <c:v>9625</c:v>
                </c:pt>
                <c:pt idx="1912">
                  <c:v>9664.25</c:v>
                </c:pt>
                <c:pt idx="1913">
                  <c:v>9735.5</c:v>
                </c:pt>
                <c:pt idx="1914">
                  <c:v>9723.75</c:v>
                </c:pt>
                <c:pt idx="1915">
                  <c:v>9979</c:v>
                </c:pt>
                <c:pt idx="1916">
                  <c:v>9837.75</c:v>
                </c:pt>
                <c:pt idx="1917">
                  <c:v>9440.25</c:v>
                </c:pt>
                <c:pt idx="1918">
                  <c:v>9504.75</c:v>
                </c:pt>
                <c:pt idx="1919">
                  <c:v>9292.5</c:v>
                </c:pt>
                <c:pt idx="1920">
                  <c:v>8936.25</c:v>
                </c:pt>
                <c:pt idx="1921">
                  <c:v>8730.75</c:v>
                </c:pt>
                <c:pt idx="1922">
                  <c:v>8590.75</c:v>
                </c:pt>
                <c:pt idx="1923">
                  <c:v>8511.25</c:v>
                </c:pt>
                <c:pt idx="1924">
                  <c:v>8512.5</c:v>
                </c:pt>
                <c:pt idx="1925">
                  <c:v>8759.75</c:v>
                </c:pt>
                <c:pt idx="1926">
                  <c:v>9216</c:v>
                </c:pt>
                <c:pt idx="1927">
                  <c:v>9456.75</c:v>
                </c:pt>
                <c:pt idx="1928">
                  <c:v>9636</c:v>
                </c:pt>
                <c:pt idx="1929">
                  <c:v>9766.75</c:v>
                </c:pt>
                <c:pt idx="1930">
                  <c:v>9763</c:v>
                </c:pt>
                <c:pt idx="1931">
                  <c:v>9746.75</c:v>
                </c:pt>
                <c:pt idx="1932">
                  <c:v>9599</c:v>
                </c:pt>
                <c:pt idx="1933">
                  <c:v>9416.25</c:v>
                </c:pt>
                <c:pt idx="1934">
                  <c:v>9315.25</c:v>
                </c:pt>
                <c:pt idx="1935">
                  <c:v>9305</c:v>
                </c:pt>
                <c:pt idx="1936">
                  <c:v>9333.5</c:v>
                </c:pt>
                <c:pt idx="1937">
                  <c:v>9353</c:v>
                </c:pt>
                <c:pt idx="1938">
                  <c:v>9381.5</c:v>
                </c:pt>
                <c:pt idx="1939">
                  <c:v>9621.25</c:v>
                </c:pt>
                <c:pt idx="1940">
                  <c:v>9498.75</c:v>
                </c:pt>
                <c:pt idx="1941">
                  <c:v>9126.5</c:v>
                </c:pt>
                <c:pt idx="1942">
                  <c:v>9247.5</c:v>
                </c:pt>
                <c:pt idx="1943">
                  <c:v>9135</c:v>
                </c:pt>
                <c:pt idx="1944">
                  <c:v>8771.5</c:v>
                </c:pt>
                <c:pt idx="1945">
                  <c:v>8644.25</c:v>
                </c:pt>
                <c:pt idx="1946">
                  <c:v>8550</c:v>
                </c:pt>
                <c:pt idx="1947">
                  <c:v>8492.5</c:v>
                </c:pt>
                <c:pt idx="1948">
                  <c:v>8538.25</c:v>
                </c:pt>
                <c:pt idx="1949">
                  <c:v>8783</c:v>
                </c:pt>
                <c:pt idx="1950">
                  <c:v>9274.25</c:v>
                </c:pt>
                <c:pt idx="1951">
                  <c:v>9648.5</c:v>
                </c:pt>
                <c:pt idx="1952">
                  <c:v>9901.75</c:v>
                </c:pt>
                <c:pt idx="1953">
                  <c:v>10047.75</c:v>
                </c:pt>
                <c:pt idx="1954">
                  <c:v>10099.5</c:v>
                </c:pt>
                <c:pt idx="1955">
                  <c:v>10134</c:v>
                </c:pt>
                <c:pt idx="1956">
                  <c:v>10095.75</c:v>
                </c:pt>
                <c:pt idx="1957">
                  <c:v>9933.5</c:v>
                </c:pt>
                <c:pt idx="1958">
                  <c:v>9886.5</c:v>
                </c:pt>
                <c:pt idx="1959">
                  <c:v>9860.5</c:v>
                </c:pt>
                <c:pt idx="1960">
                  <c:v>9852.25</c:v>
                </c:pt>
                <c:pt idx="1961">
                  <c:v>9823.75</c:v>
                </c:pt>
                <c:pt idx="1962">
                  <c:v>9852.5</c:v>
                </c:pt>
                <c:pt idx="1963">
                  <c:v>10022.5</c:v>
                </c:pt>
                <c:pt idx="1964">
                  <c:v>9825</c:v>
                </c:pt>
                <c:pt idx="1965">
                  <c:v>9361</c:v>
                </c:pt>
                <c:pt idx="1966">
                  <c:v>9385.75</c:v>
                </c:pt>
                <c:pt idx="1967">
                  <c:v>9070.5</c:v>
                </c:pt>
                <c:pt idx="1968">
                  <c:v>8659</c:v>
                </c:pt>
                <c:pt idx="1969">
                  <c:v>8509.5</c:v>
                </c:pt>
                <c:pt idx="1970">
                  <c:v>8340</c:v>
                </c:pt>
                <c:pt idx="1971">
                  <c:v>8247</c:v>
                </c:pt>
                <c:pt idx="1972">
                  <c:v>8206.25</c:v>
                </c:pt>
                <c:pt idx="1973">
                  <c:v>8265.25</c:v>
                </c:pt>
                <c:pt idx="1974">
                  <c:v>8286.25</c:v>
                </c:pt>
                <c:pt idx="1975">
                  <c:v>8381.75</c:v>
                </c:pt>
                <c:pt idx="1976">
                  <c:v>8655.25</c:v>
                </c:pt>
                <c:pt idx="1977">
                  <c:v>8862.25</c:v>
                </c:pt>
                <c:pt idx="1978">
                  <c:v>8998</c:v>
                </c:pt>
                <c:pt idx="1979">
                  <c:v>9071.75</c:v>
                </c:pt>
                <c:pt idx="1980">
                  <c:v>9108</c:v>
                </c:pt>
                <c:pt idx="1981">
                  <c:v>9097.75</c:v>
                </c:pt>
                <c:pt idx="1982">
                  <c:v>9090.5</c:v>
                </c:pt>
                <c:pt idx="1983">
                  <c:v>9104.5</c:v>
                </c:pt>
                <c:pt idx="1984">
                  <c:v>9178.5</c:v>
                </c:pt>
                <c:pt idx="1985">
                  <c:v>9225.75</c:v>
                </c:pt>
                <c:pt idx="1986">
                  <c:v>9366</c:v>
                </c:pt>
                <c:pt idx="1987">
                  <c:v>9591</c:v>
                </c:pt>
                <c:pt idx="1988">
                  <c:v>9434.25</c:v>
                </c:pt>
                <c:pt idx="1989">
                  <c:v>9043.75</c:v>
                </c:pt>
                <c:pt idx="1990">
                  <c:v>9234.25</c:v>
                </c:pt>
                <c:pt idx="1991">
                  <c:v>9131.5</c:v>
                </c:pt>
                <c:pt idx="1992">
                  <c:v>8961.5</c:v>
                </c:pt>
                <c:pt idx="1993">
                  <c:v>8645.5</c:v>
                </c:pt>
                <c:pt idx="1994">
                  <c:v>8489</c:v>
                </c:pt>
                <c:pt idx="1995">
                  <c:v>8396.25</c:v>
                </c:pt>
                <c:pt idx="1996">
                  <c:v>8375.75</c:v>
                </c:pt>
                <c:pt idx="1997">
                  <c:v>8393.75</c:v>
                </c:pt>
                <c:pt idx="1998">
                  <c:v>8369</c:v>
                </c:pt>
                <c:pt idx="1999">
                  <c:v>8444</c:v>
                </c:pt>
                <c:pt idx="2000">
                  <c:v>8664</c:v>
                </c:pt>
                <c:pt idx="2001">
                  <c:v>8849</c:v>
                </c:pt>
                <c:pt idx="2002">
                  <c:v>8969.5</c:v>
                </c:pt>
                <c:pt idx="2003">
                  <c:v>9014</c:v>
                </c:pt>
                <c:pt idx="2004">
                  <c:v>8935.25</c:v>
                </c:pt>
                <c:pt idx="2005">
                  <c:v>8887.5</c:v>
                </c:pt>
                <c:pt idx="2006">
                  <c:v>8834.25</c:v>
                </c:pt>
                <c:pt idx="2007">
                  <c:v>8875.25</c:v>
                </c:pt>
                <c:pt idx="2008">
                  <c:v>8909.5</c:v>
                </c:pt>
                <c:pt idx="2009">
                  <c:v>8999.75</c:v>
                </c:pt>
                <c:pt idx="2010">
                  <c:v>9106.75</c:v>
                </c:pt>
                <c:pt idx="2011">
                  <c:v>9365.5</c:v>
                </c:pt>
                <c:pt idx="2012">
                  <c:v>9242.5</c:v>
                </c:pt>
                <c:pt idx="2013">
                  <c:v>8925</c:v>
                </c:pt>
                <c:pt idx="2014">
                  <c:v>9198</c:v>
                </c:pt>
                <c:pt idx="2015">
                  <c:v>9014.25</c:v>
                </c:pt>
                <c:pt idx="2016">
                  <c:v>8779.5</c:v>
                </c:pt>
                <c:pt idx="2017">
                  <c:v>8593</c:v>
                </c:pt>
                <c:pt idx="2018">
                  <c:v>8483.25</c:v>
                </c:pt>
                <c:pt idx="2019">
                  <c:v>8404.25</c:v>
                </c:pt>
                <c:pt idx="2020">
                  <c:v>8389.75</c:v>
                </c:pt>
                <c:pt idx="2021">
                  <c:v>8622.75</c:v>
                </c:pt>
                <c:pt idx="2022">
                  <c:v>9157.75</c:v>
                </c:pt>
                <c:pt idx="2023">
                  <c:v>9576</c:v>
                </c:pt>
                <c:pt idx="2024">
                  <c:v>9853.75</c:v>
                </c:pt>
                <c:pt idx="2025">
                  <c:v>9962.5</c:v>
                </c:pt>
                <c:pt idx="2026">
                  <c:v>9903.25</c:v>
                </c:pt>
                <c:pt idx="2027">
                  <c:v>9855.25</c:v>
                </c:pt>
                <c:pt idx="2028">
                  <c:v>9837.75</c:v>
                </c:pt>
                <c:pt idx="2029">
                  <c:v>9734.75</c:v>
                </c:pt>
                <c:pt idx="2030">
                  <c:v>9642.5</c:v>
                </c:pt>
                <c:pt idx="2031">
                  <c:v>9555</c:v>
                </c:pt>
                <c:pt idx="2032">
                  <c:v>9566.25</c:v>
                </c:pt>
                <c:pt idx="2033">
                  <c:v>9621.25</c:v>
                </c:pt>
                <c:pt idx="2034">
                  <c:v>9495.25</c:v>
                </c:pt>
                <c:pt idx="2035">
                  <c:v>9728.25</c:v>
                </c:pt>
                <c:pt idx="2036">
                  <c:v>9641</c:v>
                </c:pt>
                <c:pt idx="2037">
                  <c:v>9355.25</c:v>
                </c:pt>
                <c:pt idx="2038">
                  <c:v>9338</c:v>
                </c:pt>
                <c:pt idx="2039">
                  <c:v>9183.25</c:v>
                </c:pt>
                <c:pt idx="2040">
                  <c:v>8825</c:v>
                </c:pt>
                <c:pt idx="2041">
                  <c:v>8764.5</c:v>
                </c:pt>
                <c:pt idx="2042">
                  <c:v>8749.75</c:v>
                </c:pt>
                <c:pt idx="2043">
                  <c:v>8721</c:v>
                </c:pt>
                <c:pt idx="2044">
                  <c:v>8787.25</c:v>
                </c:pt>
                <c:pt idx="2045">
                  <c:v>8967.5</c:v>
                </c:pt>
                <c:pt idx="2046">
                  <c:v>9437.5</c:v>
                </c:pt>
                <c:pt idx="2047">
                  <c:v>9800.5</c:v>
                </c:pt>
                <c:pt idx="2048">
                  <c:v>9940</c:v>
                </c:pt>
                <c:pt idx="2049">
                  <c:v>9835.75</c:v>
                </c:pt>
                <c:pt idx="2050">
                  <c:v>9715</c:v>
                </c:pt>
                <c:pt idx="2051">
                  <c:v>9646</c:v>
                </c:pt>
                <c:pt idx="2052">
                  <c:v>9525.75</c:v>
                </c:pt>
                <c:pt idx="2053">
                  <c:v>9358.75</c:v>
                </c:pt>
                <c:pt idx="2054">
                  <c:v>9330.25</c:v>
                </c:pt>
                <c:pt idx="2055">
                  <c:v>9293.5</c:v>
                </c:pt>
                <c:pt idx="2056">
                  <c:v>9363</c:v>
                </c:pt>
                <c:pt idx="2057">
                  <c:v>9447.25</c:v>
                </c:pt>
                <c:pt idx="2058">
                  <c:v>9525</c:v>
                </c:pt>
                <c:pt idx="2059">
                  <c:v>9927</c:v>
                </c:pt>
                <c:pt idx="2060">
                  <c:v>9979.75</c:v>
                </c:pt>
                <c:pt idx="2061">
                  <c:v>9689.75</c:v>
                </c:pt>
                <c:pt idx="2062">
                  <c:v>9769.5</c:v>
                </c:pt>
                <c:pt idx="2063">
                  <c:v>9475.5</c:v>
                </c:pt>
                <c:pt idx="2064">
                  <c:v>9116</c:v>
                </c:pt>
                <c:pt idx="2065">
                  <c:v>8896.75</c:v>
                </c:pt>
                <c:pt idx="2066">
                  <c:v>8796.75</c:v>
                </c:pt>
                <c:pt idx="2067">
                  <c:v>8774.25</c:v>
                </c:pt>
                <c:pt idx="2068">
                  <c:v>8834</c:v>
                </c:pt>
                <c:pt idx="2069">
                  <c:v>9043.75</c:v>
                </c:pt>
                <c:pt idx="2070">
                  <c:v>9531.75</c:v>
                </c:pt>
                <c:pt idx="2071">
                  <c:v>9876.75</c:v>
                </c:pt>
                <c:pt idx="2072">
                  <c:v>10141.5</c:v>
                </c:pt>
                <c:pt idx="2073">
                  <c:v>10184.75</c:v>
                </c:pt>
                <c:pt idx="2074">
                  <c:v>10091.25</c:v>
                </c:pt>
                <c:pt idx="2075">
                  <c:v>9956.25</c:v>
                </c:pt>
                <c:pt idx="2076">
                  <c:v>9808.5</c:v>
                </c:pt>
                <c:pt idx="2077">
                  <c:v>9600.75</c:v>
                </c:pt>
                <c:pt idx="2078">
                  <c:v>9573.5</c:v>
                </c:pt>
                <c:pt idx="2079">
                  <c:v>9542.75</c:v>
                </c:pt>
                <c:pt idx="2080">
                  <c:v>9556.5</c:v>
                </c:pt>
                <c:pt idx="2081">
                  <c:v>9544.5</c:v>
                </c:pt>
                <c:pt idx="2082">
                  <c:v>9570</c:v>
                </c:pt>
                <c:pt idx="2083">
                  <c:v>9816.25</c:v>
                </c:pt>
                <c:pt idx="2084">
                  <c:v>9711.5</c:v>
                </c:pt>
                <c:pt idx="2085">
                  <c:v>9324.25</c:v>
                </c:pt>
                <c:pt idx="2086">
                  <c:v>9308</c:v>
                </c:pt>
                <c:pt idx="2087">
                  <c:v>9047.5</c:v>
                </c:pt>
                <c:pt idx="2088">
                  <c:v>8681.25</c:v>
                </c:pt>
                <c:pt idx="2089">
                  <c:v>8486</c:v>
                </c:pt>
                <c:pt idx="2090">
                  <c:v>8340.5</c:v>
                </c:pt>
                <c:pt idx="2091">
                  <c:v>8271.5</c:v>
                </c:pt>
                <c:pt idx="2092">
                  <c:v>8340.25</c:v>
                </c:pt>
                <c:pt idx="2093">
                  <c:v>8537</c:v>
                </c:pt>
                <c:pt idx="2094">
                  <c:v>9000.5</c:v>
                </c:pt>
                <c:pt idx="2095">
                  <c:v>9269.5</c:v>
                </c:pt>
                <c:pt idx="2096">
                  <c:v>9371</c:v>
                </c:pt>
                <c:pt idx="2097">
                  <c:v>9188.75</c:v>
                </c:pt>
                <c:pt idx="2098">
                  <c:v>9069</c:v>
                </c:pt>
                <c:pt idx="2099">
                  <c:v>8902</c:v>
                </c:pt>
                <c:pt idx="2100">
                  <c:v>8720</c:v>
                </c:pt>
                <c:pt idx="2101">
                  <c:v>8502</c:v>
                </c:pt>
                <c:pt idx="2102">
                  <c:v>8471.75</c:v>
                </c:pt>
                <c:pt idx="2103">
                  <c:v>8603</c:v>
                </c:pt>
                <c:pt idx="2104">
                  <c:v>8657.5</c:v>
                </c:pt>
                <c:pt idx="2105">
                  <c:v>8560.25</c:v>
                </c:pt>
                <c:pt idx="2106">
                  <c:v>8541.25</c:v>
                </c:pt>
                <c:pt idx="2107">
                  <c:v>8853.5</c:v>
                </c:pt>
                <c:pt idx="2108">
                  <c:v>8811</c:v>
                </c:pt>
                <c:pt idx="2109">
                  <c:v>8452.25</c:v>
                </c:pt>
                <c:pt idx="2110">
                  <c:v>8534</c:v>
                </c:pt>
                <c:pt idx="2111">
                  <c:v>8285.5</c:v>
                </c:pt>
                <c:pt idx="2112">
                  <c:v>8014.5</c:v>
                </c:pt>
                <c:pt idx="2113">
                  <c:v>7780.75</c:v>
                </c:pt>
                <c:pt idx="2114">
                  <c:v>7623.75</c:v>
                </c:pt>
                <c:pt idx="2115">
                  <c:v>7565.75</c:v>
                </c:pt>
                <c:pt idx="2116">
                  <c:v>7573.75</c:v>
                </c:pt>
                <c:pt idx="2117">
                  <c:v>7574.5</c:v>
                </c:pt>
                <c:pt idx="2118">
                  <c:v>7619</c:v>
                </c:pt>
                <c:pt idx="2119">
                  <c:v>7716.25</c:v>
                </c:pt>
                <c:pt idx="2120">
                  <c:v>8000.25</c:v>
                </c:pt>
                <c:pt idx="2121">
                  <c:v>8211.25</c:v>
                </c:pt>
                <c:pt idx="2122">
                  <c:v>8325.25</c:v>
                </c:pt>
                <c:pt idx="2123">
                  <c:v>8375.25</c:v>
                </c:pt>
                <c:pt idx="2124">
                  <c:v>8372.5</c:v>
                </c:pt>
                <c:pt idx="2125">
                  <c:v>8336.5</c:v>
                </c:pt>
                <c:pt idx="2126">
                  <c:v>8488.5</c:v>
                </c:pt>
                <c:pt idx="2127">
                  <c:v>8624.5</c:v>
                </c:pt>
                <c:pt idx="2128">
                  <c:v>8703.5</c:v>
                </c:pt>
                <c:pt idx="2129">
                  <c:v>8590.5</c:v>
                </c:pt>
                <c:pt idx="2130">
                  <c:v>8571.75</c:v>
                </c:pt>
                <c:pt idx="2131">
                  <c:v>8690.75</c:v>
                </c:pt>
                <c:pt idx="2132">
                  <c:v>8513.5</c:v>
                </c:pt>
                <c:pt idx="2133">
                  <c:v>8122.25</c:v>
                </c:pt>
                <c:pt idx="2134">
                  <c:v>8214</c:v>
                </c:pt>
                <c:pt idx="2135">
                  <c:v>8087.5</c:v>
                </c:pt>
                <c:pt idx="2136">
                  <c:v>7761.75</c:v>
                </c:pt>
                <c:pt idx="2137">
                  <c:v>7517.75</c:v>
                </c:pt>
                <c:pt idx="2138">
                  <c:v>7372</c:v>
                </c:pt>
                <c:pt idx="2139">
                  <c:v>7290.25</c:v>
                </c:pt>
                <c:pt idx="2140">
                  <c:v>7246</c:v>
                </c:pt>
                <c:pt idx="2141">
                  <c:v>7250.75</c:v>
                </c:pt>
                <c:pt idx="2142">
                  <c:v>7212.75</c:v>
                </c:pt>
                <c:pt idx="2143">
                  <c:v>7307</c:v>
                </c:pt>
                <c:pt idx="2144">
                  <c:v>7577.25</c:v>
                </c:pt>
                <c:pt idx="2145">
                  <c:v>7805.75</c:v>
                </c:pt>
                <c:pt idx="2146">
                  <c:v>7956.25</c:v>
                </c:pt>
                <c:pt idx="2147">
                  <c:v>8089.5</c:v>
                </c:pt>
                <c:pt idx="2148">
                  <c:v>8097.25</c:v>
                </c:pt>
                <c:pt idx="2149">
                  <c:v>8007.5</c:v>
                </c:pt>
                <c:pt idx="2150">
                  <c:v>8157.25</c:v>
                </c:pt>
                <c:pt idx="2151">
                  <c:v>8191.5</c:v>
                </c:pt>
                <c:pt idx="2152">
                  <c:v>8177.75</c:v>
                </c:pt>
                <c:pt idx="2153">
                  <c:v>8141.75</c:v>
                </c:pt>
                <c:pt idx="2154">
                  <c:v>8181.75</c:v>
                </c:pt>
                <c:pt idx="2155">
                  <c:v>8340</c:v>
                </c:pt>
                <c:pt idx="2156">
                  <c:v>8310.75</c:v>
                </c:pt>
                <c:pt idx="2157">
                  <c:v>8003.5</c:v>
                </c:pt>
                <c:pt idx="2158">
                  <c:v>8081.5</c:v>
                </c:pt>
                <c:pt idx="2159">
                  <c:v>7943</c:v>
                </c:pt>
                <c:pt idx="2160">
                  <c:v>7720.75</c:v>
                </c:pt>
                <c:pt idx="2161">
                  <c:v>7491.75</c:v>
                </c:pt>
                <c:pt idx="2162">
                  <c:v>7424</c:v>
                </c:pt>
                <c:pt idx="2163">
                  <c:v>7391</c:v>
                </c:pt>
                <c:pt idx="2164">
                  <c:v>7363.75</c:v>
                </c:pt>
                <c:pt idx="2165">
                  <c:v>7350.25</c:v>
                </c:pt>
                <c:pt idx="2166">
                  <c:v>7380.25</c:v>
                </c:pt>
                <c:pt idx="2167">
                  <c:v>7333.5</c:v>
                </c:pt>
                <c:pt idx="2168">
                  <c:v>7569.5</c:v>
                </c:pt>
                <c:pt idx="2169">
                  <c:v>7876</c:v>
                </c:pt>
                <c:pt idx="2170">
                  <c:v>8050.75</c:v>
                </c:pt>
                <c:pt idx="2171">
                  <c:v>8172.25</c:v>
                </c:pt>
                <c:pt idx="2172">
                  <c:v>8260.75</c:v>
                </c:pt>
                <c:pt idx="2173">
                  <c:v>8187.25</c:v>
                </c:pt>
                <c:pt idx="2174">
                  <c:v>8110.75</c:v>
                </c:pt>
                <c:pt idx="2175">
                  <c:v>8117.5</c:v>
                </c:pt>
                <c:pt idx="2176">
                  <c:v>8076</c:v>
                </c:pt>
                <c:pt idx="2177">
                  <c:v>8064</c:v>
                </c:pt>
                <c:pt idx="2178">
                  <c:v>7983.25</c:v>
                </c:pt>
                <c:pt idx="2179">
                  <c:v>7957.75</c:v>
                </c:pt>
                <c:pt idx="2180">
                  <c:v>8094.25</c:v>
                </c:pt>
                <c:pt idx="2181">
                  <c:v>7882.75</c:v>
                </c:pt>
                <c:pt idx="2182">
                  <c:v>7982.25</c:v>
                </c:pt>
                <c:pt idx="2183">
                  <c:v>7834.25</c:v>
                </c:pt>
                <c:pt idx="2184">
                  <c:v>7521.75</c:v>
                </c:pt>
                <c:pt idx="2185">
                  <c:v>7337</c:v>
                </c:pt>
                <c:pt idx="2186">
                  <c:v>7073.25</c:v>
                </c:pt>
                <c:pt idx="2187">
                  <c:v>6964.75</c:v>
                </c:pt>
                <c:pt idx="2188">
                  <c:v>6970</c:v>
                </c:pt>
                <c:pt idx="2189">
                  <c:v>7131.75</c:v>
                </c:pt>
                <c:pt idx="2190">
                  <c:v>7299.25</c:v>
                </c:pt>
                <c:pt idx="2191">
                  <c:v>7218.75</c:v>
                </c:pt>
                <c:pt idx="2192">
                  <c:v>7405.75</c:v>
                </c:pt>
                <c:pt idx="2193">
                  <c:v>7578.75</c:v>
                </c:pt>
                <c:pt idx="2194">
                  <c:v>7659.25</c:v>
                </c:pt>
                <c:pt idx="2195">
                  <c:v>7704.75</c:v>
                </c:pt>
                <c:pt idx="2196">
                  <c:v>7698.5</c:v>
                </c:pt>
                <c:pt idx="2197">
                  <c:v>7740.5</c:v>
                </c:pt>
                <c:pt idx="2198">
                  <c:v>7929.5</c:v>
                </c:pt>
                <c:pt idx="2199">
                  <c:v>7945.5</c:v>
                </c:pt>
                <c:pt idx="2200">
                  <c:v>8108</c:v>
                </c:pt>
                <c:pt idx="2201">
                  <c:v>8171.75</c:v>
                </c:pt>
                <c:pt idx="2202">
                  <c:v>8188.75</c:v>
                </c:pt>
                <c:pt idx="2203">
                  <c:v>8099</c:v>
                </c:pt>
                <c:pt idx="2204">
                  <c:v>8185.75</c:v>
                </c:pt>
                <c:pt idx="2205">
                  <c:v>8068.75</c:v>
                </c:pt>
                <c:pt idx="2206">
                  <c:v>8226</c:v>
                </c:pt>
                <c:pt idx="2207">
                  <c:v>8164.25</c:v>
                </c:pt>
                <c:pt idx="2208">
                  <c:v>7964.5</c:v>
                </c:pt>
                <c:pt idx="2209">
                  <c:v>7729.5</c:v>
                </c:pt>
                <c:pt idx="2210">
                  <c:v>7624</c:v>
                </c:pt>
                <c:pt idx="2211">
                  <c:v>7608.25</c:v>
                </c:pt>
                <c:pt idx="2212">
                  <c:v>7649</c:v>
                </c:pt>
                <c:pt idx="2213">
                  <c:v>7935.25</c:v>
                </c:pt>
                <c:pt idx="2214">
                  <c:v>8572.75</c:v>
                </c:pt>
                <c:pt idx="2215">
                  <c:v>8941</c:v>
                </c:pt>
                <c:pt idx="2216">
                  <c:v>9191</c:v>
                </c:pt>
                <c:pt idx="2217">
                  <c:v>9384</c:v>
                </c:pt>
                <c:pt idx="2218">
                  <c:v>9461.25</c:v>
                </c:pt>
                <c:pt idx="2219">
                  <c:v>9490</c:v>
                </c:pt>
                <c:pt idx="2220">
                  <c:v>9481.75</c:v>
                </c:pt>
                <c:pt idx="2221">
                  <c:v>9420.5</c:v>
                </c:pt>
                <c:pt idx="2222">
                  <c:v>9479.75</c:v>
                </c:pt>
                <c:pt idx="2223">
                  <c:v>9529.25</c:v>
                </c:pt>
                <c:pt idx="2224">
                  <c:v>9635.75</c:v>
                </c:pt>
                <c:pt idx="2225">
                  <c:v>9765</c:v>
                </c:pt>
                <c:pt idx="2226">
                  <c:v>9493.75</c:v>
                </c:pt>
                <c:pt idx="2227">
                  <c:v>9419.75</c:v>
                </c:pt>
                <c:pt idx="2228">
                  <c:v>9492.75</c:v>
                </c:pt>
                <c:pt idx="2229">
                  <c:v>9257.25</c:v>
                </c:pt>
                <c:pt idx="2230">
                  <c:v>9302.75</c:v>
                </c:pt>
                <c:pt idx="2231">
                  <c:v>9181.5</c:v>
                </c:pt>
                <c:pt idx="2232">
                  <c:v>8932.5</c:v>
                </c:pt>
                <c:pt idx="2233">
                  <c:v>8714.75</c:v>
                </c:pt>
                <c:pt idx="2234">
                  <c:v>8597.25</c:v>
                </c:pt>
                <c:pt idx="2235">
                  <c:v>8522</c:v>
                </c:pt>
                <c:pt idx="2236">
                  <c:v>8587.25</c:v>
                </c:pt>
                <c:pt idx="2237">
                  <c:v>8874</c:v>
                </c:pt>
                <c:pt idx="2238">
                  <c:v>9499.75</c:v>
                </c:pt>
                <c:pt idx="2239">
                  <c:v>9822.5</c:v>
                </c:pt>
                <c:pt idx="2240">
                  <c:v>10093.25</c:v>
                </c:pt>
                <c:pt idx="2241">
                  <c:v>10262.5</c:v>
                </c:pt>
                <c:pt idx="2242">
                  <c:v>10333</c:v>
                </c:pt>
                <c:pt idx="2243">
                  <c:v>10294.5</c:v>
                </c:pt>
                <c:pt idx="2244">
                  <c:v>10204.5</c:v>
                </c:pt>
                <c:pt idx="2245">
                  <c:v>10028.5</c:v>
                </c:pt>
                <c:pt idx="2246">
                  <c:v>9911.5</c:v>
                </c:pt>
                <c:pt idx="2247">
                  <c:v>9861.25</c:v>
                </c:pt>
                <c:pt idx="2248">
                  <c:v>9913.25</c:v>
                </c:pt>
                <c:pt idx="2249">
                  <c:v>9967</c:v>
                </c:pt>
                <c:pt idx="2250">
                  <c:v>9966</c:v>
                </c:pt>
                <c:pt idx="2251">
                  <c:v>9990</c:v>
                </c:pt>
                <c:pt idx="2252">
                  <c:v>10024.25</c:v>
                </c:pt>
                <c:pt idx="2253">
                  <c:v>9825</c:v>
                </c:pt>
                <c:pt idx="2254">
                  <c:v>9749.5</c:v>
                </c:pt>
                <c:pt idx="2255">
                  <c:v>9522.75</c:v>
                </c:pt>
                <c:pt idx="2256">
                  <c:v>9189.25</c:v>
                </c:pt>
                <c:pt idx="2257">
                  <c:v>9044.25</c:v>
                </c:pt>
                <c:pt idx="2258">
                  <c:v>9002</c:v>
                </c:pt>
                <c:pt idx="2259">
                  <c:v>9034</c:v>
                </c:pt>
                <c:pt idx="2260">
                  <c:v>9099.75</c:v>
                </c:pt>
                <c:pt idx="2261">
                  <c:v>9437.75</c:v>
                </c:pt>
                <c:pt idx="2262">
                  <c:v>9972.5</c:v>
                </c:pt>
                <c:pt idx="2263">
                  <c:v>10247.25</c:v>
                </c:pt>
                <c:pt idx="2264">
                  <c:v>10127.75</c:v>
                </c:pt>
                <c:pt idx="2265">
                  <c:v>10024</c:v>
                </c:pt>
                <c:pt idx="2266">
                  <c:v>9984.25</c:v>
                </c:pt>
                <c:pt idx="2267">
                  <c:v>9835.5</c:v>
                </c:pt>
                <c:pt idx="2268">
                  <c:v>9789.5</c:v>
                </c:pt>
                <c:pt idx="2269">
                  <c:v>9612</c:v>
                </c:pt>
                <c:pt idx="2270">
                  <c:v>9487.75</c:v>
                </c:pt>
                <c:pt idx="2271">
                  <c:v>9402.5</c:v>
                </c:pt>
                <c:pt idx="2272">
                  <c:v>9271.5</c:v>
                </c:pt>
                <c:pt idx="2273">
                  <c:v>9282.25</c:v>
                </c:pt>
                <c:pt idx="2274">
                  <c:v>9323.25</c:v>
                </c:pt>
                <c:pt idx="2275">
                  <c:v>9456</c:v>
                </c:pt>
                <c:pt idx="2276">
                  <c:v>9622</c:v>
                </c:pt>
                <c:pt idx="2277">
                  <c:v>9633</c:v>
                </c:pt>
                <c:pt idx="2278">
                  <c:v>9726.75</c:v>
                </c:pt>
                <c:pt idx="2279">
                  <c:v>9566.75</c:v>
                </c:pt>
                <c:pt idx="2280">
                  <c:v>9190.75</c:v>
                </c:pt>
                <c:pt idx="2281">
                  <c:v>9021.25</c:v>
                </c:pt>
                <c:pt idx="2282">
                  <c:v>8942.5</c:v>
                </c:pt>
                <c:pt idx="2283">
                  <c:v>8895.5</c:v>
                </c:pt>
                <c:pt idx="2284">
                  <c:v>8967.75</c:v>
                </c:pt>
                <c:pt idx="2285">
                  <c:v>9248.5</c:v>
                </c:pt>
                <c:pt idx="2286">
                  <c:v>9744.75</c:v>
                </c:pt>
                <c:pt idx="2287">
                  <c:v>10086.5</c:v>
                </c:pt>
                <c:pt idx="2288">
                  <c:v>10340.25</c:v>
                </c:pt>
                <c:pt idx="2289">
                  <c:v>10431.25</c:v>
                </c:pt>
                <c:pt idx="2290">
                  <c:v>10442</c:v>
                </c:pt>
                <c:pt idx="2291">
                  <c:v>10455.25</c:v>
                </c:pt>
                <c:pt idx="2292">
                  <c:v>10420.75</c:v>
                </c:pt>
                <c:pt idx="2293">
                  <c:v>10318.25</c:v>
                </c:pt>
                <c:pt idx="2294">
                  <c:v>10200</c:v>
                </c:pt>
                <c:pt idx="2295">
                  <c:v>10299.25</c:v>
                </c:pt>
                <c:pt idx="2296">
                  <c:v>10436</c:v>
                </c:pt>
                <c:pt idx="2297">
                  <c:v>10363.75</c:v>
                </c:pt>
                <c:pt idx="2298">
                  <c:v>10232.5</c:v>
                </c:pt>
                <c:pt idx="2299">
                  <c:v>10131.5</c:v>
                </c:pt>
                <c:pt idx="2300">
                  <c:v>10063.75</c:v>
                </c:pt>
                <c:pt idx="2301">
                  <c:v>9853</c:v>
                </c:pt>
                <c:pt idx="2302">
                  <c:v>9745.25</c:v>
                </c:pt>
                <c:pt idx="2303">
                  <c:v>9479</c:v>
                </c:pt>
                <c:pt idx="2304">
                  <c:v>9130.25</c:v>
                </c:pt>
                <c:pt idx="2305">
                  <c:v>8893.5</c:v>
                </c:pt>
                <c:pt idx="2306">
                  <c:v>8656.25</c:v>
                </c:pt>
                <c:pt idx="2307">
                  <c:v>8542.25</c:v>
                </c:pt>
                <c:pt idx="2308">
                  <c:v>8452.5</c:v>
                </c:pt>
                <c:pt idx="2309">
                  <c:v>8501.75</c:v>
                </c:pt>
                <c:pt idx="2310">
                  <c:v>8534.25</c:v>
                </c:pt>
                <c:pt idx="2311">
                  <c:v>8603.25</c:v>
                </c:pt>
                <c:pt idx="2312">
                  <c:v>8789.25</c:v>
                </c:pt>
                <c:pt idx="2313">
                  <c:v>9023.25</c:v>
                </c:pt>
                <c:pt idx="2314">
                  <c:v>9123</c:v>
                </c:pt>
                <c:pt idx="2315">
                  <c:v>9142.75</c:v>
                </c:pt>
                <c:pt idx="2316">
                  <c:v>9184.25</c:v>
                </c:pt>
                <c:pt idx="2317">
                  <c:v>9103.75</c:v>
                </c:pt>
                <c:pt idx="2318">
                  <c:v>9051.75</c:v>
                </c:pt>
                <c:pt idx="2319">
                  <c:v>9042.75</c:v>
                </c:pt>
                <c:pt idx="2320">
                  <c:v>9086.25</c:v>
                </c:pt>
                <c:pt idx="2321">
                  <c:v>9200.5</c:v>
                </c:pt>
                <c:pt idx="2322">
                  <c:v>9123.25</c:v>
                </c:pt>
                <c:pt idx="2323">
                  <c:v>9158</c:v>
                </c:pt>
                <c:pt idx="2324">
                  <c:v>9188.25</c:v>
                </c:pt>
                <c:pt idx="2325">
                  <c:v>9092.5</c:v>
                </c:pt>
                <c:pt idx="2326">
                  <c:v>9200.25</c:v>
                </c:pt>
                <c:pt idx="2327">
                  <c:v>9108.25</c:v>
                </c:pt>
                <c:pt idx="2328">
                  <c:v>8926.75</c:v>
                </c:pt>
                <c:pt idx="2329">
                  <c:v>8923.75</c:v>
                </c:pt>
                <c:pt idx="2330">
                  <c:v>8843</c:v>
                </c:pt>
                <c:pt idx="2331">
                  <c:v>8778</c:v>
                </c:pt>
                <c:pt idx="2332">
                  <c:v>8767</c:v>
                </c:pt>
                <c:pt idx="2333">
                  <c:v>8775.5</c:v>
                </c:pt>
                <c:pt idx="2334">
                  <c:v>8698.5</c:v>
                </c:pt>
                <c:pt idx="2335">
                  <c:v>8673.5</c:v>
                </c:pt>
                <c:pt idx="2336">
                  <c:v>8884.5</c:v>
                </c:pt>
                <c:pt idx="2337">
                  <c:v>9191.75</c:v>
                </c:pt>
                <c:pt idx="2338">
                  <c:v>9427.5</c:v>
                </c:pt>
                <c:pt idx="2339">
                  <c:v>9619.75</c:v>
                </c:pt>
                <c:pt idx="2340">
                  <c:v>9675.75</c:v>
                </c:pt>
                <c:pt idx="2341">
                  <c:v>9623</c:v>
                </c:pt>
                <c:pt idx="2342">
                  <c:v>9631.5</c:v>
                </c:pt>
                <c:pt idx="2343">
                  <c:v>9665.75</c:v>
                </c:pt>
                <c:pt idx="2344">
                  <c:v>9584.25</c:v>
                </c:pt>
                <c:pt idx="2345">
                  <c:v>9546.5</c:v>
                </c:pt>
                <c:pt idx="2346">
                  <c:v>9456.25</c:v>
                </c:pt>
                <c:pt idx="2347">
                  <c:v>9246.25</c:v>
                </c:pt>
                <c:pt idx="2348">
                  <c:v>9157</c:v>
                </c:pt>
                <c:pt idx="2349">
                  <c:v>9011.75</c:v>
                </c:pt>
                <c:pt idx="2350">
                  <c:v>9140.25</c:v>
                </c:pt>
                <c:pt idx="2351">
                  <c:v>9049.5</c:v>
                </c:pt>
                <c:pt idx="2352">
                  <c:v>8787.25</c:v>
                </c:pt>
                <c:pt idx="2353">
                  <c:v>8554.75</c:v>
                </c:pt>
                <c:pt idx="2354">
                  <c:v>8415</c:v>
                </c:pt>
                <c:pt idx="2355">
                  <c:v>8298</c:v>
                </c:pt>
                <c:pt idx="2356">
                  <c:v>8321.25</c:v>
                </c:pt>
                <c:pt idx="2357">
                  <c:v>8583.75</c:v>
                </c:pt>
                <c:pt idx="2358">
                  <c:v>9137.5</c:v>
                </c:pt>
                <c:pt idx="2359">
                  <c:v>9429.25</c:v>
                </c:pt>
                <c:pt idx="2360">
                  <c:v>9646.75</c:v>
                </c:pt>
                <c:pt idx="2361">
                  <c:v>9632</c:v>
                </c:pt>
                <c:pt idx="2362">
                  <c:v>9421.5</c:v>
                </c:pt>
                <c:pt idx="2363">
                  <c:v>9311.75</c:v>
                </c:pt>
                <c:pt idx="2364">
                  <c:v>9381.5</c:v>
                </c:pt>
                <c:pt idx="2365">
                  <c:v>9294.25</c:v>
                </c:pt>
                <c:pt idx="2366">
                  <c:v>9133.75</c:v>
                </c:pt>
                <c:pt idx="2367">
                  <c:v>9215</c:v>
                </c:pt>
                <c:pt idx="2368">
                  <c:v>9245</c:v>
                </c:pt>
                <c:pt idx="2369">
                  <c:v>9210.25</c:v>
                </c:pt>
                <c:pt idx="2370">
                  <c:v>9104.75</c:v>
                </c:pt>
                <c:pt idx="2371">
                  <c:v>9011.25</c:v>
                </c:pt>
                <c:pt idx="2372">
                  <c:v>9107.75</c:v>
                </c:pt>
                <c:pt idx="2373">
                  <c:v>9030.25</c:v>
                </c:pt>
                <c:pt idx="2374">
                  <c:v>9058</c:v>
                </c:pt>
                <c:pt idx="2375">
                  <c:v>8800</c:v>
                </c:pt>
                <c:pt idx="2376">
                  <c:v>8450.25</c:v>
                </c:pt>
                <c:pt idx="2377">
                  <c:v>8314.5</c:v>
                </c:pt>
                <c:pt idx="2378">
                  <c:v>8140.5</c:v>
                </c:pt>
                <c:pt idx="2379">
                  <c:v>8061.75</c:v>
                </c:pt>
                <c:pt idx="2380">
                  <c:v>8037</c:v>
                </c:pt>
                <c:pt idx="2381">
                  <c:v>8302.5</c:v>
                </c:pt>
                <c:pt idx="2382">
                  <c:v>8811.25</c:v>
                </c:pt>
                <c:pt idx="2383">
                  <c:v>9192.5</c:v>
                </c:pt>
                <c:pt idx="2384">
                  <c:v>9424.5</c:v>
                </c:pt>
                <c:pt idx="2385">
                  <c:v>9527.5</c:v>
                </c:pt>
                <c:pt idx="2386">
                  <c:v>9417.75</c:v>
                </c:pt>
                <c:pt idx="2387">
                  <c:v>9337.25</c:v>
                </c:pt>
                <c:pt idx="2388">
                  <c:v>9227.5</c:v>
                </c:pt>
                <c:pt idx="2389">
                  <c:v>9028.25</c:v>
                </c:pt>
                <c:pt idx="2390">
                  <c:v>8855</c:v>
                </c:pt>
                <c:pt idx="2391">
                  <c:v>8810.75</c:v>
                </c:pt>
                <c:pt idx="2392">
                  <c:v>8740.5</c:v>
                </c:pt>
                <c:pt idx="2393">
                  <c:v>8712.75</c:v>
                </c:pt>
                <c:pt idx="2394">
                  <c:v>8709</c:v>
                </c:pt>
                <c:pt idx="2395">
                  <c:v>8760</c:v>
                </c:pt>
                <c:pt idx="2396">
                  <c:v>8881.5</c:v>
                </c:pt>
                <c:pt idx="2397">
                  <c:v>8818.5</c:v>
                </c:pt>
                <c:pt idx="2398">
                  <c:v>8805</c:v>
                </c:pt>
                <c:pt idx="2399">
                  <c:v>8668.5</c:v>
                </c:pt>
                <c:pt idx="2400">
                  <c:v>8381.75</c:v>
                </c:pt>
                <c:pt idx="2401">
                  <c:v>8236.75</c:v>
                </c:pt>
                <c:pt idx="2402">
                  <c:v>8196.25</c:v>
                </c:pt>
                <c:pt idx="2403">
                  <c:v>8152</c:v>
                </c:pt>
                <c:pt idx="2404">
                  <c:v>8220.5</c:v>
                </c:pt>
                <c:pt idx="2405">
                  <c:v>8453.25</c:v>
                </c:pt>
                <c:pt idx="2406">
                  <c:v>8999.75</c:v>
                </c:pt>
                <c:pt idx="2407">
                  <c:v>9389</c:v>
                </c:pt>
                <c:pt idx="2408">
                  <c:v>9615.75</c:v>
                </c:pt>
                <c:pt idx="2409">
                  <c:v>9809</c:v>
                </c:pt>
                <c:pt idx="2410">
                  <c:v>9803.75</c:v>
                </c:pt>
                <c:pt idx="2411">
                  <c:v>9887.5</c:v>
                </c:pt>
                <c:pt idx="2412">
                  <c:v>9795.75</c:v>
                </c:pt>
                <c:pt idx="2413">
                  <c:v>9604</c:v>
                </c:pt>
                <c:pt idx="2414">
                  <c:v>9515</c:v>
                </c:pt>
                <c:pt idx="2415">
                  <c:v>9554.75</c:v>
                </c:pt>
                <c:pt idx="2416">
                  <c:v>9575.5</c:v>
                </c:pt>
                <c:pt idx="2417">
                  <c:v>9738.5</c:v>
                </c:pt>
                <c:pt idx="2418">
                  <c:v>9709</c:v>
                </c:pt>
                <c:pt idx="2419">
                  <c:v>9764.75</c:v>
                </c:pt>
                <c:pt idx="2420">
                  <c:v>9712.25</c:v>
                </c:pt>
                <c:pt idx="2421">
                  <c:v>9548.75</c:v>
                </c:pt>
                <c:pt idx="2422">
                  <c:v>9484.5</c:v>
                </c:pt>
                <c:pt idx="2423">
                  <c:v>9237.5</c:v>
                </c:pt>
                <c:pt idx="2424">
                  <c:v>8909</c:v>
                </c:pt>
                <c:pt idx="2425">
                  <c:v>8687.75</c:v>
                </c:pt>
                <c:pt idx="2426">
                  <c:v>8484.75</c:v>
                </c:pt>
                <c:pt idx="2427">
                  <c:v>8407.75</c:v>
                </c:pt>
                <c:pt idx="2428">
                  <c:v>8485.25</c:v>
                </c:pt>
                <c:pt idx="2429">
                  <c:v>8736.75</c:v>
                </c:pt>
                <c:pt idx="2430">
                  <c:v>9290.25</c:v>
                </c:pt>
                <c:pt idx="2431">
                  <c:v>9743.5</c:v>
                </c:pt>
                <c:pt idx="2432">
                  <c:v>9983.75</c:v>
                </c:pt>
                <c:pt idx="2433">
                  <c:v>9925</c:v>
                </c:pt>
                <c:pt idx="2434">
                  <c:v>9738.25</c:v>
                </c:pt>
                <c:pt idx="2435">
                  <c:v>9774.75</c:v>
                </c:pt>
                <c:pt idx="2436">
                  <c:v>9694</c:v>
                </c:pt>
                <c:pt idx="2437">
                  <c:v>9518</c:v>
                </c:pt>
                <c:pt idx="2438">
                  <c:v>9348.25</c:v>
                </c:pt>
                <c:pt idx="2439">
                  <c:v>9436.25</c:v>
                </c:pt>
                <c:pt idx="2440">
                  <c:v>9622.5</c:v>
                </c:pt>
                <c:pt idx="2441">
                  <c:v>9723.75</c:v>
                </c:pt>
                <c:pt idx="2442">
                  <c:v>9592</c:v>
                </c:pt>
                <c:pt idx="2443">
                  <c:v>9587</c:v>
                </c:pt>
                <c:pt idx="2444">
                  <c:v>9658</c:v>
                </c:pt>
                <c:pt idx="2445">
                  <c:v>9531.75</c:v>
                </c:pt>
                <c:pt idx="2446">
                  <c:v>9487.75</c:v>
                </c:pt>
                <c:pt idx="2447">
                  <c:v>9259</c:v>
                </c:pt>
                <c:pt idx="2448">
                  <c:v>8910.75</c:v>
                </c:pt>
                <c:pt idx="2449">
                  <c:v>8655.5</c:v>
                </c:pt>
                <c:pt idx="2450">
                  <c:v>8569.25</c:v>
                </c:pt>
                <c:pt idx="2451">
                  <c:v>8517</c:v>
                </c:pt>
                <c:pt idx="2452">
                  <c:v>8608.25</c:v>
                </c:pt>
                <c:pt idx="2453">
                  <c:v>8793</c:v>
                </c:pt>
                <c:pt idx="2454">
                  <c:v>9231.5</c:v>
                </c:pt>
                <c:pt idx="2455">
                  <c:v>9540.25</c:v>
                </c:pt>
                <c:pt idx="2456">
                  <c:v>9763.25</c:v>
                </c:pt>
                <c:pt idx="2457">
                  <c:v>9712.75</c:v>
                </c:pt>
                <c:pt idx="2458">
                  <c:v>9512.25</c:v>
                </c:pt>
                <c:pt idx="2459">
                  <c:v>9403.75</c:v>
                </c:pt>
                <c:pt idx="2460">
                  <c:v>9392.25</c:v>
                </c:pt>
                <c:pt idx="2461">
                  <c:v>9357.5</c:v>
                </c:pt>
                <c:pt idx="2462">
                  <c:v>9250.25</c:v>
                </c:pt>
                <c:pt idx="2463">
                  <c:v>9187.75</c:v>
                </c:pt>
                <c:pt idx="2464">
                  <c:v>9148</c:v>
                </c:pt>
                <c:pt idx="2465">
                  <c:v>9177.25</c:v>
                </c:pt>
                <c:pt idx="2466">
                  <c:v>9180.25</c:v>
                </c:pt>
                <c:pt idx="2467">
                  <c:v>9130</c:v>
                </c:pt>
                <c:pt idx="2468">
                  <c:v>9160.5</c:v>
                </c:pt>
                <c:pt idx="2469">
                  <c:v>9232.75</c:v>
                </c:pt>
                <c:pt idx="2470">
                  <c:v>9339.75</c:v>
                </c:pt>
                <c:pt idx="2471">
                  <c:v>9183</c:v>
                </c:pt>
                <c:pt idx="2472">
                  <c:v>8838.25</c:v>
                </c:pt>
                <c:pt idx="2473">
                  <c:v>8660.25</c:v>
                </c:pt>
                <c:pt idx="2474">
                  <c:v>8510</c:v>
                </c:pt>
                <c:pt idx="2475">
                  <c:v>8342.75</c:v>
                </c:pt>
                <c:pt idx="2476">
                  <c:v>8282.25</c:v>
                </c:pt>
                <c:pt idx="2477">
                  <c:v>8372.5</c:v>
                </c:pt>
                <c:pt idx="2478">
                  <c:v>8375.25</c:v>
                </c:pt>
                <c:pt idx="2479">
                  <c:v>8469.75</c:v>
                </c:pt>
                <c:pt idx="2480">
                  <c:v>8680.25</c:v>
                </c:pt>
                <c:pt idx="2481">
                  <c:v>8928</c:v>
                </c:pt>
                <c:pt idx="2482">
                  <c:v>9008.25</c:v>
                </c:pt>
                <c:pt idx="2483">
                  <c:v>8957.75</c:v>
                </c:pt>
                <c:pt idx="2484">
                  <c:v>8771.5</c:v>
                </c:pt>
                <c:pt idx="2485">
                  <c:v>8779.5</c:v>
                </c:pt>
                <c:pt idx="2486">
                  <c:v>8771.75</c:v>
                </c:pt>
                <c:pt idx="2487">
                  <c:v>8958.25</c:v>
                </c:pt>
                <c:pt idx="2488">
                  <c:v>9222</c:v>
                </c:pt>
                <c:pt idx="2489">
                  <c:v>9370.5</c:v>
                </c:pt>
                <c:pt idx="2490">
                  <c:v>9502</c:v>
                </c:pt>
                <c:pt idx="2491">
                  <c:v>9358.25</c:v>
                </c:pt>
                <c:pt idx="2492">
                  <c:v>9146.25</c:v>
                </c:pt>
                <c:pt idx="2493">
                  <c:v>9005.5</c:v>
                </c:pt>
                <c:pt idx="2494">
                  <c:v>9042.25</c:v>
                </c:pt>
                <c:pt idx="2495">
                  <c:v>8882</c:v>
                </c:pt>
                <c:pt idx="2496">
                  <c:v>8615.75</c:v>
                </c:pt>
                <c:pt idx="2497">
                  <c:v>8449.25</c:v>
                </c:pt>
                <c:pt idx="2498">
                  <c:v>8304.5</c:v>
                </c:pt>
                <c:pt idx="2499">
                  <c:v>8213.75</c:v>
                </c:pt>
                <c:pt idx="2500">
                  <c:v>8220.25</c:v>
                </c:pt>
                <c:pt idx="2501">
                  <c:v>8283</c:v>
                </c:pt>
                <c:pt idx="2502">
                  <c:v>8226</c:v>
                </c:pt>
                <c:pt idx="2503">
                  <c:v>8316.75</c:v>
                </c:pt>
                <c:pt idx="2504">
                  <c:v>8489.25</c:v>
                </c:pt>
                <c:pt idx="2505">
                  <c:v>8740.75</c:v>
                </c:pt>
                <c:pt idx="2506">
                  <c:v>8835.75</c:v>
                </c:pt>
                <c:pt idx="2507">
                  <c:v>8908.5</c:v>
                </c:pt>
                <c:pt idx="2508">
                  <c:v>8870.75</c:v>
                </c:pt>
                <c:pt idx="2509">
                  <c:v>8796.25</c:v>
                </c:pt>
                <c:pt idx="2510">
                  <c:v>8722.75</c:v>
                </c:pt>
                <c:pt idx="2511">
                  <c:v>8831.25</c:v>
                </c:pt>
                <c:pt idx="2512">
                  <c:v>8961</c:v>
                </c:pt>
                <c:pt idx="2513">
                  <c:v>9077.25</c:v>
                </c:pt>
                <c:pt idx="2514">
                  <c:v>9165</c:v>
                </c:pt>
                <c:pt idx="2515">
                  <c:v>9191.25</c:v>
                </c:pt>
                <c:pt idx="2516">
                  <c:v>9163.5</c:v>
                </c:pt>
                <c:pt idx="2517">
                  <c:v>9184.75</c:v>
                </c:pt>
                <c:pt idx="2518">
                  <c:v>9286.75</c:v>
                </c:pt>
                <c:pt idx="2519">
                  <c:v>9184.75</c:v>
                </c:pt>
                <c:pt idx="2520">
                  <c:v>8844.75</c:v>
                </c:pt>
                <c:pt idx="2521">
                  <c:v>8626.25</c:v>
                </c:pt>
                <c:pt idx="2522">
                  <c:v>8423</c:v>
                </c:pt>
                <c:pt idx="2523">
                  <c:v>8395.5</c:v>
                </c:pt>
                <c:pt idx="2524">
                  <c:v>8369</c:v>
                </c:pt>
                <c:pt idx="2525">
                  <c:v>8492</c:v>
                </c:pt>
                <c:pt idx="2526">
                  <c:v>9006.25</c:v>
                </c:pt>
                <c:pt idx="2527">
                  <c:v>9473.25</c:v>
                </c:pt>
                <c:pt idx="2528">
                  <c:v>9655.75</c:v>
                </c:pt>
                <c:pt idx="2529">
                  <c:v>9636.25</c:v>
                </c:pt>
                <c:pt idx="2530">
                  <c:v>9526</c:v>
                </c:pt>
                <c:pt idx="2531">
                  <c:v>9471.25</c:v>
                </c:pt>
                <c:pt idx="2532">
                  <c:v>9380.75</c:v>
                </c:pt>
                <c:pt idx="2533">
                  <c:v>9170</c:v>
                </c:pt>
                <c:pt idx="2534">
                  <c:v>9185</c:v>
                </c:pt>
                <c:pt idx="2535">
                  <c:v>9205.75</c:v>
                </c:pt>
                <c:pt idx="2536">
                  <c:v>9238.5</c:v>
                </c:pt>
                <c:pt idx="2537">
                  <c:v>9224.75</c:v>
                </c:pt>
                <c:pt idx="2538">
                  <c:v>9195.75</c:v>
                </c:pt>
                <c:pt idx="2539">
                  <c:v>9245.75</c:v>
                </c:pt>
                <c:pt idx="2540">
                  <c:v>9246.25</c:v>
                </c:pt>
                <c:pt idx="2541">
                  <c:v>9223</c:v>
                </c:pt>
                <c:pt idx="2542">
                  <c:v>9261.75</c:v>
                </c:pt>
                <c:pt idx="2543">
                  <c:v>9001.75</c:v>
                </c:pt>
                <c:pt idx="2544">
                  <c:v>8672</c:v>
                </c:pt>
                <c:pt idx="2545">
                  <c:v>8594</c:v>
                </c:pt>
                <c:pt idx="2546">
                  <c:v>8487.5</c:v>
                </c:pt>
                <c:pt idx="2547">
                  <c:v>8462.25</c:v>
                </c:pt>
                <c:pt idx="2548">
                  <c:v>8498</c:v>
                </c:pt>
                <c:pt idx="2549">
                  <c:v>8665</c:v>
                </c:pt>
                <c:pt idx="2550">
                  <c:v>9122.5</c:v>
                </c:pt>
                <c:pt idx="2551">
                  <c:v>9439.75</c:v>
                </c:pt>
                <c:pt idx="2552">
                  <c:v>9554.5</c:v>
                </c:pt>
                <c:pt idx="2553">
                  <c:v>9636</c:v>
                </c:pt>
                <c:pt idx="2554">
                  <c:v>9598.5</c:v>
                </c:pt>
                <c:pt idx="2555">
                  <c:v>9623</c:v>
                </c:pt>
                <c:pt idx="2556">
                  <c:v>9614.5</c:v>
                </c:pt>
                <c:pt idx="2557">
                  <c:v>9591.25</c:v>
                </c:pt>
                <c:pt idx="2558">
                  <c:v>9503</c:v>
                </c:pt>
                <c:pt idx="2559">
                  <c:v>9471.25</c:v>
                </c:pt>
                <c:pt idx="2560">
                  <c:v>9502.5</c:v>
                </c:pt>
                <c:pt idx="2561">
                  <c:v>9527.75</c:v>
                </c:pt>
                <c:pt idx="2562">
                  <c:v>9535</c:v>
                </c:pt>
                <c:pt idx="2563">
                  <c:v>9461</c:v>
                </c:pt>
                <c:pt idx="2564">
                  <c:v>9296</c:v>
                </c:pt>
                <c:pt idx="2565">
                  <c:v>9223</c:v>
                </c:pt>
                <c:pt idx="2566">
                  <c:v>9264.25</c:v>
                </c:pt>
                <c:pt idx="2567">
                  <c:v>9098.25</c:v>
                </c:pt>
                <c:pt idx="2568">
                  <c:v>8849</c:v>
                </c:pt>
                <c:pt idx="2569">
                  <c:v>8632</c:v>
                </c:pt>
                <c:pt idx="2570">
                  <c:v>8481.5</c:v>
                </c:pt>
                <c:pt idx="2571">
                  <c:v>8400.75</c:v>
                </c:pt>
                <c:pt idx="2572">
                  <c:v>8469.5</c:v>
                </c:pt>
                <c:pt idx="2573">
                  <c:v>8656.5</c:v>
                </c:pt>
                <c:pt idx="2574">
                  <c:v>9172</c:v>
                </c:pt>
                <c:pt idx="2575">
                  <c:v>9413.75</c:v>
                </c:pt>
                <c:pt idx="2576">
                  <c:v>9625.75</c:v>
                </c:pt>
                <c:pt idx="2577">
                  <c:v>9789</c:v>
                </c:pt>
                <c:pt idx="2578">
                  <c:v>9811.75</c:v>
                </c:pt>
                <c:pt idx="2579">
                  <c:v>9845.25</c:v>
                </c:pt>
                <c:pt idx="2580">
                  <c:v>9872.5</c:v>
                </c:pt>
                <c:pt idx="2581">
                  <c:v>9746.75</c:v>
                </c:pt>
                <c:pt idx="2582">
                  <c:v>9658</c:v>
                </c:pt>
                <c:pt idx="2583">
                  <c:v>9719.5</c:v>
                </c:pt>
                <c:pt idx="2584">
                  <c:v>9818.25</c:v>
                </c:pt>
                <c:pt idx="2585">
                  <c:v>9911</c:v>
                </c:pt>
                <c:pt idx="2586">
                  <c:v>9960.25</c:v>
                </c:pt>
                <c:pt idx="2587">
                  <c:v>9943.75</c:v>
                </c:pt>
                <c:pt idx="2588">
                  <c:v>9824.75</c:v>
                </c:pt>
                <c:pt idx="2589">
                  <c:v>9805</c:v>
                </c:pt>
                <c:pt idx="2590">
                  <c:v>9782.25</c:v>
                </c:pt>
                <c:pt idx="2591">
                  <c:v>9656.75</c:v>
                </c:pt>
                <c:pt idx="2592">
                  <c:v>9366</c:v>
                </c:pt>
                <c:pt idx="2593">
                  <c:v>9120.75</c:v>
                </c:pt>
                <c:pt idx="2594">
                  <c:v>8940</c:v>
                </c:pt>
                <c:pt idx="2595">
                  <c:v>8854.75</c:v>
                </c:pt>
                <c:pt idx="2596">
                  <c:v>8873</c:v>
                </c:pt>
                <c:pt idx="2597">
                  <c:v>9079.25</c:v>
                </c:pt>
                <c:pt idx="2598">
                  <c:v>9531.25</c:v>
                </c:pt>
                <c:pt idx="2599">
                  <c:v>9898.25</c:v>
                </c:pt>
                <c:pt idx="2600">
                  <c:v>10008.5</c:v>
                </c:pt>
                <c:pt idx="2601">
                  <c:v>9993.25</c:v>
                </c:pt>
                <c:pt idx="2602">
                  <c:v>9946.75</c:v>
                </c:pt>
                <c:pt idx="2603">
                  <c:v>9902</c:v>
                </c:pt>
                <c:pt idx="2604">
                  <c:v>9865</c:v>
                </c:pt>
                <c:pt idx="2605">
                  <c:v>9732.75</c:v>
                </c:pt>
                <c:pt idx="2606">
                  <c:v>9615.5</c:v>
                </c:pt>
                <c:pt idx="2607">
                  <c:v>9542.5</c:v>
                </c:pt>
                <c:pt idx="2608">
                  <c:v>9469.25</c:v>
                </c:pt>
                <c:pt idx="2609">
                  <c:v>9401</c:v>
                </c:pt>
                <c:pt idx="2610">
                  <c:v>9351.5</c:v>
                </c:pt>
                <c:pt idx="2611">
                  <c:v>9443.75</c:v>
                </c:pt>
                <c:pt idx="2612">
                  <c:v>9431.25</c:v>
                </c:pt>
                <c:pt idx="2613">
                  <c:v>9373</c:v>
                </c:pt>
                <c:pt idx="2614">
                  <c:v>9521.75</c:v>
                </c:pt>
                <c:pt idx="2615">
                  <c:v>9460.25</c:v>
                </c:pt>
                <c:pt idx="2616">
                  <c:v>9235.5</c:v>
                </c:pt>
                <c:pt idx="2617">
                  <c:v>9171.5</c:v>
                </c:pt>
                <c:pt idx="2618">
                  <c:v>9075.25</c:v>
                </c:pt>
                <c:pt idx="2619">
                  <c:v>9104.25</c:v>
                </c:pt>
                <c:pt idx="2620">
                  <c:v>9280.75</c:v>
                </c:pt>
                <c:pt idx="2621">
                  <c:v>9451</c:v>
                </c:pt>
                <c:pt idx="2622">
                  <c:v>9943.25</c:v>
                </c:pt>
                <c:pt idx="2623">
                  <c:v>10315</c:v>
                </c:pt>
                <c:pt idx="2624">
                  <c:v>10316.25</c:v>
                </c:pt>
                <c:pt idx="2625">
                  <c:v>10319</c:v>
                </c:pt>
                <c:pt idx="2626">
                  <c:v>10368.5</c:v>
                </c:pt>
                <c:pt idx="2627">
                  <c:v>10416.75</c:v>
                </c:pt>
                <c:pt idx="2628">
                  <c:v>10421</c:v>
                </c:pt>
                <c:pt idx="2629">
                  <c:v>10303.75</c:v>
                </c:pt>
                <c:pt idx="2630">
                  <c:v>10218.5</c:v>
                </c:pt>
                <c:pt idx="2631">
                  <c:v>10228.75</c:v>
                </c:pt>
                <c:pt idx="2632">
                  <c:v>10279</c:v>
                </c:pt>
                <c:pt idx="2633">
                  <c:v>10301.25</c:v>
                </c:pt>
                <c:pt idx="2634">
                  <c:v>10285</c:v>
                </c:pt>
                <c:pt idx="2635">
                  <c:v>10251</c:v>
                </c:pt>
                <c:pt idx="2636">
                  <c:v>10193.75</c:v>
                </c:pt>
                <c:pt idx="2637">
                  <c:v>10044.25</c:v>
                </c:pt>
                <c:pt idx="2638">
                  <c:v>10135.25</c:v>
                </c:pt>
                <c:pt idx="2639">
                  <c:v>10037.25</c:v>
                </c:pt>
                <c:pt idx="2640">
                  <c:v>9687.25</c:v>
                </c:pt>
                <c:pt idx="2641">
                  <c:v>9465.5</c:v>
                </c:pt>
                <c:pt idx="2642">
                  <c:v>9341</c:v>
                </c:pt>
                <c:pt idx="2643">
                  <c:v>9298</c:v>
                </c:pt>
                <c:pt idx="2644">
                  <c:v>9320</c:v>
                </c:pt>
                <c:pt idx="2645">
                  <c:v>9309</c:v>
                </c:pt>
                <c:pt idx="2646">
                  <c:v>9456.25</c:v>
                </c:pt>
                <c:pt idx="2647">
                  <c:v>9580.5</c:v>
                </c:pt>
                <c:pt idx="2648">
                  <c:v>9794.5</c:v>
                </c:pt>
                <c:pt idx="2649">
                  <c:v>9983</c:v>
                </c:pt>
                <c:pt idx="2650">
                  <c:v>10162.75</c:v>
                </c:pt>
                <c:pt idx="2651">
                  <c:v>10256.75</c:v>
                </c:pt>
                <c:pt idx="2652">
                  <c:v>10240.5</c:v>
                </c:pt>
                <c:pt idx="2653">
                  <c:v>10334.5</c:v>
                </c:pt>
                <c:pt idx="2654">
                  <c:v>10581.5</c:v>
                </c:pt>
                <c:pt idx="2655">
                  <c:v>10701.75</c:v>
                </c:pt>
                <c:pt idx="2656">
                  <c:v>10634</c:v>
                </c:pt>
                <c:pt idx="2657">
                  <c:v>10558</c:v>
                </c:pt>
                <c:pt idx="2658">
                  <c:v>10492.5</c:v>
                </c:pt>
                <c:pt idx="2659">
                  <c:v>10386.25</c:v>
                </c:pt>
                <c:pt idx="2660">
                  <c:v>10119.75</c:v>
                </c:pt>
                <c:pt idx="2661">
                  <c:v>9858.25</c:v>
                </c:pt>
                <c:pt idx="2662">
                  <c:v>9990</c:v>
                </c:pt>
                <c:pt idx="2663">
                  <c:v>9790</c:v>
                </c:pt>
                <c:pt idx="2664">
                  <c:v>9539.25</c:v>
                </c:pt>
                <c:pt idx="2665">
                  <c:v>9334.25</c:v>
                </c:pt>
                <c:pt idx="2666">
                  <c:v>9196.25</c:v>
                </c:pt>
                <c:pt idx="2667">
                  <c:v>9151.75</c:v>
                </c:pt>
                <c:pt idx="2668">
                  <c:v>9128.25</c:v>
                </c:pt>
                <c:pt idx="2669">
                  <c:v>9018</c:v>
                </c:pt>
                <c:pt idx="2670">
                  <c:v>9056.75</c:v>
                </c:pt>
                <c:pt idx="2671">
                  <c:v>9075.25</c:v>
                </c:pt>
                <c:pt idx="2672">
                  <c:v>9271</c:v>
                </c:pt>
                <c:pt idx="2673">
                  <c:v>9595.75</c:v>
                </c:pt>
                <c:pt idx="2674">
                  <c:v>9787.5</c:v>
                </c:pt>
                <c:pt idx="2675">
                  <c:v>9915</c:v>
                </c:pt>
                <c:pt idx="2676">
                  <c:v>9888</c:v>
                </c:pt>
                <c:pt idx="2677">
                  <c:v>9831.25</c:v>
                </c:pt>
                <c:pt idx="2678">
                  <c:v>9731.5</c:v>
                </c:pt>
                <c:pt idx="2679">
                  <c:v>9725.25</c:v>
                </c:pt>
                <c:pt idx="2680">
                  <c:v>9739.75</c:v>
                </c:pt>
                <c:pt idx="2681">
                  <c:v>9803.25</c:v>
                </c:pt>
                <c:pt idx="2682">
                  <c:v>9718</c:v>
                </c:pt>
                <c:pt idx="2683">
                  <c:v>9665.5</c:v>
                </c:pt>
                <c:pt idx="2684">
                  <c:v>9469.25</c:v>
                </c:pt>
                <c:pt idx="2685">
                  <c:v>9433</c:v>
                </c:pt>
                <c:pt idx="2686">
                  <c:v>9695</c:v>
                </c:pt>
                <c:pt idx="2687">
                  <c:v>9547.5</c:v>
                </c:pt>
                <c:pt idx="2688">
                  <c:v>9348.75</c:v>
                </c:pt>
                <c:pt idx="2689">
                  <c:v>9167.5</c:v>
                </c:pt>
                <c:pt idx="2690">
                  <c:v>9114.75</c:v>
                </c:pt>
                <c:pt idx="2691">
                  <c:v>9101.75</c:v>
                </c:pt>
                <c:pt idx="2692">
                  <c:v>9185.25</c:v>
                </c:pt>
                <c:pt idx="2693">
                  <c:v>9344</c:v>
                </c:pt>
                <c:pt idx="2694">
                  <c:v>9880</c:v>
                </c:pt>
                <c:pt idx="2695">
                  <c:v>10265.75</c:v>
                </c:pt>
                <c:pt idx="2696">
                  <c:v>10364.5</c:v>
                </c:pt>
                <c:pt idx="2697">
                  <c:v>10506.75</c:v>
                </c:pt>
                <c:pt idx="2698">
                  <c:v>10437.25</c:v>
                </c:pt>
                <c:pt idx="2699">
                  <c:v>10504.25</c:v>
                </c:pt>
                <c:pt idx="2700">
                  <c:v>10551</c:v>
                </c:pt>
                <c:pt idx="2701">
                  <c:v>10456.25</c:v>
                </c:pt>
                <c:pt idx="2702">
                  <c:v>10323.25</c:v>
                </c:pt>
                <c:pt idx="2703">
                  <c:v>10341.25</c:v>
                </c:pt>
                <c:pt idx="2704">
                  <c:v>10330.25</c:v>
                </c:pt>
                <c:pt idx="2705">
                  <c:v>10433.5</c:v>
                </c:pt>
                <c:pt idx="2706">
                  <c:v>10331.75</c:v>
                </c:pt>
                <c:pt idx="2707">
                  <c:v>10329</c:v>
                </c:pt>
                <c:pt idx="2708">
                  <c:v>10215.25</c:v>
                </c:pt>
                <c:pt idx="2709">
                  <c:v>10089.5</c:v>
                </c:pt>
                <c:pt idx="2710">
                  <c:v>10175.75</c:v>
                </c:pt>
                <c:pt idx="2711">
                  <c:v>9913.5</c:v>
                </c:pt>
                <c:pt idx="2712">
                  <c:v>9540.5</c:v>
                </c:pt>
                <c:pt idx="2713">
                  <c:v>9191.5</c:v>
                </c:pt>
                <c:pt idx="2714">
                  <c:v>9107.25</c:v>
                </c:pt>
                <c:pt idx="2715">
                  <c:v>9041</c:v>
                </c:pt>
                <c:pt idx="2716">
                  <c:v>9121</c:v>
                </c:pt>
                <c:pt idx="2717">
                  <c:v>9332</c:v>
                </c:pt>
                <c:pt idx="2718">
                  <c:v>9889.75</c:v>
                </c:pt>
                <c:pt idx="2719">
                  <c:v>10275</c:v>
                </c:pt>
                <c:pt idx="2720">
                  <c:v>10467.75</c:v>
                </c:pt>
                <c:pt idx="2721">
                  <c:v>10640</c:v>
                </c:pt>
                <c:pt idx="2722">
                  <c:v>10702.5</c:v>
                </c:pt>
                <c:pt idx="2723">
                  <c:v>10664.5</c:v>
                </c:pt>
                <c:pt idx="2724">
                  <c:v>10535.75</c:v>
                </c:pt>
                <c:pt idx="2725">
                  <c:v>10332.5</c:v>
                </c:pt>
                <c:pt idx="2726">
                  <c:v>10219.25</c:v>
                </c:pt>
                <c:pt idx="2727">
                  <c:v>10188.25</c:v>
                </c:pt>
                <c:pt idx="2728">
                  <c:v>10119.75</c:v>
                </c:pt>
                <c:pt idx="2729">
                  <c:v>10148</c:v>
                </c:pt>
                <c:pt idx="2730">
                  <c:v>10070</c:v>
                </c:pt>
                <c:pt idx="2731">
                  <c:v>10015.75</c:v>
                </c:pt>
                <c:pt idx="2732">
                  <c:v>9866.25</c:v>
                </c:pt>
                <c:pt idx="2733">
                  <c:v>9628.75</c:v>
                </c:pt>
                <c:pt idx="2734">
                  <c:v>9664.25</c:v>
                </c:pt>
                <c:pt idx="2735">
                  <c:v>9486</c:v>
                </c:pt>
                <c:pt idx="2736">
                  <c:v>9205.75</c:v>
                </c:pt>
                <c:pt idx="2737">
                  <c:v>8893.75</c:v>
                </c:pt>
                <c:pt idx="2738">
                  <c:v>8652</c:v>
                </c:pt>
                <c:pt idx="2739">
                  <c:v>8575.5</c:v>
                </c:pt>
                <c:pt idx="2740">
                  <c:v>8578.75</c:v>
                </c:pt>
                <c:pt idx="2741">
                  <c:v>8733.5</c:v>
                </c:pt>
                <c:pt idx="2742">
                  <c:v>9228</c:v>
                </c:pt>
                <c:pt idx="2743">
                  <c:v>9676.5</c:v>
                </c:pt>
                <c:pt idx="2744">
                  <c:v>9951</c:v>
                </c:pt>
                <c:pt idx="2745">
                  <c:v>10099.25</c:v>
                </c:pt>
                <c:pt idx="2746">
                  <c:v>10098</c:v>
                </c:pt>
                <c:pt idx="2747">
                  <c:v>10034.75</c:v>
                </c:pt>
                <c:pt idx="2748">
                  <c:v>9937.25</c:v>
                </c:pt>
                <c:pt idx="2749">
                  <c:v>9776.5</c:v>
                </c:pt>
                <c:pt idx="2750">
                  <c:v>9638.25</c:v>
                </c:pt>
                <c:pt idx="2751">
                  <c:v>9592</c:v>
                </c:pt>
                <c:pt idx="2752">
                  <c:v>9570</c:v>
                </c:pt>
                <c:pt idx="2753">
                  <c:v>9551</c:v>
                </c:pt>
                <c:pt idx="2754">
                  <c:v>9474.5</c:v>
                </c:pt>
                <c:pt idx="2755">
                  <c:v>9537</c:v>
                </c:pt>
                <c:pt idx="2756">
                  <c:v>9384.25</c:v>
                </c:pt>
                <c:pt idx="2757">
                  <c:v>9227.25</c:v>
                </c:pt>
                <c:pt idx="2758">
                  <c:v>9321.75</c:v>
                </c:pt>
                <c:pt idx="2759">
                  <c:v>9250</c:v>
                </c:pt>
                <c:pt idx="2760">
                  <c:v>9029.25</c:v>
                </c:pt>
                <c:pt idx="2761">
                  <c:v>8756</c:v>
                </c:pt>
                <c:pt idx="2762">
                  <c:v>8623.5</c:v>
                </c:pt>
                <c:pt idx="2763">
                  <c:v>8570.25</c:v>
                </c:pt>
                <c:pt idx="2764">
                  <c:v>8586.5</c:v>
                </c:pt>
                <c:pt idx="2765">
                  <c:v>8660</c:v>
                </c:pt>
                <c:pt idx="2766">
                  <c:v>9259.75</c:v>
                </c:pt>
                <c:pt idx="2767">
                  <c:v>9627</c:v>
                </c:pt>
                <c:pt idx="2768">
                  <c:v>9737.75</c:v>
                </c:pt>
                <c:pt idx="2769">
                  <c:v>9845.25</c:v>
                </c:pt>
                <c:pt idx="2770">
                  <c:v>9749.25</c:v>
                </c:pt>
                <c:pt idx="2771">
                  <c:v>9728.5</c:v>
                </c:pt>
                <c:pt idx="2772">
                  <c:v>9710.75</c:v>
                </c:pt>
                <c:pt idx="2773">
                  <c:v>9688.75</c:v>
                </c:pt>
                <c:pt idx="2774">
                  <c:v>9668.75</c:v>
                </c:pt>
                <c:pt idx="2775">
                  <c:v>9694.5</c:v>
                </c:pt>
                <c:pt idx="2776">
                  <c:v>9694.75</c:v>
                </c:pt>
                <c:pt idx="2777">
                  <c:v>9692.75</c:v>
                </c:pt>
                <c:pt idx="2778">
                  <c:v>9578.5</c:v>
                </c:pt>
                <c:pt idx="2779">
                  <c:v>9553.25</c:v>
                </c:pt>
                <c:pt idx="2780">
                  <c:v>9479</c:v>
                </c:pt>
                <c:pt idx="2781">
                  <c:v>9289.75</c:v>
                </c:pt>
                <c:pt idx="2782">
                  <c:v>9349.25</c:v>
                </c:pt>
                <c:pt idx="2783">
                  <c:v>9158</c:v>
                </c:pt>
                <c:pt idx="2784">
                  <c:v>8808.75</c:v>
                </c:pt>
                <c:pt idx="2785">
                  <c:v>8565.75</c:v>
                </c:pt>
                <c:pt idx="2786">
                  <c:v>8407</c:v>
                </c:pt>
                <c:pt idx="2787">
                  <c:v>8302</c:v>
                </c:pt>
                <c:pt idx="2788">
                  <c:v>8326.75</c:v>
                </c:pt>
                <c:pt idx="2789">
                  <c:v>8435.5</c:v>
                </c:pt>
                <c:pt idx="2790">
                  <c:v>9078.5</c:v>
                </c:pt>
                <c:pt idx="2791">
                  <c:v>9498.25</c:v>
                </c:pt>
                <c:pt idx="2792">
                  <c:v>9705.5</c:v>
                </c:pt>
                <c:pt idx="2793">
                  <c:v>9646.25</c:v>
                </c:pt>
                <c:pt idx="2794">
                  <c:v>9686.25</c:v>
                </c:pt>
                <c:pt idx="2795">
                  <c:v>9676.75</c:v>
                </c:pt>
                <c:pt idx="2796">
                  <c:v>9675</c:v>
                </c:pt>
                <c:pt idx="2797">
                  <c:v>9582.5</c:v>
                </c:pt>
                <c:pt idx="2798">
                  <c:v>9625</c:v>
                </c:pt>
                <c:pt idx="2799">
                  <c:v>9683.5</c:v>
                </c:pt>
                <c:pt idx="2800">
                  <c:v>9552.25</c:v>
                </c:pt>
                <c:pt idx="2801">
                  <c:v>9459</c:v>
                </c:pt>
                <c:pt idx="2802">
                  <c:v>9375.5</c:v>
                </c:pt>
                <c:pt idx="2803">
                  <c:v>9255.75</c:v>
                </c:pt>
                <c:pt idx="2804">
                  <c:v>9088.25</c:v>
                </c:pt>
                <c:pt idx="2805">
                  <c:v>8918.5</c:v>
                </c:pt>
                <c:pt idx="2806">
                  <c:v>9109</c:v>
                </c:pt>
                <c:pt idx="2807">
                  <c:v>8963.25</c:v>
                </c:pt>
                <c:pt idx="2808">
                  <c:v>8658.25</c:v>
                </c:pt>
                <c:pt idx="2809">
                  <c:v>8454.5</c:v>
                </c:pt>
                <c:pt idx="2810">
                  <c:v>8324</c:v>
                </c:pt>
                <c:pt idx="2811">
                  <c:v>8241.25</c:v>
                </c:pt>
                <c:pt idx="2812">
                  <c:v>8243.5</c:v>
                </c:pt>
                <c:pt idx="2813">
                  <c:v>8177.75</c:v>
                </c:pt>
                <c:pt idx="2814">
                  <c:v>8236</c:v>
                </c:pt>
                <c:pt idx="2815">
                  <c:v>8416.5</c:v>
                </c:pt>
                <c:pt idx="2816">
                  <c:v>8638.5</c:v>
                </c:pt>
                <c:pt idx="2817">
                  <c:v>8809.5</c:v>
                </c:pt>
                <c:pt idx="2818">
                  <c:v>8942.5</c:v>
                </c:pt>
                <c:pt idx="2819">
                  <c:v>8911.5</c:v>
                </c:pt>
                <c:pt idx="2820">
                  <c:v>8888</c:v>
                </c:pt>
                <c:pt idx="2821">
                  <c:v>8762.5</c:v>
                </c:pt>
                <c:pt idx="2822">
                  <c:v>8672.5</c:v>
                </c:pt>
                <c:pt idx="2823">
                  <c:v>8721.75</c:v>
                </c:pt>
                <c:pt idx="2824">
                  <c:v>8831</c:v>
                </c:pt>
                <c:pt idx="2825">
                  <c:v>8843.5</c:v>
                </c:pt>
                <c:pt idx="2826">
                  <c:v>8995.5</c:v>
                </c:pt>
                <c:pt idx="2827">
                  <c:v>8908.75</c:v>
                </c:pt>
                <c:pt idx="2828">
                  <c:v>8652</c:v>
                </c:pt>
                <c:pt idx="2829">
                  <c:v>8400.75</c:v>
                </c:pt>
                <c:pt idx="2830">
                  <c:v>8647.25</c:v>
                </c:pt>
                <c:pt idx="2831">
                  <c:v>8486.75</c:v>
                </c:pt>
                <c:pt idx="2832">
                  <c:v>8222.25</c:v>
                </c:pt>
                <c:pt idx="2833">
                  <c:v>8073.5</c:v>
                </c:pt>
                <c:pt idx="2834">
                  <c:v>7848.25</c:v>
                </c:pt>
                <c:pt idx="2835">
                  <c:v>7789.25</c:v>
                </c:pt>
                <c:pt idx="2836">
                  <c:v>7830.5</c:v>
                </c:pt>
                <c:pt idx="2837">
                  <c:v>7876.75</c:v>
                </c:pt>
                <c:pt idx="2838">
                  <c:v>7994.25</c:v>
                </c:pt>
                <c:pt idx="2839">
                  <c:v>8068.75</c:v>
                </c:pt>
                <c:pt idx="2840">
                  <c:v>8339</c:v>
                </c:pt>
                <c:pt idx="2841">
                  <c:v>8535.25</c:v>
                </c:pt>
                <c:pt idx="2842">
                  <c:v>8695.5</c:v>
                </c:pt>
                <c:pt idx="2843">
                  <c:v>8777.5</c:v>
                </c:pt>
                <c:pt idx="2844">
                  <c:v>8717.25</c:v>
                </c:pt>
                <c:pt idx="2845">
                  <c:v>8563.75</c:v>
                </c:pt>
                <c:pt idx="2846">
                  <c:v>8439.5</c:v>
                </c:pt>
                <c:pt idx="2847">
                  <c:v>8482.25</c:v>
                </c:pt>
                <c:pt idx="2848">
                  <c:v>8458.5</c:v>
                </c:pt>
                <c:pt idx="2849">
                  <c:v>8445.5</c:v>
                </c:pt>
                <c:pt idx="2850">
                  <c:v>8468.25</c:v>
                </c:pt>
                <c:pt idx="2851">
                  <c:v>8499</c:v>
                </c:pt>
                <c:pt idx="2852">
                  <c:v>8356.25</c:v>
                </c:pt>
                <c:pt idx="2853">
                  <c:v>8213.25</c:v>
                </c:pt>
                <c:pt idx="2854">
                  <c:v>8459.25</c:v>
                </c:pt>
                <c:pt idx="2855">
                  <c:v>8385.75</c:v>
                </c:pt>
                <c:pt idx="2856">
                  <c:v>8108</c:v>
                </c:pt>
                <c:pt idx="2857">
                  <c:v>7924.75</c:v>
                </c:pt>
                <c:pt idx="2858">
                  <c:v>7807</c:v>
                </c:pt>
                <c:pt idx="2859">
                  <c:v>7750.75</c:v>
                </c:pt>
                <c:pt idx="2860">
                  <c:v>7820.75</c:v>
                </c:pt>
                <c:pt idx="2861">
                  <c:v>7910</c:v>
                </c:pt>
                <c:pt idx="2862">
                  <c:v>8472.25</c:v>
                </c:pt>
                <c:pt idx="2863">
                  <c:v>8831.25</c:v>
                </c:pt>
                <c:pt idx="2864">
                  <c:v>8967</c:v>
                </c:pt>
                <c:pt idx="2865">
                  <c:v>8960.5</c:v>
                </c:pt>
                <c:pt idx="2866">
                  <c:v>8918.75</c:v>
                </c:pt>
                <c:pt idx="2867">
                  <c:v>8966</c:v>
                </c:pt>
                <c:pt idx="2868">
                  <c:v>9045</c:v>
                </c:pt>
                <c:pt idx="2869">
                  <c:v>9051</c:v>
                </c:pt>
                <c:pt idx="2870">
                  <c:v>8879.5</c:v>
                </c:pt>
                <c:pt idx="2871">
                  <c:v>8992</c:v>
                </c:pt>
                <c:pt idx="2872">
                  <c:v>8822.5</c:v>
                </c:pt>
                <c:pt idx="2873">
                  <c:v>8758.25</c:v>
                </c:pt>
                <c:pt idx="2874">
                  <c:v>8769.5</c:v>
                </c:pt>
                <c:pt idx="2875">
                  <c:v>8777.75</c:v>
                </c:pt>
                <c:pt idx="2876">
                  <c:v>8660.5</c:v>
                </c:pt>
                <c:pt idx="2877">
                  <c:v>8536</c:v>
                </c:pt>
                <c:pt idx="2878">
                  <c:v>8656.25</c:v>
                </c:pt>
                <c:pt idx="2879">
                  <c:v>8448.25</c:v>
                </c:pt>
                <c:pt idx="2880">
                  <c:v>8110.75</c:v>
                </c:pt>
                <c:pt idx="2881">
                  <c:v>7898.75</c:v>
                </c:pt>
                <c:pt idx="2882">
                  <c:v>7771</c:v>
                </c:pt>
                <c:pt idx="2883">
                  <c:v>7708.5</c:v>
                </c:pt>
                <c:pt idx="2884">
                  <c:v>7761.5</c:v>
                </c:pt>
                <c:pt idx="2885">
                  <c:v>7762</c:v>
                </c:pt>
                <c:pt idx="2886">
                  <c:v>8272.5</c:v>
                </c:pt>
                <c:pt idx="2887">
                  <c:v>8733.75</c:v>
                </c:pt>
                <c:pt idx="2888">
                  <c:v>8850.25</c:v>
                </c:pt>
                <c:pt idx="2889">
                  <c:v>8899.75</c:v>
                </c:pt>
                <c:pt idx="2890">
                  <c:v>8849.5</c:v>
                </c:pt>
                <c:pt idx="2891">
                  <c:v>8810</c:v>
                </c:pt>
                <c:pt idx="2892">
                  <c:v>8901.25</c:v>
                </c:pt>
                <c:pt idx="2893">
                  <c:v>8822</c:v>
                </c:pt>
                <c:pt idx="2894">
                  <c:v>8647.5</c:v>
                </c:pt>
                <c:pt idx="2895">
                  <c:v>8590.75</c:v>
                </c:pt>
                <c:pt idx="2896">
                  <c:v>8588.75</c:v>
                </c:pt>
                <c:pt idx="2897">
                  <c:v>8500.75</c:v>
                </c:pt>
                <c:pt idx="2898">
                  <c:v>8361.25</c:v>
                </c:pt>
                <c:pt idx="2899">
                  <c:v>8225.5</c:v>
                </c:pt>
                <c:pt idx="2900">
                  <c:v>8052.75</c:v>
                </c:pt>
                <c:pt idx="2901">
                  <c:v>7874</c:v>
                </c:pt>
                <c:pt idx="2902">
                  <c:v>8237.25</c:v>
                </c:pt>
                <c:pt idx="2903">
                  <c:v>8159.25</c:v>
                </c:pt>
                <c:pt idx="2904">
                  <c:v>7950.75</c:v>
                </c:pt>
                <c:pt idx="2905">
                  <c:v>7828.75</c:v>
                </c:pt>
                <c:pt idx="2906">
                  <c:v>7786.5</c:v>
                </c:pt>
                <c:pt idx="2907">
                  <c:v>7841.75</c:v>
                </c:pt>
                <c:pt idx="2908">
                  <c:v>7825</c:v>
                </c:pt>
                <c:pt idx="2909">
                  <c:v>7799</c:v>
                </c:pt>
                <c:pt idx="2910">
                  <c:v>7935</c:v>
                </c:pt>
                <c:pt idx="2911">
                  <c:v>7959.25</c:v>
                </c:pt>
                <c:pt idx="2912">
                  <c:v>7982</c:v>
                </c:pt>
                <c:pt idx="2913">
                  <c:v>8096.5</c:v>
                </c:pt>
                <c:pt idx="2914">
                  <c:v>8156.25</c:v>
                </c:pt>
                <c:pt idx="2915">
                  <c:v>8177.25</c:v>
                </c:pt>
                <c:pt idx="2916">
                  <c:v>8127</c:v>
                </c:pt>
                <c:pt idx="2917">
                  <c:v>8107</c:v>
                </c:pt>
                <c:pt idx="2918">
                  <c:v>8119.75</c:v>
                </c:pt>
                <c:pt idx="2919">
                  <c:v>8134.25</c:v>
                </c:pt>
                <c:pt idx="2920">
                  <c:v>8152</c:v>
                </c:pt>
                <c:pt idx="2921">
                  <c:v>8129.25</c:v>
                </c:pt>
                <c:pt idx="2922">
                  <c:v>8207</c:v>
                </c:pt>
                <c:pt idx="2923">
                  <c:v>8312</c:v>
                </c:pt>
                <c:pt idx="2924">
                  <c:v>8127.5</c:v>
                </c:pt>
                <c:pt idx="2925">
                  <c:v>7870.75</c:v>
                </c:pt>
                <c:pt idx="2926">
                  <c:v>8160.75</c:v>
                </c:pt>
                <c:pt idx="2927">
                  <c:v>8095.5</c:v>
                </c:pt>
                <c:pt idx="2928">
                  <c:v>7900.5</c:v>
                </c:pt>
                <c:pt idx="2929">
                  <c:v>7763.5</c:v>
                </c:pt>
                <c:pt idx="2930">
                  <c:v>7687.25</c:v>
                </c:pt>
                <c:pt idx="2931">
                  <c:v>7676.5</c:v>
                </c:pt>
                <c:pt idx="2932">
                  <c:v>7656</c:v>
                </c:pt>
                <c:pt idx="2933">
                  <c:v>7737</c:v>
                </c:pt>
                <c:pt idx="2934">
                  <c:v>8160.5</c:v>
                </c:pt>
                <c:pt idx="2935">
                  <c:v>8411.25</c:v>
                </c:pt>
                <c:pt idx="2936">
                  <c:v>8459</c:v>
                </c:pt>
                <c:pt idx="2937">
                  <c:v>8518.75</c:v>
                </c:pt>
                <c:pt idx="2938">
                  <c:v>8461</c:v>
                </c:pt>
                <c:pt idx="2939">
                  <c:v>8558</c:v>
                </c:pt>
                <c:pt idx="2940">
                  <c:v>8551</c:v>
                </c:pt>
                <c:pt idx="2941">
                  <c:v>8448.75</c:v>
                </c:pt>
                <c:pt idx="2942">
                  <c:v>8354.25</c:v>
                </c:pt>
                <c:pt idx="2943">
                  <c:v>8359</c:v>
                </c:pt>
                <c:pt idx="2944">
                  <c:v>8269</c:v>
                </c:pt>
                <c:pt idx="2945">
                  <c:v>8252.75</c:v>
                </c:pt>
                <c:pt idx="2946">
                  <c:v>8142.25</c:v>
                </c:pt>
                <c:pt idx="2947">
                  <c:v>8130</c:v>
                </c:pt>
                <c:pt idx="2948">
                  <c:v>8090.25</c:v>
                </c:pt>
                <c:pt idx="2949">
                  <c:v>7880.25</c:v>
                </c:pt>
                <c:pt idx="2950">
                  <c:v>8157</c:v>
                </c:pt>
                <c:pt idx="2951">
                  <c:v>8084</c:v>
                </c:pt>
                <c:pt idx="2952">
                  <c:v>7766</c:v>
                </c:pt>
                <c:pt idx="2953">
                  <c:v>7629.25</c:v>
                </c:pt>
                <c:pt idx="2954">
                  <c:v>7563.75</c:v>
                </c:pt>
                <c:pt idx="2955">
                  <c:v>7533.25</c:v>
                </c:pt>
                <c:pt idx="2956">
                  <c:v>7526</c:v>
                </c:pt>
                <c:pt idx="2957">
                  <c:v>7647</c:v>
                </c:pt>
                <c:pt idx="2958">
                  <c:v>8261.25</c:v>
                </c:pt>
                <c:pt idx="2959">
                  <c:v>8537.5</c:v>
                </c:pt>
                <c:pt idx="2960">
                  <c:v>8722.5</c:v>
                </c:pt>
                <c:pt idx="2961">
                  <c:v>8810</c:v>
                </c:pt>
                <c:pt idx="2962">
                  <c:v>8933.25</c:v>
                </c:pt>
                <c:pt idx="2963">
                  <c:v>8851.5</c:v>
                </c:pt>
                <c:pt idx="2964">
                  <c:v>8697.25</c:v>
                </c:pt>
                <c:pt idx="2965">
                  <c:v>8477</c:v>
                </c:pt>
                <c:pt idx="2966">
                  <c:v>8447.25</c:v>
                </c:pt>
                <c:pt idx="2967">
                  <c:v>8406</c:v>
                </c:pt>
                <c:pt idx="2968">
                  <c:v>8492.5</c:v>
                </c:pt>
                <c:pt idx="2969">
                  <c:v>8485.25</c:v>
                </c:pt>
                <c:pt idx="2970">
                  <c:v>8467</c:v>
                </c:pt>
                <c:pt idx="2971">
                  <c:v>8369</c:v>
                </c:pt>
                <c:pt idx="2972">
                  <c:v>8264.5</c:v>
                </c:pt>
                <c:pt idx="2973">
                  <c:v>8158.25</c:v>
                </c:pt>
                <c:pt idx="2974">
                  <c:v>8370.25</c:v>
                </c:pt>
                <c:pt idx="2975">
                  <c:v>8109.25</c:v>
                </c:pt>
                <c:pt idx="2976">
                  <c:v>7864.75</c:v>
                </c:pt>
                <c:pt idx="2977">
                  <c:v>7740.75</c:v>
                </c:pt>
                <c:pt idx="2978">
                  <c:v>7647</c:v>
                </c:pt>
                <c:pt idx="2979">
                  <c:v>7562</c:v>
                </c:pt>
                <c:pt idx="2980">
                  <c:v>7557</c:v>
                </c:pt>
                <c:pt idx="2981">
                  <c:v>7426</c:v>
                </c:pt>
                <c:pt idx="2982">
                  <c:v>7561.25</c:v>
                </c:pt>
                <c:pt idx="2983">
                  <c:v>7654.25</c:v>
                </c:pt>
                <c:pt idx="2984">
                  <c:v>7801</c:v>
                </c:pt>
                <c:pt idx="2985">
                  <c:v>8014</c:v>
                </c:pt>
                <c:pt idx="2986">
                  <c:v>8113.25</c:v>
                </c:pt>
                <c:pt idx="2987">
                  <c:v>8117.75</c:v>
                </c:pt>
                <c:pt idx="2988">
                  <c:v>8105.5</c:v>
                </c:pt>
                <c:pt idx="2989">
                  <c:v>8072.25</c:v>
                </c:pt>
                <c:pt idx="2990">
                  <c:v>8034.75</c:v>
                </c:pt>
                <c:pt idx="2991">
                  <c:v>7981.5</c:v>
                </c:pt>
                <c:pt idx="2992">
                  <c:v>8007.75</c:v>
                </c:pt>
                <c:pt idx="2993">
                  <c:v>8010.5</c:v>
                </c:pt>
                <c:pt idx="2994">
                  <c:v>8121.25</c:v>
                </c:pt>
                <c:pt idx="2995">
                  <c:v>8232</c:v>
                </c:pt>
                <c:pt idx="2996">
                  <c:v>8095.5</c:v>
                </c:pt>
                <c:pt idx="2997">
                  <c:v>7899.25</c:v>
                </c:pt>
                <c:pt idx="2998">
                  <c:v>8190.5</c:v>
                </c:pt>
                <c:pt idx="2999">
                  <c:v>8071.5</c:v>
                </c:pt>
                <c:pt idx="3000">
                  <c:v>7833.5</c:v>
                </c:pt>
                <c:pt idx="3001">
                  <c:v>7609.75</c:v>
                </c:pt>
                <c:pt idx="3002">
                  <c:v>7479</c:v>
                </c:pt>
                <c:pt idx="3003">
                  <c:v>7443.5</c:v>
                </c:pt>
                <c:pt idx="3004">
                  <c:v>7465.75</c:v>
                </c:pt>
                <c:pt idx="3005">
                  <c:v>7350.75</c:v>
                </c:pt>
                <c:pt idx="3006">
                  <c:v>7477</c:v>
                </c:pt>
                <c:pt idx="3007">
                  <c:v>7551</c:v>
                </c:pt>
                <c:pt idx="3008">
                  <c:v>7711.75</c:v>
                </c:pt>
                <c:pt idx="3009">
                  <c:v>7911.75</c:v>
                </c:pt>
                <c:pt idx="3010">
                  <c:v>8151.75</c:v>
                </c:pt>
                <c:pt idx="3011">
                  <c:v>8340.75</c:v>
                </c:pt>
                <c:pt idx="3012">
                  <c:v>8449.5</c:v>
                </c:pt>
                <c:pt idx="3013">
                  <c:v>8378.25</c:v>
                </c:pt>
                <c:pt idx="3014">
                  <c:v>8309.25</c:v>
                </c:pt>
                <c:pt idx="3015">
                  <c:v>8349.25</c:v>
                </c:pt>
                <c:pt idx="3016">
                  <c:v>8418.75</c:v>
                </c:pt>
                <c:pt idx="3017">
                  <c:v>8525.5</c:v>
                </c:pt>
                <c:pt idx="3018">
                  <c:v>8468.5</c:v>
                </c:pt>
                <c:pt idx="3019">
                  <c:v>8456</c:v>
                </c:pt>
                <c:pt idx="3020">
                  <c:v>8344.25</c:v>
                </c:pt>
                <c:pt idx="3021">
                  <c:v>8237.75</c:v>
                </c:pt>
                <c:pt idx="3022">
                  <c:v>8503.25</c:v>
                </c:pt>
                <c:pt idx="3023">
                  <c:v>8442.75</c:v>
                </c:pt>
                <c:pt idx="3024">
                  <c:v>8239.25</c:v>
                </c:pt>
                <c:pt idx="3025">
                  <c:v>8000.25</c:v>
                </c:pt>
                <c:pt idx="3026">
                  <c:v>7919</c:v>
                </c:pt>
                <c:pt idx="3027">
                  <c:v>7888.75</c:v>
                </c:pt>
                <c:pt idx="3028">
                  <c:v>7902.25</c:v>
                </c:pt>
                <c:pt idx="3029">
                  <c:v>8008.5</c:v>
                </c:pt>
                <c:pt idx="3030">
                  <c:v>8686</c:v>
                </c:pt>
                <c:pt idx="3031">
                  <c:v>8842.5</c:v>
                </c:pt>
                <c:pt idx="3032">
                  <c:v>8980</c:v>
                </c:pt>
                <c:pt idx="3033">
                  <c:v>9048.5</c:v>
                </c:pt>
                <c:pt idx="3034">
                  <c:v>9107.75</c:v>
                </c:pt>
                <c:pt idx="3035">
                  <c:v>9308.5</c:v>
                </c:pt>
                <c:pt idx="3036">
                  <c:v>9281</c:v>
                </c:pt>
                <c:pt idx="3037">
                  <c:v>9039.75</c:v>
                </c:pt>
                <c:pt idx="3038">
                  <c:v>8911</c:v>
                </c:pt>
                <c:pt idx="3039">
                  <c:v>8868.75</c:v>
                </c:pt>
                <c:pt idx="3040">
                  <c:v>8854.75</c:v>
                </c:pt>
                <c:pt idx="3041">
                  <c:v>8817.25</c:v>
                </c:pt>
                <c:pt idx="3042">
                  <c:v>8799.25</c:v>
                </c:pt>
                <c:pt idx="3043">
                  <c:v>8883.75</c:v>
                </c:pt>
                <c:pt idx="3044">
                  <c:v>8824.75</c:v>
                </c:pt>
                <c:pt idx="3045">
                  <c:v>8528</c:v>
                </c:pt>
                <c:pt idx="3046">
                  <c:v>8769.75</c:v>
                </c:pt>
                <c:pt idx="3047">
                  <c:v>8650.75</c:v>
                </c:pt>
                <c:pt idx="3048">
                  <c:v>8365.75</c:v>
                </c:pt>
                <c:pt idx="3049">
                  <c:v>8182.75</c:v>
                </c:pt>
                <c:pt idx="3050">
                  <c:v>8069.5</c:v>
                </c:pt>
                <c:pt idx="3051">
                  <c:v>8007.25</c:v>
                </c:pt>
                <c:pt idx="3052">
                  <c:v>8021.5</c:v>
                </c:pt>
                <c:pt idx="3053">
                  <c:v>8108</c:v>
                </c:pt>
                <c:pt idx="3054">
                  <c:v>8750.25</c:v>
                </c:pt>
                <c:pt idx="3055">
                  <c:v>8986.25</c:v>
                </c:pt>
                <c:pt idx="3056">
                  <c:v>9074</c:v>
                </c:pt>
                <c:pt idx="3057">
                  <c:v>9078.75</c:v>
                </c:pt>
                <c:pt idx="3058">
                  <c:v>9220.75</c:v>
                </c:pt>
                <c:pt idx="3059">
                  <c:v>9267.75</c:v>
                </c:pt>
                <c:pt idx="3060">
                  <c:v>9280.5</c:v>
                </c:pt>
                <c:pt idx="3061">
                  <c:v>9137</c:v>
                </c:pt>
                <c:pt idx="3062">
                  <c:v>8987.75</c:v>
                </c:pt>
                <c:pt idx="3063">
                  <c:v>8981.25</c:v>
                </c:pt>
                <c:pt idx="3064">
                  <c:v>8939.25</c:v>
                </c:pt>
                <c:pt idx="3065">
                  <c:v>9056.75</c:v>
                </c:pt>
                <c:pt idx="3066">
                  <c:v>8975.25</c:v>
                </c:pt>
                <c:pt idx="3067">
                  <c:v>9048.25</c:v>
                </c:pt>
                <c:pt idx="3068">
                  <c:v>8969.75</c:v>
                </c:pt>
                <c:pt idx="3069">
                  <c:v>8749.75</c:v>
                </c:pt>
                <c:pt idx="3070">
                  <c:v>8968</c:v>
                </c:pt>
                <c:pt idx="3071">
                  <c:v>9124.75</c:v>
                </c:pt>
                <c:pt idx="3072">
                  <c:v>8939.75</c:v>
                </c:pt>
                <c:pt idx="3073">
                  <c:v>8765</c:v>
                </c:pt>
                <c:pt idx="3074">
                  <c:v>8564</c:v>
                </c:pt>
                <c:pt idx="3075">
                  <c:v>8522.25</c:v>
                </c:pt>
                <c:pt idx="3076">
                  <c:v>8517.5</c:v>
                </c:pt>
                <c:pt idx="3077">
                  <c:v>8516.5</c:v>
                </c:pt>
                <c:pt idx="3078">
                  <c:v>8965</c:v>
                </c:pt>
                <c:pt idx="3079">
                  <c:v>9082.5</c:v>
                </c:pt>
                <c:pt idx="3080">
                  <c:v>9127.5</c:v>
                </c:pt>
                <c:pt idx="3081">
                  <c:v>9089.5</c:v>
                </c:pt>
                <c:pt idx="3082">
                  <c:v>9004</c:v>
                </c:pt>
                <c:pt idx="3083">
                  <c:v>8956.75</c:v>
                </c:pt>
                <c:pt idx="3084">
                  <c:v>8906</c:v>
                </c:pt>
                <c:pt idx="3085">
                  <c:v>8747.25</c:v>
                </c:pt>
                <c:pt idx="3086">
                  <c:v>8690</c:v>
                </c:pt>
                <c:pt idx="3087">
                  <c:v>8725.75</c:v>
                </c:pt>
                <c:pt idx="3088">
                  <c:v>8758.25</c:v>
                </c:pt>
                <c:pt idx="3089">
                  <c:v>8700.75</c:v>
                </c:pt>
                <c:pt idx="3090">
                  <c:v>8716.5</c:v>
                </c:pt>
                <c:pt idx="3091">
                  <c:v>8818.5</c:v>
                </c:pt>
                <c:pt idx="3092">
                  <c:v>8747.5</c:v>
                </c:pt>
                <c:pt idx="3093">
                  <c:v>8575.75</c:v>
                </c:pt>
                <c:pt idx="3094">
                  <c:v>8877.25</c:v>
                </c:pt>
                <c:pt idx="3095">
                  <c:v>8794.75</c:v>
                </c:pt>
                <c:pt idx="3096">
                  <c:v>8520</c:v>
                </c:pt>
                <c:pt idx="3097">
                  <c:v>8346.25</c:v>
                </c:pt>
                <c:pt idx="3098">
                  <c:v>8304</c:v>
                </c:pt>
                <c:pt idx="3099">
                  <c:v>8362.25</c:v>
                </c:pt>
                <c:pt idx="3100">
                  <c:v>8345.25</c:v>
                </c:pt>
                <c:pt idx="3101">
                  <c:v>8294.75</c:v>
                </c:pt>
                <c:pt idx="3102">
                  <c:v>8506.5</c:v>
                </c:pt>
                <c:pt idx="3103">
                  <c:v>8481</c:v>
                </c:pt>
                <c:pt idx="3104">
                  <c:v>8631.5</c:v>
                </c:pt>
                <c:pt idx="3105">
                  <c:v>8864.5</c:v>
                </c:pt>
                <c:pt idx="3106">
                  <c:v>8968.5</c:v>
                </c:pt>
                <c:pt idx="3107">
                  <c:v>9157.25</c:v>
                </c:pt>
                <c:pt idx="3108">
                  <c:v>9177</c:v>
                </c:pt>
                <c:pt idx="3109">
                  <c:v>9016</c:v>
                </c:pt>
                <c:pt idx="3110">
                  <c:v>9026.75</c:v>
                </c:pt>
                <c:pt idx="3111">
                  <c:v>9070.5</c:v>
                </c:pt>
                <c:pt idx="3112">
                  <c:v>9046.75</c:v>
                </c:pt>
                <c:pt idx="3113">
                  <c:v>9049.5</c:v>
                </c:pt>
                <c:pt idx="3114">
                  <c:v>9100.5</c:v>
                </c:pt>
                <c:pt idx="3115">
                  <c:v>9126.75</c:v>
                </c:pt>
                <c:pt idx="3116">
                  <c:v>9091.25</c:v>
                </c:pt>
                <c:pt idx="3117">
                  <c:v>8894.25</c:v>
                </c:pt>
                <c:pt idx="3118">
                  <c:v>9108.5</c:v>
                </c:pt>
                <c:pt idx="3119">
                  <c:v>8850.75</c:v>
                </c:pt>
                <c:pt idx="3120">
                  <c:v>8536.75</c:v>
                </c:pt>
                <c:pt idx="3121">
                  <c:v>8271.25</c:v>
                </c:pt>
                <c:pt idx="3122">
                  <c:v>8251.5</c:v>
                </c:pt>
                <c:pt idx="3123">
                  <c:v>8260.5</c:v>
                </c:pt>
                <c:pt idx="3124">
                  <c:v>8231</c:v>
                </c:pt>
                <c:pt idx="3125">
                  <c:v>8303</c:v>
                </c:pt>
                <c:pt idx="3126">
                  <c:v>8693.75</c:v>
                </c:pt>
                <c:pt idx="3127">
                  <c:v>9072.25</c:v>
                </c:pt>
                <c:pt idx="3128">
                  <c:v>9419.25</c:v>
                </c:pt>
                <c:pt idx="3129">
                  <c:v>9638.5</c:v>
                </c:pt>
                <c:pt idx="3130">
                  <c:v>9720.5</c:v>
                </c:pt>
                <c:pt idx="3131">
                  <c:v>9586</c:v>
                </c:pt>
                <c:pt idx="3132">
                  <c:v>9470.75</c:v>
                </c:pt>
                <c:pt idx="3133">
                  <c:v>9266</c:v>
                </c:pt>
                <c:pt idx="3134">
                  <c:v>9142.5</c:v>
                </c:pt>
                <c:pt idx="3135">
                  <c:v>9142.25</c:v>
                </c:pt>
                <c:pt idx="3136">
                  <c:v>9134.75</c:v>
                </c:pt>
                <c:pt idx="3137">
                  <c:v>9086.25</c:v>
                </c:pt>
                <c:pt idx="3138">
                  <c:v>9058.5</c:v>
                </c:pt>
                <c:pt idx="3139">
                  <c:v>9020.5</c:v>
                </c:pt>
                <c:pt idx="3140">
                  <c:v>8912.5</c:v>
                </c:pt>
                <c:pt idx="3141">
                  <c:v>8588</c:v>
                </c:pt>
                <c:pt idx="3142">
                  <c:v>8847</c:v>
                </c:pt>
                <c:pt idx="3143">
                  <c:v>8822</c:v>
                </c:pt>
                <c:pt idx="3144">
                  <c:v>8509</c:v>
                </c:pt>
                <c:pt idx="3145">
                  <c:v>8302.25</c:v>
                </c:pt>
                <c:pt idx="3146">
                  <c:v>8157</c:v>
                </c:pt>
                <c:pt idx="3147">
                  <c:v>8079.5</c:v>
                </c:pt>
                <c:pt idx="3148">
                  <c:v>7977.5</c:v>
                </c:pt>
                <c:pt idx="3149">
                  <c:v>7973.25</c:v>
                </c:pt>
                <c:pt idx="3150">
                  <c:v>8093.75</c:v>
                </c:pt>
                <c:pt idx="3151">
                  <c:v>8103.75</c:v>
                </c:pt>
                <c:pt idx="3152">
                  <c:v>8195.25</c:v>
                </c:pt>
                <c:pt idx="3153">
                  <c:v>8324.75</c:v>
                </c:pt>
                <c:pt idx="3154">
                  <c:v>8438.75</c:v>
                </c:pt>
                <c:pt idx="3155">
                  <c:v>8367.75</c:v>
                </c:pt>
                <c:pt idx="3156">
                  <c:v>8390.75</c:v>
                </c:pt>
                <c:pt idx="3157">
                  <c:v>8371.25</c:v>
                </c:pt>
                <c:pt idx="3158">
                  <c:v>8361.75</c:v>
                </c:pt>
                <c:pt idx="3159">
                  <c:v>8360.75</c:v>
                </c:pt>
                <c:pt idx="3160">
                  <c:v>8368.25</c:v>
                </c:pt>
                <c:pt idx="3161">
                  <c:v>8360.75</c:v>
                </c:pt>
                <c:pt idx="3162">
                  <c:v>8422.5</c:v>
                </c:pt>
                <c:pt idx="3163">
                  <c:v>8420.75</c:v>
                </c:pt>
                <c:pt idx="3164">
                  <c:v>8414.5</c:v>
                </c:pt>
                <c:pt idx="3165">
                  <c:v>8174</c:v>
                </c:pt>
                <c:pt idx="3166">
                  <c:v>8442.75</c:v>
                </c:pt>
                <c:pt idx="3167">
                  <c:v>8499.75</c:v>
                </c:pt>
                <c:pt idx="3168">
                  <c:v>8258.25</c:v>
                </c:pt>
                <c:pt idx="3169">
                  <c:v>8106.25</c:v>
                </c:pt>
                <c:pt idx="3170">
                  <c:v>8020.75</c:v>
                </c:pt>
                <c:pt idx="3171">
                  <c:v>7955.75</c:v>
                </c:pt>
                <c:pt idx="3172">
                  <c:v>7813.5</c:v>
                </c:pt>
                <c:pt idx="3173">
                  <c:v>7826</c:v>
                </c:pt>
                <c:pt idx="3174">
                  <c:v>7867</c:v>
                </c:pt>
                <c:pt idx="3175">
                  <c:v>7871.75</c:v>
                </c:pt>
                <c:pt idx="3176">
                  <c:v>7972</c:v>
                </c:pt>
                <c:pt idx="3177">
                  <c:v>8151.5</c:v>
                </c:pt>
                <c:pt idx="3178">
                  <c:v>8267.25</c:v>
                </c:pt>
                <c:pt idx="3179">
                  <c:v>8371.75</c:v>
                </c:pt>
                <c:pt idx="3180">
                  <c:v>8334.5</c:v>
                </c:pt>
                <c:pt idx="3181">
                  <c:v>8169.5</c:v>
                </c:pt>
                <c:pt idx="3182">
                  <c:v>8240</c:v>
                </c:pt>
                <c:pt idx="3183">
                  <c:v>8210</c:v>
                </c:pt>
                <c:pt idx="3184">
                  <c:v>8241.5</c:v>
                </c:pt>
                <c:pt idx="3185">
                  <c:v>8262.75</c:v>
                </c:pt>
                <c:pt idx="3186">
                  <c:v>8157.75</c:v>
                </c:pt>
                <c:pt idx="3187">
                  <c:v>7985.75</c:v>
                </c:pt>
                <c:pt idx="3188">
                  <c:v>7912.75</c:v>
                </c:pt>
                <c:pt idx="3189">
                  <c:v>7767.5</c:v>
                </c:pt>
                <c:pt idx="3190">
                  <c:v>7941.5</c:v>
                </c:pt>
                <c:pt idx="3191">
                  <c:v>7969</c:v>
                </c:pt>
                <c:pt idx="3192">
                  <c:v>7735</c:v>
                </c:pt>
                <c:pt idx="3193">
                  <c:v>7485</c:v>
                </c:pt>
                <c:pt idx="3194">
                  <c:v>7356.5</c:v>
                </c:pt>
                <c:pt idx="3195">
                  <c:v>7314.5</c:v>
                </c:pt>
                <c:pt idx="3196">
                  <c:v>7285</c:v>
                </c:pt>
                <c:pt idx="3197">
                  <c:v>7409</c:v>
                </c:pt>
                <c:pt idx="3198">
                  <c:v>7874.5</c:v>
                </c:pt>
                <c:pt idx="3199">
                  <c:v>8179.25</c:v>
                </c:pt>
                <c:pt idx="3200">
                  <c:v>8386.25</c:v>
                </c:pt>
                <c:pt idx="3201">
                  <c:v>8649.75</c:v>
                </c:pt>
                <c:pt idx="3202">
                  <c:v>8626</c:v>
                </c:pt>
                <c:pt idx="3203">
                  <c:v>8491.25</c:v>
                </c:pt>
                <c:pt idx="3204">
                  <c:v>8480.5</c:v>
                </c:pt>
                <c:pt idx="3205">
                  <c:v>8339.25</c:v>
                </c:pt>
                <c:pt idx="3206">
                  <c:v>8281.75</c:v>
                </c:pt>
                <c:pt idx="3207">
                  <c:v>8240.75</c:v>
                </c:pt>
                <c:pt idx="3208">
                  <c:v>8134</c:v>
                </c:pt>
                <c:pt idx="3209">
                  <c:v>8020</c:v>
                </c:pt>
                <c:pt idx="3210">
                  <c:v>7877.5</c:v>
                </c:pt>
                <c:pt idx="3211">
                  <c:v>7857.25</c:v>
                </c:pt>
                <c:pt idx="3212">
                  <c:v>7766.25</c:v>
                </c:pt>
                <c:pt idx="3213">
                  <c:v>7515.5</c:v>
                </c:pt>
                <c:pt idx="3214">
                  <c:v>7710.25</c:v>
                </c:pt>
                <c:pt idx="3215">
                  <c:v>7578.5</c:v>
                </c:pt>
                <c:pt idx="3216">
                  <c:v>7226</c:v>
                </c:pt>
                <c:pt idx="3217">
                  <c:v>6991.25</c:v>
                </c:pt>
                <c:pt idx="3218">
                  <c:v>7006</c:v>
                </c:pt>
                <c:pt idx="3219">
                  <c:v>7055</c:v>
                </c:pt>
                <c:pt idx="3220">
                  <c:v>7046.75</c:v>
                </c:pt>
                <c:pt idx="3221">
                  <c:v>7163</c:v>
                </c:pt>
                <c:pt idx="3222">
                  <c:v>7752</c:v>
                </c:pt>
                <c:pt idx="3223">
                  <c:v>8036.25</c:v>
                </c:pt>
                <c:pt idx="3224">
                  <c:v>8108.5</c:v>
                </c:pt>
                <c:pt idx="3225">
                  <c:v>8216.75</c:v>
                </c:pt>
                <c:pt idx="3226">
                  <c:v>8180</c:v>
                </c:pt>
                <c:pt idx="3227">
                  <c:v>8246</c:v>
                </c:pt>
                <c:pt idx="3228">
                  <c:v>8404.5</c:v>
                </c:pt>
                <c:pt idx="3229">
                  <c:v>8314</c:v>
                </c:pt>
                <c:pt idx="3230">
                  <c:v>8346.25</c:v>
                </c:pt>
                <c:pt idx="3231">
                  <c:v>8439.5</c:v>
                </c:pt>
                <c:pt idx="3232">
                  <c:v>8449.75</c:v>
                </c:pt>
                <c:pt idx="3233">
                  <c:v>8389</c:v>
                </c:pt>
                <c:pt idx="3234">
                  <c:v>8307.5</c:v>
                </c:pt>
                <c:pt idx="3235">
                  <c:v>8267.5</c:v>
                </c:pt>
                <c:pt idx="3236">
                  <c:v>8190</c:v>
                </c:pt>
                <c:pt idx="3237">
                  <c:v>7789.5</c:v>
                </c:pt>
                <c:pt idx="3238">
                  <c:v>7965</c:v>
                </c:pt>
                <c:pt idx="3239">
                  <c:v>7815.75</c:v>
                </c:pt>
                <c:pt idx="3240">
                  <c:v>7433.25</c:v>
                </c:pt>
                <c:pt idx="3241">
                  <c:v>7267</c:v>
                </c:pt>
                <c:pt idx="3242">
                  <c:v>7075.25</c:v>
                </c:pt>
                <c:pt idx="3243">
                  <c:v>7001.25</c:v>
                </c:pt>
                <c:pt idx="3244">
                  <c:v>6876</c:v>
                </c:pt>
                <c:pt idx="3245">
                  <c:v>7044.25</c:v>
                </c:pt>
                <c:pt idx="3246">
                  <c:v>7806</c:v>
                </c:pt>
                <c:pt idx="3247">
                  <c:v>8286</c:v>
                </c:pt>
                <c:pt idx="3248">
                  <c:v>8399.75</c:v>
                </c:pt>
                <c:pt idx="3249">
                  <c:v>8414.25</c:v>
                </c:pt>
                <c:pt idx="3250">
                  <c:v>8364</c:v>
                </c:pt>
                <c:pt idx="3251">
                  <c:v>8319.75</c:v>
                </c:pt>
                <c:pt idx="3252">
                  <c:v>8418.25</c:v>
                </c:pt>
                <c:pt idx="3253">
                  <c:v>8357</c:v>
                </c:pt>
                <c:pt idx="3254">
                  <c:v>8250.25</c:v>
                </c:pt>
                <c:pt idx="3255">
                  <c:v>8239.75</c:v>
                </c:pt>
                <c:pt idx="3256">
                  <c:v>8328.5</c:v>
                </c:pt>
                <c:pt idx="3257">
                  <c:v>8347.75</c:v>
                </c:pt>
                <c:pt idx="3258">
                  <c:v>8267</c:v>
                </c:pt>
                <c:pt idx="3259">
                  <c:v>8325</c:v>
                </c:pt>
                <c:pt idx="3260">
                  <c:v>8245.75</c:v>
                </c:pt>
                <c:pt idx="3261">
                  <c:v>7939.5</c:v>
                </c:pt>
                <c:pt idx="3262">
                  <c:v>7978.5</c:v>
                </c:pt>
                <c:pt idx="3263">
                  <c:v>7770.5</c:v>
                </c:pt>
                <c:pt idx="3264">
                  <c:v>7431.25</c:v>
                </c:pt>
                <c:pt idx="3265">
                  <c:v>7223.5</c:v>
                </c:pt>
                <c:pt idx="3266">
                  <c:v>7129.5</c:v>
                </c:pt>
                <c:pt idx="3267">
                  <c:v>7031</c:v>
                </c:pt>
                <c:pt idx="3268">
                  <c:v>6962</c:v>
                </c:pt>
                <c:pt idx="3269">
                  <c:v>7107.75</c:v>
                </c:pt>
                <c:pt idx="3270">
                  <c:v>7730.75</c:v>
                </c:pt>
                <c:pt idx="3271">
                  <c:v>8032.5</c:v>
                </c:pt>
                <c:pt idx="3272">
                  <c:v>8255.5</c:v>
                </c:pt>
                <c:pt idx="3273">
                  <c:v>8449.75</c:v>
                </c:pt>
                <c:pt idx="3274">
                  <c:v>8513.75</c:v>
                </c:pt>
                <c:pt idx="3275">
                  <c:v>8629.75</c:v>
                </c:pt>
                <c:pt idx="3276">
                  <c:v>8685.25</c:v>
                </c:pt>
                <c:pt idx="3277">
                  <c:v>8503.75</c:v>
                </c:pt>
                <c:pt idx="3278">
                  <c:v>8586.75</c:v>
                </c:pt>
                <c:pt idx="3279">
                  <c:v>8502.25</c:v>
                </c:pt>
                <c:pt idx="3280">
                  <c:v>8506.5</c:v>
                </c:pt>
                <c:pt idx="3281">
                  <c:v>8383.5</c:v>
                </c:pt>
                <c:pt idx="3282">
                  <c:v>8112.75</c:v>
                </c:pt>
                <c:pt idx="3283">
                  <c:v>8054</c:v>
                </c:pt>
                <c:pt idx="3284">
                  <c:v>7981</c:v>
                </c:pt>
                <c:pt idx="3285">
                  <c:v>7595.75</c:v>
                </c:pt>
                <c:pt idx="3286">
                  <c:v>7726.75</c:v>
                </c:pt>
                <c:pt idx="3287">
                  <c:v>7648.5</c:v>
                </c:pt>
                <c:pt idx="3288">
                  <c:v>7452.75</c:v>
                </c:pt>
                <c:pt idx="3289">
                  <c:v>7318.5</c:v>
                </c:pt>
                <c:pt idx="3290">
                  <c:v>7237.75</c:v>
                </c:pt>
                <c:pt idx="3291">
                  <c:v>7148</c:v>
                </c:pt>
                <c:pt idx="3292">
                  <c:v>7074.75</c:v>
                </c:pt>
                <c:pt idx="3293">
                  <c:v>7227.25</c:v>
                </c:pt>
                <c:pt idx="3294">
                  <c:v>7850.75</c:v>
                </c:pt>
                <c:pt idx="3295">
                  <c:v>8229.25</c:v>
                </c:pt>
                <c:pt idx="3296">
                  <c:v>8327.5</c:v>
                </c:pt>
                <c:pt idx="3297">
                  <c:v>8417.5</c:v>
                </c:pt>
                <c:pt idx="3298">
                  <c:v>8524.25</c:v>
                </c:pt>
                <c:pt idx="3299">
                  <c:v>8567</c:v>
                </c:pt>
                <c:pt idx="3300">
                  <c:v>8643.75</c:v>
                </c:pt>
                <c:pt idx="3301">
                  <c:v>8581.75</c:v>
                </c:pt>
                <c:pt idx="3302">
                  <c:v>8560</c:v>
                </c:pt>
                <c:pt idx="3303">
                  <c:v>8546.25</c:v>
                </c:pt>
                <c:pt idx="3304">
                  <c:v>8482</c:v>
                </c:pt>
                <c:pt idx="3305">
                  <c:v>8419.25</c:v>
                </c:pt>
                <c:pt idx="3306">
                  <c:v>8302.5</c:v>
                </c:pt>
                <c:pt idx="3307">
                  <c:v>8232.5</c:v>
                </c:pt>
                <c:pt idx="3308">
                  <c:v>8108</c:v>
                </c:pt>
                <c:pt idx="3309">
                  <c:v>7833</c:v>
                </c:pt>
                <c:pt idx="3310">
                  <c:v>7901.25</c:v>
                </c:pt>
                <c:pt idx="3311">
                  <c:v>7780.75</c:v>
                </c:pt>
                <c:pt idx="3312">
                  <c:v>7412.75</c:v>
                </c:pt>
                <c:pt idx="3313">
                  <c:v>7213.25</c:v>
                </c:pt>
                <c:pt idx="3314">
                  <c:v>7027</c:v>
                </c:pt>
                <c:pt idx="3315">
                  <c:v>6834.75</c:v>
                </c:pt>
                <c:pt idx="3316">
                  <c:v>6771.5</c:v>
                </c:pt>
                <c:pt idx="3317">
                  <c:v>6803.75</c:v>
                </c:pt>
                <c:pt idx="3318">
                  <c:v>7046.5</c:v>
                </c:pt>
                <c:pt idx="3319">
                  <c:v>7194.75</c:v>
                </c:pt>
                <c:pt idx="3320">
                  <c:v>7454.5</c:v>
                </c:pt>
                <c:pt idx="3321">
                  <c:v>7715.5</c:v>
                </c:pt>
                <c:pt idx="3322">
                  <c:v>7917</c:v>
                </c:pt>
                <c:pt idx="3323">
                  <c:v>8058</c:v>
                </c:pt>
                <c:pt idx="3324">
                  <c:v>7913</c:v>
                </c:pt>
                <c:pt idx="3325">
                  <c:v>7782.75</c:v>
                </c:pt>
                <c:pt idx="3326">
                  <c:v>7801.25</c:v>
                </c:pt>
                <c:pt idx="3327">
                  <c:v>7812.5</c:v>
                </c:pt>
                <c:pt idx="3328">
                  <c:v>7948.75</c:v>
                </c:pt>
                <c:pt idx="3329">
                  <c:v>8028.5</c:v>
                </c:pt>
                <c:pt idx="3330">
                  <c:v>8048</c:v>
                </c:pt>
                <c:pt idx="3331">
                  <c:v>8052</c:v>
                </c:pt>
                <c:pt idx="3332">
                  <c:v>7946</c:v>
                </c:pt>
                <c:pt idx="3333">
                  <c:v>7619</c:v>
                </c:pt>
                <c:pt idx="3334">
                  <c:v>7730.75</c:v>
                </c:pt>
                <c:pt idx="3335">
                  <c:v>7683.5</c:v>
                </c:pt>
                <c:pt idx="3336">
                  <c:v>7276.25</c:v>
                </c:pt>
                <c:pt idx="3337">
                  <c:v>7007.75</c:v>
                </c:pt>
                <c:pt idx="3338">
                  <c:v>6804.25</c:v>
                </c:pt>
                <c:pt idx="3339">
                  <c:v>6724</c:v>
                </c:pt>
                <c:pt idx="3340">
                  <c:v>6569.5</c:v>
                </c:pt>
                <c:pt idx="3341">
                  <c:v>6575.5</c:v>
                </c:pt>
                <c:pt idx="3342">
                  <c:v>6789</c:v>
                </c:pt>
                <c:pt idx="3343">
                  <c:v>6899.5</c:v>
                </c:pt>
                <c:pt idx="3344">
                  <c:v>7153</c:v>
                </c:pt>
                <c:pt idx="3345">
                  <c:v>7369</c:v>
                </c:pt>
                <c:pt idx="3346">
                  <c:v>7542.75</c:v>
                </c:pt>
                <c:pt idx="3347">
                  <c:v>7632.5</c:v>
                </c:pt>
                <c:pt idx="3348">
                  <c:v>7659</c:v>
                </c:pt>
                <c:pt idx="3349">
                  <c:v>7633</c:v>
                </c:pt>
                <c:pt idx="3350">
                  <c:v>7672.25</c:v>
                </c:pt>
                <c:pt idx="3351">
                  <c:v>7843</c:v>
                </c:pt>
                <c:pt idx="3352">
                  <c:v>7918.25</c:v>
                </c:pt>
                <c:pt idx="3353">
                  <c:v>7923.25</c:v>
                </c:pt>
                <c:pt idx="3354">
                  <c:v>8007.5</c:v>
                </c:pt>
                <c:pt idx="3355">
                  <c:v>8064.75</c:v>
                </c:pt>
                <c:pt idx="3356">
                  <c:v>7899.25</c:v>
                </c:pt>
                <c:pt idx="3357">
                  <c:v>7600.5</c:v>
                </c:pt>
                <c:pt idx="3358">
                  <c:v>7697.75</c:v>
                </c:pt>
                <c:pt idx="3359">
                  <c:v>7615.5</c:v>
                </c:pt>
                <c:pt idx="3360">
                  <c:v>7313</c:v>
                </c:pt>
                <c:pt idx="3361">
                  <c:v>7071.5</c:v>
                </c:pt>
                <c:pt idx="3362">
                  <c:v>6957.5</c:v>
                </c:pt>
                <c:pt idx="3363">
                  <c:v>6952.5</c:v>
                </c:pt>
                <c:pt idx="3364">
                  <c:v>6919.5</c:v>
                </c:pt>
                <c:pt idx="3365">
                  <c:v>7076.5</c:v>
                </c:pt>
                <c:pt idx="3366">
                  <c:v>7775.75</c:v>
                </c:pt>
                <c:pt idx="3367">
                  <c:v>8395.75</c:v>
                </c:pt>
                <c:pt idx="3368">
                  <c:v>8755.5</c:v>
                </c:pt>
                <c:pt idx="3369">
                  <c:v>8773</c:v>
                </c:pt>
                <c:pt idx="3370">
                  <c:v>8737.75</c:v>
                </c:pt>
                <c:pt idx="3371">
                  <c:v>8733</c:v>
                </c:pt>
                <c:pt idx="3372">
                  <c:v>8654.5</c:v>
                </c:pt>
                <c:pt idx="3373">
                  <c:v>8566.75</c:v>
                </c:pt>
                <c:pt idx="3374">
                  <c:v>8466</c:v>
                </c:pt>
                <c:pt idx="3375">
                  <c:v>8527.5</c:v>
                </c:pt>
                <c:pt idx="3376">
                  <c:v>8432.5</c:v>
                </c:pt>
                <c:pt idx="3377">
                  <c:v>8391.25</c:v>
                </c:pt>
                <c:pt idx="3378">
                  <c:v>8294.25</c:v>
                </c:pt>
                <c:pt idx="3379">
                  <c:v>8361.75</c:v>
                </c:pt>
                <c:pt idx="3380">
                  <c:v>8333.75</c:v>
                </c:pt>
                <c:pt idx="3381">
                  <c:v>7997.5</c:v>
                </c:pt>
                <c:pt idx="3382">
                  <c:v>8121.75</c:v>
                </c:pt>
                <c:pt idx="3383">
                  <c:v>8051</c:v>
                </c:pt>
                <c:pt idx="3384">
                  <c:v>7658</c:v>
                </c:pt>
                <c:pt idx="3385">
                  <c:v>7476.75</c:v>
                </c:pt>
                <c:pt idx="3386">
                  <c:v>7466.25</c:v>
                </c:pt>
                <c:pt idx="3387">
                  <c:v>7393.5</c:v>
                </c:pt>
                <c:pt idx="3388">
                  <c:v>7354</c:v>
                </c:pt>
                <c:pt idx="3389">
                  <c:v>7545</c:v>
                </c:pt>
                <c:pt idx="3390">
                  <c:v>8105.75</c:v>
                </c:pt>
                <c:pt idx="3391">
                  <c:v>8497.75</c:v>
                </c:pt>
                <c:pt idx="3392">
                  <c:v>8704</c:v>
                </c:pt>
                <c:pt idx="3393">
                  <c:v>8759.5</c:v>
                </c:pt>
                <c:pt idx="3394">
                  <c:v>8744.25</c:v>
                </c:pt>
                <c:pt idx="3395">
                  <c:v>8731</c:v>
                </c:pt>
                <c:pt idx="3396">
                  <c:v>8749</c:v>
                </c:pt>
                <c:pt idx="3397">
                  <c:v>8667.75</c:v>
                </c:pt>
                <c:pt idx="3398">
                  <c:v>8626.75</c:v>
                </c:pt>
                <c:pt idx="3399">
                  <c:v>8583</c:v>
                </c:pt>
                <c:pt idx="3400">
                  <c:v>8531</c:v>
                </c:pt>
                <c:pt idx="3401">
                  <c:v>8554.5</c:v>
                </c:pt>
                <c:pt idx="3402">
                  <c:v>8475.75</c:v>
                </c:pt>
                <c:pt idx="3403">
                  <c:v>8494.5</c:v>
                </c:pt>
                <c:pt idx="3404">
                  <c:v>8432.25</c:v>
                </c:pt>
                <c:pt idx="3405">
                  <c:v>8047</c:v>
                </c:pt>
                <c:pt idx="3406">
                  <c:v>8040.25</c:v>
                </c:pt>
                <c:pt idx="3407">
                  <c:v>8029</c:v>
                </c:pt>
                <c:pt idx="3408">
                  <c:v>7674.25</c:v>
                </c:pt>
                <c:pt idx="3409">
                  <c:v>7382.75</c:v>
                </c:pt>
                <c:pt idx="3410">
                  <c:v>7350</c:v>
                </c:pt>
                <c:pt idx="3411">
                  <c:v>7276.25</c:v>
                </c:pt>
                <c:pt idx="3412">
                  <c:v>7165.25</c:v>
                </c:pt>
                <c:pt idx="3413">
                  <c:v>7316.5</c:v>
                </c:pt>
                <c:pt idx="3414">
                  <c:v>7877.5</c:v>
                </c:pt>
                <c:pt idx="3415">
                  <c:v>8242</c:v>
                </c:pt>
                <c:pt idx="3416">
                  <c:v>8382.25</c:v>
                </c:pt>
                <c:pt idx="3417">
                  <c:v>8523.5</c:v>
                </c:pt>
                <c:pt idx="3418">
                  <c:v>8475.75</c:v>
                </c:pt>
                <c:pt idx="3419">
                  <c:v>8482</c:v>
                </c:pt>
                <c:pt idx="3420">
                  <c:v>8464.75</c:v>
                </c:pt>
                <c:pt idx="3421">
                  <c:v>8411</c:v>
                </c:pt>
                <c:pt idx="3422">
                  <c:v>8376.25</c:v>
                </c:pt>
                <c:pt idx="3423">
                  <c:v>8382.75</c:v>
                </c:pt>
                <c:pt idx="3424">
                  <c:v>8452</c:v>
                </c:pt>
                <c:pt idx="3425">
                  <c:v>8493.5</c:v>
                </c:pt>
                <c:pt idx="3426">
                  <c:v>8407</c:v>
                </c:pt>
                <c:pt idx="3427">
                  <c:v>8334.75</c:v>
                </c:pt>
                <c:pt idx="3428">
                  <c:v>8270.25</c:v>
                </c:pt>
                <c:pt idx="3429">
                  <c:v>7926</c:v>
                </c:pt>
                <c:pt idx="3430">
                  <c:v>7975.75</c:v>
                </c:pt>
                <c:pt idx="3431">
                  <c:v>7933.75</c:v>
                </c:pt>
                <c:pt idx="3432">
                  <c:v>7488.5</c:v>
                </c:pt>
                <c:pt idx="3433">
                  <c:v>7238</c:v>
                </c:pt>
                <c:pt idx="3434">
                  <c:v>7128</c:v>
                </c:pt>
                <c:pt idx="3435">
                  <c:v>7016</c:v>
                </c:pt>
                <c:pt idx="3436">
                  <c:v>6967</c:v>
                </c:pt>
                <c:pt idx="3437">
                  <c:v>7245.5</c:v>
                </c:pt>
                <c:pt idx="3438">
                  <c:v>7826</c:v>
                </c:pt>
                <c:pt idx="3439">
                  <c:v>8240.75</c:v>
                </c:pt>
                <c:pt idx="3440">
                  <c:v>8450.25</c:v>
                </c:pt>
                <c:pt idx="3441">
                  <c:v>8592.5</c:v>
                </c:pt>
                <c:pt idx="3442">
                  <c:v>8605.25</c:v>
                </c:pt>
                <c:pt idx="3443">
                  <c:v>8649</c:v>
                </c:pt>
                <c:pt idx="3444">
                  <c:v>8671.25</c:v>
                </c:pt>
                <c:pt idx="3445">
                  <c:v>8567.25</c:v>
                </c:pt>
                <c:pt idx="3446">
                  <c:v>8492.5</c:v>
                </c:pt>
                <c:pt idx="3447">
                  <c:v>8443.75</c:v>
                </c:pt>
                <c:pt idx="3448">
                  <c:v>8407</c:v>
                </c:pt>
                <c:pt idx="3449">
                  <c:v>8340.5</c:v>
                </c:pt>
                <c:pt idx="3450">
                  <c:v>8259.25</c:v>
                </c:pt>
                <c:pt idx="3451">
                  <c:v>8294.75</c:v>
                </c:pt>
                <c:pt idx="3452">
                  <c:v>8264.5</c:v>
                </c:pt>
                <c:pt idx="3453">
                  <c:v>7918.75</c:v>
                </c:pt>
                <c:pt idx="3454">
                  <c:v>7909</c:v>
                </c:pt>
                <c:pt idx="3455">
                  <c:v>7825.75</c:v>
                </c:pt>
                <c:pt idx="3456">
                  <c:v>7418.5</c:v>
                </c:pt>
                <c:pt idx="3457">
                  <c:v>7077.25</c:v>
                </c:pt>
                <c:pt idx="3458">
                  <c:v>6927.75</c:v>
                </c:pt>
                <c:pt idx="3459">
                  <c:v>6843.25</c:v>
                </c:pt>
                <c:pt idx="3460">
                  <c:v>6775.5</c:v>
                </c:pt>
                <c:pt idx="3461">
                  <c:v>6955.5</c:v>
                </c:pt>
                <c:pt idx="3462">
                  <c:v>7633.25</c:v>
                </c:pt>
                <c:pt idx="3463">
                  <c:v>8177</c:v>
                </c:pt>
                <c:pt idx="3464">
                  <c:v>8406.75</c:v>
                </c:pt>
                <c:pt idx="3465">
                  <c:v>8441.25</c:v>
                </c:pt>
                <c:pt idx="3466">
                  <c:v>8571.75</c:v>
                </c:pt>
                <c:pt idx="3467">
                  <c:v>8633.25</c:v>
                </c:pt>
                <c:pt idx="3468">
                  <c:v>8650.5</c:v>
                </c:pt>
                <c:pt idx="3469">
                  <c:v>8573.75</c:v>
                </c:pt>
                <c:pt idx="3470">
                  <c:v>8570.75</c:v>
                </c:pt>
                <c:pt idx="3471">
                  <c:v>8658.25</c:v>
                </c:pt>
                <c:pt idx="3472">
                  <c:v>8638.5</c:v>
                </c:pt>
                <c:pt idx="3473">
                  <c:v>8603</c:v>
                </c:pt>
                <c:pt idx="3474">
                  <c:v>8400.25</c:v>
                </c:pt>
                <c:pt idx="3475">
                  <c:v>8300.75</c:v>
                </c:pt>
                <c:pt idx="3476">
                  <c:v>8249.75</c:v>
                </c:pt>
                <c:pt idx="3477">
                  <c:v>7991.25</c:v>
                </c:pt>
                <c:pt idx="3478">
                  <c:v>7971.5</c:v>
                </c:pt>
                <c:pt idx="3479">
                  <c:v>7802.25</c:v>
                </c:pt>
                <c:pt idx="3480">
                  <c:v>7440.25</c:v>
                </c:pt>
                <c:pt idx="3481">
                  <c:v>7113.5</c:v>
                </c:pt>
                <c:pt idx="3482">
                  <c:v>6933</c:v>
                </c:pt>
                <c:pt idx="3483">
                  <c:v>6792.75</c:v>
                </c:pt>
                <c:pt idx="3484">
                  <c:v>6637</c:v>
                </c:pt>
                <c:pt idx="3485">
                  <c:v>6665.5</c:v>
                </c:pt>
                <c:pt idx="3486">
                  <c:v>6901.5</c:v>
                </c:pt>
                <c:pt idx="3487">
                  <c:v>7109.5</c:v>
                </c:pt>
                <c:pt idx="3488">
                  <c:v>7414.25</c:v>
                </c:pt>
                <c:pt idx="3489">
                  <c:v>7756.5</c:v>
                </c:pt>
                <c:pt idx="3490">
                  <c:v>7902.25</c:v>
                </c:pt>
                <c:pt idx="3491">
                  <c:v>7950.5</c:v>
                </c:pt>
                <c:pt idx="3492">
                  <c:v>7969.5</c:v>
                </c:pt>
                <c:pt idx="3493">
                  <c:v>7916.5</c:v>
                </c:pt>
                <c:pt idx="3494">
                  <c:v>8003</c:v>
                </c:pt>
                <c:pt idx="3495">
                  <c:v>7943.25</c:v>
                </c:pt>
                <c:pt idx="3496">
                  <c:v>7941.25</c:v>
                </c:pt>
                <c:pt idx="3497">
                  <c:v>7940</c:v>
                </c:pt>
                <c:pt idx="3498">
                  <c:v>7934.5</c:v>
                </c:pt>
                <c:pt idx="3499">
                  <c:v>7803.75</c:v>
                </c:pt>
                <c:pt idx="3500">
                  <c:v>7636.75</c:v>
                </c:pt>
                <c:pt idx="3501">
                  <c:v>7349.75</c:v>
                </c:pt>
                <c:pt idx="3502">
                  <c:v>7502.75</c:v>
                </c:pt>
                <c:pt idx="3503">
                  <c:v>7474.5</c:v>
                </c:pt>
                <c:pt idx="3504">
                  <c:v>7146</c:v>
                </c:pt>
                <c:pt idx="3505">
                  <c:v>6898.25</c:v>
                </c:pt>
                <c:pt idx="3506">
                  <c:v>6780.25</c:v>
                </c:pt>
                <c:pt idx="3507">
                  <c:v>6607</c:v>
                </c:pt>
                <c:pt idx="3508">
                  <c:v>6441.75</c:v>
                </c:pt>
                <c:pt idx="3509">
                  <c:v>6396.75</c:v>
                </c:pt>
                <c:pt idx="3510">
                  <c:v>6531.5</c:v>
                </c:pt>
                <c:pt idx="3511">
                  <c:v>6650.75</c:v>
                </c:pt>
                <c:pt idx="3512">
                  <c:v>6920</c:v>
                </c:pt>
                <c:pt idx="3513">
                  <c:v>7211.25</c:v>
                </c:pt>
                <c:pt idx="3514">
                  <c:v>7418</c:v>
                </c:pt>
                <c:pt idx="3515">
                  <c:v>7534.25</c:v>
                </c:pt>
                <c:pt idx="3516">
                  <c:v>7665.75</c:v>
                </c:pt>
                <c:pt idx="3517">
                  <c:v>7651.75</c:v>
                </c:pt>
                <c:pt idx="3518">
                  <c:v>7694.75</c:v>
                </c:pt>
                <c:pt idx="3519">
                  <c:v>7744</c:v>
                </c:pt>
                <c:pt idx="3520">
                  <c:v>7774</c:v>
                </c:pt>
                <c:pt idx="3521">
                  <c:v>7743.75</c:v>
                </c:pt>
                <c:pt idx="3522">
                  <c:v>7749.75</c:v>
                </c:pt>
                <c:pt idx="3523">
                  <c:v>7777</c:v>
                </c:pt>
                <c:pt idx="3524">
                  <c:v>7691.5</c:v>
                </c:pt>
                <c:pt idx="3525">
                  <c:v>7412.25</c:v>
                </c:pt>
                <c:pt idx="3526">
                  <c:v>7472</c:v>
                </c:pt>
                <c:pt idx="3527">
                  <c:v>7407.75</c:v>
                </c:pt>
                <c:pt idx="3528">
                  <c:v>7044</c:v>
                </c:pt>
                <c:pt idx="3529">
                  <c:v>6760.25</c:v>
                </c:pt>
                <c:pt idx="3530">
                  <c:v>6623</c:v>
                </c:pt>
                <c:pt idx="3531">
                  <c:v>6486</c:v>
                </c:pt>
                <c:pt idx="3532">
                  <c:v>6426.25</c:v>
                </c:pt>
                <c:pt idx="3533">
                  <c:v>6683.25</c:v>
                </c:pt>
                <c:pt idx="3534">
                  <c:v>7477.25</c:v>
                </c:pt>
                <c:pt idx="3535">
                  <c:v>7984.25</c:v>
                </c:pt>
                <c:pt idx="3536">
                  <c:v>8335.75</c:v>
                </c:pt>
                <c:pt idx="3537">
                  <c:v>8472.5</c:v>
                </c:pt>
                <c:pt idx="3538">
                  <c:v>8533.25</c:v>
                </c:pt>
                <c:pt idx="3539">
                  <c:v>8604.5</c:v>
                </c:pt>
                <c:pt idx="3540">
                  <c:v>8652.5</c:v>
                </c:pt>
                <c:pt idx="3541">
                  <c:v>8662</c:v>
                </c:pt>
                <c:pt idx="3542">
                  <c:v>8547.5</c:v>
                </c:pt>
                <c:pt idx="3543">
                  <c:v>8595.75</c:v>
                </c:pt>
                <c:pt idx="3544">
                  <c:v>8544.75</c:v>
                </c:pt>
                <c:pt idx="3545">
                  <c:v>8405.75</c:v>
                </c:pt>
                <c:pt idx="3546">
                  <c:v>8249.25</c:v>
                </c:pt>
                <c:pt idx="3547">
                  <c:v>8187.5</c:v>
                </c:pt>
                <c:pt idx="3548">
                  <c:v>8053.75</c:v>
                </c:pt>
                <c:pt idx="3549">
                  <c:v>7732.25</c:v>
                </c:pt>
                <c:pt idx="3550">
                  <c:v>7673</c:v>
                </c:pt>
                <c:pt idx="3551">
                  <c:v>7534.5</c:v>
                </c:pt>
                <c:pt idx="3552">
                  <c:v>7100</c:v>
                </c:pt>
                <c:pt idx="3553">
                  <c:v>6863.5</c:v>
                </c:pt>
                <c:pt idx="3554">
                  <c:v>6731.5</c:v>
                </c:pt>
                <c:pt idx="3555">
                  <c:v>6590.75</c:v>
                </c:pt>
                <c:pt idx="3556">
                  <c:v>6410</c:v>
                </c:pt>
                <c:pt idx="3557">
                  <c:v>6634.75</c:v>
                </c:pt>
                <c:pt idx="3558">
                  <c:v>7367</c:v>
                </c:pt>
                <c:pt idx="3559">
                  <c:v>8001.5</c:v>
                </c:pt>
                <c:pt idx="3560">
                  <c:v>8192.5</c:v>
                </c:pt>
                <c:pt idx="3561">
                  <c:v>8394.5</c:v>
                </c:pt>
                <c:pt idx="3562">
                  <c:v>8464.5</c:v>
                </c:pt>
                <c:pt idx="3563">
                  <c:v>8505.5</c:v>
                </c:pt>
                <c:pt idx="3564">
                  <c:v>8536.25</c:v>
                </c:pt>
                <c:pt idx="3565">
                  <c:v>8437.75</c:v>
                </c:pt>
                <c:pt idx="3566">
                  <c:v>8343.5</c:v>
                </c:pt>
                <c:pt idx="3567">
                  <c:v>8182.25</c:v>
                </c:pt>
                <c:pt idx="3568">
                  <c:v>8137.75</c:v>
                </c:pt>
                <c:pt idx="3569">
                  <c:v>8118.75</c:v>
                </c:pt>
                <c:pt idx="3570">
                  <c:v>7951.75</c:v>
                </c:pt>
                <c:pt idx="3571">
                  <c:v>7921.5</c:v>
                </c:pt>
                <c:pt idx="3572">
                  <c:v>7855.25</c:v>
                </c:pt>
                <c:pt idx="3573">
                  <c:v>7490.75</c:v>
                </c:pt>
                <c:pt idx="3574">
                  <c:v>7403.75</c:v>
                </c:pt>
                <c:pt idx="3575">
                  <c:v>7291.25</c:v>
                </c:pt>
                <c:pt idx="3576">
                  <c:v>6912.5</c:v>
                </c:pt>
                <c:pt idx="3577">
                  <c:v>6675.5</c:v>
                </c:pt>
                <c:pt idx="3578">
                  <c:v>6530.75</c:v>
                </c:pt>
                <c:pt idx="3579">
                  <c:v>6409.25</c:v>
                </c:pt>
                <c:pt idx="3580">
                  <c:v>6350.5</c:v>
                </c:pt>
                <c:pt idx="3581">
                  <c:v>6637.5</c:v>
                </c:pt>
                <c:pt idx="3582">
                  <c:v>7320.25</c:v>
                </c:pt>
                <c:pt idx="3583">
                  <c:v>7865.5</c:v>
                </c:pt>
                <c:pt idx="3584">
                  <c:v>8120.25</c:v>
                </c:pt>
                <c:pt idx="3585">
                  <c:v>8256.25</c:v>
                </c:pt>
                <c:pt idx="3586">
                  <c:v>8331</c:v>
                </c:pt>
                <c:pt idx="3587">
                  <c:v>8396.25</c:v>
                </c:pt>
                <c:pt idx="3588">
                  <c:v>8499</c:v>
                </c:pt>
                <c:pt idx="3589">
                  <c:v>8401.5</c:v>
                </c:pt>
                <c:pt idx="3590">
                  <c:v>8279</c:v>
                </c:pt>
                <c:pt idx="3591">
                  <c:v>8403.25</c:v>
                </c:pt>
                <c:pt idx="3592">
                  <c:v>8281.25</c:v>
                </c:pt>
                <c:pt idx="3593">
                  <c:v>8184</c:v>
                </c:pt>
                <c:pt idx="3594">
                  <c:v>8107.5</c:v>
                </c:pt>
                <c:pt idx="3595">
                  <c:v>8019.5</c:v>
                </c:pt>
                <c:pt idx="3596">
                  <c:v>7862.75</c:v>
                </c:pt>
                <c:pt idx="3597">
                  <c:v>7563.75</c:v>
                </c:pt>
                <c:pt idx="3598">
                  <c:v>7598.25</c:v>
                </c:pt>
                <c:pt idx="3599">
                  <c:v>7517</c:v>
                </c:pt>
                <c:pt idx="3600">
                  <c:v>7163.75</c:v>
                </c:pt>
                <c:pt idx="3601">
                  <c:v>6897.25</c:v>
                </c:pt>
                <c:pt idx="3602">
                  <c:v>6708.5</c:v>
                </c:pt>
                <c:pt idx="3603">
                  <c:v>6598.25</c:v>
                </c:pt>
                <c:pt idx="3604">
                  <c:v>6541.5</c:v>
                </c:pt>
                <c:pt idx="3605">
                  <c:v>6853</c:v>
                </c:pt>
                <c:pt idx="3606">
                  <c:v>7471.25</c:v>
                </c:pt>
                <c:pt idx="3607">
                  <c:v>7877</c:v>
                </c:pt>
                <c:pt idx="3608">
                  <c:v>8173.25</c:v>
                </c:pt>
                <c:pt idx="3609">
                  <c:v>8411</c:v>
                </c:pt>
                <c:pt idx="3610">
                  <c:v>8450</c:v>
                </c:pt>
                <c:pt idx="3611">
                  <c:v>8427.5</c:v>
                </c:pt>
                <c:pt idx="3612">
                  <c:v>8501.25</c:v>
                </c:pt>
                <c:pt idx="3613">
                  <c:v>8360.5</c:v>
                </c:pt>
                <c:pt idx="3614">
                  <c:v>8158.5</c:v>
                </c:pt>
                <c:pt idx="3615">
                  <c:v>8165.25</c:v>
                </c:pt>
                <c:pt idx="3616">
                  <c:v>8122.75</c:v>
                </c:pt>
                <c:pt idx="3617">
                  <c:v>7955.75</c:v>
                </c:pt>
                <c:pt idx="3618">
                  <c:v>7803</c:v>
                </c:pt>
                <c:pt idx="3619">
                  <c:v>7695.25</c:v>
                </c:pt>
                <c:pt idx="3620">
                  <c:v>7619.5</c:v>
                </c:pt>
                <c:pt idx="3621">
                  <c:v>7438</c:v>
                </c:pt>
                <c:pt idx="3622">
                  <c:v>7515.25</c:v>
                </c:pt>
                <c:pt idx="3623">
                  <c:v>7477.5</c:v>
                </c:pt>
                <c:pt idx="3624">
                  <c:v>7246.25</c:v>
                </c:pt>
                <c:pt idx="3625">
                  <c:v>6969.5</c:v>
                </c:pt>
                <c:pt idx="3626">
                  <c:v>6877.25</c:v>
                </c:pt>
                <c:pt idx="3627">
                  <c:v>6729</c:v>
                </c:pt>
                <c:pt idx="3628">
                  <c:v>6657.75</c:v>
                </c:pt>
                <c:pt idx="3629">
                  <c:v>6854.75</c:v>
                </c:pt>
                <c:pt idx="3630">
                  <c:v>7498</c:v>
                </c:pt>
                <c:pt idx="3631">
                  <c:v>7816.75</c:v>
                </c:pt>
                <c:pt idx="3632">
                  <c:v>8109.5</c:v>
                </c:pt>
                <c:pt idx="3633">
                  <c:v>8374.75</c:v>
                </c:pt>
                <c:pt idx="3634">
                  <c:v>8397.75</c:v>
                </c:pt>
                <c:pt idx="3635">
                  <c:v>8564.75</c:v>
                </c:pt>
                <c:pt idx="3636">
                  <c:v>8631</c:v>
                </c:pt>
                <c:pt idx="3637">
                  <c:v>8558.5</c:v>
                </c:pt>
                <c:pt idx="3638">
                  <c:v>8452.5</c:v>
                </c:pt>
                <c:pt idx="3639">
                  <c:v>8549.5</c:v>
                </c:pt>
                <c:pt idx="3640">
                  <c:v>8469.75</c:v>
                </c:pt>
                <c:pt idx="3641">
                  <c:v>8373</c:v>
                </c:pt>
                <c:pt idx="3642">
                  <c:v>8209.25</c:v>
                </c:pt>
                <c:pt idx="3643">
                  <c:v>8060.5</c:v>
                </c:pt>
                <c:pt idx="3644">
                  <c:v>7950.75</c:v>
                </c:pt>
                <c:pt idx="3645">
                  <c:v>7750</c:v>
                </c:pt>
                <c:pt idx="3646">
                  <c:v>7745</c:v>
                </c:pt>
                <c:pt idx="3647">
                  <c:v>7593.25</c:v>
                </c:pt>
                <c:pt idx="3648">
                  <c:v>7274.25</c:v>
                </c:pt>
                <c:pt idx="3649">
                  <c:v>7020.25</c:v>
                </c:pt>
                <c:pt idx="3650">
                  <c:v>6874.5</c:v>
                </c:pt>
                <c:pt idx="3651">
                  <c:v>6659.25</c:v>
                </c:pt>
                <c:pt idx="3652">
                  <c:v>6541</c:v>
                </c:pt>
                <c:pt idx="3653">
                  <c:v>6631.75</c:v>
                </c:pt>
                <c:pt idx="3654">
                  <c:v>6892.75</c:v>
                </c:pt>
                <c:pt idx="3655">
                  <c:v>7180.25</c:v>
                </c:pt>
                <c:pt idx="3656">
                  <c:v>7435.25</c:v>
                </c:pt>
                <c:pt idx="3657">
                  <c:v>7675.75</c:v>
                </c:pt>
                <c:pt idx="3658">
                  <c:v>7863</c:v>
                </c:pt>
                <c:pt idx="3659">
                  <c:v>7966</c:v>
                </c:pt>
                <c:pt idx="3660">
                  <c:v>8032</c:v>
                </c:pt>
                <c:pt idx="3661">
                  <c:v>7964.75</c:v>
                </c:pt>
                <c:pt idx="3662">
                  <c:v>7910.75</c:v>
                </c:pt>
                <c:pt idx="3663">
                  <c:v>7987</c:v>
                </c:pt>
                <c:pt idx="3664">
                  <c:v>8080.75</c:v>
                </c:pt>
                <c:pt idx="3665">
                  <c:v>8010.75</c:v>
                </c:pt>
                <c:pt idx="3666">
                  <c:v>7852.5</c:v>
                </c:pt>
                <c:pt idx="3667">
                  <c:v>7707.5</c:v>
                </c:pt>
                <c:pt idx="3668">
                  <c:v>7575.75</c:v>
                </c:pt>
                <c:pt idx="3669">
                  <c:v>7442.5</c:v>
                </c:pt>
                <c:pt idx="3670">
                  <c:v>7546</c:v>
                </c:pt>
                <c:pt idx="3671">
                  <c:v>7546.5</c:v>
                </c:pt>
                <c:pt idx="3672">
                  <c:v>7235.75</c:v>
                </c:pt>
                <c:pt idx="3673">
                  <c:v>6991.25</c:v>
                </c:pt>
                <c:pt idx="3674">
                  <c:v>6849</c:v>
                </c:pt>
                <c:pt idx="3675">
                  <c:v>6636.75</c:v>
                </c:pt>
                <c:pt idx="3676">
                  <c:v>6533.5</c:v>
                </c:pt>
                <c:pt idx="3677">
                  <c:v>6532</c:v>
                </c:pt>
                <c:pt idx="3678">
                  <c:v>6686.75</c:v>
                </c:pt>
                <c:pt idx="3679">
                  <c:v>6779.25</c:v>
                </c:pt>
                <c:pt idx="3680">
                  <c:v>7062</c:v>
                </c:pt>
                <c:pt idx="3681">
                  <c:v>7445</c:v>
                </c:pt>
                <c:pt idx="3682">
                  <c:v>7648.5</c:v>
                </c:pt>
                <c:pt idx="3683">
                  <c:v>7837.75</c:v>
                </c:pt>
                <c:pt idx="3684">
                  <c:v>7907.5</c:v>
                </c:pt>
                <c:pt idx="3685">
                  <c:v>7722.5</c:v>
                </c:pt>
                <c:pt idx="3686">
                  <c:v>7661.25</c:v>
                </c:pt>
                <c:pt idx="3687">
                  <c:v>7593.75</c:v>
                </c:pt>
                <c:pt idx="3688">
                  <c:v>7570.25</c:v>
                </c:pt>
                <c:pt idx="3689">
                  <c:v>7544.25</c:v>
                </c:pt>
                <c:pt idx="3690">
                  <c:v>7555.75</c:v>
                </c:pt>
                <c:pt idx="3691">
                  <c:v>7414.25</c:v>
                </c:pt>
                <c:pt idx="3692">
                  <c:v>7315.5</c:v>
                </c:pt>
                <c:pt idx="3693">
                  <c:v>7093</c:v>
                </c:pt>
                <c:pt idx="3694">
                  <c:v>7175</c:v>
                </c:pt>
                <c:pt idx="3695">
                  <c:v>7116.75</c:v>
                </c:pt>
                <c:pt idx="3696">
                  <c:v>6940.25</c:v>
                </c:pt>
                <c:pt idx="3697">
                  <c:v>6709.75</c:v>
                </c:pt>
                <c:pt idx="3698">
                  <c:v>6599.25</c:v>
                </c:pt>
                <c:pt idx="3699">
                  <c:v>6448.5</c:v>
                </c:pt>
                <c:pt idx="3700">
                  <c:v>6437.5</c:v>
                </c:pt>
                <c:pt idx="3701">
                  <c:v>6733.75</c:v>
                </c:pt>
                <c:pt idx="3702">
                  <c:v>7336.5</c:v>
                </c:pt>
                <c:pt idx="3703">
                  <c:v>7698.5</c:v>
                </c:pt>
                <c:pt idx="3704">
                  <c:v>7972.25</c:v>
                </c:pt>
                <c:pt idx="3705">
                  <c:v>8300</c:v>
                </c:pt>
                <c:pt idx="3706">
                  <c:v>8335</c:v>
                </c:pt>
                <c:pt idx="3707">
                  <c:v>8350.25</c:v>
                </c:pt>
                <c:pt idx="3708">
                  <c:v>8035.75</c:v>
                </c:pt>
                <c:pt idx="3709">
                  <c:v>8076.25</c:v>
                </c:pt>
                <c:pt idx="3710">
                  <c:v>8143</c:v>
                </c:pt>
                <c:pt idx="3711">
                  <c:v>8297.25</c:v>
                </c:pt>
                <c:pt idx="3712">
                  <c:v>8266.75</c:v>
                </c:pt>
                <c:pt idx="3713">
                  <c:v>8139.5</c:v>
                </c:pt>
                <c:pt idx="3714">
                  <c:v>8033.5</c:v>
                </c:pt>
                <c:pt idx="3715">
                  <c:v>7961.75</c:v>
                </c:pt>
                <c:pt idx="3716">
                  <c:v>7795.5</c:v>
                </c:pt>
                <c:pt idx="3717">
                  <c:v>7502.75</c:v>
                </c:pt>
                <c:pt idx="3718">
                  <c:v>7663.75</c:v>
                </c:pt>
                <c:pt idx="3719">
                  <c:v>7618.75</c:v>
                </c:pt>
                <c:pt idx="3720">
                  <c:v>7333.25</c:v>
                </c:pt>
                <c:pt idx="3721">
                  <c:v>7076.75</c:v>
                </c:pt>
                <c:pt idx="3722">
                  <c:v>7075.25</c:v>
                </c:pt>
                <c:pt idx="3723">
                  <c:v>6960.25</c:v>
                </c:pt>
                <c:pt idx="3724">
                  <c:v>6857</c:v>
                </c:pt>
                <c:pt idx="3725">
                  <c:v>7058.5</c:v>
                </c:pt>
                <c:pt idx="3726">
                  <c:v>7648</c:v>
                </c:pt>
                <c:pt idx="3727">
                  <c:v>7926.25</c:v>
                </c:pt>
                <c:pt idx="3728">
                  <c:v>8239</c:v>
                </c:pt>
                <c:pt idx="3729">
                  <c:v>8445.25</c:v>
                </c:pt>
                <c:pt idx="3730">
                  <c:v>8560.75</c:v>
                </c:pt>
                <c:pt idx="3731">
                  <c:v>8672.25</c:v>
                </c:pt>
                <c:pt idx="3732">
                  <c:v>8766.5</c:v>
                </c:pt>
                <c:pt idx="3733">
                  <c:v>8676</c:v>
                </c:pt>
                <c:pt idx="3734">
                  <c:v>8680.5</c:v>
                </c:pt>
                <c:pt idx="3735">
                  <c:v>8647.75</c:v>
                </c:pt>
                <c:pt idx="3736">
                  <c:v>8478.75</c:v>
                </c:pt>
                <c:pt idx="3737">
                  <c:v>8307</c:v>
                </c:pt>
                <c:pt idx="3738">
                  <c:v>8116</c:v>
                </c:pt>
                <c:pt idx="3739">
                  <c:v>8002.75</c:v>
                </c:pt>
                <c:pt idx="3740">
                  <c:v>7912.5</c:v>
                </c:pt>
                <c:pt idx="3741">
                  <c:v>7552.5</c:v>
                </c:pt>
                <c:pt idx="3742">
                  <c:v>7495.75</c:v>
                </c:pt>
                <c:pt idx="3743">
                  <c:v>7326.5</c:v>
                </c:pt>
                <c:pt idx="3744">
                  <c:v>7180.75</c:v>
                </c:pt>
                <c:pt idx="3745">
                  <c:v>7087.5</c:v>
                </c:pt>
                <c:pt idx="3746">
                  <c:v>6999.75</c:v>
                </c:pt>
                <c:pt idx="3747">
                  <c:v>6928.75</c:v>
                </c:pt>
                <c:pt idx="3748">
                  <c:v>6876.75</c:v>
                </c:pt>
                <c:pt idx="3749">
                  <c:v>7063.5</c:v>
                </c:pt>
                <c:pt idx="3750">
                  <c:v>7664.25</c:v>
                </c:pt>
                <c:pt idx="3751">
                  <c:v>7872</c:v>
                </c:pt>
                <c:pt idx="3752">
                  <c:v>7991.25</c:v>
                </c:pt>
                <c:pt idx="3753">
                  <c:v>8226.25</c:v>
                </c:pt>
                <c:pt idx="3754">
                  <c:v>8333.5</c:v>
                </c:pt>
                <c:pt idx="3755">
                  <c:v>8231.5</c:v>
                </c:pt>
                <c:pt idx="3756">
                  <c:v>8560.75</c:v>
                </c:pt>
                <c:pt idx="3757">
                  <c:v>8582</c:v>
                </c:pt>
                <c:pt idx="3758">
                  <c:v>8592.25</c:v>
                </c:pt>
                <c:pt idx="3759">
                  <c:v>8656.5</c:v>
                </c:pt>
                <c:pt idx="3760">
                  <c:v>8678.5</c:v>
                </c:pt>
                <c:pt idx="3761">
                  <c:v>8710.5</c:v>
                </c:pt>
                <c:pt idx="3762">
                  <c:v>8674.25</c:v>
                </c:pt>
                <c:pt idx="3763">
                  <c:v>8599.25</c:v>
                </c:pt>
                <c:pt idx="3764">
                  <c:v>8505.75</c:v>
                </c:pt>
                <c:pt idx="3765">
                  <c:v>8137</c:v>
                </c:pt>
                <c:pt idx="3766">
                  <c:v>8011.5</c:v>
                </c:pt>
                <c:pt idx="3767">
                  <c:v>7731.25</c:v>
                </c:pt>
                <c:pt idx="3768">
                  <c:v>7413</c:v>
                </c:pt>
                <c:pt idx="3769">
                  <c:v>7153.5</c:v>
                </c:pt>
                <c:pt idx="3770">
                  <c:v>7039.5</c:v>
                </c:pt>
                <c:pt idx="3771">
                  <c:v>6852.5</c:v>
                </c:pt>
                <c:pt idx="3772">
                  <c:v>6710.75</c:v>
                </c:pt>
                <c:pt idx="3773">
                  <c:v>6931.25</c:v>
                </c:pt>
                <c:pt idx="3774">
                  <c:v>7572.5</c:v>
                </c:pt>
                <c:pt idx="3775">
                  <c:v>7866.75</c:v>
                </c:pt>
                <c:pt idx="3776">
                  <c:v>8024.25</c:v>
                </c:pt>
                <c:pt idx="3777">
                  <c:v>8236.5</c:v>
                </c:pt>
                <c:pt idx="3778">
                  <c:v>8528.75</c:v>
                </c:pt>
                <c:pt idx="3779">
                  <c:v>8780</c:v>
                </c:pt>
                <c:pt idx="3780">
                  <c:v>8811.75</c:v>
                </c:pt>
                <c:pt idx="3781">
                  <c:v>8622</c:v>
                </c:pt>
                <c:pt idx="3782">
                  <c:v>8531.75</c:v>
                </c:pt>
                <c:pt idx="3783">
                  <c:v>8599.5</c:v>
                </c:pt>
                <c:pt idx="3784">
                  <c:v>8538.5</c:v>
                </c:pt>
                <c:pt idx="3785">
                  <c:v>8367.5</c:v>
                </c:pt>
                <c:pt idx="3786">
                  <c:v>8252.25</c:v>
                </c:pt>
                <c:pt idx="3787">
                  <c:v>8201</c:v>
                </c:pt>
                <c:pt idx="3788">
                  <c:v>8166.75</c:v>
                </c:pt>
                <c:pt idx="3789">
                  <c:v>7843.75</c:v>
                </c:pt>
                <c:pt idx="3790">
                  <c:v>7797.25</c:v>
                </c:pt>
                <c:pt idx="3791">
                  <c:v>7613.75</c:v>
                </c:pt>
                <c:pt idx="3792">
                  <c:v>7326.25</c:v>
                </c:pt>
                <c:pt idx="3793">
                  <c:v>7187.25</c:v>
                </c:pt>
                <c:pt idx="3794">
                  <c:v>7044</c:v>
                </c:pt>
                <c:pt idx="3795">
                  <c:v>6867.75</c:v>
                </c:pt>
                <c:pt idx="3796">
                  <c:v>6844.5</c:v>
                </c:pt>
                <c:pt idx="3797">
                  <c:v>7139</c:v>
                </c:pt>
                <c:pt idx="3798">
                  <c:v>7614.75</c:v>
                </c:pt>
                <c:pt idx="3799">
                  <c:v>7874.5</c:v>
                </c:pt>
                <c:pt idx="3800">
                  <c:v>8030.25</c:v>
                </c:pt>
                <c:pt idx="3801">
                  <c:v>8222.25</c:v>
                </c:pt>
                <c:pt idx="3802">
                  <c:v>8374</c:v>
                </c:pt>
                <c:pt idx="3803">
                  <c:v>8586.5</c:v>
                </c:pt>
                <c:pt idx="3804">
                  <c:v>8576.75</c:v>
                </c:pt>
                <c:pt idx="3805">
                  <c:v>8443</c:v>
                </c:pt>
                <c:pt idx="3806">
                  <c:v>8372.25</c:v>
                </c:pt>
                <c:pt idx="3807">
                  <c:v>8250.75</c:v>
                </c:pt>
                <c:pt idx="3808">
                  <c:v>8220.5</c:v>
                </c:pt>
                <c:pt idx="3809">
                  <c:v>8216</c:v>
                </c:pt>
                <c:pt idx="3810">
                  <c:v>8058.5</c:v>
                </c:pt>
                <c:pt idx="3811">
                  <c:v>7908.25</c:v>
                </c:pt>
                <c:pt idx="3812">
                  <c:v>7771</c:v>
                </c:pt>
                <c:pt idx="3813">
                  <c:v>7589.5</c:v>
                </c:pt>
                <c:pt idx="3814">
                  <c:v>7625.75</c:v>
                </c:pt>
                <c:pt idx="3815">
                  <c:v>7518</c:v>
                </c:pt>
                <c:pt idx="3816">
                  <c:v>7308.75</c:v>
                </c:pt>
                <c:pt idx="3817">
                  <c:v>7167.75</c:v>
                </c:pt>
                <c:pt idx="3818">
                  <c:v>7047.25</c:v>
                </c:pt>
                <c:pt idx="3819">
                  <c:v>6946.75</c:v>
                </c:pt>
                <c:pt idx="3820">
                  <c:v>6859.75</c:v>
                </c:pt>
                <c:pt idx="3821">
                  <c:v>6960.25</c:v>
                </c:pt>
                <c:pt idx="3822">
                  <c:v>7105.75</c:v>
                </c:pt>
                <c:pt idx="3823">
                  <c:v>7122.5</c:v>
                </c:pt>
                <c:pt idx="3824">
                  <c:v>7323.75</c:v>
                </c:pt>
                <c:pt idx="3825">
                  <c:v>7640.5</c:v>
                </c:pt>
                <c:pt idx="3826">
                  <c:v>7912</c:v>
                </c:pt>
                <c:pt idx="3827">
                  <c:v>8160.75</c:v>
                </c:pt>
                <c:pt idx="3828">
                  <c:v>8270</c:v>
                </c:pt>
                <c:pt idx="3829">
                  <c:v>8196.5</c:v>
                </c:pt>
                <c:pt idx="3830">
                  <c:v>8134.75</c:v>
                </c:pt>
                <c:pt idx="3831">
                  <c:v>8149.25</c:v>
                </c:pt>
                <c:pt idx="3832">
                  <c:v>8196.75</c:v>
                </c:pt>
                <c:pt idx="3833">
                  <c:v>8114</c:v>
                </c:pt>
                <c:pt idx="3834">
                  <c:v>7998</c:v>
                </c:pt>
                <c:pt idx="3835">
                  <c:v>7739.5</c:v>
                </c:pt>
                <c:pt idx="3836">
                  <c:v>7620</c:v>
                </c:pt>
                <c:pt idx="3837">
                  <c:v>7437.75</c:v>
                </c:pt>
                <c:pt idx="3838">
                  <c:v>7415</c:v>
                </c:pt>
                <c:pt idx="3839">
                  <c:v>7522.5</c:v>
                </c:pt>
                <c:pt idx="3840">
                  <c:v>7352.25</c:v>
                </c:pt>
                <c:pt idx="3841">
                  <c:v>7115.25</c:v>
                </c:pt>
                <c:pt idx="3842">
                  <c:v>6981.5</c:v>
                </c:pt>
                <c:pt idx="3843">
                  <c:v>6858.5</c:v>
                </c:pt>
                <c:pt idx="3844">
                  <c:v>6770.5</c:v>
                </c:pt>
                <c:pt idx="3845">
                  <c:v>6813.25</c:v>
                </c:pt>
                <c:pt idx="3846">
                  <c:v>6992.25</c:v>
                </c:pt>
                <c:pt idx="3847">
                  <c:v>7056.5</c:v>
                </c:pt>
                <c:pt idx="3848">
                  <c:v>7353.5</c:v>
                </c:pt>
                <c:pt idx="3849">
                  <c:v>7687</c:v>
                </c:pt>
                <c:pt idx="3850">
                  <c:v>8096.5</c:v>
                </c:pt>
                <c:pt idx="3851">
                  <c:v>8469.75</c:v>
                </c:pt>
                <c:pt idx="3852">
                  <c:v>8421.75</c:v>
                </c:pt>
                <c:pt idx="3853">
                  <c:v>8356.75</c:v>
                </c:pt>
                <c:pt idx="3854">
                  <c:v>8247.75</c:v>
                </c:pt>
                <c:pt idx="3855">
                  <c:v>8240.75</c:v>
                </c:pt>
                <c:pt idx="3856">
                  <c:v>8238</c:v>
                </c:pt>
                <c:pt idx="3857">
                  <c:v>8225.5</c:v>
                </c:pt>
                <c:pt idx="3858">
                  <c:v>7953.25</c:v>
                </c:pt>
                <c:pt idx="3859">
                  <c:v>7902.25</c:v>
                </c:pt>
                <c:pt idx="3860">
                  <c:v>7800</c:v>
                </c:pt>
                <c:pt idx="3861">
                  <c:v>7529</c:v>
                </c:pt>
                <c:pt idx="3862">
                  <c:v>7618</c:v>
                </c:pt>
                <c:pt idx="3863">
                  <c:v>7673.25</c:v>
                </c:pt>
                <c:pt idx="3864">
                  <c:v>7340.25</c:v>
                </c:pt>
                <c:pt idx="3865">
                  <c:v>7135.5</c:v>
                </c:pt>
                <c:pt idx="3866">
                  <c:v>7048.25</c:v>
                </c:pt>
                <c:pt idx="3867">
                  <c:v>6924.5</c:v>
                </c:pt>
                <c:pt idx="3868">
                  <c:v>6981</c:v>
                </c:pt>
                <c:pt idx="3869">
                  <c:v>7267.75</c:v>
                </c:pt>
                <c:pt idx="3870">
                  <c:v>7852.75</c:v>
                </c:pt>
                <c:pt idx="3871">
                  <c:v>8175</c:v>
                </c:pt>
                <c:pt idx="3872">
                  <c:v>8235</c:v>
                </c:pt>
                <c:pt idx="3873">
                  <c:v>8530.75</c:v>
                </c:pt>
                <c:pt idx="3874">
                  <c:v>8697.75</c:v>
                </c:pt>
                <c:pt idx="3875">
                  <c:v>8804.75</c:v>
                </c:pt>
                <c:pt idx="3876">
                  <c:v>8764.5</c:v>
                </c:pt>
                <c:pt idx="3877">
                  <c:v>8656.25</c:v>
                </c:pt>
                <c:pt idx="3878">
                  <c:v>8559.75</c:v>
                </c:pt>
                <c:pt idx="3879">
                  <c:v>8573.75</c:v>
                </c:pt>
                <c:pt idx="3880">
                  <c:v>8566</c:v>
                </c:pt>
                <c:pt idx="3881">
                  <c:v>8556</c:v>
                </c:pt>
                <c:pt idx="3882">
                  <c:v>8421.5</c:v>
                </c:pt>
                <c:pt idx="3883">
                  <c:v>8202.75</c:v>
                </c:pt>
                <c:pt idx="3884">
                  <c:v>8190.75</c:v>
                </c:pt>
                <c:pt idx="3885">
                  <c:v>8013.75</c:v>
                </c:pt>
                <c:pt idx="3886">
                  <c:v>8056.5</c:v>
                </c:pt>
                <c:pt idx="3887">
                  <c:v>7994</c:v>
                </c:pt>
                <c:pt idx="3888">
                  <c:v>7657.25</c:v>
                </c:pt>
                <c:pt idx="3889">
                  <c:v>7421.5</c:v>
                </c:pt>
                <c:pt idx="3890">
                  <c:v>7278</c:v>
                </c:pt>
                <c:pt idx="3891">
                  <c:v>7151</c:v>
                </c:pt>
                <c:pt idx="3892">
                  <c:v>7086.75</c:v>
                </c:pt>
                <c:pt idx="3893">
                  <c:v>7339</c:v>
                </c:pt>
                <c:pt idx="3894">
                  <c:v>7933.75</c:v>
                </c:pt>
                <c:pt idx="3895">
                  <c:v>8136.5</c:v>
                </c:pt>
                <c:pt idx="3896">
                  <c:v>8392.25</c:v>
                </c:pt>
                <c:pt idx="3897">
                  <c:v>8599.75</c:v>
                </c:pt>
                <c:pt idx="3898">
                  <c:v>8704.75</c:v>
                </c:pt>
                <c:pt idx="3899">
                  <c:v>8844.25</c:v>
                </c:pt>
                <c:pt idx="3900">
                  <c:v>8850.75</c:v>
                </c:pt>
                <c:pt idx="3901">
                  <c:v>8696.5</c:v>
                </c:pt>
                <c:pt idx="3902">
                  <c:v>8659.25</c:v>
                </c:pt>
                <c:pt idx="3903">
                  <c:v>8678.75</c:v>
                </c:pt>
                <c:pt idx="3904">
                  <c:v>8636</c:v>
                </c:pt>
                <c:pt idx="3905">
                  <c:v>8579.25</c:v>
                </c:pt>
                <c:pt idx="3906">
                  <c:v>8417.25</c:v>
                </c:pt>
                <c:pt idx="3907">
                  <c:v>8248</c:v>
                </c:pt>
                <c:pt idx="3908">
                  <c:v>8157.75</c:v>
                </c:pt>
                <c:pt idx="3909">
                  <c:v>7833.25</c:v>
                </c:pt>
                <c:pt idx="3910">
                  <c:v>7820.75</c:v>
                </c:pt>
                <c:pt idx="3911">
                  <c:v>7667</c:v>
                </c:pt>
                <c:pt idx="3912">
                  <c:v>7509.75</c:v>
                </c:pt>
                <c:pt idx="3913">
                  <c:v>7378.75</c:v>
                </c:pt>
                <c:pt idx="3914">
                  <c:v>7260.25</c:v>
                </c:pt>
                <c:pt idx="3915">
                  <c:v>7140.25</c:v>
                </c:pt>
                <c:pt idx="3916">
                  <c:v>7080</c:v>
                </c:pt>
                <c:pt idx="3917">
                  <c:v>7198.25</c:v>
                </c:pt>
                <c:pt idx="3918">
                  <c:v>7737</c:v>
                </c:pt>
                <c:pt idx="3919">
                  <c:v>8032.25</c:v>
                </c:pt>
                <c:pt idx="3920">
                  <c:v>8286.5</c:v>
                </c:pt>
                <c:pt idx="3921">
                  <c:v>8534</c:v>
                </c:pt>
                <c:pt idx="3922">
                  <c:v>8659.75</c:v>
                </c:pt>
                <c:pt idx="3923">
                  <c:v>8695.75</c:v>
                </c:pt>
                <c:pt idx="3924">
                  <c:v>8687.25</c:v>
                </c:pt>
                <c:pt idx="3925">
                  <c:v>8549.25</c:v>
                </c:pt>
                <c:pt idx="3926">
                  <c:v>8541</c:v>
                </c:pt>
                <c:pt idx="3927">
                  <c:v>8513.5</c:v>
                </c:pt>
                <c:pt idx="3928">
                  <c:v>8422.5</c:v>
                </c:pt>
                <c:pt idx="3929">
                  <c:v>8330.5</c:v>
                </c:pt>
                <c:pt idx="3930">
                  <c:v>8196.75</c:v>
                </c:pt>
                <c:pt idx="3931">
                  <c:v>8108.5</c:v>
                </c:pt>
                <c:pt idx="3932">
                  <c:v>8038.75</c:v>
                </c:pt>
                <c:pt idx="3933">
                  <c:v>7750</c:v>
                </c:pt>
                <c:pt idx="3934">
                  <c:v>7688.25</c:v>
                </c:pt>
                <c:pt idx="3935">
                  <c:v>7607.5</c:v>
                </c:pt>
                <c:pt idx="3936">
                  <c:v>7485</c:v>
                </c:pt>
                <c:pt idx="3937">
                  <c:v>7290.5</c:v>
                </c:pt>
                <c:pt idx="3938">
                  <c:v>7147</c:v>
                </c:pt>
                <c:pt idx="3939">
                  <c:v>7092.25</c:v>
                </c:pt>
                <c:pt idx="3940">
                  <c:v>7028.5</c:v>
                </c:pt>
                <c:pt idx="3941">
                  <c:v>7215.25</c:v>
                </c:pt>
                <c:pt idx="3942">
                  <c:v>7675.5</c:v>
                </c:pt>
                <c:pt idx="3943">
                  <c:v>8033.75</c:v>
                </c:pt>
                <c:pt idx="3944">
                  <c:v>8291.25</c:v>
                </c:pt>
                <c:pt idx="3945">
                  <c:v>8429.5</c:v>
                </c:pt>
                <c:pt idx="3946">
                  <c:v>8519.25</c:v>
                </c:pt>
                <c:pt idx="3947">
                  <c:v>8634.5</c:v>
                </c:pt>
                <c:pt idx="3948">
                  <c:v>8672.75</c:v>
                </c:pt>
                <c:pt idx="3949">
                  <c:v>8604.5</c:v>
                </c:pt>
                <c:pt idx="3950">
                  <c:v>8558.25</c:v>
                </c:pt>
                <c:pt idx="3951">
                  <c:v>8455.75</c:v>
                </c:pt>
                <c:pt idx="3952">
                  <c:v>8336.5</c:v>
                </c:pt>
                <c:pt idx="3953">
                  <c:v>8269.75</c:v>
                </c:pt>
                <c:pt idx="3954">
                  <c:v>8190</c:v>
                </c:pt>
                <c:pt idx="3955">
                  <c:v>8036.5</c:v>
                </c:pt>
                <c:pt idx="3956">
                  <c:v>7912.25</c:v>
                </c:pt>
                <c:pt idx="3957">
                  <c:v>7719</c:v>
                </c:pt>
                <c:pt idx="3958">
                  <c:v>7733.75</c:v>
                </c:pt>
                <c:pt idx="3959">
                  <c:v>7619.75</c:v>
                </c:pt>
                <c:pt idx="3960">
                  <c:v>7461.25</c:v>
                </c:pt>
                <c:pt idx="3961">
                  <c:v>7301.5</c:v>
                </c:pt>
                <c:pt idx="3962">
                  <c:v>7233.25</c:v>
                </c:pt>
                <c:pt idx="3963">
                  <c:v>7056.5</c:v>
                </c:pt>
                <c:pt idx="3964">
                  <c:v>7041.5</c:v>
                </c:pt>
                <c:pt idx="3965">
                  <c:v>7254</c:v>
                </c:pt>
                <c:pt idx="3966">
                  <c:v>7761.5</c:v>
                </c:pt>
                <c:pt idx="3967">
                  <c:v>7960.25</c:v>
                </c:pt>
                <c:pt idx="3968">
                  <c:v>8049.5</c:v>
                </c:pt>
                <c:pt idx="3969">
                  <c:v>8329.75</c:v>
                </c:pt>
                <c:pt idx="3970">
                  <c:v>8404.75</c:v>
                </c:pt>
                <c:pt idx="3971">
                  <c:v>8445.75</c:v>
                </c:pt>
                <c:pt idx="3972">
                  <c:v>8508</c:v>
                </c:pt>
                <c:pt idx="3973">
                  <c:v>8322</c:v>
                </c:pt>
                <c:pt idx="3974">
                  <c:v>8306.75</c:v>
                </c:pt>
                <c:pt idx="3975">
                  <c:v>8299.5</c:v>
                </c:pt>
                <c:pt idx="3976">
                  <c:v>8163.75</c:v>
                </c:pt>
                <c:pt idx="3977">
                  <c:v>8159</c:v>
                </c:pt>
                <c:pt idx="3978">
                  <c:v>8091.75</c:v>
                </c:pt>
                <c:pt idx="3979">
                  <c:v>7982.25</c:v>
                </c:pt>
                <c:pt idx="3980">
                  <c:v>7857.5</c:v>
                </c:pt>
                <c:pt idx="3981">
                  <c:v>7699</c:v>
                </c:pt>
                <c:pt idx="3982">
                  <c:v>7671.5</c:v>
                </c:pt>
                <c:pt idx="3983">
                  <c:v>7608</c:v>
                </c:pt>
                <c:pt idx="3984">
                  <c:v>7407.75</c:v>
                </c:pt>
                <c:pt idx="3985">
                  <c:v>7134.5</c:v>
                </c:pt>
                <c:pt idx="3986">
                  <c:v>7061.5</c:v>
                </c:pt>
                <c:pt idx="3987">
                  <c:v>7007.5</c:v>
                </c:pt>
                <c:pt idx="3988">
                  <c:v>6947.25</c:v>
                </c:pt>
                <c:pt idx="3989">
                  <c:v>7065.25</c:v>
                </c:pt>
                <c:pt idx="3990">
                  <c:v>7318.75</c:v>
                </c:pt>
                <c:pt idx="3991">
                  <c:v>7533.25</c:v>
                </c:pt>
                <c:pt idx="3992">
                  <c:v>7751.5</c:v>
                </c:pt>
                <c:pt idx="3993">
                  <c:v>7999</c:v>
                </c:pt>
                <c:pt idx="3994">
                  <c:v>8130</c:v>
                </c:pt>
                <c:pt idx="3995">
                  <c:v>8185.75</c:v>
                </c:pt>
                <c:pt idx="3996">
                  <c:v>8214.5</c:v>
                </c:pt>
                <c:pt idx="3997">
                  <c:v>8109</c:v>
                </c:pt>
                <c:pt idx="3998">
                  <c:v>8107.25</c:v>
                </c:pt>
                <c:pt idx="3999">
                  <c:v>8162.75</c:v>
                </c:pt>
                <c:pt idx="4000">
                  <c:v>8187.75</c:v>
                </c:pt>
                <c:pt idx="4001">
                  <c:v>8142.25</c:v>
                </c:pt>
                <c:pt idx="4002">
                  <c:v>8091.25</c:v>
                </c:pt>
                <c:pt idx="4003">
                  <c:v>8072.5</c:v>
                </c:pt>
                <c:pt idx="4004">
                  <c:v>7941.25</c:v>
                </c:pt>
                <c:pt idx="4005">
                  <c:v>7663.25</c:v>
                </c:pt>
                <c:pt idx="4006">
                  <c:v>7628.5</c:v>
                </c:pt>
                <c:pt idx="4007">
                  <c:v>7537.25</c:v>
                </c:pt>
                <c:pt idx="4008">
                  <c:v>7319.25</c:v>
                </c:pt>
                <c:pt idx="4009">
                  <c:v>7042</c:v>
                </c:pt>
                <c:pt idx="4010">
                  <c:v>6961.25</c:v>
                </c:pt>
                <c:pt idx="4011">
                  <c:v>6855</c:v>
                </c:pt>
                <c:pt idx="4012">
                  <c:v>6811</c:v>
                </c:pt>
                <c:pt idx="4013">
                  <c:v>6865.5</c:v>
                </c:pt>
                <c:pt idx="4014">
                  <c:v>6974.5</c:v>
                </c:pt>
                <c:pt idx="4015">
                  <c:v>7038.25</c:v>
                </c:pt>
                <c:pt idx="4016">
                  <c:v>7275.5</c:v>
                </c:pt>
                <c:pt idx="4017">
                  <c:v>7574.5</c:v>
                </c:pt>
                <c:pt idx="4018">
                  <c:v>7800.25</c:v>
                </c:pt>
                <c:pt idx="4019">
                  <c:v>7934.75</c:v>
                </c:pt>
                <c:pt idx="4020">
                  <c:v>8025.5</c:v>
                </c:pt>
                <c:pt idx="4021">
                  <c:v>8045.5</c:v>
                </c:pt>
                <c:pt idx="4022">
                  <c:v>8043</c:v>
                </c:pt>
                <c:pt idx="4023">
                  <c:v>8009.5</c:v>
                </c:pt>
                <c:pt idx="4024">
                  <c:v>7914.5</c:v>
                </c:pt>
                <c:pt idx="4025">
                  <c:v>7849.5</c:v>
                </c:pt>
                <c:pt idx="4026">
                  <c:v>7864.25</c:v>
                </c:pt>
                <c:pt idx="4027">
                  <c:v>7750.25</c:v>
                </c:pt>
                <c:pt idx="4028">
                  <c:v>7604.5</c:v>
                </c:pt>
                <c:pt idx="4029">
                  <c:v>7333.25</c:v>
                </c:pt>
                <c:pt idx="4030">
                  <c:v>7464.5</c:v>
                </c:pt>
                <c:pt idx="4031">
                  <c:v>7435.25</c:v>
                </c:pt>
                <c:pt idx="4032">
                  <c:v>7127.75</c:v>
                </c:pt>
                <c:pt idx="4033">
                  <c:v>6823</c:v>
                </c:pt>
                <c:pt idx="4034">
                  <c:v>6754</c:v>
                </c:pt>
                <c:pt idx="4035">
                  <c:v>6644.5</c:v>
                </c:pt>
                <c:pt idx="4036">
                  <c:v>6554.75</c:v>
                </c:pt>
                <c:pt idx="4037">
                  <c:v>6801</c:v>
                </c:pt>
                <c:pt idx="4038">
                  <c:v>7454.75</c:v>
                </c:pt>
                <c:pt idx="4039">
                  <c:v>7883.5</c:v>
                </c:pt>
                <c:pt idx="4040">
                  <c:v>8085.25</c:v>
                </c:pt>
                <c:pt idx="4041">
                  <c:v>8343</c:v>
                </c:pt>
                <c:pt idx="4042">
                  <c:v>8354.25</c:v>
                </c:pt>
                <c:pt idx="4043">
                  <c:v>8438.5</c:v>
                </c:pt>
                <c:pt idx="4044">
                  <c:v>8453.25</c:v>
                </c:pt>
                <c:pt idx="4045">
                  <c:v>8239.5</c:v>
                </c:pt>
                <c:pt idx="4046">
                  <c:v>8149.25</c:v>
                </c:pt>
                <c:pt idx="4047">
                  <c:v>8327.5</c:v>
                </c:pt>
                <c:pt idx="4048">
                  <c:v>8325.75</c:v>
                </c:pt>
                <c:pt idx="4049">
                  <c:v>8200.75</c:v>
                </c:pt>
                <c:pt idx="4050">
                  <c:v>8119.5</c:v>
                </c:pt>
                <c:pt idx="4051">
                  <c:v>7952.5</c:v>
                </c:pt>
                <c:pt idx="4052">
                  <c:v>7872.5</c:v>
                </c:pt>
                <c:pt idx="4053">
                  <c:v>7676.25</c:v>
                </c:pt>
                <c:pt idx="4054">
                  <c:v>7693.75</c:v>
                </c:pt>
                <c:pt idx="4055">
                  <c:v>7488</c:v>
                </c:pt>
                <c:pt idx="4056">
                  <c:v>7116.75</c:v>
                </c:pt>
                <c:pt idx="4057">
                  <c:v>6887.75</c:v>
                </c:pt>
                <c:pt idx="4058">
                  <c:v>6650.5</c:v>
                </c:pt>
                <c:pt idx="4059">
                  <c:v>6464</c:v>
                </c:pt>
                <c:pt idx="4060">
                  <c:v>6434.5</c:v>
                </c:pt>
                <c:pt idx="4061">
                  <c:v>6620.25</c:v>
                </c:pt>
                <c:pt idx="4062">
                  <c:v>7268.5</c:v>
                </c:pt>
                <c:pt idx="4063">
                  <c:v>7710</c:v>
                </c:pt>
                <c:pt idx="4064">
                  <c:v>7945</c:v>
                </c:pt>
                <c:pt idx="4065">
                  <c:v>8185.25</c:v>
                </c:pt>
                <c:pt idx="4066">
                  <c:v>8241.75</c:v>
                </c:pt>
                <c:pt idx="4067">
                  <c:v>8280</c:v>
                </c:pt>
                <c:pt idx="4068">
                  <c:v>8320.75</c:v>
                </c:pt>
                <c:pt idx="4069">
                  <c:v>8330.5</c:v>
                </c:pt>
                <c:pt idx="4070">
                  <c:v>8297.5</c:v>
                </c:pt>
                <c:pt idx="4071">
                  <c:v>8266.25</c:v>
                </c:pt>
                <c:pt idx="4072">
                  <c:v>8238</c:v>
                </c:pt>
                <c:pt idx="4073">
                  <c:v>8191.25</c:v>
                </c:pt>
                <c:pt idx="4074">
                  <c:v>8170.75</c:v>
                </c:pt>
                <c:pt idx="4075">
                  <c:v>8022.25</c:v>
                </c:pt>
                <c:pt idx="4076">
                  <c:v>7945.5</c:v>
                </c:pt>
                <c:pt idx="4077">
                  <c:v>7680</c:v>
                </c:pt>
                <c:pt idx="4078">
                  <c:v>7624.75</c:v>
                </c:pt>
                <c:pt idx="4079">
                  <c:v>7410.75</c:v>
                </c:pt>
                <c:pt idx="4080">
                  <c:v>7051</c:v>
                </c:pt>
                <c:pt idx="4081">
                  <c:v>6808</c:v>
                </c:pt>
                <c:pt idx="4082">
                  <c:v>6675.5</c:v>
                </c:pt>
                <c:pt idx="4083">
                  <c:v>6554.5</c:v>
                </c:pt>
                <c:pt idx="4084">
                  <c:v>6471.75</c:v>
                </c:pt>
                <c:pt idx="4085">
                  <c:v>6681</c:v>
                </c:pt>
                <c:pt idx="4086">
                  <c:v>7270.25</c:v>
                </c:pt>
                <c:pt idx="4087">
                  <c:v>7519.5</c:v>
                </c:pt>
                <c:pt idx="4088">
                  <c:v>7602.75</c:v>
                </c:pt>
                <c:pt idx="4089">
                  <c:v>7886.25</c:v>
                </c:pt>
                <c:pt idx="4090">
                  <c:v>8124.75</c:v>
                </c:pt>
                <c:pt idx="4091">
                  <c:v>8326</c:v>
                </c:pt>
                <c:pt idx="4092">
                  <c:v>8405.75</c:v>
                </c:pt>
                <c:pt idx="4093">
                  <c:v>8211.25</c:v>
                </c:pt>
                <c:pt idx="4094">
                  <c:v>8104.75</c:v>
                </c:pt>
                <c:pt idx="4095">
                  <c:v>8087.5</c:v>
                </c:pt>
                <c:pt idx="4096">
                  <c:v>7938.75</c:v>
                </c:pt>
                <c:pt idx="4097">
                  <c:v>7916</c:v>
                </c:pt>
                <c:pt idx="4098">
                  <c:v>7856.25</c:v>
                </c:pt>
                <c:pt idx="4099">
                  <c:v>7848.25</c:v>
                </c:pt>
                <c:pt idx="4100">
                  <c:v>7770</c:v>
                </c:pt>
                <c:pt idx="4101">
                  <c:v>7489.75</c:v>
                </c:pt>
                <c:pt idx="4102">
                  <c:v>7480.75</c:v>
                </c:pt>
                <c:pt idx="4103">
                  <c:v>7342</c:v>
                </c:pt>
                <c:pt idx="4104">
                  <c:v>7064.25</c:v>
                </c:pt>
                <c:pt idx="4105">
                  <c:v>6770.25</c:v>
                </c:pt>
                <c:pt idx="4106">
                  <c:v>6632.5</c:v>
                </c:pt>
                <c:pt idx="4107">
                  <c:v>6489.25</c:v>
                </c:pt>
                <c:pt idx="4108">
                  <c:v>6474.5</c:v>
                </c:pt>
                <c:pt idx="4109">
                  <c:v>6644.5</c:v>
                </c:pt>
                <c:pt idx="4110">
                  <c:v>7235.25</c:v>
                </c:pt>
                <c:pt idx="4111">
                  <c:v>7637.75</c:v>
                </c:pt>
                <c:pt idx="4112">
                  <c:v>7838.25</c:v>
                </c:pt>
                <c:pt idx="4113">
                  <c:v>7973.25</c:v>
                </c:pt>
                <c:pt idx="4114">
                  <c:v>8035.25</c:v>
                </c:pt>
                <c:pt idx="4115">
                  <c:v>8080.75</c:v>
                </c:pt>
                <c:pt idx="4116">
                  <c:v>8091.75</c:v>
                </c:pt>
                <c:pt idx="4117">
                  <c:v>8015</c:v>
                </c:pt>
                <c:pt idx="4118">
                  <c:v>7882.5</c:v>
                </c:pt>
                <c:pt idx="4119">
                  <c:v>7864.75</c:v>
                </c:pt>
                <c:pt idx="4120">
                  <c:v>7799.75</c:v>
                </c:pt>
                <c:pt idx="4121">
                  <c:v>7731.75</c:v>
                </c:pt>
                <c:pt idx="4122">
                  <c:v>7576</c:v>
                </c:pt>
                <c:pt idx="4123">
                  <c:v>7476.25</c:v>
                </c:pt>
                <c:pt idx="4124">
                  <c:v>7369.5</c:v>
                </c:pt>
                <c:pt idx="4125">
                  <c:v>7075</c:v>
                </c:pt>
                <c:pt idx="4126">
                  <c:v>7141.5</c:v>
                </c:pt>
                <c:pt idx="4127">
                  <c:v>7060.75</c:v>
                </c:pt>
                <c:pt idx="4128">
                  <c:v>6817.5</c:v>
                </c:pt>
                <c:pt idx="4129">
                  <c:v>6488</c:v>
                </c:pt>
                <c:pt idx="4130">
                  <c:v>6272.5</c:v>
                </c:pt>
                <c:pt idx="4131">
                  <c:v>6253</c:v>
                </c:pt>
                <c:pt idx="4132">
                  <c:v>6204.75</c:v>
                </c:pt>
                <c:pt idx="4133">
                  <c:v>6260.75</c:v>
                </c:pt>
                <c:pt idx="4134">
                  <c:v>6495.25</c:v>
                </c:pt>
                <c:pt idx="4135">
                  <c:v>6615.5</c:v>
                </c:pt>
                <c:pt idx="4136">
                  <c:v>6826.75</c:v>
                </c:pt>
                <c:pt idx="4137">
                  <c:v>7009.5</c:v>
                </c:pt>
                <c:pt idx="4138">
                  <c:v>7118.75</c:v>
                </c:pt>
                <c:pt idx="4139">
                  <c:v>7188</c:v>
                </c:pt>
                <c:pt idx="4140">
                  <c:v>7207.75</c:v>
                </c:pt>
                <c:pt idx="4141">
                  <c:v>7048.25</c:v>
                </c:pt>
                <c:pt idx="4142">
                  <c:v>7105.25</c:v>
                </c:pt>
                <c:pt idx="4143">
                  <c:v>7174.5</c:v>
                </c:pt>
                <c:pt idx="4144">
                  <c:v>7173.75</c:v>
                </c:pt>
                <c:pt idx="4145">
                  <c:v>7213</c:v>
                </c:pt>
                <c:pt idx="4146">
                  <c:v>7130.25</c:v>
                </c:pt>
                <c:pt idx="4147">
                  <c:v>7041</c:v>
                </c:pt>
                <c:pt idx="4148">
                  <c:v>6946.25</c:v>
                </c:pt>
                <c:pt idx="4149">
                  <c:v>6724</c:v>
                </c:pt>
                <c:pt idx="4150">
                  <c:v>6799</c:v>
                </c:pt>
                <c:pt idx="4151">
                  <c:v>6789.5</c:v>
                </c:pt>
                <c:pt idx="4152">
                  <c:v>6558.75</c:v>
                </c:pt>
                <c:pt idx="4153">
                  <c:v>6379.5</c:v>
                </c:pt>
                <c:pt idx="4154">
                  <c:v>6236.25</c:v>
                </c:pt>
                <c:pt idx="4155">
                  <c:v>6117.25</c:v>
                </c:pt>
                <c:pt idx="4156">
                  <c:v>6014.75</c:v>
                </c:pt>
                <c:pt idx="4157">
                  <c:v>6126.25</c:v>
                </c:pt>
                <c:pt idx="4158">
                  <c:v>6222</c:v>
                </c:pt>
                <c:pt idx="4159">
                  <c:v>6224</c:v>
                </c:pt>
                <c:pt idx="4160">
                  <c:v>6303</c:v>
                </c:pt>
                <c:pt idx="4161">
                  <c:v>6420.75</c:v>
                </c:pt>
                <c:pt idx="4162">
                  <c:v>6505.25</c:v>
                </c:pt>
                <c:pt idx="4163">
                  <c:v>6623.5</c:v>
                </c:pt>
                <c:pt idx="4164">
                  <c:v>6781.75</c:v>
                </c:pt>
                <c:pt idx="4165">
                  <c:v>6803.5</c:v>
                </c:pt>
                <c:pt idx="4166">
                  <c:v>6793.5</c:v>
                </c:pt>
                <c:pt idx="4167">
                  <c:v>6853.25</c:v>
                </c:pt>
                <c:pt idx="4168">
                  <c:v>6885.25</c:v>
                </c:pt>
                <c:pt idx="4169">
                  <c:v>6900.5</c:v>
                </c:pt>
                <c:pt idx="4170">
                  <c:v>6889</c:v>
                </c:pt>
                <c:pt idx="4171">
                  <c:v>6793.75</c:v>
                </c:pt>
                <c:pt idx="4172">
                  <c:v>6776.25</c:v>
                </c:pt>
                <c:pt idx="4173">
                  <c:v>6567.5</c:v>
                </c:pt>
                <c:pt idx="4174">
                  <c:v>6618</c:v>
                </c:pt>
                <c:pt idx="4175">
                  <c:v>6539.5</c:v>
                </c:pt>
                <c:pt idx="4176">
                  <c:v>6355.25</c:v>
                </c:pt>
                <c:pt idx="4177">
                  <c:v>6169</c:v>
                </c:pt>
                <c:pt idx="4178">
                  <c:v>6064</c:v>
                </c:pt>
                <c:pt idx="4179">
                  <c:v>5857</c:v>
                </c:pt>
                <c:pt idx="4180">
                  <c:v>5779.75</c:v>
                </c:pt>
                <c:pt idx="4181">
                  <c:v>5811</c:v>
                </c:pt>
                <c:pt idx="4182">
                  <c:v>5883.25</c:v>
                </c:pt>
                <c:pt idx="4183">
                  <c:v>5941</c:v>
                </c:pt>
                <c:pt idx="4184">
                  <c:v>6091.25</c:v>
                </c:pt>
                <c:pt idx="4185">
                  <c:v>6344.75</c:v>
                </c:pt>
                <c:pt idx="4186">
                  <c:v>6500.75</c:v>
                </c:pt>
                <c:pt idx="4187">
                  <c:v>6684</c:v>
                </c:pt>
                <c:pt idx="4188">
                  <c:v>6823.5</c:v>
                </c:pt>
                <c:pt idx="4189">
                  <c:v>6817.25</c:v>
                </c:pt>
                <c:pt idx="4190">
                  <c:v>6881</c:v>
                </c:pt>
                <c:pt idx="4191">
                  <c:v>6961</c:v>
                </c:pt>
                <c:pt idx="4192">
                  <c:v>7028</c:v>
                </c:pt>
                <c:pt idx="4193">
                  <c:v>7104.5</c:v>
                </c:pt>
                <c:pt idx="4194">
                  <c:v>7074</c:v>
                </c:pt>
                <c:pt idx="4195">
                  <c:v>6974.5</c:v>
                </c:pt>
                <c:pt idx="4196">
                  <c:v>6941.5</c:v>
                </c:pt>
                <c:pt idx="4197">
                  <c:v>6665.5</c:v>
                </c:pt>
                <c:pt idx="4198">
                  <c:v>6778.75</c:v>
                </c:pt>
                <c:pt idx="4199">
                  <c:v>6684.25</c:v>
                </c:pt>
                <c:pt idx="4200">
                  <c:v>6431.25</c:v>
                </c:pt>
                <c:pt idx="4201">
                  <c:v>6202.75</c:v>
                </c:pt>
                <c:pt idx="4202">
                  <c:v>6079.5</c:v>
                </c:pt>
                <c:pt idx="4203">
                  <c:v>6060.5</c:v>
                </c:pt>
                <c:pt idx="4204">
                  <c:v>6002.75</c:v>
                </c:pt>
                <c:pt idx="4205">
                  <c:v>6217.75</c:v>
                </c:pt>
                <c:pt idx="4206">
                  <c:v>6854.5</c:v>
                </c:pt>
                <c:pt idx="4207">
                  <c:v>7318.25</c:v>
                </c:pt>
                <c:pt idx="4208">
                  <c:v>7716.25</c:v>
                </c:pt>
                <c:pt idx="4209">
                  <c:v>7948.5</c:v>
                </c:pt>
                <c:pt idx="4210">
                  <c:v>8055.5</c:v>
                </c:pt>
                <c:pt idx="4211">
                  <c:v>8133.25</c:v>
                </c:pt>
                <c:pt idx="4212">
                  <c:v>8200.5</c:v>
                </c:pt>
                <c:pt idx="4213">
                  <c:v>8032.5</c:v>
                </c:pt>
                <c:pt idx="4214">
                  <c:v>7955.75</c:v>
                </c:pt>
                <c:pt idx="4215">
                  <c:v>7930</c:v>
                </c:pt>
                <c:pt idx="4216">
                  <c:v>7791.25</c:v>
                </c:pt>
                <c:pt idx="4217">
                  <c:v>7704</c:v>
                </c:pt>
                <c:pt idx="4218">
                  <c:v>7663</c:v>
                </c:pt>
                <c:pt idx="4219">
                  <c:v>7636.5</c:v>
                </c:pt>
                <c:pt idx="4220">
                  <c:v>7562.25</c:v>
                </c:pt>
                <c:pt idx="4221">
                  <c:v>7305.5</c:v>
                </c:pt>
                <c:pt idx="4222">
                  <c:v>7268.25</c:v>
                </c:pt>
                <c:pt idx="4223">
                  <c:v>7110.75</c:v>
                </c:pt>
                <c:pt idx="4224">
                  <c:v>6801.75</c:v>
                </c:pt>
                <c:pt idx="4225">
                  <c:v>6546.25</c:v>
                </c:pt>
                <c:pt idx="4226">
                  <c:v>6394.75</c:v>
                </c:pt>
                <c:pt idx="4227">
                  <c:v>6281.75</c:v>
                </c:pt>
                <c:pt idx="4228">
                  <c:v>6287.5</c:v>
                </c:pt>
                <c:pt idx="4229">
                  <c:v>6487.5</c:v>
                </c:pt>
                <c:pt idx="4230">
                  <c:v>7122.75</c:v>
                </c:pt>
                <c:pt idx="4231">
                  <c:v>7535.25</c:v>
                </c:pt>
                <c:pt idx="4232">
                  <c:v>7782.5</c:v>
                </c:pt>
                <c:pt idx="4233">
                  <c:v>8113.5</c:v>
                </c:pt>
                <c:pt idx="4234">
                  <c:v>8153.5</c:v>
                </c:pt>
                <c:pt idx="4235">
                  <c:v>8285.25</c:v>
                </c:pt>
                <c:pt idx="4236">
                  <c:v>8353</c:v>
                </c:pt>
                <c:pt idx="4237">
                  <c:v>8342.75</c:v>
                </c:pt>
                <c:pt idx="4238">
                  <c:v>8326.5</c:v>
                </c:pt>
                <c:pt idx="4239">
                  <c:v>8310.5</c:v>
                </c:pt>
                <c:pt idx="4240">
                  <c:v>8237.25</c:v>
                </c:pt>
                <c:pt idx="4241">
                  <c:v>8194.5</c:v>
                </c:pt>
                <c:pt idx="4242">
                  <c:v>8140.5</c:v>
                </c:pt>
                <c:pt idx="4243">
                  <c:v>8038.75</c:v>
                </c:pt>
                <c:pt idx="4244">
                  <c:v>7917.5</c:v>
                </c:pt>
                <c:pt idx="4245">
                  <c:v>7603</c:v>
                </c:pt>
                <c:pt idx="4246">
                  <c:v>7540.75</c:v>
                </c:pt>
                <c:pt idx="4247">
                  <c:v>7417.5</c:v>
                </c:pt>
                <c:pt idx="4248">
                  <c:v>7020.75</c:v>
                </c:pt>
                <c:pt idx="4249">
                  <c:v>6890</c:v>
                </c:pt>
                <c:pt idx="4250">
                  <c:v>6697.75</c:v>
                </c:pt>
                <c:pt idx="4251">
                  <c:v>6500.25</c:v>
                </c:pt>
                <c:pt idx="4252">
                  <c:v>6426.75</c:v>
                </c:pt>
                <c:pt idx="4253">
                  <c:v>6658.25</c:v>
                </c:pt>
                <c:pt idx="4254">
                  <c:v>7260</c:v>
                </c:pt>
                <c:pt idx="4255">
                  <c:v>7716</c:v>
                </c:pt>
                <c:pt idx="4256">
                  <c:v>8033.5</c:v>
                </c:pt>
                <c:pt idx="4257">
                  <c:v>8184</c:v>
                </c:pt>
                <c:pt idx="4258">
                  <c:v>8275.75</c:v>
                </c:pt>
                <c:pt idx="4259">
                  <c:v>8380</c:v>
                </c:pt>
                <c:pt idx="4260">
                  <c:v>8454</c:v>
                </c:pt>
                <c:pt idx="4261">
                  <c:v>8456.75</c:v>
                </c:pt>
                <c:pt idx="4262">
                  <c:v>8456</c:v>
                </c:pt>
                <c:pt idx="4263">
                  <c:v>8396.75</c:v>
                </c:pt>
                <c:pt idx="4264">
                  <c:v>8402.5</c:v>
                </c:pt>
                <c:pt idx="4265">
                  <c:v>8375.25</c:v>
                </c:pt>
                <c:pt idx="4266">
                  <c:v>8262.75</c:v>
                </c:pt>
                <c:pt idx="4267">
                  <c:v>8203.25</c:v>
                </c:pt>
                <c:pt idx="4268">
                  <c:v>8058.25</c:v>
                </c:pt>
                <c:pt idx="4269">
                  <c:v>7707.75</c:v>
                </c:pt>
                <c:pt idx="4270">
                  <c:v>7600</c:v>
                </c:pt>
                <c:pt idx="4271">
                  <c:v>7358.75</c:v>
                </c:pt>
                <c:pt idx="4272">
                  <c:v>7072.75</c:v>
                </c:pt>
                <c:pt idx="4273">
                  <c:v>6859.25</c:v>
                </c:pt>
                <c:pt idx="4274">
                  <c:v>6725</c:v>
                </c:pt>
                <c:pt idx="4275">
                  <c:v>6611.25</c:v>
                </c:pt>
                <c:pt idx="4276">
                  <c:v>6585.75</c:v>
                </c:pt>
                <c:pt idx="4277">
                  <c:v>6808.75</c:v>
                </c:pt>
                <c:pt idx="4278">
                  <c:v>7352.25</c:v>
                </c:pt>
                <c:pt idx="4279">
                  <c:v>7823</c:v>
                </c:pt>
                <c:pt idx="4280">
                  <c:v>8028</c:v>
                </c:pt>
                <c:pt idx="4281">
                  <c:v>8347.25</c:v>
                </c:pt>
                <c:pt idx="4282">
                  <c:v>8431.75</c:v>
                </c:pt>
                <c:pt idx="4283">
                  <c:v>8524</c:v>
                </c:pt>
                <c:pt idx="4284">
                  <c:v>8616.5</c:v>
                </c:pt>
                <c:pt idx="4285">
                  <c:v>8574.5</c:v>
                </c:pt>
                <c:pt idx="4286">
                  <c:v>8563.5</c:v>
                </c:pt>
                <c:pt idx="4287">
                  <c:v>8545.25</c:v>
                </c:pt>
                <c:pt idx="4288">
                  <c:v>8475.75</c:v>
                </c:pt>
                <c:pt idx="4289">
                  <c:v>8436</c:v>
                </c:pt>
                <c:pt idx="4290">
                  <c:v>8345.5</c:v>
                </c:pt>
                <c:pt idx="4291">
                  <c:v>8305</c:v>
                </c:pt>
                <c:pt idx="4292">
                  <c:v>8212.75</c:v>
                </c:pt>
                <c:pt idx="4293">
                  <c:v>7943.25</c:v>
                </c:pt>
                <c:pt idx="4294">
                  <c:v>7960.75</c:v>
                </c:pt>
                <c:pt idx="4295">
                  <c:v>7689.5</c:v>
                </c:pt>
                <c:pt idx="4296">
                  <c:v>7242.75</c:v>
                </c:pt>
                <c:pt idx="4297">
                  <c:v>7035.5</c:v>
                </c:pt>
                <c:pt idx="4298">
                  <c:v>6916.75</c:v>
                </c:pt>
                <c:pt idx="4299">
                  <c:v>6766.75</c:v>
                </c:pt>
                <c:pt idx="4300">
                  <c:v>6707.5</c:v>
                </c:pt>
                <c:pt idx="4301">
                  <c:v>6936.25</c:v>
                </c:pt>
                <c:pt idx="4302">
                  <c:v>7486.75</c:v>
                </c:pt>
                <c:pt idx="4303">
                  <c:v>7879.25</c:v>
                </c:pt>
                <c:pt idx="4304">
                  <c:v>8133</c:v>
                </c:pt>
                <c:pt idx="4305">
                  <c:v>8479.25</c:v>
                </c:pt>
                <c:pt idx="4306">
                  <c:v>8615.25</c:v>
                </c:pt>
                <c:pt idx="4307">
                  <c:v>8704.75</c:v>
                </c:pt>
                <c:pt idx="4308">
                  <c:v>8721.5</c:v>
                </c:pt>
                <c:pt idx="4309">
                  <c:v>8721.5</c:v>
                </c:pt>
                <c:pt idx="4310">
                  <c:v>8689.25</c:v>
                </c:pt>
                <c:pt idx="4311">
                  <c:v>8758</c:v>
                </c:pt>
                <c:pt idx="4312">
                  <c:v>8680</c:v>
                </c:pt>
                <c:pt idx="4313">
                  <c:v>8612</c:v>
                </c:pt>
                <c:pt idx="4314">
                  <c:v>8421.75</c:v>
                </c:pt>
                <c:pt idx="4315">
                  <c:v>8311.25</c:v>
                </c:pt>
                <c:pt idx="4316">
                  <c:v>8097.25</c:v>
                </c:pt>
                <c:pt idx="4317">
                  <c:v>7903</c:v>
                </c:pt>
                <c:pt idx="4318">
                  <c:v>7870.75</c:v>
                </c:pt>
                <c:pt idx="4319">
                  <c:v>7723.25</c:v>
                </c:pt>
                <c:pt idx="4320">
                  <c:v>7385.25</c:v>
                </c:pt>
                <c:pt idx="4321">
                  <c:v>7043.75</c:v>
                </c:pt>
                <c:pt idx="4322">
                  <c:v>6844.25</c:v>
                </c:pt>
                <c:pt idx="4323">
                  <c:v>6708.25</c:v>
                </c:pt>
                <c:pt idx="4324">
                  <c:v>6608</c:v>
                </c:pt>
                <c:pt idx="4325">
                  <c:v>6669</c:v>
                </c:pt>
                <c:pt idx="4326">
                  <c:v>6902.25</c:v>
                </c:pt>
                <c:pt idx="4327">
                  <c:v>7087</c:v>
                </c:pt>
                <c:pt idx="4328">
                  <c:v>7419.5</c:v>
                </c:pt>
                <c:pt idx="4329">
                  <c:v>7818</c:v>
                </c:pt>
                <c:pt idx="4330">
                  <c:v>7927.5</c:v>
                </c:pt>
                <c:pt idx="4331">
                  <c:v>8047</c:v>
                </c:pt>
                <c:pt idx="4332">
                  <c:v>8035.25</c:v>
                </c:pt>
                <c:pt idx="4333">
                  <c:v>7956</c:v>
                </c:pt>
                <c:pt idx="4334">
                  <c:v>7952.5</c:v>
                </c:pt>
                <c:pt idx="4335">
                  <c:v>7913.75</c:v>
                </c:pt>
                <c:pt idx="4336">
                  <c:v>7904</c:v>
                </c:pt>
                <c:pt idx="4337">
                  <c:v>7928</c:v>
                </c:pt>
                <c:pt idx="4338">
                  <c:v>7878.25</c:v>
                </c:pt>
                <c:pt idx="4339">
                  <c:v>7832.5</c:v>
                </c:pt>
                <c:pt idx="4340">
                  <c:v>7698.25</c:v>
                </c:pt>
                <c:pt idx="4341">
                  <c:v>7367.25</c:v>
                </c:pt>
                <c:pt idx="4342">
                  <c:v>7302.5</c:v>
                </c:pt>
                <c:pt idx="4343">
                  <c:v>7176.5</c:v>
                </c:pt>
                <c:pt idx="4344">
                  <c:v>6930.5</c:v>
                </c:pt>
                <c:pt idx="4345">
                  <c:v>6773</c:v>
                </c:pt>
                <c:pt idx="4346">
                  <c:v>6580.75</c:v>
                </c:pt>
                <c:pt idx="4347">
                  <c:v>6463.25</c:v>
                </c:pt>
                <c:pt idx="4348">
                  <c:v>6329.5</c:v>
                </c:pt>
                <c:pt idx="4349">
                  <c:v>6409.75</c:v>
                </c:pt>
                <c:pt idx="4350">
                  <c:v>6599.5</c:v>
                </c:pt>
                <c:pt idx="4351">
                  <c:v>6593.5</c:v>
                </c:pt>
                <c:pt idx="4352">
                  <c:v>6775.75</c:v>
                </c:pt>
                <c:pt idx="4353">
                  <c:v>7033.25</c:v>
                </c:pt>
                <c:pt idx="4354">
                  <c:v>7247</c:v>
                </c:pt>
                <c:pt idx="4355">
                  <c:v>7449.25</c:v>
                </c:pt>
                <c:pt idx="4356">
                  <c:v>7545</c:v>
                </c:pt>
                <c:pt idx="4357">
                  <c:v>7444.75</c:v>
                </c:pt>
                <c:pt idx="4358">
                  <c:v>7567</c:v>
                </c:pt>
                <c:pt idx="4359">
                  <c:v>7696.25</c:v>
                </c:pt>
                <c:pt idx="4360">
                  <c:v>7643.75</c:v>
                </c:pt>
                <c:pt idx="4361">
                  <c:v>7685.5</c:v>
                </c:pt>
                <c:pt idx="4362">
                  <c:v>7697.75</c:v>
                </c:pt>
                <c:pt idx="4363">
                  <c:v>7606.25</c:v>
                </c:pt>
                <c:pt idx="4364">
                  <c:v>7531.5</c:v>
                </c:pt>
                <c:pt idx="4365">
                  <c:v>7341.75</c:v>
                </c:pt>
                <c:pt idx="4366">
                  <c:v>7422</c:v>
                </c:pt>
                <c:pt idx="4367">
                  <c:v>7328</c:v>
                </c:pt>
                <c:pt idx="4368">
                  <c:v>7012</c:v>
                </c:pt>
                <c:pt idx="4369">
                  <c:v>6719.25</c:v>
                </c:pt>
                <c:pt idx="4370">
                  <c:v>6636.25</c:v>
                </c:pt>
                <c:pt idx="4371">
                  <c:v>6565.75</c:v>
                </c:pt>
                <c:pt idx="4372">
                  <c:v>6493</c:v>
                </c:pt>
                <c:pt idx="4373">
                  <c:v>6682.5</c:v>
                </c:pt>
                <c:pt idx="4374">
                  <c:v>7193.5</c:v>
                </c:pt>
                <c:pt idx="4375">
                  <c:v>7567.5</c:v>
                </c:pt>
                <c:pt idx="4376">
                  <c:v>7958</c:v>
                </c:pt>
                <c:pt idx="4377">
                  <c:v>8342.75</c:v>
                </c:pt>
                <c:pt idx="4378">
                  <c:v>8596.75</c:v>
                </c:pt>
                <c:pt idx="4379">
                  <c:v>8762</c:v>
                </c:pt>
                <c:pt idx="4380">
                  <c:v>8787.75</c:v>
                </c:pt>
                <c:pt idx="4381">
                  <c:v>8607.5</c:v>
                </c:pt>
                <c:pt idx="4382">
                  <c:v>8546.75</c:v>
                </c:pt>
                <c:pt idx="4383">
                  <c:v>8587.25</c:v>
                </c:pt>
                <c:pt idx="4384">
                  <c:v>8523</c:v>
                </c:pt>
                <c:pt idx="4385">
                  <c:v>8435.5</c:v>
                </c:pt>
                <c:pt idx="4386">
                  <c:v>8313.5</c:v>
                </c:pt>
                <c:pt idx="4387">
                  <c:v>8217.75</c:v>
                </c:pt>
                <c:pt idx="4388">
                  <c:v>8146</c:v>
                </c:pt>
                <c:pt idx="4389">
                  <c:v>7854.5</c:v>
                </c:pt>
                <c:pt idx="4390">
                  <c:v>7793.25</c:v>
                </c:pt>
                <c:pt idx="4391">
                  <c:v>7594.5</c:v>
                </c:pt>
                <c:pt idx="4392">
                  <c:v>7294</c:v>
                </c:pt>
                <c:pt idx="4393">
                  <c:v>7064.25</c:v>
                </c:pt>
                <c:pt idx="4394">
                  <c:v>6875.75</c:v>
                </c:pt>
                <c:pt idx="4395">
                  <c:v>6759.75</c:v>
                </c:pt>
                <c:pt idx="4396">
                  <c:v>6714.5</c:v>
                </c:pt>
                <c:pt idx="4397">
                  <c:v>6916</c:v>
                </c:pt>
                <c:pt idx="4398">
                  <c:v>7457.5</c:v>
                </c:pt>
                <c:pt idx="4399">
                  <c:v>7825.5</c:v>
                </c:pt>
                <c:pt idx="4400">
                  <c:v>8085.5</c:v>
                </c:pt>
                <c:pt idx="4401">
                  <c:v>8349</c:v>
                </c:pt>
                <c:pt idx="4402">
                  <c:v>8437.5</c:v>
                </c:pt>
                <c:pt idx="4403">
                  <c:v>8560.5</c:v>
                </c:pt>
                <c:pt idx="4404">
                  <c:v>8582</c:v>
                </c:pt>
                <c:pt idx="4405">
                  <c:v>8415.5</c:v>
                </c:pt>
                <c:pt idx="4406">
                  <c:v>8355.25</c:v>
                </c:pt>
                <c:pt idx="4407">
                  <c:v>8385.75</c:v>
                </c:pt>
                <c:pt idx="4408">
                  <c:v>8368.25</c:v>
                </c:pt>
                <c:pt idx="4409">
                  <c:v>8272.5</c:v>
                </c:pt>
                <c:pt idx="4410">
                  <c:v>8213</c:v>
                </c:pt>
                <c:pt idx="4411">
                  <c:v>8175</c:v>
                </c:pt>
                <c:pt idx="4412">
                  <c:v>8183.75</c:v>
                </c:pt>
                <c:pt idx="4413">
                  <c:v>7901.25</c:v>
                </c:pt>
                <c:pt idx="4414">
                  <c:v>7811</c:v>
                </c:pt>
                <c:pt idx="4415">
                  <c:v>7685.5</c:v>
                </c:pt>
                <c:pt idx="4416">
                  <c:v>7349.5</c:v>
                </c:pt>
                <c:pt idx="4417">
                  <c:v>7124.5</c:v>
                </c:pt>
                <c:pt idx="4418">
                  <c:v>6906.75</c:v>
                </c:pt>
                <c:pt idx="4419">
                  <c:v>6721</c:v>
                </c:pt>
                <c:pt idx="4420">
                  <c:v>6626</c:v>
                </c:pt>
                <c:pt idx="4421">
                  <c:v>6726.75</c:v>
                </c:pt>
                <c:pt idx="4422">
                  <c:v>7234</c:v>
                </c:pt>
                <c:pt idx="4423">
                  <c:v>7587.5</c:v>
                </c:pt>
                <c:pt idx="4424">
                  <c:v>7738.5</c:v>
                </c:pt>
                <c:pt idx="4425">
                  <c:v>8075</c:v>
                </c:pt>
                <c:pt idx="4426">
                  <c:v>8320.75</c:v>
                </c:pt>
                <c:pt idx="4427">
                  <c:v>8474.5</c:v>
                </c:pt>
                <c:pt idx="4428">
                  <c:v>8629.25</c:v>
                </c:pt>
                <c:pt idx="4429">
                  <c:v>8448.25</c:v>
                </c:pt>
                <c:pt idx="4430">
                  <c:v>8372.25</c:v>
                </c:pt>
                <c:pt idx="4431">
                  <c:v>8360</c:v>
                </c:pt>
                <c:pt idx="4432">
                  <c:v>8308</c:v>
                </c:pt>
                <c:pt idx="4433">
                  <c:v>8306</c:v>
                </c:pt>
                <c:pt idx="4434">
                  <c:v>8229.5</c:v>
                </c:pt>
                <c:pt idx="4435">
                  <c:v>8134</c:v>
                </c:pt>
                <c:pt idx="4436">
                  <c:v>8069.5</c:v>
                </c:pt>
                <c:pt idx="4437">
                  <c:v>7838.25</c:v>
                </c:pt>
                <c:pt idx="4438">
                  <c:v>7834.75</c:v>
                </c:pt>
                <c:pt idx="4439">
                  <c:v>7643.5</c:v>
                </c:pt>
                <c:pt idx="4440">
                  <c:v>7340</c:v>
                </c:pt>
                <c:pt idx="4441">
                  <c:v>6973.75</c:v>
                </c:pt>
                <c:pt idx="4442">
                  <c:v>6835.75</c:v>
                </c:pt>
                <c:pt idx="4443">
                  <c:v>6742.5</c:v>
                </c:pt>
                <c:pt idx="4444">
                  <c:v>6771</c:v>
                </c:pt>
                <c:pt idx="4445">
                  <c:v>6933.5</c:v>
                </c:pt>
                <c:pt idx="4446">
                  <c:v>7394</c:v>
                </c:pt>
                <c:pt idx="4447">
                  <c:v>7670</c:v>
                </c:pt>
                <c:pt idx="4448">
                  <c:v>7977</c:v>
                </c:pt>
                <c:pt idx="4449">
                  <c:v>8211.25</c:v>
                </c:pt>
                <c:pt idx="4450">
                  <c:v>8380</c:v>
                </c:pt>
                <c:pt idx="4451">
                  <c:v>8548</c:v>
                </c:pt>
                <c:pt idx="4452">
                  <c:v>8669.25</c:v>
                </c:pt>
                <c:pt idx="4453">
                  <c:v>8548.25</c:v>
                </c:pt>
                <c:pt idx="4454">
                  <c:v>8507</c:v>
                </c:pt>
                <c:pt idx="4455">
                  <c:v>8573</c:v>
                </c:pt>
                <c:pt idx="4456">
                  <c:v>8530</c:v>
                </c:pt>
                <c:pt idx="4457">
                  <c:v>8511</c:v>
                </c:pt>
                <c:pt idx="4458">
                  <c:v>8388</c:v>
                </c:pt>
                <c:pt idx="4459">
                  <c:v>8166</c:v>
                </c:pt>
                <c:pt idx="4460">
                  <c:v>7977.25</c:v>
                </c:pt>
                <c:pt idx="4461">
                  <c:v>7664.75</c:v>
                </c:pt>
                <c:pt idx="4462">
                  <c:v>7701.75</c:v>
                </c:pt>
                <c:pt idx="4463">
                  <c:v>7576</c:v>
                </c:pt>
                <c:pt idx="4464">
                  <c:v>7293.75</c:v>
                </c:pt>
                <c:pt idx="4465">
                  <c:v>7110.25</c:v>
                </c:pt>
                <c:pt idx="4466">
                  <c:v>6930</c:v>
                </c:pt>
                <c:pt idx="4467">
                  <c:v>6837.5</c:v>
                </c:pt>
                <c:pt idx="4468">
                  <c:v>6852</c:v>
                </c:pt>
                <c:pt idx="4469">
                  <c:v>7071.5</c:v>
                </c:pt>
                <c:pt idx="4470">
                  <c:v>7579</c:v>
                </c:pt>
                <c:pt idx="4471">
                  <c:v>7911.5</c:v>
                </c:pt>
                <c:pt idx="4472">
                  <c:v>8230.75</c:v>
                </c:pt>
                <c:pt idx="4473">
                  <c:v>8572.25</c:v>
                </c:pt>
                <c:pt idx="4474">
                  <c:v>8694.5</c:v>
                </c:pt>
                <c:pt idx="4475">
                  <c:v>8916</c:v>
                </c:pt>
                <c:pt idx="4476">
                  <c:v>9035.25</c:v>
                </c:pt>
                <c:pt idx="4477">
                  <c:v>8884</c:v>
                </c:pt>
                <c:pt idx="4478">
                  <c:v>8671.5</c:v>
                </c:pt>
                <c:pt idx="4479">
                  <c:v>8636.5</c:v>
                </c:pt>
                <c:pt idx="4480">
                  <c:v>8606.25</c:v>
                </c:pt>
                <c:pt idx="4481">
                  <c:v>8503</c:v>
                </c:pt>
                <c:pt idx="4482">
                  <c:v>8346.5</c:v>
                </c:pt>
                <c:pt idx="4483">
                  <c:v>8139.75</c:v>
                </c:pt>
                <c:pt idx="4484">
                  <c:v>8105.75</c:v>
                </c:pt>
                <c:pt idx="4485">
                  <c:v>7773.75</c:v>
                </c:pt>
                <c:pt idx="4486">
                  <c:v>7752</c:v>
                </c:pt>
                <c:pt idx="4487">
                  <c:v>7677.25</c:v>
                </c:pt>
                <c:pt idx="4488">
                  <c:v>7408.5</c:v>
                </c:pt>
                <c:pt idx="4489">
                  <c:v>7154.25</c:v>
                </c:pt>
                <c:pt idx="4490">
                  <c:v>6954.5</c:v>
                </c:pt>
                <c:pt idx="4491">
                  <c:v>6880.75</c:v>
                </c:pt>
                <c:pt idx="4492">
                  <c:v>6833.75</c:v>
                </c:pt>
                <c:pt idx="4493">
                  <c:v>6902.5</c:v>
                </c:pt>
                <c:pt idx="4494">
                  <c:v>7015.5</c:v>
                </c:pt>
                <c:pt idx="4495">
                  <c:v>7098.5</c:v>
                </c:pt>
                <c:pt idx="4496">
                  <c:v>7377</c:v>
                </c:pt>
                <c:pt idx="4497">
                  <c:v>7744</c:v>
                </c:pt>
                <c:pt idx="4498">
                  <c:v>7873.25</c:v>
                </c:pt>
                <c:pt idx="4499">
                  <c:v>7986.25</c:v>
                </c:pt>
                <c:pt idx="4500">
                  <c:v>8015.75</c:v>
                </c:pt>
                <c:pt idx="4501">
                  <c:v>7884.25</c:v>
                </c:pt>
                <c:pt idx="4502">
                  <c:v>7930</c:v>
                </c:pt>
                <c:pt idx="4503">
                  <c:v>7994</c:v>
                </c:pt>
                <c:pt idx="4504">
                  <c:v>8023.75</c:v>
                </c:pt>
                <c:pt idx="4505">
                  <c:v>8066</c:v>
                </c:pt>
                <c:pt idx="4506">
                  <c:v>8011.5</c:v>
                </c:pt>
                <c:pt idx="4507">
                  <c:v>7975.5</c:v>
                </c:pt>
                <c:pt idx="4508">
                  <c:v>7820.25</c:v>
                </c:pt>
                <c:pt idx="4509">
                  <c:v>7601.5</c:v>
                </c:pt>
                <c:pt idx="4510">
                  <c:v>7660</c:v>
                </c:pt>
                <c:pt idx="4511">
                  <c:v>7599.5</c:v>
                </c:pt>
                <c:pt idx="4512">
                  <c:v>7299</c:v>
                </c:pt>
                <c:pt idx="4513">
                  <c:v>6963.5</c:v>
                </c:pt>
                <c:pt idx="4514">
                  <c:v>6785.75</c:v>
                </c:pt>
                <c:pt idx="4515">
                  <c:v>6697.75</c:v>
                </c:pt>
                <c:pt idx="4516">
                  <c:v>6630.5</c:v>
                </c:pt>
                <c:pt idx="4517">
                  <c:v>6612</c:v>
                </c:pt>
                <c:pt idx="4518">
                  <c:v>6805.75</c:v>
                </c:pt>
                <c:pt idx="4519">
                  <c:v>6945.75</c:v>
                </c:pt>
                <c:pt idx="4520">
                  <c:v>7230.25</c:v>
                </c:pt>
                <c:pt idx="4521">
                  <c:v>7662.25</c:v>
                </c:pt>
                <c:pt idx="4522">
                  <c:v>7960.5</c:v>
                </c:pt>
                <c:pt idx="4523">
                  <c:v>8150.75</c:v>
                </c:pt>
                <c:pt idx="4524">
                  <c:v>8335.25</c:v>
                </c:pt>
                <c:pt idx="4525">
                  <c:v>8115.75</c:v>
                </c:pt>
                <c:pt idx="4526">
                  <c:v>8047.75</c:v>
                </c:pt>
                <c:pt idx="4527">
                  <c:v>8095</c:v>
                </c:pt>
                <c:pt idx="4528">
                  <c:v>7972.5</c:v>
                </c:pt>
                <c:pt idx="4529">
                  <c:v>7928.75</c:v>
                </c:pt>
                <c:pt idx="4530">
                  <c:v>8065.75</c:v>
                </c:pt>
                <c:pt idx="4531">
                  <c:v>7996.25</c:v>
                </c:pt>
                <c:pt idx="4532">
                  <c:v>7860.75</c:v>
                </c:pt>
                <c:pt idx="4533">
                  <c:v>7625.25</c:v>
                </c:pt>
                <c:pt idx="4534">
                  <c:v>7691.25</c:v>
                </c:pt>
                <c:pt idx="4535">
                  <c:v>7594.25</c:v>
                </c:pt>
                <c:pt idx="4536">
                  <c:v>7269</c:v>
                </c:pt>
                <c:pt idx="4537">
                  <c:v>7030.75</c:v>
                </c:pt>
                <c:pt idx="4538">
                  <c:v>6922.25</c:v>
                </c:pt>
                <c:pt idx="4539">
                  <c:v>6808.75</c:v>
                </c:pt>
                <c:pt idx="4540">
                  <c:v>6761.5</c:v>
                </c:pt>
                <c:pt idx="4541">
                  <c:v>6943.5</c:v>
                </c:pt>
                <c:pt idx="4542">
                  <c:v>7505.25</c:v>
                </c:pt>
                <c:pt idx="4543">
                  <c:v>7886.5</c:v>
                </c:pt>
                <c:pt idx="4544">
                  <c:v>8152.5</c:v>
                </c:pt>
                <c:pt idx="4545">
                  <c:v>8431.5</c:v>
                </c:pt>
                <c:pt idx="4546">
                  <c:v>8515.5</c:v>
                </c:pt>
                <c:pt idx="4547">
                  <c:v>8623</c:v>
                </c:pt>
                <c:pt idx="4548">
                  <c:v>8639.25</c:v>
                </c:pt>
                <c:pt idx="4549">
                  <c:v>8560.5</c:v>
                </c:pt>
                <c:pt idx="4550">
                  <c:v>8481.75</c:v>
                </c:pt>
                <c:pt idx="4551">
                  <c:v>8444.75</c:v>
                </c:pt>
                <c:pt idx="4552">
                  <c:v>8374.75</c:v>
                </c:pt>
                <c:pt idx="4553">
                  <c:v>8303.5</c:v>
                </c:pt>
                <c:pt idx="4554">
                  <c:v>8160.25</c:v>
                </c:pt>
                <c:pt idx="4555">
                  <c:v>8066.75</c:v>
                </c:pt>
                <c:pt idx="4556">
                  <c:v>7991</c:v>
                </c:pt>
                <c:pt idx="4557">
                  <c:v>7811.5</c:v>
                </c:pt>
                <c:pt idx="4558">
                  <c:v>7756.5</c:v>
                </c:pt>
                <c:pt idx="4559">
                  <c:v>7651.25</c:v>
                </c:pt>
                <c:pt idx="4560">
                  <c:v>7343.75</c:v>
                </c:pt>
                <c:pt idx="4561">
                  <c:v>7147</c:v>
                </c:pt>
                <c:pt idx="4562">
                  <c:v>7028.75</c:v>
                </c:pt>
                <c:pt idx="4563">
                  <c:v>6965.75</c:v>
                </c:pt>
                <c:pt idx="4564">
                  <c:v>6888.75</c:v>
                </c:pt>
                <c:pt idx="4565">
                  <c:v>6980</c:v>
                </c:pt>
                <c:pt idx="4566">
                  <c:v>7430</c:v>
                </c:pt>
                <c:pt idx="4567">
                  <c:v>7732.25</c:v>
                </c:pt>
                <c:pt idx="4568">
                  <c:v>7917.75</c:v>
                </c:pt>
                <c:pt idx="4569">
                  <c:v>8189.75</c:v>
                </c:pt>
                <c:pt idx="4570">
                  <c:v>8362.25</c:v>
                </c:pt>
                <c:pt idx="4571">
                  <c:v>8440.5</c:v>
                </c:pt>
                <c:pt idx="4572">
                  <c:v>8501</c:v>
                </c:pt>
                <c:pt idx="4573">
                  <c:v>8473.5</c:v>
                </c:pt>
                <c:pt idx="4574">
                  <c:v>8400.5</c:v>
                </c:pt>
                <c:pt idx="4575">
                  <c:v>8213.5</c:v>
                </c:pt>
                <c:pt idx="4576">
                  <c:v>8124</c:v>
                </c:pt>
                <c:pt idx="4577">
                  <c:v>7958.75</c:v>
                </c:pt>
                <c:pt idx="4578">
                  <c:v>7936.75</c:v>
                </c:pt>
                <c:pt idx="4579">
                  <c:v>7852.25</c:v>
                </c:pt>
                <c:pt idx="4580">
                  <c:v>7794.5</c:v>
                </c:pt>
                <c:pt idx="4581">
                  <c:v>7570.5</c:v>
                </c:pt>
                <c:pt idx="4582">
                  <c:v>7562.25</c:v>
                </c:pt>
                <c:pt idx="4583">
                  <c:v>7394.75</c:v>
                </c:pt>
                <c:pt idx="4584">
                  <c:v>7162.75</c:v>
                </c:pt>
                <c:pt idx="4585">
                  <c:v>6918</c:v>
                </c:pt>
                <c:pt idx="4586">
                  <c:v>6740.25</c:v>
                </c:pt>
                <c:pt idx="4587">
                  <c:v>6692.75</c:v>
                </c:pt>
                <c:pt idx="4588">
                  <c:v>6596.25</c:v>
                </c:pt>
                <c:pt idx="4589">
                  <c:v>6759.5</c:v>
                </c:pt>
                <c:pt idx="4590">
                  <c:v>7249.25</c:v>
                </c:pt>
                <c:pt idx="4591">
                  <c:v>7589.25</c:v>
                </c:pt>
                <c:pt idx="4592">
                  <c:v>7909.5</c:v>
                </c:pt>
                <c:pt idx="4593">
                  <c:v>8147.75</c:v>
                </c:pt>
                <c:pt idx="4594">
                  <c:v>8245.25</c:v>
                </c:pt>
                <c:pt idx="4595">
                  <c:v>8288.5</c:v>
                </c:pt>
                <c:pt idx="4596">
                  <c:v>8330.75</c:v>
                </c:pt>
                <c:pt idx="4597">
                  <c:v>8227.75</c:v>
                </c:pt>
                <c:pt idx="4598">
                  <c:v>8173.25</c:v>
                </c:pt>
                <c:pt idx="4599">
                  <c:v>8147.25</c:v>
                </c:pt>
                <c:pt idx="4600">
                  <c:v>8156.25</c:v>
                </c:pt>
                <c:pt idx="4601">
                  <c:v>8104</c:v>
                </c:pt>
                <c:pt idx="4602">
                  <c:v>8054.75</c:v>
                </c:pt>
                <c:pt idx="4603">
                  <c:v>8044.5</c:v>
                </c:pt>
                <c:pt idx="4604">
                  <c:v>7941.5</c:v>
                </c:pt>
                <c:pt idx="4605">
                  <c:v>7703.5</c:v>
                </c:pt>
                <c:pt idx="4606">
                  <c:v>7680.5</c:v>
                </c:pt>
                <c:pt idx="4607">
                  <c:v>7670.75</c:v>
                </c:pt>
                <c:pt idx="4608">
                  <c:v>7471.25</c:v>
                </c:pt>
                <c:pt idx="4609">
                  <c:v>7195.5</c:v>
                </c:pt>
                <c:pt idx="4610">
                  <c:v>7071.5</c:v>
                </c:pt>
                <c:pt idx="4611">
                  <c:v>6882.25</c:v>
                </c:pt>
                <c:pt idx="4612">
                  <c:v>6854.75</c:v>
                </c:pt>
                <c:pt idx="4613">
                  <c:v>7015.75</c:v>
                </c:pt>
                <c:pt idx="4614">
                  <c:v>7529.25</c:v>
                </c:pt>
                <c:pt idx="4615">
                  <c:v>7859.25</c:v>
                </c:pt>
                <c:pt idx="4616">
                  <c:v>8227.25</c:v>
                </c:pt>
                <c:pt idx="4617">
                  <c:v>8523.75</c:v>
                </c:pt>
                <c:pt idx="4618">
                  <c:v>8715.5</c:v>
                </c:pt>
                <c:pt idx="4619">
                  <c:v>8770.75</c:v>
                </c:pt>
                <c:pt idx="4620">
                  <c:v>8840.25</c:v>
                </c:pt>
                <c:pt idx="4621">
                  <c:v>8622</c:v>
                </c:pt>
                <c:pt idx="4622">
                  <c:v>8599.25</c:v>
                </c:pt>
                <c:pt idx="4623">
                  <c:v>8720.75</c:v>
                </c:pt>
                <c:pt idx="4624">
                  <c:v>8767</c:v>
                </c:pt>
                <c:pt idx="4625">
                  <c:v>8667</c:v>
                </c:pt>
                <c:pt idx="4626">
                  <c:v>8508.5</c:v>
                </c:pt>
                <c:pt idx="4627">
                  <c:v>8432.25</c:v>
                </c:pt>
                <c:pt idx="4628">
                  <c:v>8279.25</c:v>
                </c:pt>
                <c:pt idx="4629">
                  <c:v>7983.5</c:v>
                </c:pt>
                <c:pt idx="4630">
                  <c:v>7954.5</c:v>
                </c:pt>
                <c:pt idx="4631">
                  <c:v>7692</c:v>
                </c:pt>
                <c:pt idx="4632">
                  <c:v>7360</c:v>
                </c:pt>
                <c:pt idx="4633">
                  <c:v>7141.25</c:v>
                </c:pt>
                <c:pt idx="4634">
                  <c:v>6937.5</c:v>
                </c:pt>
                <c:pt idx="4635">
                  <c:v>6838.5</c:v>
                </c:pt>
                <c:pt idx="4636">
                  <c:v>6746.5</c:v>
                </c:pt>
                <c:pt idx="4637">
                  <c:v>6824</c:v>
                </c:pt>
                <c:pt idx="4638">
                  <c:v>7279.75</c:v>
                </c:pt>
                <c:pt idx="4639">
                  <c:v>7676.5</c:v>
                </c:pt>
                <c:pt idx="4640">
                  <c:v>7983.75</c:v>
                </c:pt>
                <c:pt idx="4641">
                  <c:v>8342.25</c:v>
                </c:pt>
                <c:pt idx="4642">
                  <c:v>8522</c:v>
                </c:pt>
                <c:pt idx="4643">
                  <c:v>8654</c:v>
                </c:pt>
                <c:pt idx="4644">
                  <c:v>8699.75</c:v>
                </c:pt>
                <c:pt idx="4645">
                  <c:v>8492.25</c:v>
                </c:pt>
                <c:pt idx="4646">
                  <c:v>8459.25</c:v>
                </c:pt>
                <c:pt idx="4647">
                  <c:v>8443.25</c:v>
                </c:pt>
                <c:pt idx="4648">
                  <c:v>8438</c:v>
                </c:pt>
                <c:pt idx="4649">
                  <c:v>8327.25</c:v>
                </c:pt>
                <c:pt idx="4650">
                  <c:v>8152.5</c:v>
                </c:pt>
                <c:pt idx="4651">
                  <c:v>8004.75</c:v>
                </c:pt>
                <c:pt idx="4652">
                  <c:v>7930.75</c:v>
                </c:pt>
                <c:pt idx="4653">
                  <c:v>7749</c:v>
                </c:pt>
                <c:pt idx="4654">
                  <c:v>7764.5</c:v>
                </c:pt>
                <c:pt idx="4655">
                  <c:v>7637.75</c:v>
                </c:pt>
                <c:pt idx="4656">
                  <c:v>7282.25</c:v>
                </c:pt>
                <c:pt idx="4657">
                  <c:v>7057.5</c:v>
                </c:pt>
                <c:pt idx="4658">
                  <c:v>8476</c:v>
                </c:pt>
                <c:pt idx="4659">
                  <c:v>7027.5</c:v>
                </c:pt>
                <c:pt idx="4660">
                  <c:v>6747.75</c:v>
                </c:pt>
                <c:pt idx="4661">
                  <c:v>6699</c:v>
                </c:pt>
                <c:pt idx="4662">
                  <c:v>6733.25</c:v>
                </c:pt>
                <c:pt idx="4663">
                  <c:v>6762.75</c:v>
                </c:pt>
                <c:pt idx="4664">
                  <c:v>6840</c:v>
                </c:pt>
                <c:pt idx="4665">
                  <c:v>6943.5</c:v>
                </c:pt>
                <c:pt idx="4666">
                  <c:v>6998</c:v>
                </c:pt>
                <c:pt idx="4667">
                  <c:v>7111.25</c:v>
                </c:pt>
                <c:pt idx="4668">
                  <c:v>7580.25</c:v>
                </c:pt>
                <c:pt idx="4669">
                  <c:v>7887.75</c:v>
                </c:pt>
                <c:pt idx="4670">
                  <c:v>7942.75</c:v>
                </c:pt>
                <c:pt idx="4671">
                  <c:v>8028</c:v>
                </c:pt>
                <c:pt idx="4672">
                  <c:v>8018.5</c:v>
                </c:pt>
                <c:pt idx="4673">
                  <c:v>7985.75</c:v>
                </c:pt>
                <c:pt idx="4674">
                  <c:v>7885.25</c:v>
                </c:pt>
                <c:pt idx="4675">
                  <c:v>7794.5</c:v>
                </c:pt>
                <c:pt idx="4676">
                  <c:v>7669.5</c:v>
                </c:pt>
                <c:pt idx="4677">
                  <c:v>7445</c:v>
                </c:pt>
                <c:pt idx="4678">
                  <c:v>7518.5</c:v>
                </c:pt>
                <c:pt idx="4679">
                  <c:v>7494.5</c:v>
                </c:pt>
                <c:pt idx="4680">
                  <c:v>7291.75</c:v>
                </c:pt>
                <c:pt idx="4681">
                  <c:v>7044</c:v>
                </c:pt>
                <c:pt idx="4682">
                  <c:v>6889.5</c:v>
                </c:pt>
                <c:pt idx="4683">
                  <c:v>6743</c:v>
                </c:pt>
                <c:pt idx="4684">
                  <c:v>6650.75</c:v>
                </c:pt>
                <c:pt idx="4685">
                  <c:v>6616</c:v>
                </c:pt>
                <c:pt idx="4686">
                  <c:v>6661</c:v>
                </c:pt>
                <c:pt idx="4687">
                  <c:v>6689.5</c:v>
                </c:pt>
                <c:pt idx="4688">
                  <c:v>6874</c:v>
                </c:pt>
                <c:pt idx="4689">
                  <c:v>7248.75</c:v>
                </c:pt>
                <c:pt idx="4690">
                  <c:v>7639</c:v>
                </c:pt>
                <c:pt idx="4691">
                  <c:v>7883.75</c:v>
                </c:pt>
                <c:pt idx="4692">
                  <c:v>8087.5</c:v>
                </c:pt>
                <c:pt idx="4693">
                  <c:v>8001.5</c:v>
                </c:pt>
                <c:pt idx="4694">
                  <c:v>8067</c:v>
                </c:pt>
                <c:pt idx="4695">
                  <c:v>8123.25</c:v>
                </c:pt>
                <c:pt idx="4696">
                  <c:v>8144</c:v>
                </c:pt>
                <c:pt idx="4697">
                  <c:v>8070.25</c:v>
                </c:pt>
                <c:pt idx="4698">
                  <c:v>7878.25</c:v>
                </c:pt>
                <c:pt idx="4699">
                  <c:v>7674.5</c:v>
                </c:pt>
                <c:pt idx="4700">
                  <c:v>7634.25</c:v>
                </c:pt>
                <c:pt idx="4701">
                  <c:v>7440</c:v>
                </c:pt>
                <c:pt idx="4702">
                  <c:v>7425.25</c:v>
                </c:pt>
                <c:pt idx="4703">
                  <c:v>7452.75</c:v>
                </c:pt>
                <c:pt idx="4704">
                  <c:v>7112.25</c:v>
                </c:pt>
                <c:pt idx="4705">
                  <c:v>6777</c:v>
                </c:pt>
                <c:pt idx="4706">
                  <c:v>6607.5</c:v>
                </c:pt>
                <c:pt idx="4707">
                  <c:v>6530.5</c:v>
                </c:pt>
                <c:pt idx="4708">
                  <c:v>6509</c:v>
                </c:pt>
                <c:pt idx="4709">
                  <c:v>6708.75</c:v>
                </c:pt>
                <c:pt idx="4710">
                  <c:v>7139.75</c:v>
                </c:pt>
                <c:pt idx="4711">
                  <c:v>7471.5</c:v>
                </c:pt>
                <c:pt idx="4712">
                  <c:v>7724.5</c:v>
                </c:pt>
                <c:pt idx="4713">
                  <c:v>8023</c:v>
                </c:pt>
                <c:pt idx="4714">
                  <c:v>8248.75</c:v>
                </c:pt>
                <c:pt idx="4715">
                  <c:v>8412</c:v>
                </c:pt>
                <c:pt idx="4716">
                  <c:v>8475.25</c:v>
                </c:pt>
                <c:pt idx="4717">
                  <c:v>8407.75</c:v>
                </c:pt>
                <c:pt idx="4718">
                  <c:v>8368</c:v>
                </c:pt>
                <c:pt idx="4719">
                  <c:v>8260.25</c:v>
                </c:pt>
                <c:pt idx="4720">
                  <c:v>8240.5</c:v>
                </c:pt>
                <c:pt idx="4721">
                  <c:v>8213.25</c:v>
                </c:pt>
                <c:pt idx="4722">
                  <c:v>8072.25</c:v>
                </c:pt>
                <c:pt idx="4723">
                  <c:v>8036</c:v>
                </c:pt>
                <c:pt idx="4724">
                  <c:v>7973.75</c:v>
                </c:pt>
                <c:pt idx="4725">
                  <c:v>7701</c:v>
                </c:pt>
                <c:pt idx="4726">
                  <c:v>7629.25</c:v>
                </c:pt>
                <c:pt idx="4727">
                  <c:v>7434.75</c:v>
                </c:pt>
                <c:pt idx="4728">
                  <c:v>7120</c:v>
                </c:pt>
                <c:pt idx="4729">
                  <c:v>6920</c:v>
                </c:pt>
                <c:pt idx="4730">
                  <c:v>6763</c:v>
                </c:pt>
                <c:pt idx="4731">
                  <c:v>6725.5</c:v>
                </c:pt>
                <c:pt idx="4732">
                  <c:v>6625.5</c:v>
                </c:pt>
                <c:pt idx="4733">
                  <c:v>6723.75</c:v>
                </c:pt>
                <c:pt idx="4734">
                  <c:v>7147</c:v>
                </c:pt>
                <c:pt idx="4735">
                  <c:v>7523.75</c:v>
                </c:pt>
                <c:pt idx="4736">
                  <c:v>7905.5</c:v>
                </c:pt>
                <c:pt idx="4737">
                  <c:v>8217.75</c:v>
                </c:pt>
                <c:pt idx="4738">
                  <c:v>8318</c:v>
                </c:pt>
                <c:pt idx="4739">
                  <c:v>8421.5</c:v>
                </c:pt>
                <c:pt idx="4740">
                  <c:v>8599.5</c:v>
                </c:pt>
                <c:pt idx="4741">
                  <c:v>8450.25</c:v>
                </c:pt>
                <c:pt idx="4742">
                  <c:v>8419.25</c:v>
                </c:pt>
                <c:pt idx="4743">
                  <c:v>8413</c:v>
                </c:pt>
                <c:pt idx="4744">
                  <c:v>8435.5</c:v>
                </c:pt>
                <c:pt idx="4745">
                  <c:v>8301</c:v>
                </c:pt>
                <c:pt idx="4746">
                  <c:v>8205.25</c:v>
                </c:pt>
                <c:pt idx="4747">
                  <c:v>8164</c:v>
                </c:pt>
                <c:pt idx="4748">
                  <c:v>8078</c:v>
                </c:pt>
                <c:pt idx="4749">
                  <c:v>7822.5</c:v>
                </c:pt>
                <c:pt idx="4750">
                  <c:v>7744.5</c:v>
                </c:pt>
                <c:pt idx="4751">
                  <c:v>7568.75</c:v>
                </c:pt>
                <c:pt idx="4752">
                  <c:v>7195</c:v>
                </c:pt>
                <c:pt idx="4753">
                  <c:v>6941.75</c:v>
                </c:pt>
                <c:pt idx="4754">
                  <c:v>6771</c:v>
                </c:pt>
                <c:pt idx="4755">
                  <c:v>6708</c:v>
                </c:pt>
                <c:pt idx="4756">
                  <c:v>6653.75</c:v>
                </c:pt>
                <c:pt idx="4757">
                  <c:v>6738.5</c:v>
                </c:pt>
                <c:pt idx="4758">
                  <c:v>7120</c:v>
                </c:pt>
                <c:pt idx="4759">
                  <c:v>7412.25</c:v>
                </c:pt>
                <c:pt idx="4760">
                  <c:v>7736.75</c:v>
                </c:pt>
                <c:pt idx="4761">
                  <c:v>8077</c:v>
                </c:pt>
                <c:pt idx="4762">
                  <c:v>8182</c:v>
                </c:pt>
                <c:pt idx="4763">
                  <c:v>8333</c:v>
                </c:pt>
                <c:pt idx="4764">
                  <c:v>8441.75</c:v>
                </c:pt>
                <c:pt idx="4765">
                  <c:v>8309.25</c:v>
                </c:pt>
                <c:pt idx="4766">
                  <c:v>8227.25</c:v>
                </c:pt>
                <c:pt idx="4767">
                  <c:v>8386.5</c:v>
                </c:pt>
                <c:pt idx="4768">
                  <c:v>8440</c:v>
                </c:pt>
                <c:pt idx="4769">
                  <c:v>8468</c:v>
                </c:pt>
                <c:pt idx="4770">
                  <c:v>8428</c:v>
                </c:pt>
                <c:pt idx="4771">
                  <c:v>8322.25</c:v>
                </c:pt>
                <c:pt idx="4772">
                  <c:v>8177.5</c:v>
                </c:pt>
                <c:pt idx="4773">
                  <c:v>7821.5</c:v>
                </c:pt>
                <c:pt idx="4774">
                  <c:v>7806.75</c:v>
                </c:pt>
                <c:pt idx="4775">
                  <c:v>7668</c:v>
                </c:pt>
                <c:pt idx="4776">
                  <c:v>7370</c:v>
                </c:pt>
                <c:pt idx="4777">
                  <c:v>7013.5</c:v>
                </c:pt>
                <c:pt idx="4778">
                  <c:v>6951</c:v>
                </c:pt>
                <c:pt idx="4779">
                  <c:v>6875.5</c:v>
                </c:pt>
                <c:pt idx="4780">
                  <c:v>6713.5</c:v>
                </c:pt>
                <c:pt idx="4781">
                  <c:v>6876.5</c:v>
                </c:pt>
                <c:pt idx="4782">
                  <c:v>7361</c:v>
                </c:pt>
                <c:pt idx="4783">
                  <c:v>7675.25</c:v>
                </c:pt>
                <c:pt idx="4784">
                  <c:v>7969.5</c:v>
                </c:pt>
                <c:pt idx="4785">
                  <c:v>8201.75</c:v>
                </c:pt>
                <c:pt idx="4786">
                  <c:v>8351.5</c:v>
                </c:pt>
                <c:pt idx="4787">
                  <c:v>8414.25</c:v>
                </c:pt>
                <c:pt idx="4788">
                  <c:v>8425</c:v>
                </c:pt>
                <c:pt idx="4789">
                  <c:v>8412.75</c:v>
                </c:pt>
                <c:pt idx="4790">
                  <c:v>8383.5</c:v>
                </c:pt>
                <c:pt idx="4791">
                  <c:v>8499.25</c:v>
                </c:pt>
                <c:pt idx="4792">
                  <c:v>8507.5</c:v>
                </c:pt>
                <c:pt idx="4793">
                  <c:v>8390</c:v>
                </c:pt>
                <c:pt idx="4794">
                  <c:v>8292</c:v>
                </c:pt>
                <c:pt idx="4795">
                  <c:v>8191</c:v>
                </c:pt>
                <c:pt idx="4796">
                  <c:v>8118</c:v>
                </c:pt>
                <c:pt idx="4797">
                  <c:v>7801.75</c:v>
                </c:pt>
                <c:pt idx="4798">
                  <c:v>7809.25</c:v>
                </c:pt>
                <c:pt idx="4799">
                  <c:v>7676.25</c:v>
                </c:pt>
                <c:pt idx="4800">
                  <c:v>7308.25</c:v>
                </c:pt>
                <c:pt idx="4801">
                  <c:v>6994</c:v>
                </c:pt>
                <c:pt idx="4802">
                  <c:v>6910.25</c:v>
                </c:pt>
                <c:pt idx="4803">
                  <c:v>6786</c:v>
                </c:pt>
                <c:pt idx="4804">
                  <c:v>6706.75</c:v>
                </c:pt>
                <c:pt idx="4805">
                  <c:v>6805.5</c:v>
                </c:pt>
                <c:pt idx="4806">
                  <c:v>7191.75</c:v>
                </c:pt>
                <c:pt idx="4807">
                  <c:v>7506.5</c:v>
                </c:pt>
                <c:pt idx="4808">
                  <c:v>7726.25</c:v>
                </c:pt>
                <c:pt idx="4809">
                  <c:v>8035.25</c:v>
                </c:pt>
                <c:pt idx="4810">
                  <c:v>8181</c:v>
                </c:pt>
                <c:pt idx="4811">
                  <c:v>8289.75</c:v>
                </c:pt>
                <c:pt idx="4812">
                  <c:v>8379.75</c:v>
                </c:pt>
                <c:pt idx="4813">
                  <c:v>8241</c:v>
                </c:pt>
                <c:pt idx="4814">
                  <c:v>8215.5</c:v>
                </c:pt>
                <c:pt idx="4815">
                  <c:v>8343.25</c:v>
                </c:pt>
                <c:pt idx="4816">
                  <c:v>8312.5</c:v>
                </c:pt>
                <c:pt idx="4817">
                  <c:v>8241.75</c:v>
                </c:pt>
                <c:pt idx="4818">
                  <c:v>8106.75</c:v>
                </c:pt>
                <c:pt idx="4819">
                  <c:v>7998</c:v>
                </c:pt>
                <c:pt idx="4820">
                  <c:v>7889.25</c:v>
                </c:pt>
                <c:pt idx="4821">
                  <c:v>7638</c:v>
                </c:pt>
                <c:pt idx="4822">
                  <c:v>7641</c:v>
                </c:pt>
                <c:pt idx="4823">
                  <c:v>7521.5</c:v>
                </c:pt>
                <c:pt idx="4824">
                  <c:v>7153.5</c:v>
                </c:pt>
                <c:pt idx="4825">
                  <c:v>6930.75</c:v>
                </c:pt>
                <c:pt idx="4826">
                  <c:v>6792.5</c:v>
                </c:pt>
                <c:pt idx="4827">
                  <c:v>6681.5</c:v>
                </c:pt>
                <c:pt idx="4828">
                  <c:v>6566.75</c:v>
                </c:pt>
                <c:pt idx="4829">
                  <c:v>6568</c:v>
                </c:pt>
                <c:pt idx="4830">
                  <c:v>6765.25</c:v>
                </c:pt>
                <c:pt idx="4831">
                  <c:v>6915</c:v>
                </c:pt>
                <c:pt idx="4832">
                  <c:v>7121.5</c:v>
                </c:pt>
                <c:pt idx="4833">
                  <c:v>7527.25</c:v>
                </c:pt>
                <c:pt idx="4834">
                  <c:v>7730.75</c:v>
                </c:pt>
                <c:pt idx="4835">
                  <c:v>7869.5</c:v>
                </c:pt>
                <c:pt idx="4836">
                  <c:v>8079.25</c:v>
                </c:pt>
                <c:pt idx="4837">
                  <c:v>8001</c:v>
                </c:pt>
                <c:pt idx="4838">
                  <c:v>8016</c:v>
                </c:pt>
                <c:pt idx="4839">
                  <c:v>8150</c:v>
                </c:pt>
                <c:pt idx="4840">
                  <c:v>8141</c:v>
                </c:pt>
                <c:pt idx="4841">
                  <c:v>7940.5</c:v>
                </c:pt>
                <c:pt idx="4842">
                  <c:v>7904</c:v>
                </c:pt>
                <c:pt idx="4843">
                  <c:v>7779</c:v>
                </c:pt>
                <c:pt idx="4844">
                  <c:v>7693.5</c:v>
                </c:pt>
                <c:pt idx="4845">
                  <c:v>7442</c:v>
                </c:pt>
                <c:pt idx="4846">
                  <c:v>7462.5</c:v>
                </c:pt>
                <c:pt idx="4847">
                  <c:v>7350</c:v>
                </c:pt>
                <c:pt idx="4848">
                  <c:v>6988.75</c:v>
                </c:pt>
                <c:pt idx="4849">
                  <c:v>6778</c:v>
                </c:pt>
                <c:pt idx="4850">
                  <c:v>6649.5</c:v>
                </c:pt>
                <c:pt idx="4851">
                  <c:v>6479.5</c:v>
                </c:pt>
                <c:pt idx="4852">
                  <c:v>6370.75</c:v>
                </c:pt>
                <c:pt idx="4853">
                  <c:v>6330.75</c:v>
                </c:pt>
                <c:pt idx="4854">
                  <c:v>6436.25</c:v>
                </c:pt>
                <c:pt idx="4855">
                  <c:v>6616.75</c:v>
                </c:pt>
                <c:pt idx="4856">
                  <c:v>6938.5</c:v>
                </c:pt>
                <c:pt idx="4857">
                  <c:v>7299.75</c:v>
                </c:pt>
                <c:pt idx="4858">
                  <c:v>7591.75</c:v>
                </c:pt>
                <c:pt idx="4859">
                  <c:v>7800.75</c:v>
                </c:pt>
                <c:pt idx="4860">
                  <c:v>7898.5</c:v>
                </c:pt>
                <c:pt idx="4861">
                  <c:v>7785.5</c:v>
                </c:pt>
                <c:pt idx="4862">
                  <c:v>7762.75</c:v>
                </c:pt>
                <c:pt idx="4863">
                  <c:v>7883.5</c:v>
                </c:pt>
                <c:pt idx="4864">
                  <c:v>7855.5</c:v>
                </c:pt>
                <c:pt idx="4865">
                  <c:v>7823.25</c:v>
                </c:pt>
                <c:pt idx="4866">
                  <c:v>7806.75</c:v>
                </c:pt>
                <c:pt idx="4867">
                  <c:v>7760.75</c:v>
                </c:pt>
                <c:pt idx="4868">
                  <c:v>7712.75</c:v>
                </c:pt>
                <c:pt idx="4869">
                  <c:v>7430.75</c:v>
                </c:pt>
                <c:pt idx="4870">
                  <c:v>7533.25</c:v>
                </c:pt>
                <c:pt idx="4871">
                  <c:v>7417.5</c:v>
                </c:pt>
                <c:pt idx="4872">
                  <c:v>7066</c:v>
                </c:pt>
                <c:pt idx="4873">
                  <c:v>6751.25</c:v>
                </c:pt>
                <c:pt idx="4874">
                  <c:v>6599.75</c:v>
                </c:pt>
                <c:pt idx="4875">
                  <c:v>6503.75</c:v>
                </c:pt>
                <c:pt idx="4876">
                  <c:v>6368.75</c:v>
                </c:pt>
                <c:pt idx="4877">
                  <c:v>6551</c:v>
                </c:pt>
                <c:pt idx="4878">
                  <c:v>7047.5</c:v>
                </c:pt>
                <c:pt idx="4879">
                  <c:v>7460.5</c:v>
                </c:pt>
                <c:pt idx="4880">
                  <c:v>7856.75</c:v>
                </c:pt>
                <c:pt idx="4881">
                  <c:v>8182.25</c:v>
                </c:pt>
                <c:pt idx="4882">
                  <c:v>8321.75</c:v>
                </c:pt>
                <c:pt idx="4883">
                  <c:v>8445.25</c:v>
                </c:pt>
                <c:pt idx="4884">
                  <c:v>8556.25</c:v>
                </c:pt>
                <c:pt idx="4885">
                  <c:v>8476.5</c:v>
                </c:pt>
                <c:pt idx="4886">
                  <c:v>8482.75</c:v>
                </c:pt>
                <c:pt idx="4887">
                  <c:v>8453</c:v>
                </c:pt>
                <c:pt idx="4888">
                  <c:v>8368.5</c:v>
                </c:pt>
                <c:pt idx="4889">
                  <c:v>8298</c:v>
                </c:pt>
                <c:pt idx="4890">
                  <c:v>8211</c:v>
                </c:pt>
                <c:pt idx="4891">
                  <c:v>8147</c:v>
                </c:pt>
                <c:pt idx="4892">
                  <c:v>7994.5</c:v>
                </c:pt>
                <c:pt idx="4893">
                  <c:v>7717.5</c:v>
                </c:pt>
                <c:pt idx="4894">
                  <c:v>7749.25</c:v>
                </c:pt>
                <c:pt idx="4895">
                  <c:v>7620.25</c:v>
                </c:pt>
                <c:pt idx="4896">
                  <c:v>7155.75</c:v>
                </c:pt>
                <c:pt idx="4897">
                  <c:v>6845.75</c:v>
                </c:pt>
                <c:pt idx="4898">
                  <c:v>6702.25</c:v>
                </c:pt>
                <c:pt idx="4899">
                  <c:v>6629.5</c:v>
                </c:pt>
                <c:pt idx="4900">
                  <c:v>6568</c:v>
                </c:pt>
                <c:pt idx="4901">
                  <c:v>6624.25</c:v>
                </c:pt>
                <c:pt idx="4902">
                  <c:v>7143.5</c:v>
                </c:pt>
                <c:pt idx="4903">
                  <c:v>7539</c:v>
                </c:pt>
                <c:pt idx="4904">
                  <c:v>7901.5</c:v>
                </c:pt>
                <c:pt idx="4905">
                  <c:v>8175.5</c:v>
                </c:pt>
                <c:pt idx="4906">
                  <c:v>8356.25</c:v>
                </c:pt>
                <c:pt idx="4907">
                  <c:v>8427.5</c:v>
                </c:pt>
                <c:pt idx="4908">
                  <c:v>8369.75</c:v>
                </c:pt>
                <c:pt idx="4909">
                  <c:v>8329</c:v>
                </c:pt>
                <c:pt idx="4910">
                  <c:v>8391.25</c:v>
                </c:pt>
                <c:pt idx="4911">
                  <c:v>8381.25</c:v>
                </c:pt>
                <c:pt idx="4912">
                  <c:v>8456.25</c:v>
                </c:pt>
                <c:pt idx="4913">
                  <c:v>8432.75</c:v>
                </c:pt>
                <c:pt idx="4914">
                  <c:v>8340.5</c:v>
                </c:pt>
                <c:pt idx="4915">
                  <c:v>8285.75</c:v>
                </c:pt>
                <c:pt idx="4916">
                  <c:v>8125.25</c:v>
                </c:pt>
                <c:pt idx="4917">
                  <c:v>7827</c:v>
                </c:pt>
                <c:pt idx="4918">
                  <c:v>7804.5</c:v>
                </c:pt>
                <c:pt idx="4919">
                  <c:v>7637</c:v>
                </c:pt>
                <c:pt idx="4920">
                  <c:v>7186.5</c:v>
                </c:pt>
                <c:pt idx="4921">
                  <c:v>6853.5</c:v>
                </c:pt>
                <c:pt idx="4922">
                  <c:v>6766.75</c:v>
                </c:pt>
                <c:pt idx="4923">
                  <c:v>6626</c:v>
                </c:pt>
                <c:pt idx="4924">
                  <c:v>6520.25</c:v>
                </c:pt>
                <c:pt idx="4925">
                  <c:v>6637.25</c:v>
                </c:pt>
                <c:pt idx="4926">
                  <c:v>7130.5</c:v>
                </c:pt>
                <c:pt idx="4927">
                  <c:v>7490.75</c:v>
                </c:pt>
                <c:pt idx="4928">
                  <c:v>7804.75</c:v>
                </c:pt>
                <c:pt idx="4929">
                  <c:v>8090.75</c:v>
                </c:pt>
                <c:pt idx="4930">
                  <c:v>8283</c:v>
                </c:pt>
                <c:pt idx="4931">
                  <c:v>8429.25</c:v>
                </c:pt>
                <c:pt idx="4932">
                  <c:v>8587.5</c:v>
                </c:pt>
                <c:pt idx="4933">
                  <c:v>8423.75</c:v>
                </c:pt>
                <c:pt idx="4934">
                  <c:v>8363.75</c:v>
                </c:pt>
                <c:pt idx="4935">
                  <c:v>8315.75</c:v>
                </c:pt>
                <c:pt idx="4936">
                  <c:v>8248.75</c:v>
                </c:pt>
                <c:pt idx="4937">
                  <c:v>8221.75</c:v>
                </c:pt>
                <c:pt idx="4938">
                  <c:v>8139.25</c:v>
                </c:pt>
                <c:pt idx="4939">
                  <c:v>8081</c:v>
                </c:pt>
                <c:pt idx="4940">
                  <c:v>7948</c:v>
                </c:pt>
                <c:pt idx="4941">
                  <c:v>7714.75</c:v>
                </c:pt>
                <c:pt idx="4942">
                  <c:v>7831.75</c:v>
                </c:pt>
                <c:pt idx="4943">
                  <c:v>7703</c:v>
                </c:pt>
                <c:pt idx="4944">
                  <c:v>7277</c:v>
                </c:pt>
                <c:pt idx="4945">
                  <c:v>6935.75</c:v>
                </c:pt>
                <c:pt idx="4946">
                  <c:v>6732.5</c:v>
                </c:pt>
                <c:pt idx="4947">
                  <c:v>6636.5</c:v>
                </c:pt>
                <c:pt idx="4948">
                  <c:v>6564</c:v>
                </c:pt>
                <c:pt idx="4949">
                  <c:v>6629</c:v>
                </c:pt>
                <c:pt idx="4950">
                  <c:v>7126.75</c:v>
                </c:pt>
                <c:pt idx="4951">
                  <c:v>7550</c:v>
                </c:pt>
                <c:pt idx="4952">
                  <c:v>7899</c:v>
                </c:pt>
                <c:pt idx="4953">
                  <c:v>8211.5</c:v>
                </c:pt>
                <c:pt idx="4954">
                  <c:v>8361.5</c:v>
                </c:pt>
                <c:pt idx="4955">
                  <c:v>8464</c:v>
                </c:pt>
                <c:pt idx="4956">
                  <c:v>8542.75</c:v>
                </c:pt>
                <c:pt idx="4957">
                  <c:v>8508.5</c:v>
                </c:pt>
                <c:pt idx="4958">
                  <c:v>8533</c:v>
                </c:pt>
                <c:pt idx="4959">
                  <c:v>8574.75</c:v>
                </c:pt>
                <c:pt idx="4960">
                  <c:v>8578.5</c:v>
                </c:pt>
                <c:pt idx="4961">
                  <c:v>8536.5</c:v>
                </c:pt>
                <c:pt idx="4962">
                  <c:v>8451.5</c:v>
                </c:pt>
                <c:pt idx="4963">
                  <c:v>8337.25</c:v>
                </c:pt>
                <c:pt idx="4964">
                  <c:v>8195.25</c:v>
                </c:pt>
                <c:pt idx="4965">
                  <c:v>7838</c:v>
                </c:pt>
                <c:pt idx="4966">
                  <c:v>7892.75</c:v>
                </c:pt>
                <c:pt idx="4967">
                  <c:v>7692.5</c:v>
                </c:pt>
                <c:pt idx="4968">
                  <c:v>7278</c:v>
                </c:pt>
                <c:pt idx="4969">
                  <c:v>6966.75</c:v>
                </c:pt>
                <c:pt idx="4970">
                  <c:v>6829</c:v>
                </c:pt>
                <c:pt idx="4971">
                  <c:v>6763.5</c:v>
                </c:pt>
                <c:pt idx="4972">
                  <c:v>6666.5</c:v>
                </c:pt>
                <c:pt idx="4973">
                  <c:v>6721.75</c:v>
                </c:pt>
                <c:pt idx="4974">
                  <c:v>7290.75</c:v>
                </c:pt>
                <c:pt idx="4975">
                  <c:v>7732.5</c:v>
                </c:pt>
                <c:pt idx="4976">
                  <c:v>8043.75</c:v>
                </c:pt>
                <c:pt idx="4977">
                  <c:v>8348.75</c:v>
                </c:pt>
                <c:pt idx="4978">
                  <c:v>8469.5</c:v>
                </c:pt>
                <c:pt idx="4979">
                  <c:v>8612.5</c:v>
                </c:pt>
                <c:pt idx="4980">
                  <c:v>8767</c:v>
                </c:pt>
                <c:pt idx="4981">
                  <c:v>8696.75</c:v>
                </c:pt>
                <c:pt idx="4982">
                  <c:v>8640.75</c:v>
                </c:pt>
                <c:pt idx="4983">
                  <c:v>8586.25</c:v>
                </c:pt>
                <c:pt idx="4984">
                  <c:v>8563.25</c:v>
                </c:pt>
                <c:pt idx="4985">
                  <c:v>8532</c:v>
                </c:pt>
                <c:pt idx="4986">
                  <c:v>8370.5</c:v>
                </c:pt>
                <c:pt idx="4987">
                  <c:v>8250</c:v>
                </c:pt>
                <c:pt idx="4988">
                  <c:v>8081.75</c:v>
                </c:pt>
                <c:pt idx="4989">
                  <c:v>7819.75</c:v>
                </c:pt>
                <c:pt idx="4990">
                  <c:v>7882</c:v>
                </c:pt>
                <c:pt idx="4991">
                  <c:v>7724</c:v>
                </c:pt>
                <c:pt idx="4992">
                  <c:v>7355.25</c:v>
                </c:pt>
                <c:pt idx="4993">
                  <c:v>7051.75</c:v>
                </c:pt>
                <c:pt idx="4994">
                  <c:v>6879</c:v>
                </c:pt>
                <c:pt idx="4995">
                  <c:v>6742.5</c:v>
                </c:pt>
                <c:pt idx="4996">
                  <c:v>6638.25</c:v>
                </c:pt>
                <c:pt idx="4997">
                  <c:v>6578</c:v>
                </c:pt>
                <c:pt idx="4998">
                  <c:v>6748.75</c:v>
                </c:pt>
                <c:pt idx="4999">
                  <c:v>7005.5</c:v>
                </c:pt>
                <c:pt idx="5000">
                  <c:v>7310.25</c:v>
                </c:pt>
                <c:pt idx="5001">
                  <c:v>7572</c:v>
                </c:pt>
                <c:pt idx="5002">
                  <c:v>7805.5</c:v>
                </c:pt>
                <c:pt idx="5003">
                  <c:v>7971.75</c:v>
                </c:pt>
                <c:pt idx="5004">
                  <c:v>8112.5</c:v>
                </c:pt>
                <c:pt idx="5005">
                  <c:v>7985.5</c:v>
                </c:pt>
                <c:pt idx="5006">
                  <c:v>8028.5</c:v>
                </c:pt>
                <c:pt idx="5007">
                  <c:v>8070.25</c:v>
                </c:pt>
                <c:pt idx="5008">
                  <c:v>8078.75</c:v>
                </c:pt>
                <c:pt idx="5009">
                  <c:v>8135</c:v>
                </c:pt>
                <c:pt idx="5010">
                  <c:v>8009</c:v>
                </c:pt>
                <c:pt idx="5011">
                  <c:v>7899.5</c:v>
                </c:pt>
                <c:pt idx="5012">
                  <c:v>7763</c:v>
                </c:pt>
                <c:pt idx="5013">
                  <c:v>7518.5</c:v>
                </c:pt>
                <c:pt idx="5014">
                  <c:v>7608.25</c:v>
                </c:pt>
                <c:pt idx="5015">
                  <c:v>7485.75</c:v>
                </c:pt>
                <c:pt idx="5016">
                  <c:v>7143.25</c:v>
                </c:pt>
                <c:pt idx="5017">
                  <c:v>6835.25</c:v>
                </c:pt>
                <c:pt idx="5018">
                  <c:v>6654.5</c:v>
                </c:pt>
                <c:pt idx="5019">
                  <c:v>6525</c:v>
                </c:pt>
                <c:pt idx="5020">
                  <c:v>6502</c:v>
                </c:pt>
                <c:pt idx="5021">
                  <c:v>6443.25</c:v>
                </c:pt>
                <c:pt idx="5022">
                  <c:v>6624.25</c:v>
                </c:pt>
                <c:pt idx="5023">
                  <c:v>6776.25</c:v>
                </c:pt>
                <c:pt idx="5024">
                  <c:v>7019.25</c:v>
                </c:pt>
                <c:pt idx="5025">
                  <c:v>7420.75</c:v>
                </c:pt>
                <c:pt idx="5026">
                  <c:v>7793.5</c:v>
                </c:pt>
                <c:pt idx="5027">
                  <c:v>7990</c:v>
                </c:pt>
                <c:pt idx="5028">
                  <c:v>8038.25</c:v>
                </c:pt>
                <c:pt idx="5029">
                  <c:v>7910.5</c:v>
                </c:pt>
                <c:pt idx="5030">
                  <c:v>7931.5</c:v>
                </c:pt>
                <c:pt idx="5031">
                  <c:v>7937.5</c:v>
                </c:pt>
                <c:pt idx="5032">
                  <c:v>7939.25</c:v>
                </c:pt>
                <c:pt idx="5033">
                  <c:v>7921.75</c:v>
                </c:pt>
                <c:pt idx="5034">
                  <c:v>7847.5</c:v>
                </c:pt>
                <c:pt idx="5035">
                  <c:v>7730.75</c:v>
                </c:pt>
                <c:pt idx="5036">
                  <c:v>7684.5</c:v>
                </c:pt>
                <c:pt idx="5037">
                  <c:v>7507.25</c:v>
                </c:pt>
                <c:pt idx="5038">
                  <c:v>7674.25</c:v>
                </c:pt>
                <c:pt idx="5039">
                  <c:v>7596.5</c:v>
                </c:pt>
                <c:pt idx="5040">
                  <c:v>7228.25</c:v>
                </c:pt>
                <c:pt idx="5041">
                  <c:v>6964.75</c:v>
                </c:pt>
                <c:pt idx="5042">
                  <c:v>6807.5</c:v>
                </c:pt>
                <c:pt idx="5043">
                  <c:v>6766.25</c:v>
                </c:pt>
                <c:pt idx="5044">
                  <c:v>6754.5</c:v>
                </c:pt>
                <c:pt idx="5045">
                  <c:v>6834</c:v>
                </c:pt>
                <c:pt idx="5046">
                  <c:v>7321</c:v>
                </c:pt>
                <c:pt idx="5047">
                  <c:v>7733.5</c:v>
                </c:pt>
                <c:pt idx="5048">
                  <c:v>7983.5</c:v>
                </c:pt>
                <c:pt idx="5049">
                  <c:v>8296.75</c:v>
                </c:pt>
                <c:pt idx="5050">
                  <c:v>8389.75</c:v>
                </c:pt>
                <c:pt idx="5051">
                  <c:v>8447.75</c:v>
                </c:pt>
                <c:pt idx="5052">
                  <c:v>8503.25</c:v>
                </c:pt>
                <c:pt idx="5053">
                  <c:v>8554.75</c:v>
                </c:pt>
                <c:pt idx="5054">
                  <c:v>8623.5</c:v>
                </c:pt>
                <c:pt idx="5055">
                  <c:v>8745.75</c:v>
                </c:pt>
                <c:pt idx="5056">
                  <c:v>8730.25</c:v>
                </c:pt>
                <c:pt idx="5057">
                  <c:v>8616.75</c:v>
                </c:pt>
                <c:pt idx="5058">
                  <c:v>8423.25</c:v>
                </c:pt>
                <c:pt idx="5059">
                  <c:v>8304.75</c:v>
                </c:pt>
                <c:pt idx="5060">
                  <c:v>8194</c:v>
                </c:pt>
                <c:pt idx="5061">
                  <c:v>7918.75</c:v>
                </c:pt>
                <c:pt idx="5062">
                  <c:v>7951.25</c:v>
                </c:pt>
                <c:pt idx="5063">
                  <c:v>7730</c:v>
                </c:pt>
                <c:pt idx="5064">
                  <c:v>7284.5</c:v>
                </c:pt>
                <c:pt idx="5065">
                  <c:v>6967.5</c:v>
                </c:pt>
                <c:pt idx="5066">
                  <c:v>6899.75</c:v>
                </c:pt>
                <c:pt idx="5067">
                  <c:v>6811.75</c:v>
                </c:pt>
                <c:pt idx="5068">
                  <c:v>6670</c:v>
                </c:pt>
                <c:pt idx="5069">
                  <c:v>6685</c:v>
                </c:pt>
                <c:pt idx="5070">
                  <c:v>7266.75</c:v>
                </c:pt>
                <c:pt idx="5071">
                  <c:v>7681</c:v>
                </c:pt>
                <c:pt idx="5072">
                  <c:v>7999</c:v>
                </c:pt>
                <c:pt idx="5073">
                  <c:v>8261</c:v>
                </c:pt>
                <c:pt idx="5074">
                  <c:v>8416.75</c:v>
                </c:pt>
                <c:pt idx="5075">
                  <c:v>8529</c:v>
                </c:pt>
                <c:pt idx="5076">
                  <c:v>8597.75</c:v>
                </c:pt>
                <c:pt idx="5077">
                  <c:v>8455.25</c:v>
                </c:pt>
                <c:pt idx="5078">
                  <c:v>8352</c:v>
                </c:pt>
                <c:pt idx="5079">
                  <c:v>8393</c:v>
                </c:pt>
                <c:pt idx="5080">
                  <c:v>8349.75</c:v>
                </c:pt>
                <c:pt idx="5081">
                  <c:v>8434.5</c:v>
                </c:pt>
                <c:pt idx="5082">
                  <c:v>8315.25</c:v>
                </c:pt>
                <c:pt idx="5083">
                  <c:v>8238</c:v>
                </c:pt>
                <c:pt idx="5084">
                  <c:v>8139.25</c:v>
                </c:pt>
                <c:pt idx="5085">
                  <c:v>7848.75</c:v>
                </c:pt>
                <c:pt idx="5086">
                  <c:v>7928.75</c:v>
                </c:pt>
                <c:pt idx="5087">
                  <c:v>7712</c:v>
                </c:pt>
                <c:pt idx="5088">
                  <c:v>7351.5</c:v>
                </c:pt>
                <c:pt idx="5089">
                  <c:v>7056.5</c:v>
                </c:pt>
                <c:pt idx="5090">
                  <c:v>6975</c:v>
                </c:pt>
                <c:pt idx="5091">
                  <c:v>6937.25</c:v>
                </c:pt>
                <c:pt idx="5092">
                  <c:v>6893.75</c:v>
                </c:pt>
                <c:pt idx="5093">
                  <c:v>6947.5</c:v>
                </c:pt>
                <c:pt idx="5094">
                  <c:v>7449.25</c:v>
                </c:pt>
                <c:pt idx="5095">
                  <c:v>7793</c:v>
                </c:pt>
                <c:pt idx="5096">
                  <c:v>8127.25</c:v>
                </c:pt>
                <c:pt idx="5097">
                  <c:v>8426.25</c:v>
                </c:pt>
                <c:pt idx="5098">
                  <c:v>8547</c:v>
                </c:pt>
                <c:pt idx="5099">
                  <c:v>8674.5</c:v>
                </c:pt>
                <c:pt idx="5100">
                  <c:v>8749.5</c:v>
                </c:pt>
                <c:pt idx="5101">
                  <c:v>8581.5</c:v>
                </c:pt>
                <c:pt idx="5102">
                  <c:v>8524.75</c:v>
                </c:pt>
                <c:pt idx="5103">
                  <c:v>8641.25</c:v>
                </c:pt>
                <c:pt idx="5104">
                  <c:v>8625.75</c:v>
                </c:pt>
                <c:pt idx="5105">
                  <c:v>8513.5</c:v>
                </c:pt>
                <c:pt idx="5106">
                  <c:v>8431.75</c:v>
                </c:pt>
                <c:pt idx="5107">
                  <c:v>8363.5</c:v>
                </c:pt>
                <c:pt idx="5108">
                  <c:v>8270.5</c:v>
                </c:pt>
                <c:pt idx="5109">
                  <c:v>8015.25</c:v>
                </c:pt>
                <c:pt idx="5110">
                  <c:v>8116</c:v>
                </c:pt>
                <c:pt idx="5111">
                  <c:v>7883</c:v>
                </c:pt>
                <c:pt idx="5112">
                  <c:v>7482.75</c:v>
                </c:pt>
                <c:pt idx="5113">
                  <c:v>7148.75</c:v>
                </c:pt>
                <c:pt idx="5114">
                  <c:v>7013.5</c:v>
                </c:pt>
                <c:pt idx="5115">
                  <c:v>6943.25</c:v>
                </c:pt>
                <c:pt idx="5116">
                  <c:v>6903</c:v>
                </c:pt>
                <c:pt idx="5117">
                  <c:v>6910</c:v>
                </c:pt>
                <c:pt idx="5118">
                  <c:v>7379</c:v>
                </c:pt>
                <c:pt idx="5119">
                  <c:v>7794.5</c:v>
                </c:pt>
                <c:pt idx="5120">
                  <c:v>8139</c:v>
                </c:pt>
                <c:pt idx="5121">
                  <c:v>8442.75</c:v>
                </c:pt>
                <c:pt idx="5122">
                  <c:v>8517.5</c:v>
                </c:pt>
                <c:pt idx="5123">
                  <c:v>8528.5</c:v>
                </c:pt>
                <c:pt idx="5124">
                  <c:v>8610.5</c:v>
                </c:pt>
                <c:pt idx="5125">
                  <c:v>8410.75</c:v>
                </c:pt>
                <c:pt idx="5126">
                  <c:v>8291</c:v>
                </c:pt>
                <c:pt idx="5127">
                  <c:v>8310.25</c:v>
                </c:pt>
                <c:pt idx="5128">
                  <c:v>8296.5</c:v>
                </c:pt>
                <c:pt idx="5129">
                  <c:v>8278</c:v>
                </c:pt>
                <c:pt idx="5130">
                  <c:v>8201.25</c:v>
                </c:pt>
                <c:pt idx="5131">
                  <c:v>8157</c:v>
                </c:pt>
                <c:pt idx="5132">
                  <c:v>8156.25</c:v>
                </c:pt>
                <c:pt idx="5133">
                  <c:v>7929</c:v>
                </c:pt>
                <c:pt idx="5134">
                  <c:v>8013.25</c:v>
                </c:pt>
                <c:pt idx="5135">
                  <c:v>7727</c:v>
                </c:pt>
                <c:pt idx="5136">
                  <c:v>7340</c:v>
                </c:pt>
                <c:pt idx="5137">
                  <c:v>7095</c:v>
                </c:pt>
                <c:pt idx="5138">
                  <c:v>6970.25</c:v>
                </c:pt>
                <c:pt idx="5139">
                  <c:v>6904.75</c:v>
                </c:pt>
                <c:pt idx="5140">
                  <c:v>6908</c:v>
                </c:pt>
                <c:pt idx="5141">
                  <c:v>6966.25</c:v>
                </c:pt>
                <c:pt idx="5142">
                  <c:v>7437.25</c:v>
                </c:pt>
                <c:pt idx="5143">
                  <c:v>7889</c:v>
                </c:pt>
                <c:pt idx="5144">
                  <c:v>8244.5</c:v>
                </c:pt>
                <c:pt idx="5145">
                  <c:v>8612.75</c:v>
                </c:pt>
                <c:pt idx="5146">
                  <c:v>8788.75</c:v>
                </c:pt>
                <c:pt idx="5147">
                  <c:v>8917.5</c:v>
                </c:pt>
                <c:pt idx="5148">
                  <c:v>8892.75</c:v>
                </c:pt>
                <c:pt idx="5149">
                  <c:v>8625.25</c:v>
                </c:pt>
                <c:pt idx="5150">
                  <c:v>8314.5</c:v>
                </c:pt>
                <c:pt idx="5151">
                  <c:v>8338</c:v>
                </c:pt>
                <c:pt idx="5152">
                  <c:v>8257.75</c:v>
                </c:pt>
                <c:pt idx="5153">
                  <c:v>8116.75</c:v>
                </c:pt>
                <c:pt idx="5154">
                  <c:v>8038.75</c:v>
                </c:pt>
                <c:pt idx="5155">
                  <c:v>7924.75</c:v>
                </c:pt>
                <c:pt idx="5156">
                  <c:v>7850.25</c:v>
                </c:pt>
                <c:pt idx="5157">
                  <c:v>7581.75</c:v>
                </c:pt>
                <c:pt idx="5158">
                  <c:v>7687.5</c:v>
                </c:pt>
                <c:pt idx="5159">
                  <c:v>7469.75</c:v>
                </c:pt>
                <c:pt idx="5160">
                  <c:v>7075.25</c:v>
                </c:pt>
                <c:pt idx="5161">
                  <c:v>6829.25</c:v>
                </c:pt>
                <c:pt idx="5162">
                  <c:v>6712.25</c:v>
                </c:pt>
                <c:pt idx="5163">
                  <c:v>6657</c:v>
                </c:pt>
                <c:pt idx="5164">
                  <c:v>6641</c:v>
                </c:pt>
                <c:pt idx="5165">
                  <c:v>6544.25</c:v>
                </c:pt>
                <c:pt idx="5166">
                  <c:v>6759</c:v>
                </c:pt>
                <c:pt idx="5167">
                  <c:v>6893.5</c:v>
                </c:pt>
                <c:pt idx="5168">
                  <c:v>7191</c:v>
                </c:pt>
                <c:pt idx="5169">
                  <c:v>7570.25</c:v>
                </c:pt>
                <c:pt idx="5170">
                  <c:v>7819</c:v>
                </c:pt>
                <c:pt idx="5171">
                  <c:v>7907</c:v>
                </c:pt>
                <c:pt idx="5172">
                  <c:v>7978.75</c:v>
                </c:pt>
                <c:pt idx="5173">
                  <c:v>7872.5</c:v>
                </c:pt>
                <c:pt idx="5174">
                  <c:v>7933.75</c:v>
                </c:pt>
                <c:pt idx="5175">
                  <c:v>8136.5</c:v>
                </c:pt>
                <c:pt idx="5176">
                  <c:v>8069.75</c:v>
                </c:pt>
                <c:pt idx="5177">
                  <c:v>8005.25</c:v>
                </c:pt>
                <c:pt idx="5178">
                  <c:v>7985.75</c:v>
                </c:pt>
                <c:pt idx="5179">
                  <c:v>7975.5</c:v>
                </c:pt>
                <c:pt idx="5180">
                  <c:v>7854</c:v>
                </c:pt>
                <c:pt idx="5181">
                  <c:v>7567.5</c:v>
                </c:pt>
                <c:pt idx="5182">
                  <c:v>7631</c:v>
                </c:pt>
                <c:pt idx="5183">
                  <c:v>7537</c:v>
                </c:pt>
                <c:pt idx="5184">
                  <c:v>7185.25</c:v>
                </c:pt>
                <c:pt idx="5185">
                  <c:v>6944.5</c:v>
                </c:pt>
                <c:pt idx="5186">
                  <c:v>6758.5</c:v>
                </c:pt>
                <c:pt idx="5187">
                  <c:v>6656.5</c:v>
                </c:pt>
                <c:pt idx="5188">
                  <c:v>6596.75</c:v>
                </c:pt>
                <c:pt idx="5189">
                  <c:v>6554.25</c:v>
                </c:pt>
                <c:pt idx="5190">
                  <c:v>6710.75</c:v>
                </c:pt>
                <c:pt idx="5191">
                  <c:v>6807</c:v>
                </c:pt>
                <c:pt idx="5192">
                  <c:v>7069.5</c:v>
                </c:pt>
                <c:pt idx="5193">
                  <c:v>7351.25</c:v>
                </c:pt>
                <c:pt idx="5194">
                  <c:v>7563.25</c:v>
                </c:pt>
                <c:pt idx="5195">
                  <c:v>7788.75</c:v>
                </c:pt>
                <c:pt idx="5196">
                  <c:v>7934.75</c:v>
                </c:pt>
                <c:pt idx="5197">
                  <c:v>7880.25</c:v>
                </c:pt>
                <c:pt idx="5198">
                  <c:v>7981.75</c:v>
                </c:pt>
                <c:pt idx="5199">
                  <c:v>8011.5</c:v>
                </c:pt>
                <c:pt idx="5200">
                  <c:v>7943</c:v>
                </c:pt>
                <c:pt idx="5201">
                  <c:v>7967.25</c:v>
                </c:pt>
                <c:pt idx="5202">
                  <c:v>7871.5</c:v>
                </c:pt>
                <c:pt idx="5203">
                  <c:v>7830.25</c:v>
                </c:pt>
                <c:pt idx="5204">
                  <c:v>7745.5</c:v>
                </c:pt>
                <c:pt idx="5205">
                  <c:v>7459.75</c:v>
                </c:pt>
                <c:pt idx="5206">
                  <c:v>7611</c:v>
                </c:pt>
                <c:pt idx="5207">
                  <c:v>7459</c:v>
                </c:pt>
                <c:pt idx="5208">
                  <c:v>7057.5</c:v>
                </c:pt>
                <c:pt idx="5209">
                  <c:v>6799.5</c:v>
                </c:pt>
                <c:pt idx="5210">
                  <c:v>6704.75</c:v>
                </c:pt>
                <c:pt idx="5211">
                  <c:v>6696.25</c:v>
                </c:pt>
                <c:pt idx="5212">
                  <c:v>6663.25</c:v>
                </c:pt>
                <c:pt idx="5213">
                  <c:v>6774.5</c:v>
                </c:pt>
                <c:pt idx="5214">
                  <c:v>7394.75</c:v>
                </c:pt>
                <c:pt idx="5215">
                  <c:v>7958.25</c:v>
                </c:pt>
                <c:pt idx="5216">
                  <c:v>8310.25</c:v>
                </c:pt>
                <c:pt idx="5217">
                  <c:v>8539.75</c:v>
                </c:pt>
                <c:pt idx="5218">
                  <c:v>8590</c:v>
                </c:pt>
                <c:pt idx="5219">
                  <c:v>8692.5</c:v>
                </c:pt>
                <c:pt idx="5220">
                  <c:v>8812.75</c:v>
                </c:pt>
                <c:pt idx="5221">
                  <c:v>8713.5</c:v>
                </c:pt>
                <c:pt idx="5222">
                  <c:v>8679.75</c:v>
                </c:pt>
                <c:pt idx="5223">
                  <c:v>8605.75</c:v>
                </c:pt>
                <c:pt idx="5224">
                  <c:v>8506</c:v>
                </c:pt>
                <c:pt idx="5225">
                  <c:v>8499</c:v>
                </c:pt>
                <c:pt idx="5226">
                  <c:v>8355</c:v>
                </c:pt>
                <c:pt idx="5227">
                  <c:v>8337.25</c:v>
                </c:pt>
                <c:pt idx="5228">
                  <c:v>8236</c:v>
                </c:pt>
                <c:pt idx="5229">
                  <c:v>7962.5</c:v>
                </c:pt>
                <c:pt idx="5230">
                  <c:v>8047.25</c:v>
                </c:pt>
                <c:pt idx="5231">
                  <c:v>7769.5</c:v>
                </c:pt>
                <c:pt idx="5232">
                  <c:v>7332</c:v>
                </c:pt>
                <c:pt idx="5233">
                  <c:v>7037.75</c:v>
                </c:pt>
                <c:pt idx="5234">
                  <c:v>6954.5</c:v>
                </c:pt>
                <c:pt idx="5235">
                  <c:v>6919.5</c:v>
                </c:pt>
                <c:pt idx="5236">
                  <c:v>6880.75</c:v>
                </c:pt>
                <c:pt idx="5237">
                  <c:v>6924</c:v>
                </c:pt>
                <c:pt idx="5238">
                  <c:v>7458.5</c:v>
                </c:pt>
                <c:pt idx="5239">
                  <c:v>7997</c:v>
                </c:pt>
                <c:pt idx="5240">
                  <c:v>8262.5</c:v>
                </c:pt>
                <c:pt idx="5241">
                  <c:v>8515.5</c:v>
                </c:pt>
                <c:pt idx="5242">
                  <c:v>8593.75</c:v>
                </c:pt>
                <c:pt idx="5243">
                  <c:v>8723.5</c:v>
                </c:pt>
                <c:pt idx="5244">
                  <c:v>8850.25</c:v>
                </c:pt>
                <c:pt idx="5245">
                  <c:v>8771.25</c:v>
                </c:pt>
                <c:pt idx="5246">
                  <c:v>8654.5</c:v>
                </c:pt>
                <c:pt idx="5247">
                  <c:v>8639.25</c:v>
                </c:pt>
                <c:pt idx="5248">
                  <c:v>8599.25</c:v>
                </c:pt>
                <c:pt idx="5249">
                  <c:v>8537.5</c:v>
                </c:pt>
                <c:pt idx="5250">
                  <c:v>8440.25</c:v>
                </c:pt>
                <c:pt idx="5251">
                  <c:v>8353.25</c:v>
                </c:pt>
                <c:pt idx="5252">
                  <c:v>8304</c:v>
                </c:pt>
                <c:pt idx="5253">
                  <c:v>7961</c:v>
                </c:pt>
                <c:pt idx="5254">
                  <c:v>8019</c:v>
                </c:pt>
                <c:pt idx="5255">
                  <c:v>7755.25</c:v>
                </c:pt>
                <c:pt idx="5256">
                  <c:v>7344.75</c:v>
                </c:pt>
                <c:pt idx="5257">
                  <c:v>7063.5</c:v>
                </c:pt>
                <c:pt idx="5258">
                  <c:v>6975</c:v>
                </c:pt>
                <c:pt idx="5259">
                  <c:v>6953</c:v>
                </c:pt>
                <c:pt idx="5260">
                  <c:v>6984.5</c:v>
                </c:pt>
                <c:pt idx="5261">
                  <c:v>7006.75</c:v>
                </c:pt>
                <c:pt idx="5262">
                  <c:v>7610.5</c:v>
                </c:pt>
                <c:pt idx="5263">
                  <c:v>8158.5</c:v>
                </c:pt>
                <c:pt idx="5264">
                  <c:v>8387.5</c:v>
                </c:pt>
                <c:pt idx="5265">
                  <c:v>8664.25</c:v>
                </c:pt>
                <c:pt idx="5266">
                  <c:v>8738.75</c:v>
                </c:pt>
                <c:pt idx="5267">
                  <c:v>8828.25</c:v>
                </c:pt>
                <c:pt idx="5268">
                  <c:v>8865.25</c:v>
                </c:pt>
                <c:pt idx="5269">
                  <c:v>8826.25</c:v>
                </c:pt>
                <c:pt idx="5270">
                  <c:v>8701.75</c:v>
                </c:pt>
                <c:pt idx="5271">
                  <c:v>8684.25</c:v>
                </c:pt>
                <c:pt idx="5272">
                  <c:v>8604</c:v>
                </c:pt>
                <c:pt idx="5273">
                  <c:v>8561.25</c:v>
                </c:pt>
                <c:pt idx="5274">
                  <c:v>8499.5</c:v>
                </c:pt>
                <c:pt idx="5275">
                  <c:v>8497</c:v>
                </c:pt>
                <c:pt idx="5276">
                  <c:v>8332.25</c:v>
                </c:pt>
                <c:pt idx="5277">
                  <c:v>8003.5</c:v>
                </c:pt>
                <c:pt idx="5278">
                  <c:v>8108</c:v>
                </c:pt>
                <c:pt idx="5279">
                  <c:v>7807.75</c:v>
                </c:pt>
                <c:pt idx="5280">
                  <c:v>7361</c:v>
                </c:pt>
                <c:pt idx="5281">
                  <c:v>7121.5</c:v>
                </c:pt>
                <c:pt idx="5282">
                  <c:v>6997.75</c:v>
                </c:pt>
                <c:pt idx="5283">
                  <c:v>6995.25</c:v>
                </c:pt>
                <c:pt idx="5284">
                  <c:v>6975.25</c:v>
                </c:pt>
                <c:pt idx="5285">
                  <c:v>7072.75</c:v>
                </c:pt>
                <c:pt idx="5286">
                  <c:v>7678.25</c:v>
                </c:pt>
                <c:pt idx="5287">
                  <c:v>8287.5</c:v>
                </c:pt>
                <c:pt idx="5288">
                  <c:v>8522.5</c:v>
                </c:pt>
                <c:pt idx="5289">
                  <c:v>8786.25</c:v>
                </c:pt>
                <c:pt idx="5290">
                  <c:v>8861</c:v>
                </c:pt>
                <c:pt idx="5291">
                  <c:v>8920.25</c:v>
                </c:pt>
                <c:pt idx="5292">
                  <c:v>8920.25</c:v>
                </c:pt>
                <c:pt idx="5293">
                  <c:v>8867.5</c:v>
                </c:pt>
                <c:pt idx="5294">
                  <c:v>8774</c:v>
                </c:pt>
                <c:pt idx="5295">
                  <c:v>8782.75</c:v>
                </c:pt>
                <c:pt idx="5296">
                  <c:v>8751.75</c:v>
                </c:pt>
                <c:pt idx="5297">
                  <c:v>8702.25</c:v>
                </c:pt>
                <c:pt idx="5298">
                  <c:v>8611.75</c:v>
                </c:pt>
                <c:pt idx="5299">
                  <c:v>8655.25</c:v>
                </c:pt>
                <c:pt idx="5300">
                  <c:v>8517.75</c:v>
                </c:pt>
                <c:pt idx="5301">
                  <c:v>8174.25</c:v>
                </c:pt>
                <c:pt idx="5302">
                  <c:v>8226.25</c:v>
                </c:pt>
                <c:pt idx="5303">
                  <c:v>7905.5</c:v>
                </c:pt>
                <c:pt idx="5304">
                  <c:v>7436.25</c:v>
                </c:pt>
                <c:pt idx="5305">
                  <c:v>7156</c:v>
                </c:pt>
                <c:pt idx="5306">
                  <c:v>7077.25</c:v>
                </c:pt>
                <c:pt idx="5307">
                  <c:v>7010.25</c:v>
                </c:pt>
                <c:pt idx="5308">
                  <c:v>7044.5</c:v>
                </c:pt>
                <c:pt idx="5309">
                  <c:v>7074</c:v>
                </c:pt>
                <c:pt idx="5310">
                  <c:v>7699.75</c:v>
                </c:pt>
                <c:pt idx="5311">
                  <c:v>8245</c:v>
                </c:pt>
                <c:pt idx="5312">
                  <c:v>8544.75</c:v>
                </c:pt>
                <c:pt idx="5313">
                  <c:v>8719.75</c:v>
                </c:pt>
                <c:pt idx="5314">
                  <c:v>8870.5</c:v>
                </c:pt>
                <c:pt idx="5315">
                  <c:v>9092.25</c:v>
                </c:pt>
                <c:pt idx="5316">
                  <c:v>9145.25</c:v>
                </c:pt>
                <c:pt idx="5317">
                  <c:v>8942.25</c:v>
                </c:pt>
                <c:pt idx="5318">
                  <c:v>8907</c:v>
                </c:pt>
                <c:pt idx="5319">
                  <c:v>8880.75</c:v>
                </c:pt>
                <c:pt idx="5320">
                  <c:v>8805.25</c:v>
                </c:pt>
                <c:pt idx="5321">
                  <c:v>8747.75</c:v>
                </c:pt>
                <c:pt idx="5322">
                  <c:v>8618.75</c:v>
                </c:pt>
                <c:pt idx="5323">
                  <c:v>8557.25</c:v>
                </c:pt>
                <c:pt idx="5324">
                  <c:v>8365.75</c:v>
                </c:pt>
                <c:pt idx="5325">
                  <c:v>8122.5</c:v>
                </c:pt>
                <c:pt idx="5326">
                  <c:v>8265.25</c:v>
                </c:pt>
                <c:pt idx="5327">
                  <c:v>8039.5</c:v>
                </c:pt>
                <c:pt idx="5328">
                  <c:v>7598.75</c:v>
                </c:pt>
                <c:pt idx="5329">
                  <c:v>7266.25</c:v>
                </c:pt>
                <c:pt idx="5330">
                  <c:v>7072.25</c:v>
                </c:pt>
                <c:pt idx="5331">
                  <c:v>7024.75</c:v>
                </c:pt>
                <c:pt idx="5332">
                  <c:v>7012</c:v>
                </c:pt>
                <c:pt idx="5333">
                  <c:v>6932.5</c:v>
                </c:pt>
                <c:pt idx="5334">
                  <c:v>7067</c:v>
                </c:pt>
                <c:pt idx="5335">
                  <c:v>7227.25</c:v>
                </c:pt>
                <c:pt idx="5336">
                  <c:v>7552.5</c:v>
                </c:pt>
                <c:pt idx="5337">
                  <c:v>7991.75</c:v>
                </c:pt>
                <c:pt idx="5338">
                  <c:v>8323</c:v>
                </c:pt>
                <c:pt idx="5339">
                  <c:v>8464.75</c:v>
                </c:pt>
                <c:pt idx="5340">
                  <c:v>8557.25</c:v>
                </c:pt>
                <c:pt idx="5341">
                  <c:v>8449</c:v>
                </c:pt>
                <c:pt idx="5342">
                  <c:v>8383.5</c:v>
                </c:pt>
                <c:pt idx="5343">
                  <c:v>8434.5</c:v>
                </c:pt>
                <c:pt idx="5344">
                  <c:v>8460.75</c:v>
                </c:pt>
                <c:pt idx="5345">
                  <c:v>8493</c:v>
                </c:pt>
                <c:pt idx="5346">
                  <c:v>8408.5</c:v>
                </c:pt>
                <c:pt idx="5347">
                  <c:v>8327.75</c:v>
                </c:pt>
                <c:pt idx="5348">
                  <c:v>8097.5</c:v>
                </c:pt>
                <c:pt idx="5349">
                  <c:v>7856.25</c:v>
                </c:pt>
                <c:pt idx="5350">
                  <c:v>7984.5</c:v>
                </c:pt>
                <c:pt idx="5351">
                  <c:v>7747.5</c:v>
                </c:pt>
                <c:pt idx="5352">
                  <c:v>7309.5</c:v>
                </c:pt>
                <c:pt idx="5353">
                  <c:v>7051.5</c:v>
                </c:pt>
                <c:pt idx="5354">
                  <c:v>6970.5</c:v>
                </c:pt>
                <c:pt idx="5355">
                  <c:v>6890.25</c:v>
                </c:pt>
                <c:pt idx="5356">
                  <c:v>6932.25</c:v>
                </c:pt>
                <c:pt idx="5357">
                  <c:v>6785.25</c:v>
                </c:pt>
                <c:pt idx="5358">
                  <c:v>6900.5</c:v>
                </c:pt>
                <c:pt idx="5359">
                  <c:v>7039</c:v>
                </c:pt>
                <c:pt idx="5360">
                  <c:v>7280.75</c:v>
                </c:pt>
                <c:pt idx="5361">
                  <c:v>7546.75</c:v>
                </c:pt>
                <c:pt idx="5362">
                  <c:v>7824.25</c:v>
                </c:pt>
                <c:pt idx="5363">
                  <c:v>7963.75</c:v>
                </c:pt>
                <c:pt idx="5364">
                  <c:v>8123.75</c:v>
                </c:pt>
                <c:pt idx="5365">
                  <c:v>8103</c:v>
                </c:pt>
                <c:pt idx="5366">
                  <c:v>8124.5</c:v>
                </c:pt>
                <c:pt idx="5367">
                  <c:v>8108.75</c:v>
                </c:pt>
                <c:pt idx="5368">
                  <c:v>8107.75</c:v>
                </c:pt>
                <c:pt idx="5369">
                  <c:v>8095.75</c:v>
                </c:pt>
                <c:pt idx="5370">
                  <c:v>8027</c:v>
                </c:pt>
                <c:pt idx="5371">
                  <c:v>8057.5</c:v>
                </c:pt>
                <c:pt idx="5372">
                  <c:v>7897.5</c:v>
                </c:pt>
                <c:pt idx="5373">
                  <c:v>7762.25</c:v>
                </c:pt>
                <c:pt idx="5374">
                  <c:v>7917.5</c:v>
                </c:pt>
                <c:pt idx="5375">
                  <c:v>7681.5</c:v>
                </c:pt>
                <c:pt idx="5376">
                  <c:v>7291.5</c:v>
                </c:pt>
                <c:pt idx="5377">
                  <c:v>7073.25</c:v>
                </c:pt>
                <c:pt idx="5378">
                  <c:v>6979.75</c:v>
                </c:pt>
                <c:pt idx="5379">
                  <c:v>6887.25</c:v>
                </c:pt>
                <c:pt idx="5380">
                  <c:v>6949.75</c:v>
                </c:pt>
                <c:pt idx="5381">
                  <c:v>7044.75</c:v>
                </c:pt>
                <c:pt idx="5382">
                  <c:v>7663.5</c:v>
                </c:pt>
                <c:pt idx="5383">
                  <c:v>8239.75</c:v>
                </c:pt>
                <c:pt idx="5384">
                  <c:v>8545.25</c:v>
                </c:pt>
                <c:pt idx="5385">
                  <c:v>8800.5</c:v>
                </c:pt>
                <c:pt idx="5386">
                  <c:v>8909.25</c:v>
                </c:pt>
                <c:pt idx="5387">
                  <c:v>8981.25</c:v>
                </c:pt>
                <c:pt idx="5388">
                  <c:v>9058.25</c:v>
                </c:pt>
                <c:pt idx="5389">
                  <c:v>8850.5</c:v>
                </c:pt>
                <c:pt idx="5390">
                  <c:v>8715.75</c:v>
                </c:pt>
                <c:pt idx="5391">
                  <c:v>8748</c:v>
                </c:pt>
                <c:pt idx="5392">
                  <c:v>8670</c:v>
                </c:pt>
                <c:pt idx="5393">
                  <c:v>8568</c:v>
                </c:pt>
                <c:pt idx="5394">
                  <c:v>8458.25</c:v>
                </c:pt>
                <c:pt idx="5395">
                  <c:v>8431.25</c:v>
                </c:pt>
                <c:pt idx="5396">
                  <c:v>8342.25</c:v>
                </c:pt>
                <c:pt idx="5397">
                  <c:v>8156.75</c:v>
                </c:pt>
                <c:pt idx="5398">
                  <c:v>8206.25</c:v>
                </c:pt>
                <c:pt idx="5399">
                  <c:v>7894.5</c:v>
                </c:pt>
                <c:pt idx="5400">
                  <c:v>7443.25</c:v>
                </c:pt>
                <c:pt idx="5401">
                  <c:v>7128</c:v>
                </c:pt>
                <c:pt idx="5402">
                  <c:v>6981.25</c:v>
                </c:pt>
                <c:pt idx="5403">
                  <c:v>6933.5</c:v>
                </c:pt>
                <c:pt idx="5404">
                  <c:v>6965.75</c:v>
                </c:pt>
                <c:pt idx="5405">
                  <c:v>7054.5</c:v>
                </c:pt>
                <c:pt idx="5406">
                  <c:v>7725.25</c:v>
                </c:pt>
                <c:pt idx="5407">
                  <c:v>8290</c:v>
                </c:pt>
                <c:pt idx="5408">
                  <c:v>8569</c:v>
                </c:pt>
                <c:pt idx="5409">
                  <c:v>8749</c:v>
                </c:pt>
                <c:pt idx="5410">
                  <c:v>8808.5</c:v>
                </c:pt>
                <c:pt idx="5411">
                  <c:v>8854.5</c:v>
                </c:pt>
                <c:pt idx="5412">
                  <c:v>8880</c:v>
                </c:pt>
                <c:pt idx="5413">
                  <c:v>8728.5</c:v>
                </c:pt>
                <c:pt idx="5414">
                  <c:v>8639.5</c:v>
                </c:pt>
                <c:pt idx="5415">
                  <c:v>8615</c:v>
                </c:pt>
                <c:pt idx="5416">
                  <c:v>8664.25</c:v>
                </c:pt>
                <c:pt idx="5417">
                  <c:v>8667.25</c:v>
                </c:pt>
                <c:pt idx="5418">
                  <c:v>8598.5</c:v>
                </c:pt>
                <c:pt idx="5419">
                  <c:v>8571.5</c:v>
                </c:pt>
                <c:pt idx="5420">
                  <c:v>8392.5</c:v>
                </c:pt>
                <c:pt idx="5421">
                  <c:v>8217.75</c:v>
                </c:pt>
                <c:pt idx="5422">
                  <c:v>8311.75</c:v>
                </c:pt>
                <c:pt idx="5423">
                  <c:v>7994</c:v>
                </c:pt>
                <c:pt idx="5424">
                  <c:v>7652.25</c:v>
                </c:pt>
                <c:pt idx="5425">
                  <c:v>7298.75</c:v>
                </c:pt>
                <c:pt idx="5426">
                  <c:v>7081.75</c:v>
                </c:pt>
                <c:pt idx="5427">
                  <c:v>7043.25</c:v>
                </c:pt>
                <c:pt idx="5428">
                  <c:v>7149</c:v>
                </c:pt>
                <c:pt idx="5429">
                  <c:v>7156.75</c:v>
                </c:pt>
                <c:pt idx="5430">
                  <c:v>7690.5</c:v>
                </c:pt>
                <c:pt idx="5431">
                  <c:v>8075</c:v>
                </c:pt>
                <c:pt idx="5432">
                  <c:v>8326</c:v>
                </c:pt>
                <c:pt idx="5433">
                  <c:v>8559.25</c:v>
                </c:pt>
                <c:pt idx="5434">
                  <c:v>8617.25</c:v>
                </c:pt>
                <c:pt idx="5435">
                  <c:v>8642.75</c:v>
                </c:pt>
                <c:pt idx="5436">
                  <c:v>8652.25</c:v>
                </c:pt>
                <c:pt idx="5437">
                  <c:v>8568</c:v>
                </c:pt>
                <c:pt idx="5438">
                  <c:v>8533.75</c:v>
                </c:pt>
                <c:pt idx="5439">
                  <c:v>8425.75</c:v>
                </c:pt>
                <c:pt idx="5440">
                  <c:v>8491.75</c:v>
                </c:pt>
                <c:pt idx="5441">
                  <c:v>8613.5</c:v>
                </c:pt>
                <c:pt idx="5442">
                  <c:v>8578.25</c:v>
                </c:pt>
                <c:pt idx="5443">
                  <c:v>8575.5</c:v>
                </c:pt>
                <c:pt idx="5444">
                  <c:v>8442.5</c:v>
                </c:pt>
                <c:pt idx="5445">
                  <c:v>8388</c:v>
                </c:pt>
                <c:pt idx="5446">
                  <c:v>8402</c:v>
                </c:pt>
                <c:pt idx="5447">
                  <c:v>8087.75</c:v>
                </c:pt>
                <c:pt idx="5448">
                  <c:v>7589.25</c:v>
                </c:pt>
                <c:pt idx="5449">
                  <c:v>7433</c:v>
                </c:pt>
                <c:pt idx="5450">
                  <c:v>7326.25</c:v>
                </c:pt>
                <c:pt idx="5451">
                  <c:v>7254.75</c:v>
                </c:pt>
                <c:pt idx="5452">
                  <c:v>7285.5</c:v>
                </c:pt>
                <c:pt idx="5453">
                  <c:v>7327.75</c:v>
                </c:pt>
                <c:pt idx="5454">
                  <c:v>7863.25</c:v>
                </c:pt>
                <c:pt idx="5455">
                  <c:v>8363.5</c:v>
                </c:pt>
                <c:pt idx="5456">
                  <c:v>8675.5</c:v>
                </c:pt>
                <c:pt idx="5457">
                  <c:v>8909.5</c:v>
                </c:pt>
                <c:pt idx="5458">
                  <c:v>8952</c:v>
                </c:pt>
                <c:pt idx="5459">
                  <c:v>8943.25</c:v>
                </c:pt>
                <c:pt idx="5460">
                  <c:v>9002</c:v>
                </c:pt>
                <c:pt idx="5461">
                  <c:v>8895.5</c:v>
                </c:pt>
                <c:pt idx="5462">
                  <c:v>8882.5</c:v>
                </c:pt>
                <c:pt idx="5463">
                  <c:v>8976.25</c:v>
                </c:pt>
                <c:pt idx="5464">
                  <c:v>8971.5</c:v>
                </c:pt>
                <c:pt idx="5465">
                  <c:v>8963</c:v>
                </c:pt>
                <c:pt idx="5466">
                  <c:v>8830.5</c:v>
                </c:pt>
                <c:pt idx="5467">
                  <c:v>8793</c:v>
                </c:pt>
                <c:pt idx="5468">
                  <c:v>8716</c:v>
                </c:pt>
                <c:pt idx="5469">
                  <c:v>8550</c:v>
                </c:pt>
                <c:pt idx="5470">
                  <c:v>8529.5</c:v>
                </c:pt>
                <c:pt idx="5471">
                  <c:v>8167.5</c:v>
                </c:pt>
                <c:pt idx="5472">
                  <c:v>7703.75</c:v>
                </c:pt>
                <c:pt idx="5473">
                  <c:v>7472.75</c:v>
                </c:pt>
                <c:pt idx="5474">
                  <c:v>7376.25</c:v>
                </c:pt>
                <c:pt idx="5475">
                  <c:v>7320.5</c:v>
                </c:pt>
                <c:pt idx="5476">
                  <c:v>7361</c:v>
                </c:pt>
                <c:pt idx="5477">
                  <c:v>7400.5</c:v>
                </c:pt>
                <c:pt idx="5478">
                  <c:v>7847.25</c:v>
                </c:pt>
                <c:pt idx="5479">
                  <c:v>8326.25</c:v>
                </c:pt>
                <c:pt idx="5480">
                  <c:v>8624.25</c:v>
                </c:pt>
                <c:pt idx="5481">
                  <c:v>9050.25</c:v>
                </c:pt>
                <c:pt idx="5482">
                  <c:v>9206.75</c:v>
                </c:pt>
                <c:pt idx="5483">
                  <c:v>9307.5</c:v>
                </c:pt>
                <c:pt idx="5484">
                  <c:v>9306</c:v>
                </c:pt>
                <c:pt idx="5485">
                  <c:v>9093</c:v>
                </c:pt>
                <c:pt idx="5486">
                  <c:v>8969.25</c:v>
                </c:pt>
                <c:pt idx="5487">
                  <c:v>9078.75</c:v>
                </c:pt>
                <c:pt idx="5488">
                  <c:v>8973.25</c:v>
                </c:pt>
                <c:pt idx="5489">
                  <c:v>8866.75</c:v>
                </c:pt>
                <c:pt idx="5490">
                  <c:v>8739</c:v>
                </c:pt>
                <c:pt idx="5491">
                  <c:v>8563.5</c:v>
                </c:pt>
                <c:pt idx="5492">
                  <c:v>8411.75</c:v>
                </c:pt>
                <c:pt idx="5493">
                  <c:v>8258</c:v>
                </c:pt>
                <c:pt idx="5494">
                  <c:v>8244.5</c:v>
                </c:pt>
                <c:pt idx="5495">
                  <c:v>7911.5</c:v>
                </c:pt>
                <c:pt idx="5496">
                  <c:v>7438.75</c:v>
                </c:pt>
                <c:pt idx="5497">
                  <c:v>7152.75</c:v>
                </c:pt>
                <c:pt idx="5498">
                  <c:v>7058.5</c:v>
                </c:pt>
                <c:pt idx="5499">
                  <c:v>7020.25</c:v>
                </c:pt>
                <c:pt idx="5500">
                  <c:v>7000.5</c:v>
                </c:pt>
                <c:pt idx="5501">
                  <c:v>6950</c:v>
                </c:pt>
                <c:pt idx="5502">
                  <c:v>7037.75</c:v>
                </c:pt>
                <c:pt idx="5503">
                  <c:v>7194.75</c:v>
                </c:pt>
                <c:pt idx="5504">
                  <c:v>7396.25</c:v>
                </c:pt>
                <c:pt idx="5505">
                  <c:v>7608.25</c:v>
                </c:pt>
                <c:pt idx="5506">
                  <c:v>7741.25</c:v>
                </c:pt>
                <c:pt idx="5507">
                  <c:v>7779.25</c:v>
                </c:pt>
                <c:pt idx="5508">
                  <c:v>7812.5</c:v>
                </c:pt>
                <c:pt idx="5509">
                  <c:v>7760.5</c:v>
                </c:pt>
                <c:pt idx="5510">
                  <c:v>7839.75</c:v>
                </c:pt>
                <c:pt idx="5511">
                  <c:v>7963.75</c:v>
                </c:pt>
                <c:pt idx="5512">
                  <c:v>8002.75</c:v>
                </c:pt>
                <c:pt idx="5513">
                  <c:v>8070.25</c:v>
                </c:pt>
                <c:pt idx="5514">
                  <c:v>7976.25</c:v>
                </c:pt>
                <c:pt idx="5515">
                  <c:v>7995.25</c:v>
                </c:pt>
                <c:pt idx="5516">
                  <c:v>8020.5</c:v>
                </c:pt>
                <c:pt idx="5517">
                  <c:v>7938.75</c:v>
                </c:pt>
                <c:pt idx="5518">
                  <c:v>8005.25</c:v>
                </c:pt>
                <c:pt idx="5519">
                  <c:v>7783</c:v>
                </c:pt>
                <c:pt idx="5520">
                  <c:v>7519.25</c:v>
                </c:pt>
                <c:pt idx="5521">
                  <c:v>7338.25</c:v>
                </c:pt>
                <c:pt idx="5522">
                  <c:v>7269.25</c:v>
                </c:pt>
                <c:pt idx="5523">
                  <c:v>7117.75</c:v>
                </c:pt>
                <c:pt idx="5524">
                  <c:v>7126</c:v>
                </c:pt>
                <c:pt idx="5525">
                  <c:v>6960.25</c:v>
                </c:pt>
                <c:pt idx="5526">
                  <c:v>6952.75</c:v>
                </c:pt>
                <c:pt idx="5527">
                  <c:v>7074.5</c:v>
                </c:pt>
                <c:pt idx="5528">
                  <c:v>7187.25</c:v>
                </c:pt>
                <c:pt idx="5529">
                  <c:v>7434.25</c:v>
                </c:pt>
                <c:pt idx="5530">
                  <c:v>7606.25</c:v>
                </c:pt>
                <c:pt idx="5531">
                  <c:v>7773</c:v>
                </c:pt>
                <c:pt idx="5532">
                  <c:v>7889.25</c:v>
                </c:pt>
                <c:pt idx="5533">
                  <c:v>7830.5</c:v>
                </c:pt>
                <c:pt idx="5534">
                  <c:v>7793</c:v>
                </c:pt>
                <c:pt idx="5535">
                  <c:v>7770</c:v>
                </c:pt>
                <c:pt idx="5536">
                  <c:v>7778</c:v>
                </c:pt>
                <c:pt idx="5537">
                  <c:v>7858.25</c:v>
                </c:pt>
                <c:pt idx="5538">
                  <c:v>7994</c:v>
                </c:pt>
                <c:pt idx="5539">
                  <c:v>7979.5</c:v>
                </c:pt>
                <c:pt idx="5540">
                  <c:v>8023.25</c:v>
                </c:pt>
                <c:pt idx="5541">
                  <c:v>7995.25</c:v>
                </c:pt>
                <c:pt idx="5542">
                  <c:v>8107</c:v>
                </c:pt>
                <c:pt idx="5543">
                  <c:v>7843.25</c:v>
                </c:pt>
                <c:pt idx="5544">
                  <c:v>7542.5</c:v>
                </c:pt>
                <c:pt idx="5545">
                  <c:v>7240.75</c:v>
                </c:pt>
                <c:pt idx="5546">
                  <c:v>7076.5</c:v>
                </c:pt>
                <c:pt idx="5547">
                  <c:v>7027.75</c:v>
                </c:pt>
                <c:pt idx="5548">
                  <c:v>7023.25</c:v>
                </c:pt>
                <c:pt idx="5549">
                  <c:v>7179.25</c:v>
                </c:pt>
                <c:pt idx="5550">
                  <c:v>7763.5</c:v>
                </c:pt>
                <c:pt idx="5551">
                  <c:v>8337.5</c:v>
                </c:pt>
                <c:pt idx="5552">
                  <c:v>8690</c:v>
                </c:pt>
                <c:pt idx="5553">
                  <c:v>8862.5</c:v>
                </c:pt>
                <c:pt idx="5554">
                  <c:v>8910.5</c:v>
                </c:pt>
                <c:pt idx="5555">
                  <c:v>8982.25</c:v>
                </c:pt>
                <c:pt idx="5556">
                  <c:v>8942.25</c:v>
                </c:pt>
                <c:pt idx="5557">
                  <c:v>8880</c:v>
                </c:pt>
                <c:pt idx="5558">
                  <c:v>8739</c:v>
                </c:pt>
                <c:pt idx="5559">
                  <c:v>8759.25</c:v>
                </c:pt>
                <c:pt idx="5560">
                  <c:v>8694.5</c:v>
                </c:pt>
                <c:pt idx="5561">
                  <c:v>8609</c:v>
                </c:pt>
                <c:pt idx="5562">
                  <c:v>8522.25</c:v>
                </c:pt>
                <c:pt idx="5563">
                  <c:v>8538.5</c:v>
                </c:pt>
                <c:pt idx="5564">
                  <c:v>8470.5</c:v>
                </c:pt>
                <c:pt idx="5565">
                  <c:v>8218.5</c:v>
                </c:pt>
                <c:pt idx="5566">
                  <c:v>8232</c:v>
                </c:pt>
                <c:pt idx="5567">
                  <c:v>7902</c:v>
                </c:pt>
                <c:pt idx="5568">
                  <c:v>7528.75</c:v>
                </c:pt>
                <c:pt idx="5569">
                  <c:v>7351</c:v>
                </c:pt>
                <c:pt idx="5570">
                  <c:v>7316.5</c:v>
                </c:pt>
                <c:pt idx="5571">
                  <c:v>7267.75</c:v>
                </c:pt>
                <c:pt idx="5572">
                  <c:v>7313.5</c:v>
                </c:pt>
                <c:pt idx="5573">
                  <c:v>7409.25</c:v>
                </c:pt>
                <c:pt idx="5574">
                  <c:v>7935.75</c:v>
                </c:pt>
                <c:pt idx="5575">
                  <c:v>8418</c:v>
                </c:pt>
                <c:pt idx="5576">
                  <c:v>8658</c:v>
                </c:pt>
                <c:pt idx="5577">
                  <c:v>8746</c:v>
                </c:pt>
                <c:pt idx="5578">
                  <c:v>8786.25</c:v>
                </c:pt>
                <c:pt idx="5579">
                  <c:v>8719</c:v>
                </c:pt>
                <c:pt idx="5580">
                  <c:v>8716</c:v>
                </c:pt>
                <c:pt idx="5581">
                  <c:v>8550.25</c:v>
                </c:pt>
                <c:pt idx="5582">
                  <c:v>8545.25</c:v>
                </c:pt>
                <c:pt idx="5583">
                  <c:v>8815.5</c:v>
                </c:pt>
                <c:pt idx="5584">
                  <c:v>8791.25</c:v>
                </c:pt>
                <c:pt idx="5585">
                  <c:v>8806.5</c:v>
                </c:pt>
                <c:pt idx="5586">
                  <c:v>8685</c:v>
                </c:pt>
                <c:pt idx="5587">
                  <c:v>8736.25</c:v>
                </c:pt>
                <c:pt idx="5588">
                  <c:v>8628.5</c:v>
                </c:pt>
                <c:pt idx="5589">
                  <c:v>8474.5</c:v>
                </c:pt>
                <c:pt idx="5590">
                  <c:v>8429.75</c:v>
                </c:pt>
                <c:pt idx="5591">
                  <c:v>8019</c:v>
                </c:pt>
                <c:pt idx="5592">
                  <c:v>7653.5</c:v>
                </c:pt>
                <c:pt idx="5593">
                  <c:v>7516.75</c:v>
                </c:pt>
                <c:pt idx="5594">
                  <c:v>7428.75</c:v>
                </c:pt>
                <c:pt idx="5595">
                  <c:v>7363.5</c:v>
                </c:pt>
                <c:pt idx="5596">
                  <c:v>7391.5</c:v>
                </c:pt>
                <c:pt idx="5597">
                  <c:v>7440.75</c:v>
                </c:pt>
                <c:pt idx="5598">
                  <c:v>7967.75</c:v>
                </c:pt>
                <c:pt idx="5599">
                  <c:v>8575.5</c:v>
                </c:pt>
                <c:pt idx="5600">
                  <c:v>8891.75</c:v>
                </c:pt>
                <c:pt idx="5601">
                  <c:v>8971</c:v>
                </c:pt>
                <c:pt idx="5602">
                  <c:v>8948.25</c:v>
                </c:pt>
                <c:pt idx="5603">
                  <c:v>8973.75</c:v>
                </c:pt>
                <c:pt idx="5604">
                  <c:v>8968.5</c:v>
                </c:pt>
                <c:pt idx="5605">
                  <c:v>8930.25</c:v>
                </c:pt>
                <c:pt idx="5606">
                  <c:v>8860.25</c:v>
                </c:pt>
                <c:pt idx="5607">
                  <c:v>8937.5</c:v>
                </c:pt>
                <c:pt idx="5608">
                  <c:v>8989.5</c:v>
                </c:pt>
                <c:pt idx="5609">
                  <c:v>8921</c:v>
                </c:pt>
                <c:pt idx="5610">
                  <c:v>8882.75</c:v>
                </c:pt>
                <c:pt idx="5611">
                  <c:v>8847</c:v>
                </c:pt>
                <c:pt idx="5612">
                  <c:v>8690.75</c:v>
                </c:pt>
                <c:pt idx="5613">
                  <c:v>8483.75</c:v>
                </c:pt>
                <c:pt idx="5614">
                  <c:v>8391</c:v>
                </c:pt>
                <c:pt idx="5615">
                  <c:v>7954.5</c:v>
                </c:pt>
                <c:pt idx="5616">
                  <c:v>7519.5</c:v>
                </c:pt>
                <c:pt idx="5617">
                  <c:v>7344.75</c:v>
                </c:pt>
                <c:pt idx="5618">
                  <c:v>7187.75</c:v>
                </c:pt>
                <c:pt idx="5619">
                  <c:v>7134</c:v>
                </c:pt>
                <c:pt idx="5620">
                  <c:v>7140</c:v>
                </c:pt>
                <c:pt idx="5621">
                  <c:v>7231.5</c:v>
                </c:pt>
                <c:pt idx="5622">
                  <c:v>7847.75</c:v>
                </c:pt>
                <c:pt idx="5623">
                  <c:v>8401</c:v>
                </c:pt>
                <c:pt idx="5624">
                  <c:v>8701.25</c:v>
                </c:pt>
                <c:pt idx="5625">
                  <c:v>9029</c:v>
                </c:pt>
                <c:pt idx="5626">
                  <c:v>9169</c:v>
                </c:pt>
                <c:pt idx="5627">
                  <c:v>9219.75</c:v>
                </c:pt>
                <c:pt idx="5628">
                  <c:v>9246.25</c:v>
                </c:pt>
                <c:pt idx="5629">
                  <c:v>9119.75</c:v>
                </c:pt>
                <c:pt idx="5630">
                  <c:v>8986.5</c:v>
                </c:pt>
                <c:pt idx="5631">
                  <c:v>9046.25</c:v>
                </c:pt>
                <c:pt idx="5632">
                  <c:v>9044</c:v>
                </c:pt>
                <c:pt idx="5633">
                  <c:v>8935.75</c:v>
                </c:pt>
                <c:pt idx="5634">
                  <c:v>8797.75</c:v>
                </c:pt>
                <c:pt idx="5635">
                  <c:v>8712</c:v>
                </c:pt>
                <c:pt idx="5636">
                  <c:v>8709.5</c:v>
                </c:pt>
                <c:pt idx="5637">
                  <c:v>8536</c:v>
                </c:pt>
                <c:pt idx="5638">
                  <c:v>8440</c:v>
                </c:pt>
                <c:pt idx="5639">
                  <c:v>8055.75</c:v>
                </c:pt>
                <c:pt idx="5640">
                  <c:v>7586.75</c:v>
                </c:pt>
                <c:pt idx="5641">
                  <c:v>7339</c:v>
                </c:pt>
                <c:pt idx="5642">
                  <c:v>7313.5</c:v>
                </c:pt>
                <c:pt idx="5643">
                  <c:v>7234.75</c:v>
                </c:pt>
                <c:pt idx="5644">
                  <c:v>7301.25</c:v>
                </c:pt>
                <c:pt idx="5645">
                  <c:v>7469.25</c:v>
                </c:pt>
                <c:pt idx="5646">
                  <c:v>8008.75</c:v>
                </c:pt>
                <c:pt idx="5647">
                  <c:v>8486.75</c:v>
                </c:pt>
                <c:pt idx="5648">
                  <c:v>8719.75</c:v>
                </c:pt>
                <c:pt idx="5649">
                  <c:v>8829.25</c:v>
                </c:pt>
                <c:pt idx="5650">
                  <c:v>8930.5</c:v>
                </c:pt>
                <c:pt idx="5651">
                  <c:v>8988.25</c:v>
                </c:pt>
                <c:pt idx="5652">
                  <c:v>9064.75</c:v>
                </c:pt>
                <c:pt idx="5653">
                  <c:v>8845</c:v>
                </c:pt>
                <c:pt idx="5654">
                  <c:v>8789.5</c:v>
                </c:pt>
                <c:pt idx="5655">
                  <c:v>8849.25</c:v>
                </c:pt>
                <c:pt idx="5656">
                  <c:v>8756.25</c:v>
                </c:pt>
                <c:pt idx="5657">
                  <c:v>8763.5</c:v>
                </c:pt>
                <c:pt idx="5658">
                  <c:v>8671.5</c:v>
                </c:pt>
                <c:pt idx="5659">
                  <c:v>8594</c:v>
                </c:pt>
                <c:pt idx="5660">
                  <c:v>8544.5</c:v>
                </c:pt>
                <c:pt idx="5661">
                  <c:v>8500.75</c:v>
                </c:pt>
                <c:pt idx="5662">
                  <c:v>8434.75</c:v>
                </c:pt>
                <c:pt idx="5663">
                  <c:v>8018.5</c:v>
                </c:pt>
                <c:pt idx="5664">
                  <c:v>7628.5</c:v>
                </c:pt>
                <c:pt idx="5665">
                  <c:v>7295.25</c:v>
                </c:pt>
                <c:pt idx="5666">
                  <c:v>7259.75</c:v>
                </c:pt>
                <c:pt idx="5667">
                  <c:v>7139.5</c:v>
                </c:pt>
                <c:pt idx="5668">
                  <c:v>7131</c:v>
                </c:pt>
                <c:pt idx="5669">
                  <c:v>7150.5</c:v>
                </c:pt>
                <c:pt idx="5670">
                  <c:v>7156.5</c:v>
                </c:pt>
                <c:pt idx="5671">
                  <c:v>7363</c:v>
                </c:pt>
                <c:pt idx="5672">
                  <c:v>7689</c:v>
                </c:pt>
                <c:pt idx="5673">
                  <c:v>8065.5</c:v>
                </c:pt>
                <c:pt idx="5674">
                  <c:v>8348.75</c:v>
                </c:pt>
                <c:pt idx="5675">
                  <c:v>8507.5</c:v>
                </c:pt>
                <c:pt idx="5676">
                  <c:v>8452</c:v>
                </c:pt>
                <c:pt idx="5677">
                  <c:v>8357.5</c:v>
                </c:pt>
                <c:pt idx="5678">
                  <c:v>8345.75</c:v>
                </c:pt>
                <c:pt idx="5679">
                  <c:v>8325.75</c:v>
                </c:pt>
                <c:pt idx="5680">
                  <c:v>8336.75</c:v>
                </c:pt>
                <c:pt idx="5681">
                  <c:v>8403.5</c:v>
                </c:pt>
                <c:pt idx="5682">
                  <c:v>8488.5</c:v>
                </c:pt>
                <c:pt idx="5683">
                  <c:v>8407</c:v>
                </c:pt>
                <c:pt idx="5684">
                  <c:v>8225.25</c:v>
                </c:pt>
                <c:pt idx="5685">
                  <c:v>8214.5</c:v>
                </c:pt>
                <c:pt idx="5686">
                  <c:v>8205.75</c:v>
                </c:pt>
                <c:pt idx="5687">
                  <c:v>7928.5</c:v>
                </c:pt>
                <c:pt idx="5688">
                  <c:v>7547.5</c:v>
                </c:pt>
                <c:pt idx="5689">
                  <c:v>7226.25</c:v>
                </c:pt>
                <c:pt idx="5690">
                  <c:v>7117</c:v>
                </c:pt>
                <c:pt idx="5691">
                  <c:v>7028</c:v>
                </c:pt>
                <c:pt idx="5692">
                  <c:v>7012.25</c:v>
                </c:pt>
                <c:pt idx="5693">
                  <c:v>6994.25</c:v>
                </c:pt>
                <c:pt idx="5694">
                  <c:v>6990.5</c:v>
                </c:pt>
                <c:pt idx="5695">
                  <c:v>7152</c:v>
                </c:pt>
                <c:pt idx="5696">
                  <c:v>7423</c:v>
                </c:pt>
                <c:pt idx="5697">
                  <c:v>7710</c:v>
                </c:pt>
                <c:pt idx="5698">
                  <c:v>7963</c:v>
                </c:pt>
                <c:pt idx="5699">
                  <c:v>8054.25</c:v>
                </c:pt>
                <c:pt idx="5700">
                  <c:v>8171.75</c:v>
                </c:pt>
                <c:pt idx="5701">
                  <c:v>8157.75</c:v>
                </c:pt>
                <c:pt idx="5702">
                  <c:v>8293.25</c:v>
                </c:pt>
                <c:pt idx="5703">
                  <c:v>8434</c:v>
                </c:pt>
                <c:pt idx="5704">
                  <c:v>8488.25</c:v>
                </c:pt>
                <c:pt idx="5705">
                  <c:v>8459.5</c:v>
                </c:pt>
                <c:pt idx="5706">
                  <c:v>8477</c:v>
                </c:pt>
                <c:pt idx="5707">
                  <c:v>8455.5</c:v>
                </c:pt>
                <c:pt idx="5708">
                  <c:v>8293.5</c:v>
                </c:pt>
                <c:pt idx="5709">
                  <c:v>8268.75</c:v>
                </c:pt>
                <c:pt idx="5710">
                  <c:v>8172.5</c:v>
                </c:pt>
                <c:pt idx="5711">
                  <c:v>7938.75</c:v>
                </c:pt>
                <c:pt idx="5712">
                  <c:v>7507.75</c:v>
                </c:pt>
                <c:pt idx="5713">
                  <c:v>7292.25</c:v>
                </c:pt>
                <c:pt idx="5714">
                  <c:v>7194.75</c:v>
                </c:pt>
                <c:pt idx="5715">
                  <c:v>7132.25</c:v>
                </c:pt>
                <c:pt idx="5716">
                  <c:v>7199.25</c:v>
                </c:pt>
                <c:pt idx="5717">
                  <c:v>7360.5</c:v>
                </c:pt>
                <c:pt idx="5718">
                  <c:v>7889.25</c:v>
                </c:pt>
                <c:pt idx="5719">
                  <c:v>8431</c:v>
                </c:pt>
                <c:pt idx="5720">
                  <c:v>8778</c:v>
                </c:pt>
                <c:pt idx="5721">
                  <c:v>9108</c:v>
                </c:pt>
                <c:pt idx="5722">
                  <c:v>9148.5</c:v>
                </c:pt>
                <c:pt idx="5723">
                  <c:v>9212.25</c:v>
                </c:pt>
                <c:pt idx="5724">
                  <c:v>9149.75</c:v>
                </c:pt>
                <c:pt idx="5725">
                  <c:v>9043.75</c:v>
                </c:pt>
                <c:pt idx="5726">
                  <c:v>8980.25</c:v>
                </c:pt>
                <c:pt idx="5727">
                  <c:v>8960.5</c:v>
                </c:pt>
                <c:pt idx="5728">
                  <c:v>9011.25</c:v>
                </c:pt>
                <c:pt idx="5729">
                  <c:v>8935</c:v>
                </c:pt>
                <c:pt idx="5730">
                  <c:v>8859.5</c:v>
                </c:pt>
                <c:pt idx="5731">
                  <c:v>8880.25</c:v>
                </c:pt>
                <c:pt idx="5732">
                  <c:v>8723.75</c:v>
                </c:pt>
                <c:pt idx="5733">
                  <c:v>8651.5</c:v>
                </c:pt>
                <c:pt idx="5734">
                  <c:v>8604</c:v>
                </c:pt>
                <c:pt idx="5735">
                  <c:v>8322</c:v>
                </c:pt>
                <c:pt idx="5736">
                  <c:v>7877</c:v>
                </c:pt>
                <c:pt idx="5737">
                  <c:v>7610.25</c:v>
                </c:pt>
                <c:pt idx="5738">
                  <c:v>7486.75</c:v>
                </c:pt>
                <c:pt idx="5739">
                  <c:v>7326.75</c:v>
                </c:pt>
                <c:pt idx="5740">
                  <c:v>7355.75</c:v>
                </c:pt>
                <c:pt idx="5741">
                  <c:v>7395.25</c:v>
                </c:pt>
                <c:pt idx="5742">
                  <c:v>7842.25</c:v>
                </c:pt>
                <c:pt idx="5743">
                  <c:v>8507.25</c:v>
                </c:pt>
                <c:pt idx="5744">
                  <c:v>8879</c:v>
                </c:pt>
                <c:pt idx="5745">
                  <c:v>9067</c:v>
                </c:pt>
                <c:pt idx="5746">
                  <c:v>9148.5</c:v>
                </c:pt>
                <c:pt idx="5747">
                  <c:v>9252</c:v>
                </c:pt>
                <c:pt idx="5748">
                  <c:v>9237.5</c:v>
                </c:pt>
                <c:pt idx="5749">
                  <c:v>9033</c:v>
                </c:pt>
                <c:pt idx="5750">
                  <c:v>9008.75</c:v>
                </c:pt>
                <c:pt idx="5751">
                  <c:v>9016.5</c:v>
                </c:pt>
                <c:pt idx="5752">
                  <c:v>8915.75</c:v>
                </c:pt>
                <c:pt idx="5753">
                  <c:v>8886.25</c:v>
                </c:pt>
                <c:pt idx="5754">
                  <c:v>8792.25</c:v>
                </c:pt>
                <c:pt idx="5755">
                  <c:v>8796</c:v>
                </c:pt>
                <c:pt idx="5756">
                  <c:v>8789.25</c:v>
                </c:pt>
                <c:pt idx="5757">
                  <c:v>8711.75</c:v>
                </c:pt>
                <c:pt idx="5758">
                  <c:v>8563.25</c:v>
                </c:pt>
                <c:pt idx="5759">
                  <c:v>8158</c:v>
                </c:pt>
                <c:pt idx="5760">
                  <c:v>7801</c:v>
                </c:pt>
                <c:pt idx="5761">
                  <c:v>7586.5</c:v>
                </c:pt>
                <c:pt idx="5762">
                  <c:v>7458.75</c:v>
                </c:pt>
                <c:pt idx="5763">
                  <c:v>7348</c:v>
                </c:pt>
                <c:pt idx="5764">
                  <c:v>7331.25</c:v>
                </c:pt>
                <c:pt idx="5765">
                  <c:v>7543</c:v>
                </c:pt>
                <c:pt idx="5766">
                  <c:v>7950.75</c:v>
                </c:pt>
                <c:pt idx="5767">
                  <c:v>8452.25</c:v>
                </c:pt>
                <c:pt idx="5768">
                  <c:v>8721.75</c:v>
                </c:pt>
                <c:pt idx="5769">
                  <c:v>8897.75</c:v>
                </c:pt>
                <c:pt idx="5770">
                  <c:v>8925.25</c:v>
                </c:pt>
                <c:pt idx="5771">
                  <c:v>8999</c:v>
                </c:pt>
                <c:pt idx="5772">
                  <c:v>8998</c:v>
                </c:pt>
                <c:pt idx="5773">
                  <c:v>8858.75</c:v>
                </c:pt>
                <c:pt idx="5774">
                  <c:v>8798</c:v>
                </c:pt>
                <c:pt idx="5775">
                  <c:v>8868.75</c:v>
                </c:pt>
                <c:pt idx="5776">
                  <c:v>8892.5</c:v>
                </c:pt>
                <c:pt idx="5777">
                  <c:v>8902.75</c:v>
                </c:pt>
                <c:pt idx="5778">
                  <c:v>8905.75</c:v>
                </c:pt>
                <c:pt idx="5779">
                  <c:v>8856.25</c:v>
                </c:pt>
                <c:pt idx="5780">
                  <c:v>8794.25</c:v>
                </c:pt>
                <c:pt idx="5781">
                  <c:v>8621.5</c:v>
                </c:pt>
                <c:pt idx="5782">
                  <c:v>8499.5</c:v>
                </c:pt>
                <c:pt idx="5783">
                  <c:v>8076</c:v>
                </c:pt>
                <c:pt idx="5784">
                  <c:v>7662.5</c:v>
                </c:pt>
                <c:pt idx="5785">
                  <c:v>7435.75</c:v>
                </c:pt>
                <c:pt idx="5786">
                  <c:v>7337.5</c:v>
                </c:pt>
                <c:pt idx="5787">
                  <c:v>7273.75</c:v>
                </c:pt>
                <c:pt idx="5788">
                  <c:v>7367</c:v>
                </c:pt>
                <c:pt idx="5789">
                  <c:v>7538.5</c:v>
                </c:pt>
                <c:pt idx="5790">
                  <c:v>8090</c:v>
                </c:pt>
                <c:pt idx="5791">
                  <c:v>8558.75</c:v>
                </c:pt>
                <c:pt idx="5792">
                  <c:v>8761</c:v>
                </c:pt>
                <c:pt idx="5793">
                  <c:v>8842.75</c:v>
                </c:pt>
                <c:pt idx="5794">
                  <c:v>8872.25</c:v>
                </c:pt>
                <c:pt idx="5795">
                  <c:v>8935</c:v>
                </c:pt>
                <c:pt idx="5796">
                  <c:v>8898.5</c:v>
                </c:pt>
                <c:pt idx="5797">
                  <c:v>8813.75</c:v>
                </c:pt>
                <c:pt idx="5798">
                  <c:v>8813.25</c:v>
                </c:pt>
                <c:pt idx="5799">
                  <c:v>8817.5</c:v>
                </c:pt>
                <c:pt idx="5800">
                  <c:v>8856.75</c:v>
                </c:pt>
                <c:pt idx="5801">
                  <c:v>8766.25</c:v>
                </c:pt>
                <c:pt idx="5802">
                  <c:v>8745</c:v>
                </c:pt>
                <c:pt idx="5803">
                  <c:v>8768.5</c:v>
                </c:pt>
                <c:pt idx="5804">
                  <c:v>8793</c:v>
                </c:pt>
                <c:pt idx="5805">
                  <c:v>8721.25</c:v>
                </c:pt>
                <c:pt idx="5806">
                  <c:v>8625.25</c:v>
                </c:pt>
                <c:pt idx="5807">
                  <c:v>8288</c:v>
                </c:pt>
                <c:pt idx="5808">
                  <c:v>7917.25</c:v>
                </c:pt>
                <c:pt idx="5809">
                  <c:v>7599.5</c:v>
                </c:pt>
                <c:pt idx="5810">
                  <c:v>7490.25</c:v>
                </c:pt>
                <c:pt idx="5811">
                  <c:v>7433.75</c:v>
                </c:pt>
                <c:pt idx="5812">
                  <c:v>7398.5</c:v>
                </c:pt>
                <c:pt idx="5813">
                  <c:v>7651.75</c:v>
                </c:pt>
                <c:pt idx="5814">
                  <c:v>8213.5</c:v>
                </c:pt>
                <c:pt idx="5815">
                  <c:v>8602.75</c:v>
                </c:pt>
                <c:pt idx="5816">
                  <c:v>8967.75</c:v>
                </c:pt>
                <c:pt idx="5817">
                  <c:v>9196.75</c:v>
                </c:pt>
                <c:pt idx="5818">
                  <c:v>9263</c:v>
                </c:pt>
                <c:pt idx="5819">
                  <c:v>9337</c:v>
                </c:pt>
                <c:pt idx="5820">
                  <c:v>9338.75</c:v>
                </c:pt>
                <c:pt idx="5821">
                  <c:v>9225</c:v>
                </c:pt>
                <c:pt idx="5822">
                  <c:v>9147.75</c:v>
                </c:pt>
                <c:pt idx="5823">
                  <c:v>9220</c:v>
                </c:pt>
                <c:pt idx="5824">
                  <c:v>9150.5</c:v>
                </c:pt>
                <c:pt idx="5825">
                  <c:v>9129</c:v>
                </c:pt>
                <c:pt idx="5826">
                  <c:v>8975.25</c:v>
                </c:pt>
                <c:pt idx="5827">
                  <c:v>8725.75</c:v>
                </c:pt>
                <c:pt idx="5828">
                  <c:v>8714.75</c:v>
                </c:pt>
                <c:pt idx="5829">
                  <c:v>8540</c:v>
                </c:pt>
                <c:pt idx="5830">
                  <c:v>8408.5</c:v>
                </c:pt>
                <c:pt idx="5831">
                  <c:v>8092</c:v>
                </c:pt>
                <c:pt idx="5832">
                  <c:v>7627.5</c:v>
                </c:pt>
                <c:pt idx="5833">
                  <c:v>7389.25</c:v>
                </c:pt>
                <c:pt idx="5834">
                  <c:v>7237.5</c:v>
                </c:pt>
                <c:pt idx="5835">
                  <c:v>7225.75</c:v>
                </c:pt>
                <c:pt idx="5836">
                  <c:v>7227.5</c:v>
                </c:pt>
                <c:pt idx="5837">
                  <c:v>7274.25</c:v>
                </c:pt>
                <c:pt idx="5838">
                  <c:v>7252.75</c:v>
                </c:pt>
                <c:pt idx="5839">
                  <c:v>7426.25</c:v>
                </c:pt>
                <c:pt idx="5840">
                  <c:v>7647.5</c:v>
                </c:pt>
                <c:pt idx="5841">
                  <c:v>8079.75</c:v>
                </c:pt>
                <c:pt idx="5842">
                  <c:v>8360.75</c:v>
                </c:pt>
                <c:pt idx="5843">
                  <c:v>8469.75</c:v>
                </c:pt>
                <c:pt idx="5844">
                  <c:v>8481.5</c:v>
                </c:pt>
                <c:pt idx="5845">
                  <c:v>8308</c:v>
                </c:pt>
                <c:pt idx="5846">
                  <c:v>8273.25</c:v>
                </c:pt>
                <c:pt idx="5847">
                  <c:v>8429.75</c:v>
                </c:pt>
                <c:pt idx="5848">
                  <c:v>8487.75</c:v>
                </c:pt>
                <c:pt idx="5849">
                  <c:v>8481.5</c:v>
                </c:pt>
                <c:pt idx="5850">
                  <c:v>8469.75</c:v>
                </c:pt>
                <c:pt idx="5851">
                  <c:v>8430.75</c:v>
                </c:pt>
                <c:pt idx="5852">
                  <c:v>8356.75</c:v>
                </c:pt>
                <c:pt idx="5853">
                  <c:v>8274.75</c:v>
                </c:pt>
                <c:pt idx="5854">
                  <c:v>8233</c:v>
                </c:pt>
                <c:pt idx="5855">
                  <c:v>7982.5</c:v>
                </c:pt>
                <c:pt idx="5856">
                  <c:v>7631.75</c:v>
                </c:pt>
                <c:pt idx="5857">
                  <c:v>7322.5</c:v>
                </c:pt>
                <c:pt idx="5858">
                  <c:v>7188.75</c:v>
                </c:pt>
                <c:pt idx="5859">
                  <c:v>7107</c:v>
                </c:pt>
                <c:pt idx="5860">
                  <c:v>7168</c:v>
                </c:pt>
                <c:pt idx="5861">
                  <c:v>7199</c:v>
                </c:pt>
                <c:pt idx="5862">
                  <c:v>7162</c:v>
                </c:pt>
                <c:pt idx="5863">
                  <c:v>7241.75</c:v>
                </c:pt>
                <c:pt idx="5864">
                  <c:v>7551.5</c:v>
                </c:pt>
                <c:pt idx="5865">
                  <c:v>7887</c:v>
                </c:pt>
                <c:pt idx="5866">
                  <c:v>8200.25</c:v>
                </c:pt>
                <c:pt idx="5867">
                  <c:v>8405.75</c:v>
                </c:pt>
                <c:pt idx="5868">
                  <c:v>8435</c:v>
                </c:pt>
                <c:pt idx="5869">
                  <c:v>8217.75</c:v>
                </c:pt>
                <c:pt idx="5870">
                  <c:v>8237.5</c:v>
                </c:pt>
                <c:pt idx="5871">
                  <c:v>8240.5</c:v>
                </c:pt>
                <c:pt idx="5872">
                  <c:v>8256.75</c:v>
                </c:pt>
                <c:pt idx="5873">
                  <c:v>8260.75</c:v>
                </c:pt>
                <c:pt idx="5874">
                  <c:v>8330</c:v>
                </c:pt>
                <c:pt idx="5875">
                  <c:v>8328</c:v>
                </c:pt>
                <c:pt idx="5876">
                  <c:v>8311</c:v>
                </c:pt>
                <c:pt idx="5877">
                  <c:v>8204</c:v>
                </c:pt>
                <c:pt idx="5878">
                  <c:v>8234.75</c:v>
                </c:pt>
                <c:pt idx="5879">
                  <c:v>8047</c:v>
                </c:pt>
                <c:pt idx="5880">
                  <c:v>7732</c:v>
                </c:pt>
                <c:pt idx="5881">
                  <c:v>7536.25</c:v>
                </c:pt>
                <c:pt idx="5882">
                  <c:v>7427</c:v>
                </c:pt>
                <c:pt idx="5883">
                  <c:v>7374.25</c:v>
                </c:pt>
                <c:pt idx="5884">
                  <c:v>7469.75</c:v>
                </c:pt>
                <c:pt idx="5885">
                  <c:v>7711.75</c:v>
                </c:pt>
                <c:pt idx="5886">
                  <c:v>8232</c:v>
                </c:pt>
                <c:pt idx="5887">
                  <c:v>8738</c:v>
                </c:pt>
                <c:pt idx="5888">
                  <c:v>9033.5</c:v>
                </c:pt>
                <c:pt idx="5889">
                  <c:v>9234</c:v>
                </c:pt>
                <c:pt idx="5890">
                  <c:v>9298.5</c:v>
                </c:pt>
                <c:pt idx="5891">
                  <c:v>9313</c:v>
                </c:pt>
                <c:pt idx="5892">
                  <c:v>9307</c:v>
                </c:pt>
                <c:pt idx="5893">
                  <c:v>9125</c:v>
                </c:pt>
                <c:pt idx="5894">
                  <c:v>9143.75</c:v>
                </c:pt>
                <c:pt idx="5895">
                  <c:v>9149.25</c:v>
                </c:pt>
                <c:pt idx="5896">
                  <c:v>9061</c:v>
                </c:pt>
                <c:pt idx="5897">
                  <c:v>8981.25</c:v>
                </c:pt>
                <c:pt idx="5898">
                  <c:v>8908.75</c:v>
                </c:pt>
                <c:pt idx="5899">
                  <c:v>8876.5</c:v>
                </c:pt>
                <c:pt idx="5900">
                  <c:v>8832.75</c:v>
                </c:pt>
                <c:pt idx="5901">
                  <c:v>8726.5</c:v>
                </c:pt>
                <c:pt idx="5902">
                  <c:v>8600.5</c:v>
                </c:pt>
                <c:pt idx="5903">
                  <c:v>8258</c:v>
                </c:pt>
                <c:pt idx="5904">
                  <c:v>7865.25</c:v>
                </c:pt>
                <c:pt idx="5905">
                  <c:v>7577.5</c:v>
                </c:pt>
                <c:pt idx="5906">
                  <c:v>7463</c:v>
                </c:pt>
                <c:pt idx="5907">
                  <c:v>7405.25</c:v>
                </c:pt>
                <c:pt idx="5908">
                  <c:v>7416.5</c:v>
                </c:pt>
                <c:pt idx="5909">
                  <c:v>7603.25</c:v>
                </c:pt>
                <c:pt idx="5910">
                  <c:v>8151.25</c:v>
                </c:pt>
                <c:pt idx="5911">
                  <c:v>8504.75</c:v>
                </c:pt>
                <c:pt idx="5912">
                  <c:v>8666.25</c:v>
                </c:pt>
                <c:pt idx="5913">
                  <c:v>8780</c:v>
                </c:pt>
                <c:pt idx="5914">
                  <c:v>8821.75</c:v>
                </c:pt>
                <c:pt idx="5915">
                  <c:v>8903.5</c:v>
                </c:pt>
                <c:pt idx="5916">
                  <c:v>8975.75</c:v>
                </c:pt>
                <c:pt idx="5917">
                  <c:v>8850</c:v>
                </c:pt>
                <c:pt idx="5918">
                  <c:v>8716</c:v>
                </c:pt>
                <c:pt idx="5919">
                  <c:v>8667</c:v>
                </c:pt>
                <c:pt idx="5920">
                  <c:v>8610</c:v>
                </c:pt>
                <c:pt idx="5921">
                  <c:v>8488.75</c:v>
                </c:pt>
                <c:pt idx="5922">
                  <c:v>8420.5</c:v>
                </c:pt>
                <c:pt idx="5923">
                  <c:v>8442</c:v>
                </c:pt>
                <c:pt idx="5924">
                  <c:v>8443.25</c:v>
                </c:pt>
                <c:pt idx="5925">
                  <c:v>8400.75</c:v>
                </c:pt>
                <c:pt idx="5926">
                  <c:v>8380</c:v>
                </c:pt>
                <c:pt idx="5927">
                  <c:v>8063.75</c:v>
                </c:pt>
                <c:pt idx="5928">
                  <c:v>7845.75</c:v>
                </c:pt>
                <c:pt idx="5929">
                  <c:v>7627.25</c:v>
                </c:pt>
                <c:pt idx="5930">
                  <c:v>7494.25</c:v>
                </c:pt>
                <c:pt idx="5931">
                  <c:v>7445.25</c:v>
                </c:pt>
                <c:pt idx="5932">
                  <c:v>7450</c:v>
                </c:pt>
                <c:pt idx="5933">
                  <c:v>7629.75</c:v>
                </c:pt>
                <c:pt idx="5934">
                  <c:v>8079.5</c:v>
                </c:pt>
                <c:pt idx="5935">
                  <c:v>8280</c:v>
                </c:pt>
                <c:pt idx="5936">
                  <c:v>8522</c:v>
                </c:pt>
                <c:pt idx="5937">
                  <c:v>8684</c:v>
                </c:pt>
                <c:pt idx="5938">
                  <c:v>8760</c:v>
                </c:pt>
                <c:pt idx="5939">
                  <c:v>8762.75</c:v>
                </c:pt>
                <c:pt idx="5940">
                  <c:v>8819.5</c:v>
                </c:pt>
                <c:pt idx="5941">
                  <c:v>8773.25</c:v>
                </c:pt>
                <c:pt idx="5942">
                  <c:v>8737</c:v>
                </c:pt>
                <c:pt idx="5943">
                  <c:v>8729.25</c:v>
                </c:pt>
                <c:pt idx="5944">
                  <c:v>8702</c:v>
                </c:pt>
                <c:pt idx="5945">
                  <c:v>8702</c:v>
                </c:pt>
                <c:pt idx="5946">
                  <c:v>8619.75</c:v>
                </c:pt>
                <c:pt idx="5947">
                  <c:v>8500.75</c:v>
                </c:pt>
                <c:pt idx="5948">
                  <c:v>8574.25</c:v>
                </c:pt>
                <c:pt idx="5949">
                  <c:v>8548.25</c:v>
                </c:pt>
                <c:pt idx="5950">
                  <c:v>8394.25</c:v>
                </c:pt>
                <c:pt idx="5951">
                  <c:v>8196</c:v>
                </c:pt>
                <c:pt idx="5952">
                  <c:v>7823.5</c:v>
                </c:pt>
                <c:pt idx="5953">
                  <c:v>7503.25</c:v>
                </c:pt>
                <c:pt idx="5954">
                  <c:v>7397</c:v>
                </c:pt>
                <c:pt idx="5955">
                  <c:v>7343</c:v>
                </c:pt>
                <c:pt idx="5956">
                  <c:v>7368.75</c:v>
                </c:pt>
                <c:pt idx="5957">
                  <c:v>7516.25</c:v>
                </c:pt>
                <c:pt idx="5958">
                  <c:v>7981.5</c:v>
                </c:pt>
                <c:pt idx="5959">
                  <c:v>8380.75</c:v>
                </c:pt>
                <c:pt idx="5960">
                  <c:v>8547</c:v>
                </c:pt>
                <c:pt idx="5961">
                  <c:v>8655</c:v>
                </c:pt>
                <c:pt idx="5962">
                  <c:v>8675.5</c:v>
                </c:pt>
                <c:pt idx="5963">
                  <c:v>8713.25</c:v>
                </c:pt>
                <c:pt idx="5964">
                  <c:v>8825.75</c:v>
                </c:pt>
                <c:pt idx="5965">
                  <c:v>8832.75</c:v>
                </c:pt>
                <c:pt idx="5966">
                  <c:v>8796.25</c:v>
                </c:pt>
                <c:pt idx="5967">
                  <c:v>8736.25</c:v>
                </c:pt>
                <c:pt idx="5968">
                  <c:v>8763.75</c:v>
                </c:pt>
                <c:pt idx="5969">
                  <c:v>8672.5</c:v>
                </c:pt>
                <c:pt idx="5970">
                  <c:v>8532.5</c:v>
                </c:pt>
                <c:pt idx="5971">
                  <c:v>8445</c:v>
                </c:pt>
                <c:pt idx="5972">
                  <c:v>8482</c:v>
                </c:pt>
                <c:pt idx="5973">
                  <c:v>8365.25</c:v>
                </c:pt>
                <c:pt idx="5974">
                  <c:v>8205.75</c:v>
                </c:pt>
                <c:pt idx="5975">
                  <c:v>7870.5</c:v>
                </c:pt>
                <c:pt idx="5976">
                  <c:v>7503.25</c:v>
                </c:pt>
                <c:pt idx="5977">
                  <c:v>7321</c:v>
                </c:pt>
                <c:pt idx="5978">
                  <c:v>7219.75</c:v>
                </c:pt>
                <c:pt idx="5979">
                  <c:v>7152.25</c:v>
                </c:pt>
                <c:pt idx="5980">
                  <c:v>7170.25</c:v>
                </c:pt>
                <c:pt idx="5981">
                  <c:v>7386.25</c:v>
                </c:pt>
                <c:pt idx="5982">
                  <c:v>7806</c:v>
                </c:pt>
                <c:pt idx="5983">
                  <c:v>8216.25</c:v>
                </c:pt>
                <c:pt idx="5984">
                  <c:v>8476.5</c:v>
                </c:pt>
                <c:pt idx="5985">
                  <c:v>8550.25</c:v>
                </c:pt>
                <c:pt idx="5986">
                  <c:v>8713.75</c:v>
                </c:pt>
                <c:pt idx="5987">
                  <c:v>8789</c:v>
                </c:pt>
                <c:pt idx="5988">
                  <c:v>8788.25</c:v>
                </c:pt>
                <c:pt idx="5989">
                  <c:v>8762</c:v>
                </c:pt>
                <c:pt idx="5990">
                  <c:v>8777.5</c:v>
                </c:pt>
                <c:pt idx="5991">
                  <c:v>8761</c:v>
                </c:pt>
                <c:pt idx="5992">
                  <c:v>8686.5</c:v>
                </c:pt>
                <c:pt idx="5993">
                  <c:v>8585.5</c:v>
                </c:pt>
                <c:pt idx="5994">
                  <c:v>8480</c:v>
                </c:pt>
                <c:pt idx="5995">
                  <c:v>8307.75</c:v>
                </c:pt>
                <c:pt idx="5996">
                  <c:v>8433.5</c:v>
                </c:pt>
                <c:pt idx="5997">
                  <c:v>8460.25</c:v>
                </c:pt>
                <c:pt idx="5998">
                  <c:v>8258.25</c:v>
                </c:pt>
                <c:pt idx="5999">
                  <c:v>7946.25</c:v>
                </c:pt>
                <c:pt idx="6000">
                  <c:v>7521.5</c:v>
                </c:pt>
                <c:pt idx="6001">
                  <c:v>7274</c:v>
                </c:pt>
                <c:pt idx="6002">
                  <c:v>7136</c:v>
                </c:pt>
                <c:pt idx="6003">
                  <c:v>7050.25</c:v>
                </c:pt>
                <c:pt idx="6004">
                  <c:v>7042.5</c:v>
                </c:pt>
                <c:pt idx="6005">
                  <c:v>7150.5</c:v>
                </c:pt>
                <c:pt idx="6006">
                  <c:v>7166.5</c:v>
                </c:pt>
                <c:pt idx="6007">
                  <c:v>7322</c:v>
                </c:pt>
                <c:pt idx="6008">
                  <c:v>7614.75</c:v>
                </c:pt>
                <c:pt idx="6009">
                  <c:v>7841</c:v>
                </c:pt>
                <c:pt idx="6010">
                  <c:v>7924.5</c:v>
                </c:pt>
                <c:pt idx="6011">
                  <c:v>8011</c:v>
                </c:pt>
                <c:pt idx="6012">
                  <c:v>8036.5</c:v>
                </c:pt>
                <c:pt idx="6013">
                  <c:v>8001.25</c:v>
                </c:pt>
                <c:pt idx="6014">
                  <c:v>8046</c:v>
                </c:pt>
                <c:pt idx="6015">
                  <c:v>8124.25</c:v>
                </c:pt>
                <c:pt idx="6016">
                  <c:v>8174.75</c:v>
                </c:pt>
                <c:pt idx="6017">
                  <c:v>8134.25</c:v>
                </c:pt>
                <c:pt idx="6018">
                  <c:v>8169.75</c:v>
                </c:pt>
                <c:pt idx="6019">
                  <c:v>8053.5</c:v>
                </c:pt>
                <c:pt idx="6020">
                  <c:v>8114</c:v>
                </c:pt>
                <c:pt idx="6021">
                  <c:v>8017.25</c:v>
                </c:pt>
                <c:pt idx="6022">
                  <c:v>7922</c:v>
                </c:pt>
                <c:pt idx="6023">
                  <c:v>7637.5</c:v>
                </c:pt>
                <c:pt idx="6024">
                  <c:v>7278</c:v>
                </c:pt>
                <c:pt idx="6025">
                  <c:v>7084</c:v>
                </c:pt>
                <c:pt idx="6026">
                  <c:v>6969.75</c:v>
                </c:pt>
                <c:pt idx="6027">
                  <c:v>6918</c:v>
                </c:pt>
                <c:pt idx="6028">
                  <c:v>6904.5</c:v>
                </c:pt>
                <c:pt idx="6029">
                  <c:v>6965.5</c:v>
                </c:pt>
                <c:pt idx="6030">
                  <c:v>6900</c:v>
                </c:pt>
                <c:pt idx="6031">
                  <c:v>6942.5</c:v>
                </c:pt>
                <c:pt idx="6032">
                  <c:v>7159.5</c:v>
                </c:pt>
                <c:pt idx="6033">
                  <c:v>7378</c:v>
                </c:pt>
                <c:pt idx="6034">
                  <c:v>7539</c:v>
                </c:pt>
                <c:pt idx="6035">
                  <c:v>7707</c:v>
                </c:pt>
                <c:pt idx="6036">
                  <c:v>7822.5</c:v>
                </c:pt>
                <c:pt idx="6037">
                  <c:v>7850.75</c:v>
                </c:pt>
                <c:pt idx="6038">
                  <c:v>7830.25</c:v>
                </c:pt>
                <c:pt idx="6039">
                  <c:v>7818.25</c:v>
                </c:pt>
                <c:pt idx="6040">
                  <c:v>7838.25</c:v>
                </c:pt>
                <c:pt idx="6041">
                  <c:v>7816</c:v>
                </c:pt>
                <c:pt idx="6042">
                  <c:v>7836.25</c:v>
                </c:pt>
                <c:pt idx="6043">
                  <c:v>7848.5</c:v>
                </c:pt>
                <c:pt idx="6044">
                  <c:v>7906.5</c:v>
                </c:pt>
                <c:pt idx="6045">
                  <c:v>7930.75</c:v>
                </c:pt>
                <c:pt idx="6046">
                  <c:v>8022.75</c:v>
                </c:pt>
                <c:pt idx="6047">
                  <c:v>7741.5</c:v>
                </c:pt>
                <c:pt idx="6048">
                  <c:v>7372.5</c:v>
                </c:pt>
                <c:pt idx="6049">
                  <c:v>7249.5</c:v>
                </c:pt>
                <c:pt idx="6050">
                  <c:v>7121.75</c:v>
                </c:pt>
                <c:pt idx="6051">
                  <c:v>7071.5</c:v>
                </c:pt>
                <c:pt idx="6052">
                  <c:v>7113.5</c:v>
                </c:pt>
                <c:pt idx="6053">
                  <c:v>7319.75</c:v>
                </c:pt>
                <c:pt idx="6054">
                  <c:v>7763.5</c:v>
                </c:pt>
                <c:pt idx="6055">
                  <c:v>8274.75</c:v>
                </c:pt>
                <c:pt idx="6056">
                  <c:v>8532.75</c:v>
                </c:pt>
                <c:pt idx="6057">
                  <c:v>8714.25</c:v>
                </c:pt>
                <c:pt idx="6058">
                  <c:v>8649.5</c:v>
                </c:pt>
                <c:pt idx="6059">
                  <c:v>8684</c:v>
                </c:pt>
                <c:pt idx="6060">
                  <c:v>8600.25</c:v>
                </c:pt>
                <c:pt idx="6061">
                  <c:v>8458.25</c:v>
                </c:pt>
                <c:pt idx="6062">
                  <c:v>8465.25</c:v>
                </c:pt>
                <c:pt idx="6063">
                  <c:v>8475.5</c:v>
                </c:pt>
                <c:pt idx="6064">
                  <c:v>8543.25</c:v>
                </c:pt>
                <c:pt idx="6065">
                  <c:v>8591.5</c:v>
                </c:pt>
                <c:pt idx="6066">
                  <c:v>8539</c:v>
                </c:pt>
                <c:pt idx="6067">
                  <c:v>8532.5</c:v>
                </c:pt>
                <c:pt idx="6068">
                  <c:v>8657.75</c:v>
                </c:pt>
                <c:pt idx="6069">
                  <c:v>8394.5</c:v>
                </c:pt>
                <c:pt idx="6070">
                  <c:v>8132</c:v>
                </c:pt>
                <c:pt idx="6071">
                  <c:v>7880.75</c:v>
                </c:pt>
                <c:pt idx="6072">
                  <c:v>7441.75</c:v>
                </c:pt>
                <c:pt idx="6073">
                  <c:v>7186.25</c:v>
                </c:pt>
                <c:pt idx="6074">
                  <c:v>7080.25</c:v>
                </c:pt>
                <c:pt idx="6075">
                  <c:v>7010.25</c:v>
                </c:pt>
                <c:pt idx="6076">
                  <c:v>7168.75</c:v>
                </c:pt>
                <c:pt idx="6077">
                  <c:v>7394</c:v>
                </c:pt>
                <c:pt idx="6078">
                  <c:v>7953.5</c:v>
                </c:pt>
                <c:pt idx="6079">
                  <c:v>8213</c:v>
                </c:pt>
                <c:pt idx="6080">
                  <c:v>8497.75</c:v>
                </c:pt>
                <c:pt idx="6081">
                  <c:v>8662.5</c:v>
                </c:pt>
                <c:pt idx="6082">
                  <c:v>8738.25</c:v>
                </c:pt>
                <c:pt idx="6083">
                  <c:v>8840.5</c:v>
                </c:pt>
                <c:pt idx="6084">
                  <c:v>8852.75</c:v>
                </c:pt>
                <c:pt idx="6085">
                  <c:v>8718.75</c:v>
                </c:pt>
                <c:pt idx="6086">
                  <c:v>8808.25</c:v>
                </c:pt>
                <c:pt idx="6087">
                  <c:v>8898.5</c:v>
                </c:pt>
                <c:pt idx="6088">
                  <c:v>8910.25</c:v>
                </c:pt>
                <c:pt idx="6089">
                  <c:v>8777.75</c:v>
                </c:pt>
                <c:pt idx="6090">
                  <c:v>8616.5</c:v>
                </c:pt>
                <c:pt idx="6091">
                  <c:v>8568.75</c:v>
                </c:pt>
                <c:pt idx="6092">
                  <c:v>8738.25</c:v>
                </c:pt>
                <c:pt idx="6093">
                  <c:v>8419.5</c:v>
                </c:pt>
                <c:pt idx="6094">
                  <c:v>8134.75</c:v>
                </c:pt>
                <c:pt idx="6095">
                  <c:v>7849.25</c:v>
                </c:pt>
                <c:pt idx="6096">
                  <c:v>7494.75</c:v>
                </c:pt>
                <c:pt idx="6097">
                  <c:v>7204.5</c:v>
                </c:pt>
                <c:pt idx="6098">
                  <c:v>7061</c:v>
                </c:pt>
                <c:pt idx="6099">
                  <c:v>6902.25</c:v>
                </c:pt>
                <c:pt idx="6100">
                  <c:v>6932.75</c:v>
                </c:pt>
                <c:pt idx="6101">
                  <c:v>7108.75</c:v>
                </c:pt>
                <c:pt idx="6102">
                  <c:v>7654.25</c:v>
                </c:pt>
                <c:pt idx="6103">
                  <c:v>7946.75</c:v>
                </c:pt>
                <c:pt idx="6104">
                  <c:v>8173</c:v>
                </c:pt>
                <c:pt idx="6105">
                  <c:v>8429</c:v>
                </c:pt>
                <c:pt idx="6106">
                  <c:v>8488</c:v>
                </c:pt>
                <c:pt idx="6107">
                  <c:v>8516.75</c:v>
                </c:pt>
                <c:pt idx="6108">
                  <c:v>8507.25</c:v>
                </c:pt>
                <c:pt idx="6109">
                  <c:v>8372.75</c:v>
                </c:pt>
                <c:pt idx="6110">
                  <c:v>8314.75</c:v>
                </c:pt>
                <c:pt idx="6111">
                  <c:v>8297.75</c:v>
                </c:pt>
                <c:pt idx="6112">
                  <c:v>8313.25</c:v>
                </c:pt>
                <c:pt idx="6113">
                  <c:v>8362.5</c:v>
                </c:pt>
                <c:pt idx="6114">
                  <c:v>8376.75</c:v>
                </c:pt>
                <c:pt idx="6115">
                  <c:v>8391.5</c:v>
                </c:pt>
                <c:pt idx="6116">
                  <c:v>8588.5</c:v>
                </c:pt>
                <c:pt idx="6117">
                  <c:v>8385.75</c:v>
                </c:pt>
                <c:pt idx="6118">
                  <c:v>8199</c:v>
                </c:pt>
                <c:pt idx="6119">
                  <c:v>7835.75</c:v>
                </c:pt>
                <c:pt idx="6120">
                  <c:v>7417</c:v>
                </c:pt>
                <c:pt idx="6121">
                  <c:v>7292.5</c:v>
                </c:pt>
                <c:pt idx="6122">
                  <c:v>7168.5</c:v>
                </c:pt>
                <c:pt idx="6123">
                  <c:v>7122.25</c:v>
                </c:pt>
                <c:pt idx="6124">
                  <c:v>7083.5</c:v>
                </c:pt>
                <c:pt idx="6125">
                  <c:v>7294.5</c:v>
                </c:pt>
                <c:pt idx="6126">
                  <c:v>7802.25</c:v>
                </c:pt>
                <c:pt idx="6127">
                  <c:v>8027</c:v>
                </c:pt>
                <c:pt idx="6128">
                  <c:v>8240.5</c:v>
                </c:pt>
                <c:pt idx="6129">
                  <c:v>8427.75</c:v>
                </c:pt>
                <c:pt idx="6130">
                  <c:v>8485</c:v>
                </c:pt>
                <c:pt idx="6131">
                  <c:v>8478</c:v>
                </c:pt>
                <c:pt idx="6132">
                  <c:v>8357</c:v>
                </c:pt>
                <c:pt idx="6133">
                  <c:v>8113</c:v>
                </c:pt>
                <c:pt idx="6134">
                  <c:v>8074</c:v>
                </c:pt>
                <c:pt idx="6135">
                  <c:v>8123.25</c:v>
                </c:pt>
                <c:pt idx="6136">
                  <c:v>8067.75</c:v>
                </c:pt>
                <c:pt idx="6137">
                  <c:v>7993.75</c:v>
                </c:pt>
                <c:pt idx="6138">
                  <c:v>7898.5</c:v>
                </c:pt>
                <c:pt idx="6139">
                  <c:v>7859.75</c:v>
                </c:pt>
                <c:pt idx="6140">
                  <c:v>7923.75</c:v>
                </c:pt>
                <c:pt idx="6141">
                  <c:v>7676.5</c:v>
                </c:pt>
                <c:pt idx="6142">
                  <c:v>7726</c:v>
                </c:pt>
                <c:pt idx="6143">
                  <c:v>7443.75</c:v>
                </c:pt>
                <c:pt idx="6144">
                  <c:v>7078</c:v>
                </c:pt>
                <c:pt idx="6145">
                  <c:v>6824</c:v>
                </c:pt>
                <c:pt idx="6146">
                  <c:v>6742</c:v>
                </c:pt>
                <c:pt idx="6147">
                  <c:v>6692.5</c:v>
                </c:pt>
                <c:pt idx="6148">
                  <c:v>6710</c:v>
                </c:pt>
                <c:pt idx="6149">
                  <c:v>7028.25</c:v>
                </c:pt>
                <c:pt idx="6150">
                  <c:v>7516.5</c:v>
                </c:pt>
                <c:pt idx="6151">
                  <c:v>7770.25</c:v>
                </c:pt>
                <c:pt idx="6152">
                  <c:v>8026.75</c:v>
                </c:pt>
                <c:pt idx="6153">
                  <c:v>8236</c:v>
                </c:pt>
                <c:pt idx="6154">
                  <c:v>8338</c:v>
                </c:pt>
                <c:pt idx="6155">
                  <c:v>8526.5</c:v>
                </c:pt>
                <c:pt idx="6156">
                  <c:v>8577.75</c:v>
                </c:pt>
                <c:pt idx="6157">
                  <c:v>8389.25</c:v>
                </c:pt>
                <c:pt idx="6158">
                  <c:v>8329</c:v>
                </c:pt>
                <c:pt idx="6159">
                  <c:v>8354.5</c:v>
                </c:pt>
                <c:pt idx="6160">
                  <c:v>8338.5</c:v>
                </c:pt>
                <c:pt idx="6161">
                  <c:v>8278.25</c:v>
                </c:pt>
                <c:pt idx="6162">
                  <c:v>8115.5</c:v>
                </c:pt>
                <c:pt idx="6163">
                  <c:v>8034.75</c:v>
                </c:pt>
                <c:pt idx="6164">
                  <c:v>8125.75</c:v>
                </c:pt>
                <c:pt idx="6165">
                  <c:v>7877.5</c:v>
                </c:pt>
                <c:pt idx="6166">
                  <c:v>7852</c:v>
                </c:pt>
                <c:pt idx="6167">
                  <c:v>7514.75</c:v>
                </c:pt>
                <c:pt idx="6168">
                  <c:v>7129.25</c:v>
                </c:pt>
                <c:pt idx="6169">
                  <c:v>6931.25</c:v>
                </c:pt>
                <c:pt idx="6170">
                  <c:v>6797.5</c:v>
                </c:pt>
                <c:pt idx="6171">
                  <c:v>6733.25</c:v>
                </c:pt>
                <c:pt idx="6172">
                  <c:v>6697.25</c:v>
                </c:pt>
                <c:pt idx="6173">
                  <c:v>6751.25</c:v>
                </c:pt>
                <c:pt idx="6174">
                  <c:v>6856.75</c:v>
                </c:pt>
                <c:pt idx="6175">
                  <c:v>6906.25</c:v>
                </c:pt>
                <c:pt idx="6176">
                  <c:v>7152</c:v>
                </c:pt>
                <c:pt idx="6177">
                  <c:v>7557.75</c:v>
                </c:pt>
                <c:pt idx="6178">
                  <c:v>7805.5</c:v>
                </c:pt>
                <c:pt idx="6179">
                  <c:v>7690.75</c:v>
                </c:pt>
                <c:pt idx="6180">
                  <c:v>7714.5</c:v>
                </c:pt>
                <c:pt idx="6181">
                  <c:v>7588.5</c:v>
                </c:pt>
                <c:pt idx="6182">
                  <c:v>7736.5</c:v>
                </c:pt>
                <c:pt idx="6183">
                  <c:v>7849.75</c:v>
                </c:pt>
                <c:pt idx="6184">
                  <c:v>7836.75</c:v>
                </c:pt>
                <c:pt idx="6185">
                  <c:v>7946.25</c:v>
                </c:pt>
                <c:pt idx="6186">
                  <c:v>7976.25</c:v>
                </c:pt>
                <c:pt idx="6187">
                  <c:v>7957</c:v>
                </c:pt>
                <c:pt idx="6188">
                  <c:v>8023.5</c:v>
                </c:pt>
                <c:pt idx="6189">
                  <c:v>7821.5</c:v>
                </c:pt>
                <c:pt idx="6190">
                  <c:v>7746.5</c:v>
                </c:pt>
                <c:pt idx="6191">
                  <c:v>7583.25</c:v>
                </c:pt>
                <c:pt idx="6192">
                  <c:v>7400.5</c:v>
                </c:pt>
                <c:pt idx="6193">
                  <c:v>7099.75</c:v>
                </c:pt>
                <c:pt idx="6194">
                  <c:v>6928.25</c:v>
                </c:pt>
                <c:pt idx="6195">
                  <c:v>6806.75</c:v>
                </c:pt>
                <c:pt idx="6196">
                  <c:v>6798</c:v>
                </c:pt>
                <c:pt idx="6197">
                  <c:v>6862</c:v>
                </c:pt>
                <c:pt idx="6198">
                  <c:v>6910.5</c:v>
                </c:pt>
                <c:pt idx="6199">
                  <c:v>6885.5</c:v>
                </c:pt>
                <c:pt idx="6200">
                  <c:v>7124.75</c:v>
                </c:pt>
                <c:pt idx="6201">
                  <c:v>7406.75</c:v>
                </c:pt>
                <c:pt idx="6202">
                  <c:v>7589.75</c:v>
                </c:pt>
                <c:pt idx="6203">
                  <c:v>7594.75</c:v>
                </c:pt>
                <c:pt idx="6204">
                  <c:v>7569.25</c:v>
                </c:pt>
                <c:pt idx="6205">
                  <c:v>7518.75</c:v>
                </c:pt>
                <c:pt idx="6206">
                  <c:v>7545</c:v>
                </c:pt>
                <c:pt idx="6207">
                  <c:v>7499.75</c:v>
                </c:pt>
                <c:pt idx="6208">
                  <c:v>7562.75</c:v>
                </c:pt>
                <c:pt idx="6209">
                  <c:v>7549</c:v>
                </c:pt>
                <c:pt idx="6210">
                  <c:v>7549.25</c:v>
                </c:pt>
                <c:pt idx="6211">
                  <c:v>7587</c:v>
                </c:pt>
                <c:pt idx="6212">
                  <c:v>7724.25</c:v>
                </c:pt>
                <c:pt idx="6213">
                  <c:v>7522.25</c:v>
                </c:pt>
                <c:pt idx="6214">
                  <c:v>7579.75</c:v>
                </c:pt>
                <c:pt idx="6215">
                  <c:v>7332.5</c:v>
                </c:pt>
                <c:pt idx="6216">
                  <c:v>7078.5</c:v>
                </c:pt>
                <c:pt idx="6217">
                  <c:v>7052</c:v>
                </c:pt>
                <c:pt idx="6218">
                  <c:v>6969.25</c:v>
                </c:pt>
                <c:pt idx="6219">
                  <c:v>6942.5</c:v>
                </c:pt>
                <c:pt idx="6220">
                  <c:v>6967.75</c:v>
                </c:pt>
                <c:pt idx="6221">
                  <c:v>7247.75</c:v>
                </c:pt>
                <c:pt idx="6222">
                  <c:v>7780.5</c:v>
                </c:pt>
                <c:pt idx="6223">
                  <c:v>8073</c:v>
                </c:pt>
                <c:pt idx="6224">
                  <c:v>8227.5</c:v>
                </c:pt>
                <c:pt idx="6225">
                  <c:v>8260.25</c:v>
                </c:pt>
                <c:pt idx="6226">
                  <c:v>8242.5</c:v>
                </c:pt>
                <c:pt idx="6227">
                  <c:v>8180.25</c:v>
                </c:pt>
                <c:pt idx="6228">
                  <c:v>8175.25</c:v>
                </c:pt>
                <c:pt idx="6229">
                  <c:v>8108.5</c:v>
                </c:pt>
                <c:pt idx="6230">
                  <c:v>8049</c:v>
                </c:pt>
                <c:pt idx="6231">
                  <c:v>7987</c:v>
                </c:pt>
                <c:pt idx="6232">
                  <c:v>8013.75</c:v>
                </c:pt>
                <c:pt idx="6233">
                  <c:v>7896.5</c:v>
                </c:pt>
                <c:pt idx="6234">
                  <c:v>7892.5</c:v>
                </c:pt>
                <c:pt idx="6235">
                  <c:v>7949</c:v>
                </c:pt>
                <c:pt idx="6236">
                  <c:v>8117.25</c:v>
                </c:pt>
                <c:pt idx="6237">
                  <c:v>7840</c:v>
                </c:pt>
                <c:pt idx="6238">
                  <c:v>7748</c:v>
                </c:pt>
                <c:pt idx="6239">
                  <c:v>7431.5</c:v>
                </c:pt>
                <c:pt idx="6240">
                  <c:v>7094</c:v>
                </c:pt>
                <c:pt idx="6241">
                  <c:v>6942.5</c:v>
                </c:pt>
                <c:pt idx="6242">
                  <c:v>6814.25</c:v>
                </c:pt>
                <c:pt idx="6243">
                  <c:v>6718.75</c:v>
                </c:pt>
                <c:pt idx="6244">
                  <c:v>6664.5</c:v>
                </c:pt>
                <c:pt idx="6245">
                  <c:v>6959</c:v>
                </c:pt>
                <c:pt idx="6246">
                  <c:v>7593</c:v>
                </c:pt>
                <c:pt idx="6247">
                  <c:v>7852.5</c:v>
                </c:pt>
                <c:pt idx="6248">
                  <c:v>8133</c:v>
                </c:pt>
                <c:pt idx="6249">
                  <c:v>8321.75</c:v>
                </c:pt>
                <c:pt idx="6250">
                  <c:v>8392.5</c:v>
                </c:pt>
                <c:pt idx="6251">
                  <c:v>8505</c:v>
                </c:pt>
                <c:pt idx="6252">
                  <c:v>8415.5</c:v>
                </c:pt>
                <c:pt idx="6253">
                  <c:v>8254</c:v>
                </c:pt>
                <c:pt idx="6254">
                  <c:v>8203</c:v>
                </c:pt>
                <c:pt idx="6255">
                  <c:v>8213</c:v>
                </c:pt>
                <c:pt idx="6256">
                  <c:v>8186.5</c:v>
                </c:pt>
                <c:pt idx="6257">
                  <c:v>8158.25</c:v>
                </c:pt>
                <c:pt idx="6258">
                  <c:v>7985.5</c:v>
                </c:pt>
                <c:pt idx="6259">
                  <c:v>7969.25</c:v>
                </c:pt>
                <c:pt idx="6260">
                  <c:v>8116.5</c:v>
                </c:pt>
                <c:pt idx="6261">
                  <c:v>7833</c:v>
                </c:pt>
                <c:pt idx="6262">
                  <c:v>7723.75</c:v>
                </c:pt>
                <c:pt idx="6263">
                  <c:v>7405.5</c:v>
                </c:pt>
                <c:pt idx="6264">
                  <c:v>7094.5</c:v>
                </c:pt>
                <c:pt idx="6265">
                  <c:v>7110.25</c:v>
                </c:pt>
                <c:pt idx="6266">
                  <c:v>7021.75</c:v>
                </c:pt>
                <c:pt idx="6267">
                  <c:v>7027</c:v>
                </c:pt>
                <c:pt idx="6268">
                  <c:v>7063.75</c:v>
                </c:pt>
                <c:pt idx="6269">
                  <c:v>7314.75</c:v>
                </c:pt>
                <c:pt idx="6270">
                  <c:v>7968</c:v>
                </c:pt>
                <c:pt idx="6271">
                  <c:v>8319</c:v>
                </c:pt>
                <c:pt idx="6272">
                  <c:v>8562</c:v>
                </c:pt>
                <c:pt idx="6273">
                  <c:v>8721.75</c:v>
                </c:pt>
                <c:pt idx="6274">
                  <c:v>8643.5</c:v>
                </c:pt>
                <c:pt idx="6275">
                  <c:v>8707.5</c:v>
                </c:pt>
                <c:pt idx="6276">
                  <c:v>8750</c:v>
                </c:pt>
                <c:pt idx="6277">
                  <c:v>8556.5</c:v>
                </c:pt>
                <c:pt idx="6278">
                  <c:v>8525.5</c:v>
                </c:pt>
                <c:pt idx="6279">
                  <c:v>8499.5</c:v>
                </c:pt>
                <c:pt idx="6280">
                  <c:v>8421.75</c:v>
                </c:pt>
                <c:pt idx="6281">
                  <c:v>8343.25</c:v>
                </c:pt>
                <c:pt idx="6282">
                  <c:v>8212.25</c:v>
                </c:pt>
                <c:pt idx="6283">
                  <c:v>8324.75</c:v>
                </c:pt>
                <c:pt idx="6284">
                  <c:v>8504.5</c:v>
                </c:pt>
                <c:pt idx="6285">
                  <c:v>8304</c:v>
                </c:pt>
                <c:pt idx="6286">
                  <c:v>8213.5</c:v>
                </c:pt>
                <c:pt idx="6287">
                  <c:v>7879.75</c:v>
                </c:pt>
                <c:pt idx="6288">
                  <c:v>7478.5</c:v>
                </c:pt>
                <c:pt idx="6289">
                  <c:v>7118.75</c:v>
                </c:pt>
                <c:pt idx="6290">
                  <c:v>6993.25</c:v>
                </c:pt>
                <c:pt idx="6291">
                  <c:v>6962</c:v>
                </c:pt>
                <c:pt idx="6292">
                  <c:v>7042.75</c:v>
                </c:pt>
                <c:pt idx="6293">
                  <c:v>7242.25</c:v>
                </c:pt>
                <c:pt idx="6294">
                  <c:v>7709.25</c:v>
                </c:pt>
                <c:pt idx="6295">
                  <c:v>8118</c:v>
                </c:pt>
                <c:pt idx="6296">
                  <c:v>8513</c:v>
                </c:pt>
                <c:pt idx="6297">
                  <c:v>8657.75</c:v>
                </c:pt>
                <c:pt idx="6298">
                  <c:v>8638.75</c:v>
                </c:pt>
                <c:pt idx="6299">
                  <c:v>8628.75</c:v>
                </c:pt>
                <c:pt idx="6300">
                  <c:v>8436.25</c:v>
                </c:pt>
                <c:pt idx="6301">
                  <c:v>8289</c:v>
                </c:pt>
                <c:pt idx="6302">
                  <c:v>8243.75</c:v>
                </c:pt>
                <c:pt idx="6303">
                  <c:v>8244.5</c:v>
                </c:pt>
                <c:pt idx="6304">
                  <c:v>8225</c:v>
                </c:pt>
                <c:pt idx="6305">
                  <c:v>8227.25</c:v>
                </c:pt>
                <c:pt idx="6306">
                  <c:v>8172</c:v>
                </c:pt>
                <c:pt idx="6307">
                  <c:v>8439.25</c:v>
                </c:pt>
                <c:pt idx="6308">
                  <c:v>8687</c:v>
                </c:pt>
                <c:pt idx="6309">
                  <c:v>8377.75</c:v>
                </c:pt>
                <c:pt idx="6310">
                  <c:v>8215</c:v>
                </c:pt>
                <c:pt idx="6311">
                  <c:v>7944.5</c:v>
                </c:pt>
                <c:pt idx="6312">
                  <c:v>7591</c:v>
                </c:pt>
                <c:pt idx="6313">
                  <c:v>7402.5</c:v>
                </c:pt>
                <c:pt idx="6314">
                  <c:v>7250.75</c:v>
                </c:pt>
                <c:pt idx="6315">
                  <c:v>7251.5</c:v>
                </c:pt>
                <c:pt idx="6316">
                  <c:v>7277.75</c:v>
                </c:pt>
                <c:pt idx="6317">
                  <c:v>7485.5</c:v>
                </c:pt>
                <c:pt idx="6318">
                  <c:v>8061.75</c:v>
                </c:pt>
                <c:pt idx="6319">
                  <c:v>8354.25</c:v>
                </c:pt>
                <c:pt idx="6320">
                  <c:v>8538.5</c:v>
                </c:pt>
                <c:pt idx="6321">
                  <c:v>8417.75</c:v>
                </c:pt>
                <c:pt idx="6322">
                  <c:v>8376</c:v>
                </c:pt>
                <c:pt idx="6323">
                  <c:v>8458</c:v>
                </c:pt>
                <c:pt idx="6324">
                  <c:v>8446.5</c:v>
                </c:pt>
                <c:pt idx="6325">
                  <c:v>8335.75</c:v>
                </c:pt>
                <c:pt idx="6326">
                  <c:v>8252.25</c:v>
                </c:pt>
                <c:pt idx="6327">
                  <c:v>8280.75</c:v>
                </c:pt>
                <c:pt idx="6328">
                  <c:v>8212</c:v>
                </c:pt>
                <c:pt idx="6329">
                  <c:v>8178.25</c:v>
                </c:pt>
                <c:pt idx="6330">
                  <c:v>7925</c:v>
                </c:pt>
                <c:pt idx="6331">
                  <c:v>8001</c:v>
                </c:pt>
                <c:pt idx="6332">
                  <c:v>8135.25</c:v>
                </c:pt>
                <c:pt idx="6333">
                  <c:v>7968.25</c:v>
                </c:pt>
                <c:pt idx="6334">
                  <c:v>8047.25</c:v>
                </c:pt>
                <c:pt idx="6335">
                  <c:v>7895.5</c:v>
                </c:pt>
                <c:pt idx="6336">
                  <c:v>7554.5</c:v>
                </c:pt>
                <c:pt idx="6337">
                  <c:v>7435.5</c:v>
                </c:pt>
                <c:pt idx="6338">
                  <c:v>7336</c:v>
                </c:pt>
                <c:pt idx="6339">
                  <c:v>7295</c:v>
                </c:pt>
                <c:pt idx="6340">
                  <c:v>7323.5</c:v>
                </c:pt>
                <c:pt idx="6341">
                  <c:v>7393.5</c:v>
                </c:pt>
                <c:pt idx="6342">
                  <c:v>7510.75</c:v>
                </c:pt>
                <c:pt idx="6343">
                  <c:v>7547.5</c:v>
                </c:pt>
                <c:pt idx="6344">
                  <c:v>7861.75</c:v>
                </c:pt>
                <c:pt idx="6345">
                  <c:v>8080.5</c:v>
                </c:pt>
                <c:pt idx="6346">
                  <c:v>8117</c:v>
                </c:pt>
                <c:pt idx="6347">
                  <c:v>8142.25</c:v>
                </c:pt>
                <c:pt idx="6348">
                  <c:v>8076.75</c:v>
                </c:pt>
                <c:pt idx="6349">
                  <c:v>8076.25</c:v>
                </c:pt>
                <c:pt idx="6350">
                  <c:v>8008.25</c:v>
                </c:pt>
                <c:pt idx="6351">
                  <c:v>8161.25</c:v>
                </c:pt>
                <c:pt idx="6352">
                  <c:v>8216</c:v>
                </c:pt>
                <c:pt idx="6353">
                  <c:v>8368</c:v>
                </c:pt>
                <c:pt idx="6354">
                  <c:v>8316.25</c:v>
                </c:pt>
                <c:pt idx="6355">
                  <c:v>8264</c:v>
                </c:pt>
                <c:pt idx="6356">
                  <c:v>8346</c:v>
                </c:pt>
                <c:pt idx="6357">
                  <c:v>8060.75</c:v>
                </c:pt>
                <c:pt idx="6358">
                  <c:v>8008.25</c:v>
                </c:pt>
                <c:pt idx="6359">
                  <c:v>7852.25</c:v>
                </c:pt>
                <c:pt idx="6360">
                  <c:v>7568.5</c:v>
                </c:pt>
                <c:pt idx="6361">
                  <c:v>7358.75</c:v>
                </c:pt>
                <c:pt idx="6362">
                  <c:v>7254.25</c:v>
                </c:pt>
                <c:pt idx="6363">
                  <c:v>7270.25</c:v>
                </c:pt>
                <c:pt idx="6364">
                  <c:v>7243.5</c:v>
                </c:pt>
                <c:pt idx="6365">
                  <c:v>7343.25</c:v>
                </c:pt>
                <c:pt idx="6366">
                  <c:v>7435.75</c:v>
                </c:pt>
                <c:pt idx="6367">
                  <c:v>7335.75</c:v>
                </c:pt>
                <c:pt idx="6368">
                  <c:v>7555</c:v>
                </c:pt>
                <c:pt idx="6369">
                  <c:v>7693.5</c:v>
                </c:pt>
                <c:pt idx="6370">
                  <c:v>7681</c:v>
                </c:pt>
                <c:pt idx="6371">
                  <c:v>7814</c:v>
                </c:pt>
                <c:pt idx="6372">
                  <c:v>7819.5</c:v>
                </c:pt>
                <c:pt idx="6373">
                  <c:v>7734</c:v>
                </c:pt>
                <c:pt idx="6374">
                  <c:v>7726.25</c:v>
                </c:pt>
                <c:pt idx="6375">
                  <c:v>7885</c:v>
                </c:pt>
                <c:pt idx="6376">
                  <c:v>7782</c:v>
                </c:pt>
                <c:pt idx="6377">
                  <c:v>7769.75</c:v>
                </c:pt>
                <c:pt idx="6378">
                  <c:v>7813.25</c:v>
                </c:pt>
                <c:pt idx="6379">
                  <c:v>7970.5</c:v>
                </c:pt>
                <c:pt idx="6380">
                  <c:v>8027</c:v>
                </c:pt>
                <c:pt idx="6381">
                  <c:v>7775</c:v>
                </c:pt>
                <c:pt idx="6382">
                  <c:v>7864.25</c:v>
                </c:pt>
                <c:pt idx="6383">
                  <c:v>7691.75</c:v>
                </c:pt>
                <c:pt idx="6384">
                  <c:v>7475</c:v>
                </c:pt>
                <c:pt idx="6385">
                  <c:v>7371.5</c:v>
                </c:pt>
                <c:pt idx="6386">
                  <c:v>7252</c:v>
                </c:pt>
                <c:pt idx="6387">
                  <c:v>7335</c:v>
                </c:pt>
                <c:pt idx="6388">
                  <c:v>7363.5</c:v>
                </c:pt>
                <c:pt idx="6389">
                  <c:v>7572.75</c:v>
                </c:pt>
                <c:pt idx="6390">
                  <c:v>8101.25</c:v>
                </c:pt>
                <c:pt idx="6391">
                  <c:v>8277.5</c:v>
                </c:pt>
                <c:pt idx="6392">
                  <c:v>8571</c:v>
                </c:pt>
                <c:pt idx="6393">
                  <c:v>8732.75</c:v>
                </c:pt>
                <c:pt idx="6394">
                  <c:v>8727.75</c:v>
                </c:pt>
                <c:pt idx="6395">
                  <c:v>8696.5</c:v>
                </c:pt>
                <c:pt idx="6396">
                  <c:v>8703.75</c:v>
                </c:pt>
                <c:pt idx="6397">
                  <c:v>8529.25</c:v>
                </c:pt>
                <c:pt idx="6398">
                  <c:v>8418.25</c:v>
                </c:pt>
                <c:pt idx="6399">
                  <c:v>8412.5</c:v>
                </c:pt>
                <c:pt idx="6400">
                  <c:v>8424.25</c:v>
                </c:pt>
                <c:pt idx="6401">
                  <c:v>8401</c:v>
                </c:pt>
                <c:pt idx="6402">
                  <c:v>8351.5</c:v>
                </c:pt>
                <c:pt idx="6403">
                  <c:v>8534.75</c:v>
                </c:pt>
                <c:pt idx="6404">
                  <c:v>8574.25</c:v>
                </c:pt>
                <c:pt idx="6405">
                  <c:v>8298.25</c:v>
                </c:pt>
                <c:pt idx="6406">
                  <c:v>8266</c:v>
                </c:pt>
                <c:pt idx="6407">
                  <c:v>8080.25</c:v>
                </c:pt>
                <c:pt idx="6408">
                  <c:v>7768</c:v>
                </c:pt>
                <c:pt idx="6409">
                  <c:v>7624</c:v>
                </c:pt>
                <c:pt idx="6410">
                  <c:v>7559.5</c:v>
                </c:pt>
                <c:pt idx="6411">
                  <c:v>7426</c:v>
                </c:pt>
                <c:pt idx="6412">
                  <c:v>7422.25</c:v>
                </c:pt>
                <c:pt idx="6413">
                  <c:v>7690.25</c:v>
                </c:pt>
                <c:pt idx="6414">
                  <c:v>8398.5</c:v>
                </c:pt>
                <c:pt idx="6415">
                  <c:v>8743.75</c:v>
                </c:pt>
                <c:pt idx="6416">
                  <c:v>8950.75</c:v>
                </c:pt>
                <c:pt idx="6417">
                  <c:v>9059.75</c:v>
                </c:pt>
                <c:pt idx="6418">
                  <c:v>9057</c:v>
                </c:pt>
                <c:pt idx="6419">
                  <c:v>9026.75</c:v>
                </c:pt>
                <c:pt idx="6420">
                  <c:v>8892</c:v>
                </c:pt>
                <c:pt idx="6421">
                  <c:v>8709.25</c:v>
                </c:pt>
                <c:pt idx="6422">
                  <c:v>8584.25</c:v>
                </c:pt>
                <c:pt idx="6423">
                  <c:v>8502.25</c:v>
                </c:pt>
                <c:pt idx="6424">
                  <c:v>8481.75</c:v>
                </c:pt>
                <c:pt idx="6425">
                  <c:v>8389</c:v>
                </c:pt>
                <c:pt idx="6426">
                  <c:v>8342.75</c:v>
                </c:pt>
                <c:pt idx="6427">
                  <c:v>8667.5</c:v>
                </c:pt>
                <c:pt idx="6428">
                  <c:v>8737.25</c:v>
                </c:pt>
                <c:pt idx="6429">
                  <c:v>8257.25</c:v>
                </c:pt>
                <c:pt idx="6430">
                  <c:v>8220.75</c:v>
                </c:pt>
                <c:pt idx="6431">
                  <c:v>7936</c:v>
                </c:pt>
                <c:pt idx="6432">
                  <c:v>7594.25</c:v>
                </c:pt>
                <c:pt idx="6433">
                  <c:v>7445</c:v>
                </c:pt>
                <c:pt idx="6434">
                  <c:v>7338.75</c:v>
                </c:pt>
                <c:pt idx="6435">
                  <c:v>7216.75</c:v>
                </c:pt>
                <c:pt idx="6436">
                  <c:v>7203.75</c:v>
                </c:pt>
                <c:pt idx="6437">
                  <c:v>7359.5</c:v>
                </c:pt>
                <c:pt idx="6438">
                  <c:v>8047</c:v>
                </c:pt>
                <c:pt idx="6439">
                  <c:v>8322</c:v>
                </c:pt>
                <c:pt idx="6440">
                  <c:v>8577.25</c:v>
                </c:pt>
                <c:pt idx="6441">
                  <c:v>8771.75</c:v>
                </c:pt>
                <c:pt idx="6442">
                  <c:v>8861.25</c:v>
                </c:pt>
                <c:pt idx="6443">
                  <c:v>8918.25</c:v>
                </c:pt>
                <c:pt idx="6444">
                  <c:v>8874.5</c:v>
                </c:pt>
                <c:pt idx="6445">
                  <c:v>8751.5</c:v>
                </c:pt>
                <c:pt idx="6446">
                  <c:v>8751.5</c:v>
                </c:pt>
                <c:pt idx="6447">
                  <c:v>8786</c:v>
                </c:pt>
                <c:pt idx="6448">
                  <c:v>8796.25</c:v>
                </c:pt>
                <c:pt idx="6449">
                  <c:v>8810.25</c:v>
                </c:pt>
                <c:pt idx="6450">
                  <c:v>8768</c:v>
                </c:pt>
                <c:pt idx="6451">
                  <c:v>9048</c:v>
                </c:pt>
                <c:pt idx="6452">
                  <c:v>9010.75</c:v>
                </c:pt>
                <c:pt idx="6453">
                  <c:v>8490.25</c:v>
                </c:pt>
                <c:pt idx="6454">
                  <c:v>8398</c:v>
                </c:pt>
                <c:pt idx="6455">
                  <c:v>8145.5</c:v>
                </c:pt>
                <c:pt idx="6456">
                  <c:v>7714.75</c:v>
                </c:pt>
                <c:pt idx="6457">
                  <c:v>7526.5</c:v>
                </c:pt>
                <c:pt idx="6458">
                  <c:v>7417.25</c:v>
                </c:pt>
                <c:pt idx="6459">
                  <c:v>7381</c:v>
                </c:pt>
                <c:pt idx="6460">
                  <c:v>7272</c:v>
                </c:pt>
                <c:pt idx="6461">
                  <c:v>7555.5</c:v>
                </c:pt>
                <c:pt idx="6462">
                  <c:v>8229.5</c:v>
                </c:pt>
                <c:pt idx="6463">
                  <c:v>8548.75</c:v>
                </c:pt>
                <c:pt idx="6464">
                  <c:v>8795.75</c:v>
                </c:pt>
                <c:pt idx="6465">
                  <c:v>9031.5</c:v>
                </c:pt>
                <c:pt idx="6466">
                  <c:v>9095.75</c:v>
                </c:pt>
                <c:pt idx="6467">
                  <c:v>9101.5</c:v>
                </c:pt>
                <c:pt idx="6468">
                  <c:v>9117</c:v>
                </c:pt>
                <c:pt idx="6469">
                  <c:v>8818</c:v>
                </c:pt>
                <c:pt idx="6470">
                  <c:v>8748</c:v>
                </c:pt>
                <c:pt idx="6471">
                  <c:v>8646.25</c:v>
                </c:pt>
                <c:pt idx="6472">
                  <c:v>8613</c:v>
                </c:pt>
                <c:pt idx="6473">
                  <c:v>8622.25</c:v>
                </c:pt>
                <c:pt idx="6474">
                  <c:v>8559.75</c:v>
                </c:pt>
                <c:pt idx="6475">
                  <c:v>8671.5</c:v>
                </c:pt>
                <c:pt idx="6476">
                  <c:v>8774.25</c:v>
                </c:pt>
                <c:pt idx="6477">
                  <c:v>8407.75</c:v>
                </c:pt>
                <c:pt idx="6478">
                  <c:v>8299</c:v>
                </c:pt>
                <c:pt idx="6479">
                  <c:v>7956.75</c:v>
                </c:pt>
                <c:pt idx="6480">
                  <c:v>7624</c:v>
                </c:pt>
                <c:pt idx="6481">
                  <c:v>7496.5</c:v>
                </c:pt>
                <c:pt idx="6482">
                  <c:v>7461.75</c:v>
                </c:pt>
                <c:pt idx="6483">
                  <c:v>7351</c:v>
                </c:pt>
                <c:pt idx="6484">
                  <c:v>7411.75</c:v>
                </c:pt>
                <c:pt idx="6485">
                  <c:v>7590.5</c:v>
                </c:pt>
                <c:pt idx="6486">
                  <c:v>8210.5</c:v>
                </c:pt>
                <c:pt idx="6487">
                  <c:v>8510.75</c:v>
                </c:pt>
                <c:pt idx="6488">
                  <c:v>8718.5</c:v>
                </c:pt>
                <c:pt idx="6489">
                  <c:v>8845</c:v>
                </c:pt>
                <c:pt idx="6490">
                  <c:v>8967.25</c:v>
                </c:pt>
                <c:pt idx="6491">
                  <c:v>9102.75</c:v>
                </c:pt>
                <c:pt idx="6492">
                  <c:v>9014</c:v>
                </c:pt>
                <c:pt idx="6493">
                  <c:v>8850</c:v>
                </c:pt>
                <c:pt idx="6494">
                  <c:v>8813.75</c:v>
                </c:pt>
                <c:pt idx="6495">
                  <c:v>8821.25</c:v>
                </c:pt>
                <c:pt idx="6496">
                  <c:v>8805</c:v>
                </c:pt>
                <c:pt idx="6497">
                  <c:v>8835.25</c:v>
                </c:pt>
                <c:pt idx="6498">
                  <c:v>8785.25</c:v>
                </c:pt>
                <c:pt idx="6499">
                  <c:v>9000.25</c:v>
                </c:pt>
                <c:pt idx="6500">
                  <c:v>8961.25</c:v>
                </c:pt>
                <c:pt idx="6501">
                  <c:v>8561.5</c:v>
                </c:pt>
                <c:pt idx="6502">
                  <c:v>8440</c:v>
                </c:pt>
                <c:pt idx="6503">
                  <c:v>8075.25</c:v>
                </c:pt>
                <c:pt idx="6504">
                  <c:v>7769.75</c:v>
                </c:pt>
                <c:pt idx="6505">
                  <c:v>7679.25</c:v>
                </c:pt>
                <c:pt idx="6506">
                  <c:v>7517.5</c:v>
                </c:pt>
                <c:pt idx="6507">
                  <c:v>7391</c:v>
                </c:pt>
                <c:pt idx="6508">
                  <c:v>7334.5</c:v>
                </c:pt>
                <c:pt idx="6509">
                  <c:v>7304.5</c:v>
                </c:pt>
                <c:pt idx="6510">
                  <c:v>7550.75</c:v>
                </c:pt>
                <c:pt idx="6511">
                  <c:v>7575.75</c:v>
                </c:pt>
                <c:pt idx="6512">
                  <c:v>7806.75</c:v>
                </c:pt>
                <c:pt idx="6513">
                  <c:v>8021.25</c:v>
                </c:pt>
                <c:pt idx="6514">
                  <c:v>8233.75</c:v>
                </c:pt>
                <c:pt idx="6515">
                  <c:v>8245.5</c:v>
                </c:pt>
                <c:pt idx="6516">
                  <c:v>8243.5</c:v>
                </c:pt>
                <c:pt idx="6517">
                  <c:v>8105.75</c:v>
                </c:pt>
                <c:pt idx="6518">
                  <c:v>8070</c:v>
                </c:pt>
                <c:pt idx="6519">
                  <c:v>8184.5</c:v>
                </c:pt>
                <c:pt idx="6520">
                  <c:v>8163.75</c:v>
                </c:pt>
                <c:pt idx="6521">
                  <c:v>8138.25</c:v>
                </c:pt>
                <c:pt idx="6522">
                  <c:v>8169.75</c:v>
                </c:pt>
                <c:pt idx="6523">
                  <c:v>8390.25</c:v>
                </c:pt>
                <c:pt idx="6524">
                  <c:v>8309.25</c:v>
                </c:pt>
                <c:pt idx="6525">
                  <c:v>8106.75</c:v>
                </c:pt>
                <c:pt idx="6526">
                  <c:v>8091.5</c:v>
                </c:pt>
                <c:pt idx="6527">
                  <c:v>7935.75</c:v>
                </c:pt>
                <c:pt idx="6528">
                  <c:v>7682.75</c:v>
                </c:pt>
                <c:pt idx="6529">
                  <c:v>7603</c:v>
                </c:pt>
                <c:pt idx="6530">
                  <c:v>7547</c:v>
                </c:pt>
                <c:pt idx="6531">
                  <c:v>7492.75</c:v>
                </c:pt>
                <c:pt idx="6532">
                  <c:v>7532.25</c:v>
                </c:pt>
                <c:pt idx="6533">
                  <c:v>7609.75</c:v>
                </c:pt>
                <c:pt idx="6534">
                  <c:v>7696.25</c:v>
                </c:pt>
                <c:pt idx="6535">
                  <c:v>7692.5</c:v>
                </c:pt>
                <c:pt idx="6536">
                  <c:v>7936.25</c:v>
                </c:pt>
                <c:pt idx="6537">
                  <c:v>8206</c:v>
                </c:pt>
                <c:pt idx="6538">
                  <c:v>8258</c:v>
                </c:pt>
                <c:pt idx="6539">
                  <c:v>8234.25</c:v>
                </c:pt>
                <c:pt idx="6540">
                  <c:v>8258.25</c:v>
                </c:pt>
                <c:pt idx="6541">
                  <c:v>8229.75</c:v>
                </c:pt>
                <c:pt idx="6542">
                  <c:v>8255.5</c:v>
                </c:pt>
                <c:pt idx="6543">
                  <c:v>8273.5</c:v>
                </c:pt>
                <c:pt idx="6544">
                  <c:v>8260</c:v>
                </c:pt>
                <c:pt idx="6545">
                  <c:v>8286.25</c:v>
                </c:pt>
                <c:pt idx="6546">
                  <c:v>8471.25</c:v>
                </c:pt>
                <c:pt idx="6547">
                  <c:v>8846.25</c:v>
                </c:pt>
                <c:pt idx="6548">
                  <c:v>8829</c:v>
                </c:pt>
                <c:pt idx="6549">
                  <c:v>8466.75</c:v>
                </c:pt>
                <c:pt idx="6550">
                  <c:v>8473</c:v>
                </c:pt>
                <c:pt idx="6551">
                  <c:v>8277.25</c:v>
                </c:pt>
                <c:pt idx="6552">
                  <c:v>8033</c:v>
                </c:pt>
                <c:pt idx="6553">
                  <c:v>7823.5</c:v>
                </c:pt>
                <c:pt idx="6554">
                  <c:v>7778.75</c:v>
                </c:pt>
                <c:pt idx="6555">
                  <c:v>7748</c:v>
                </c:pt>
                <c:pt idx="6556">
                  <c:v>7854</c:v>
                </c:pt>
                <c:pt idx="6557">
                  <c:v>8135.75</c:v>
                </c:pt>
                <c:pt idx="6558">
                  <c:v>8745.5</c:v>
                </c:pt>
                <c:pt idx="6559">
                  <c:v>8956</c:v>
                </c:pt>
                <c:pt idx="6560">
                  <c:v>9080</c:v>
                </c:pt>
                <c:pt idx="6561">
                  <c:v>9101.75</c:v>
                </c:pt>
                <c:pt idx="6562">
                  <c:v>8799.5</c:v>
                </c:pt>
                <c:pt idx="6563">
                  <c:v>8696.25</c:v>
                </c:pt>
                <c:pt idx="6564">
                  <c:v>8620</c:v>
                </c:pt>
                <c:pt idx="6565">
                  <c:v>8532.25</c:v>
                </c:pt>
                <c:pt idx="6566">
                  <c:v>8399.25</c:v>
                </c:pt>
                <c:pt idx="6567">
                  <c:v>8367.25</c:v>
                </c:pt>
                <c:pt idx="6568">
                  <c:v>8353</c:v>
                </c:pt>
                <c:pt idx="6569">
                  <c:v>8317.5</c:v>
                </c:pt>
                <c:pt idx="6570">
                  <c:v>8339.75</c:v>
                </c:pt>
                <c:pt idx="6571">
                  <c:v>8695.75</c:v>
                </c:pt>
                <c:pt idx="6572">
                  <c:v>9002.5</c:v>
                </c:pt>
                <c:pt idx="6573">
                  <c:v>8950.75</c:v>
                </c:pt>
                <c:pt idx="6574">
                  <c:v>8968</c:v>
                </c:pt>
                <c:pt idx="6575">
                  <c:v>8702</c:v>
                </c:pt>
                <c:pt idx="6576">
                  <c:v>8427.75</c:v>
                </c:pt>
                <c:pt idx="6577">
                  <c:v>8168.75</c:v>
                </c:pt>
                <c:pt idx="6578">
                  <c:v>8137.75</c:v>
                </c:pt>
                <c:pt idx="6579">
                  <c:v>8072.25</c:v>
                </c:pt>
                <c:pt idx="6580">
                  <c:v>8075.75</c:v>
                </c:pt>
                <c:pt idx="6581">
                  <c:v>8330.5</c:v>
                </c:pt>
                <c:pt idx="6582">
                  <c:v>9109.75</c:v>
                </c:pt>
                <c:pt idx="6583">
                  <c:v>9493.75</c:v>
                </c:pt>
                <c:pt idx="6584">
                  <c:v>9742.5</c:v>
                </c:pt>
                <c:pt idx="6585">
                  <c:v>9822.5</c:v>
                </c:pt>
                <c:pt idx="6586">
                  <c:v>9645.75</c:v>
                </c:pt>
                <c:pt idx="6587">
                  <c:v>9372.75</c:v>
                </c:pt>
                <c:pt idx="6588">
                  <c:v>9281.5</c:v>
                </c:pt>
                <c:pt idx="6589">
                  <c:v>9083.75</c:v>
                </c:pt>
                <c:pt idx="6590">
                  <c:v>8934</c:v>
                </c:pt>
                <c:pt idx="6591">
                  <c:v>8903.5</c:v>
                </c:pt>
                <c:pt idx="6592">
                  <c:v>8848.5</c:v>
                </c:pt>
                <c:pt idx="6593">
                  <c:v>8696</c:v>
                </c:pt>
                <c:pt idx="6594">
                  <c:v>8646.75</c:v>
                </c:pt>
                <c:pt idx="6595">
                  <c:v>8844.75</c:v>
                </c:pt>
                <c:pt idx="6596">
                  <c:v>8861.75</c:v>
                </c:pt>
                <c:pt idx="6597">
                  <c:v>8566.5</c:v>
                </c:pt>
                <c:pt idx="6598">
                  <c:v>8484.75</c:v>
                </c:pt>
                <c:pt idx="6599">
                  <c:v>8278.5</c:v>
                </c:pt>
                <c:pt idx="6600">
                  <c:v>7993.5</c:v>
                </c:pt>
                <c:pt idx="6601">
                  <c:v>7765.25</c:v>
                </c:pt>
                <c:pt idx="6602">
                  <c:v>7662.5</c:v>
                </c:pt>
                <c:pt idx="6603">
                  <c:v>7601.75</c:v>
                </c:pt>
                <c:pt idx="6604">
                  <c:v>7574.5</c:v>
                </c:pt>
                <c:pt idx="6605">
                  <c:v>7808</c:v>
                </c:pt>
                <c:pt idx="6606">
                  <c:v>8275.5</c:v>
                </c:pt>
                <c:pt idx="6607">
                  <c:v>8508</c:v>
                </c:pt>
                <c:pt idx="6608">
                  <c:v>8569.5</c:v>
                </c:pt>
                <c:pt idx="6609">
                  <c:v>8704.75</c:v>
                </c:pt>
                <c:pt idx="6610">
                  <c:v>8784</c:v>
                </c:pt>
                <c:pt idx="6611">
                  <c:v>8762.5</c:v>
                </c:pt>
                <c:pt idx="6612">
                  <c:v>8833.25</c:v>
                </c:pt>
                <c:pt idx="6613">
                  <c:v>8676.5</c:v>
                </c:pt>
                <c:pt idx="6614">
                  <c:v>8659.25</c:v>
                </c:pt>
                <c:pt idx="6615">
                  <c:v>8668.75</c:v>
                </c:pt>
                <c:pt idx="6616">
                  <c:v>8633.75</c:v>
                </c:pt>
                <c:pt idx="6617">
                  <c:v>8644.5</c:v>
                </c:pt>
                <c:pt idx="6618">
                  <c:v>8732.75</c:v>
                </c:pt>
                <c:pt idx="6619">
                  <c:v>8988.25</c:v>
                </c:pt>
                <c:pt idx="6620">
                  <c:v>8856.5</c:v>
                </c:pt>
                <c:pt idx="6621">
                  <c:v>8577.5</c:v>
                </c:pt>
                <c:pt idx="6622">
                  <c:v>8603.5</c:v>
                </c:pt>
                <c:pt idx="6623">
                  <c:v>8390.25</c:v>
                </c:pt>
                <c:pt idx="6624">
                  <c:v>8174</c:v>
                </c:pt>
                <c:pt idx="6625">
                  <c:v>7891.25</c:v>
                </c:pt>
                <c:pt idx="6626">
                  <c:v>7803.5</c:v>
                </c:pt>
                <c:pt idx="6627">
                  <c:v>7745.5</c:v>
                </c:pt>
                <c:pt idx="6628">
                  <c:v>7825.5</c:v>
                </c:pt>
                <c:pt idx="6629">
                  <c:v>8031.25</c:v>
                </c:pt>
                <c:pt idx="6630">
                  <c:v>8474.75</c:v>
                </c:pt>
                <c:pt idx="6631">
                  <c:v>8804.25</c:v>
                </c:pt>
                <c:pt idx="6632">
                  <c:v>8984.5</c:v>
                </c:pt>
                <c:pt idx="6633">
                  <c:v>9077</c:v>
                </c:pt>
                <c:pt idx="6634">
                  <c:v>8998.5</c:v>
                </c:pt>
                <c:pt idx="6635">
                  <c:v>8871</c:v>
                </c:pt>
                <c:pt idx="6636">
                  <c:v>8523</c:v>
                </c:pt>
                <c:pt idx="6637">
                  <c:v>8418</c:v>
                </c:pt>
                <c:pt idx="6638">
                  <c:v>8376.25</c:v>
                </c:pt>
                <c:pt idx="6639">
                  <c:v>8376.25</c:v>
                </c:pt>
                <c:pt idx="6640">
                  <c:v>8383</c:v>
                </c:pt>
                <c:pt idx="6641">
                  <c:v>8534</c:v>
                </c:pt>
                <c:pt idx="6642">
                  <c:v>8595</c:v>
                </c:pt>
                <c:pt idx="6643">
                  <c:v>8962</c:v>
                </c:pt>
                <c:pt idx="6644">
                  <c:v>9095.5</c:v>
                </c:pt>
                <c:pt idx="6645">
                  <c:v>8777.75</c:v>
                </c:pt>
                <c:pt idx="6646">
                  <c:v>8859.5</c:v>
                </c:pt>
                <c:pt idx="6647">
                  <c:v>8788.75</c:v>
                </c:pt>
                <c:pt idx="6648">
                  <c:v>8604</c:v>
                </c:pt>
                <c:pt idx="6649">
                  <c:v>8538.75</c:v>
                </c:pt>
                <c:pt idx="6650">
                  <c:v>8480.75</c:v>
                </c:pt>
                <c:pt idx="6651">
                  <c:v>8485</c:v>
                </c:pt>
                <c:pt idx="6652">
                  <c:v>8535.25</c:v>
                </c:pt>
                <c:pt idx="6653">
                  <c:v>8743</c:v>
                </c:pt>
                <c:pt idx="6654">
                  <c:v>9296.25</c:v>
                </c:pt>
                <c:pt idx="6655">
                  <c:v>9573.25</c:v>
                </c:pt>
                <c:pt idx="6656">
                  <c:v>9664.75</c:v>
                </c:pt>
                <c:pt idx="6657">
                  <c:v>9658</c:v>
                </c:pt>
                <c:pt idx="6658">
                  <c:v>9398.25</c:v>
                </c:pt>
                <c:pt idx="6659">
                  <c:v>9233.75</c:v>
                </c:pt>
                <c:pt idx="6660">
                  <c:v>9142.75</c:v>
                </c:pt>
                <c:pt idx="6661">
                  <c:v>8937.75</c:v>
                </c:pt>
                <c:pt idx="6662">
                  <c:v>8848.75</c:v>
                </c:pt>
                <c:pt idx="6663">
                  <c:v>8873</c:v>
                </c:pt>
                <c:pt idx="6664">
                  <c:v>8829</c:v>
                </c:pt>
                <c:pt idx="6665">
                  <c:v>8871</c:v>
                </c:pt>
                <c:pt idx="6666">
                  <c:v>8895.25</c:v>
                </c:pt>
                <c:pt idx="6667">
                  <c:v>9187.25</c:v>
                </c:pt>
                <c:pt idx="6668">
                  <c:v>9110.25</c:v>
                </c:pt>
                <c:pt idx="6669">
                  <c:v>8938.25</c:v>
                </c:pt>
                <c:pt idx="6670">
                  <c:v>9029.75</c:v>
                </c:pt>
                <c:pt idx="6671">
                  <c:v>8829.75</c:v>
                </c:pt>
                <c:pt idx="6672">
                  <c:v>8601.25</c:v>
                </c:pt>
                <c:pt idx="6673">
                  <c:v>8366.75</c:v>
                </c:pt>
                <c:pt idx="6674">
                  <c:v>8252.5</c:v>
                </c:pt>
                <c:pt idx="6675">
                  <c:v>8206.25</c:v>
                </c:pt>
                <c:pt idx="6676">
                  <c:v>8157</c:v>
                </c:pt>
                <c:pt idx="6677">
                  <c:v>8158</c:v>
                </c:pt>
                <c:pt idx="6678">
                  <c:v>8347.5</c:v>
                </c:pt>
                <c:pt idx="6679">
                  <c:v>8298.5</c:v>
                </c:pt>
                <c:pt idx="6680">
                  <c:v>8450</c:v>
                </c:pt>
                <c:pt idx="6681">
                  <c:v>8503.75</c:v>
                </c:pt>
                <c:pt idx="6682">
                  <c:v>8486.25</c:v>
                </c:pt>
                <c:pt idx="6683">
                  <c:v>8297.25</c:v>
                </c:pt>
                <c:pt idx="6684">
                  <c:v>8222.25</c:v>
                </c:pt>
                <c:pt idx="6685">
                  <c:v>8075.25</c:v>
                </c:pt>
                <c:pt idx="6686">
                  <c:v>8043</c:v>
                </c:pt>
                <c:pt idx="6687">
                  <c:v>8141.75</c:v>
                </c:pt>
                <c:pt idx="6688">
                  <c:v>8187.5</c:v>
                </c:pt>
                <c:pt idx="6689">
                  <c:v>8248.75</c:v>
                </c:pt>
                <c:pt idx="6690">
                  <c:v>8370</c:v>
                </c:pt>
                <c:pt idx="6691">
                  <c:v>8633.25</c:v>
                </c:pt>
                <c:pt idx="6692">
                  <c:v>8461.25</c:v>
                </c:pt>
                <c:pt idx="6693">
                  <c:v>8258.25</c:v>
                </c:pt>
                <c:pt idx="6694">
                  <c:v>8327.5</c:v>
                </c:pt>
                <c:pt idx="6695">
                  <c:v>8202</c:v>
                </c:pt>
                <c:pt idx="6696">
                  <c:v>7942.75</c:v>
                </c:pt>
                <c:pt idx="6697">
                  <c:v>7739</c:v>
                </c:pt>
                <c:pt idx="6698">
                  <c:v>7673.5</c:v>
                </c:pt>
                <c:pt idx="6699">
                  <c:v>7603.5</c:v>
                </c:pt>
                <c:pt idx="6700">
                  <c:v>7698.25</c:v>
                </c:pt>
                <c:pt idx="6701">
                  <c:v>7890.25</c:v>
                </c:pt>
                <c:pt idx="6702">
                  <c:v>7993.25</c:v>
                </c:pt>
                <c:pt idx="6703">
                  <c:v>8035.75</c:v>
                </c:pt>
                <c:pt idx="6704">
                  <c:v>8189</c:v>
                </c:pt>
                <c:pt idx="6705">
                  <c:v>8394.25</c:v>
                </c:pt>
                <c:pt idx="6706">
                  <c:v>8622.75</c:v>
                </c:pt>
                <c:pt idx="6707">
                  <c:v>8726.75</c:v>
                </c:pt>
                <c:pt idx="6708">
                  <c:v>8806.5</c:v>
                </c:pt>
                <c:pt idx="6709">
                  <c:v>8733.75</c:v>
                </c:pt>
                <c:pt idx="6710">
                  <c:v>8614.25</c:v>
                </c:pt>
                <c:pt idx="6711">
                  <c:v>8652.25</c:v>
                </c:pt>
                <c:pt idx="6712">
                  <c:v>8583.75</c:v>
                </c:pt>
                <c:pt idx="6713">
                  <c:v>8563.5</c:v>
                </c:pt>
                <c:pt idx="6714">
                  <c:v>8647.25</c:v>
                </c:pt>
                <c:pt idx="6715">
                  <c:v>8868.25</c:v>
                </c:pt>
                <c:pt idx="6716">
                  <c:v>8647</c:v>
                </c:pt>
                <c:pt idx="6717">
                  <c:v>8285.75</c:v>
                </c:pt>
                <c:pt idx="6718">
                  <c:v>8301.5</c:v>
                </c:pt>
                <c:pt idx="6719">
                  <c:v>8210.5</c:v>
                </c:pt>
                <c:pt idx="6720">
                  <c:v>7956.25</c:v>
                </c:pt>
                <c:pt idx="6721">
                  <c:v>7758.25</c:v>
                </c:pt>
                <c:pt idx="6722">
                  <c:v>7652</c:v>
                </c:pt>
                <c:pt idx="6723">
                  <c:v>7630.5</c:v>
                </c:pt>
                <c:pt idx="6724">
                  <c:v>7680</c:v>
                </c:pt>
                <c:pt idx="6725">
                  <c:v>7965.75</c:v>
                </c:pt>
                <c:pt idx="6726">
                  <c:v>8553.25</c:v>
                </c:pt>
                <c:pt idx="6727">
                  <c:v>8876.75</c:v>
                </c:pt>
                <c:pt idx="6728">
                  <c:v>9002.5</c:v>
                </c:pt>
                <c:pt idx="6729">
                  <c:v>9152.5</c:v>
                </c:pt>
                <c:pt idx="6730">
                  <c:v>9180</c:v>
                </c:pt>
                <c:pt idx="6731">
                  <c:v>9130.5</c:v>
                </c:pt>
                <c:pt idx="6732">
                  <c:v>9008</c:v>
                </c:pt>
                <c:pt idx="6733">
                  <c:v>8781.25</c:v>
                </c:pt>
                <c:pt idx="6734">
                  <c:v>8733.5</c:v>
                </c:pt>
                <c:pt idx="6735">
                  <c:v>8710.25</c:v>
                </c:pt>
                <c:pt idx="6736">
                  <c:v>8768.75</c:v>
                </c:pt>
                <c:pt idx="6737">
                  <c:v>8805.5</c:v>
                </c:pt>
                <c:pt idx="6738">
                  <c:v>8859.5</c:v>
                </c:pt>
                <c:pt idx="6739">
                  <c:v>9137.25</c:v>
                </c:pt>
                <c:pt idx="6740">
                  <c:v>9071</c:v>
                </c:pt>
                <c:pt idx="6741">
                  <c:v>8864.5</c:v>
                </c:pt>
                <c:pt idx="6742">
                  <c:v>8874.5</c:v>
                </c:pt>
                <c:pt idx="6743">
                  <c:v>8729.75</c:v>
                </c:pt>
                <c:pt idx="6744">
                  <c:v>8525.5</c:v>
                </c:pt>
                <c:pt idx="6745">
                  <c:v>8450.75</c:v>
                </c:pt>
                <c:pt idx="6746">
                  <c:v>8333.5</c:v>
                </c:pt>
                <c:pt idx="6747">
                  <c:v>8317</c:v>
                </c:pt>
                <c:pt idx="6748">
                  <c:v>8329.5</c:v>
                </c:pt>
                <c:pt idx="6749">
                  <c:v>8528.25</c:v>
                </c:pt>
                <c:pt idx="6750">
                  <c:v>9204.25</c:v>
                </c:pt>
                <c:pt idx="6751">
                  <c:v>9513.75</c:v>
                </c:pt>
                <c:pt idx="6752">
                  <c:v>9675</c:v>
                </c:pt>
                <c:pt idx="6753">
                  <c:v>9701</c:v>
                </c:pt>
                <c:pt idx="6754">
                  <c:v>9734.25</c:v>
                </c:pt>
                <c:pt idx="6755">
                  <c:v>9840</c:v>
                </c:pt>
                <c:pt idx="6756">
                  <c:v>9795.25</c:v>
                </c:pt>
                <c:pt idx="6757">
                  <c:v>9678</c:v>
                </c:pt>
                <c:pt idx="6758">
                  <c:v>9615.75</c:v>
                </c:pt>
                <c:pt idx="6759">
                  <c:v>9637.25</c:v>
                </c:pt>
                <c:pt idx="6760">
                  <c:v>9632.75</c:v>
                </c:pt>
                <c:pt idx="6761">
                  <c:v>9646.75</c:v>
                </c:pt>
                <c:pt idx="6762">
                  <c:v>9767.25</c:v>
                </c:pt>
                <c:pt idx="6763">
                  <c:v>10039.75</c:v>
                </c:pt>
                <c:pt idx="6764">
                  <c:v>9897</c:v>
                </c:pt>
                <c:pt idx="6765">
                  <c:v>9448.5</c:v>
                </c:pt>
                <c:pt idx="6766">
                  <c:v>9393</c:v>
                </c:pt>
                <c:pt idx="6767">
                  <c:v>9101.5</c:v>
                </c:pt>
                <c:pt idx="6768">
                  <c:v>8751.75</c:v>
                </c:pt>
                <c:pt idx="6769">
                  <c:v>8506.5</c:v>
                </c:pt>
                <c:pt idx="6770">
                  <c:v>8405.25</c:v>
                </c:pt>
                <c:pt idx="6771">
                  <c:v>8291</c:v>
                </c:pt>
                <c:pt idx="6772">
                  <c:v>8289.75</c:v>
                </c:pt>
                <c:pt idx="6773">
                  <c:v>8509</c:v>
                </c:pt>
                <c:pt idx="6774">
                  <c:v>9193.5</c:v>
                </c:pt>
                <c:pt idx="6775">
                  <c:v>9642.5</c:v>
                </c:pt>
                <c:pt idx="6776">
                  <c:v>9754.5</c:v>
                </c:pt>
                <c:pt idx="6777">
                  <c:v>9912.25</c:v>
                </c:pt>
                <c:pt idx="6778">
                  <c:v>9958.75</c:v>
                </c:pt>
                <c:pt idx="6779">
                  <c:v>10028.75</c:v>
                </c:pt>
                <c:pt idx="6780">
                  <c:v>10001</c:v>
                </c:pt>
                <c:pt idx="6781">
                  <c:v>9876.75</c:v>
                </c:pt>
                <c:pt idx="6782">
                  <c:v>9817.75</c:v>
                </c:pt>
                <c:pt idx="6783">
                  <c:v>9935</c:v>
                </c:pt>
                <c:pt idx="6784">
                  <c:v>9960</c:v>
                </c:pt>
                <c:pt idx="6785">
                  <c:v>10005</c:v>
                </c:pt>
                <c:pt idx="6786">
                  <c:v>10235.75</c:v>
                </c:pt>
                <c:pt idx="6787">
                  <c:v>10363.5</c:v>
                </c:pt>
                <c:pt idx="6788">
                  <c:v>10152.25</c:v>
                </c:pt>
                <c:pt idx="6789">
                  <c:v>9632.25</c:v>
                </c:pt>
                <c:pt idx="6790">
                  <c:v>9543.25</c:v>
                </c:pt>
                <c:pt idx="6791">
                  <c:v>9268.75</c:v>
                </c:pt>
                <c:pt idx="6792">
                  <c:v>8912.75</c:v>
                </c:pt>
                <c:pt idx="6793">
                  <c:v>8687</c:v>
                </c:pt>
                <c:pt idx="6794">
                  <c:v>8581.75</c:v>
                </c:pt>
                <c:pt idx="6795">
                  <c:v>8456</c:v>
                </c:pt>
                <c:pt idx="6796">
                  <c:v>8454.75</c:v>
                </c:pt>
                <c:pt idx="6797">
                  <c:v>8641.25</c:v>
                </c:pt>
                <c:pt idx="6798">
                  <c:v>9151.75</c:v>
                </c:pt>
                <c:pt idx="6799">
                  <c:v>9640.75</c:v>
                </c:pt>
                <c:pt idx="6800">
                  <c:v>9647</c:v>
                </c:pt>
                <c:pt idx="6801">
                  <c:v>9770.75</c:v>
                </c:pt>
                <c:pt idx="6802">
                  <c:v>9795.75</c:v>
                </c:pt>
                <c:pt idx="6803">
                  <c:v>9825</c:v>
                </c:pt>
                <c:pt idx="6804">
                  <c:v>9744.75</c:v>
                </c:pt>
                <c:pt idx="6805">
                  <c:v>9664.5</c:v>
                </c:pt>
                <c:pt idx="6806">
                  <c:v>9497.5</c:v>
                </c:pt>
                <c:pt idx="6807">
                  <c:v>9374</c:v>
                </c:pt>
                <c:pt idx="6808">
                  <c:v>9345.5</c:v>
                </c:pt>
                <c:pt idx="6809">
                  <c:v>9407.5</c:v>
                </c:pt>
                <c:pt idx="6810">
                  <c:v>9494.5</c:v>
                </c:pt>
                <c:pt idx="6811">
                  <c:v>9647.75</c:v>
                </c:pt>
                <c:pt idx="6812">
                  <c:v>9523.5</c:v>
                </c:pt>
                <c:pt idx="6813">
                  <c:v>9164</c:v>
                </c:pt>
                <c:pt idx="6814">
                  <c:v>9037.5</c:v>
                </c:pt>
                <c:pt idx="6815">
                  <c:v>8714</c:v>
                </c:pt>
                <c:pt idx="6816">
                  <c:v>8317.75</c:v>
                </c:pt>
                <c:pt idx="6817">
                  <c:v>8072.75</c:v>
                </c:pt>
                <c:pt idx="6818">
                  <c:v>7901</c:v>
                </c:pt>
                <c:pt idx="6819">
                  <c:v>7783.25</c:v>
                </c:pt>
                <c:pt idx="6820">
                  <c:v>7789.75</c:v>
                </c:pt>
                <c:pt idx="6821">
                  <c:v>7976</c:v>
                </c:pt>
                <c:pt idx="6822">
                  <c:v>8636.75</c:v>
                </c:pt>
                <c:pt idx="6823">
                  <c:v>9052.25</c:v>
                </c:pt>
                <c:pt idx="6824">
                  <c:v>9190.5</c:v>
                </c:pt>
                <c:pt idx="6825">
                  <c:v>9337.75</c:v>
                </c:pt>
                <c:pt idx="6826">
                  <c:v>9374.5</c:v>
                </c:pt>
                <c:pt idx="6827">
                  <c:v>9378.5</c:v>
                </c:pt>
                <c:pt idx="6828">
                  <c:v>9333</c:v>
                </c:pt>
                <c:pt idx="6829">
                  <c:v>9179.25</c:v>
                </c:pt>
                <c:pt idx="6830">
                  <c:v>9032</c:v>
                </c:pt>
                <c:pt idx="6831">
                  <c:v>9082.25</c:v>
                </c:pt>
                <c:pt idx="6832">
                  <c:v>8992.25</c:v>
                </c:pt>
                <c:pt idx="6833">
                  <c:v>8932</c:v>
                </c:pt>
                <c:pt idx="6834">
                  <c:v>8984.75</c:v>
                </c:pt>
                <c:pt idx="6835">
                  <c:v>8955.75</c:v>
                </c:pt>
                <c:pt idx="6836">
                  <c:v>8788.5</c:v>
                </c:pt>
                <c:pt idx="6837">
                  <c:v>8529</c:v>
                </c:pt>
                <c:pt idx="6838">
                  <c:v>8485.5</c:v>
                </c:pt>
                <c:pt idx="6839">
                  <c:v>8243</c:v>
                </c:pt>
                <c:pt idx="6840">
                  <c:v>7976</c:v>
                </c:pt>
                <c:pt idx="6841">
                  <c:v>7796.5</c:v>
                </c:pt>
                <c:pt idx="6842">
                  <c:v>7699.5</c:v>
                </c:pt>
                <c:pt idx="6843">
                  <c:v>7706.5</c:v>
                </c:pt>
                <c:pt idx="6844">
                  <c:v>7763</c:v>
                </c:pt>
                <c:pt idx="6845">
                  <c:v>7924.75</c:v>
                </c:pt>
                <c:pt idx="6846">
                  <c:v>8193.25</c:v>
                </c:pt>
                <c:pt idx="6847">
                  <c:v>8320</c:v>
                </c:pt>
                <c:pt idx="6848">
                  <c:v>8416</c:v>
                </c:pt>
                <c:pt idx="6849">
                  <c:v>8505.25</c:v>
                </c:pt>
                <c:pt idx="6850">
                  <c:v>8618.5</c:v>
                </c:pt>
                <c:pt idx="6851">
                  <c:v>8681.75</c:v>
                </c:pt>
                <c:pt idx="6852">
                  <c:v>8744.25</c:v>
                </c:pt>
                <c:pt idx="6853">
                  <c:v>8650.5</c:v>
                </c:pt>
                <c:pt idx="6854">
                  <c:v>8593.75</c:v>
                </c:pt>
                <c:pt idx="6855">
                  <c:v>8603.5</c:v>
                </c:pt>
                <c:pt idx="6856">
                  <c:v>8666.75</c:v>
                </c:pt>
                <c:pt idx="6857">
                  <c:v>8832</c:v>
                </c:pt>
                <c:pt idx="6858">
                  <c:v>9230.25</c:v>
                </c:pt>
                <c:pt idx="6859">
                  <c:v>9518</c:v>
                </c:pt>
                <c:pt idx="6860">
                  <c:v>9315.5</c:v>
                </c:pt>
                <c:pt idx="6861">
                  <c:v>8954.75</c:v>
                </c:pt>
                <c:pt idx="6862">
                  <c:v>8982.75</c:v>
                </c:pt>
                <c:pt idx="6863">
                  <c:v>8871.75</c:v>
                </c:pt>
                <c:pt idx="6864">
                  <c:v>8744.75</c:v>
                </c:pt>
                <c:pt idx="6865">
                  <c:v>8516</c:v>
                </c:pt>
                <c:pt idx="6866">
                  <c:v>8368.75</c:v>
                </c:pt>
                <c:pt idx="6867">
                  <c:v>8361.25</c:v>
                </c:pt>
                <c:pt idx="6868">
                  <c:v>8304.75</c:v>
                </c:pt>
                <c:pt idx="6869">
                  <c:v>8300.75</c:v>
                </c:pt>
                <c:pt idx="6870">
                  <c:v>8364.5</c:v>
                </c:pt>
                <c:pt idx="6871">
                  <c:v>8381.75</c:v>
                </c:pt>
                <c:pt idx="6872">
                  <c:v>8436.25</c:v>
                </c:pt>
                <c:pt idx="6873">
                  <c:v>8618.75</c:v>
                </c:pt>
                <c:pt idx="6874">
                  <c:v>8757.25</c:v>
                </c:pt>
                <c:pt idx="6875">
                  <c:v>8697</c:v>
                </c:pt>
                <c:pt idx="6876">
                  <c:v>8662.25</c:v>
                </c:pt>
                <c:pt idx="6877">
                  <c:v>8569.75</c:v>
                </c:pt>
                <c:pt idx="6878">
                  <c:v>8422.75</c:v>
                </c:pt>
                <c:pt idx="6879">
                  <c:v>8512.75</c:v>
                </c:pt>
                <c:pt idx="6880">
                  <c:v>8583.5</c:v>
                </c:pt>
                <c:pt idx="6881">
                  <c:v>8711.75</c:v>
                </c:pt>
                <c:pt idx="6882">
                  <c:v>9089</c:v>
                </c:pt>
                <c:pt idx="6883">
                  <c:v>9115</c:v>
                </c:pt>
                <c:pt idx="6884">
                  <c:v>8919.25</c:v>
                </c:pt>
                <c:pt idx="6885">
                  <c:v>8510.75</c:v>
                </c:pt>
                <c:pt idx="6886">
                  <c:v>8663.75</c:v>
                </c:pt>
                <c:pt idx="6887">
                  <c:v>8565.5</c:v>
                </c:pt>
                <c:pt idx="6888">
                  <c:v>8293.5</c:v>
                </c:pt>
                <c:pt idx="6889">
                  <c:v>8166.25</c:v>
                </c:pt>
                <c:pt idx="6890">
                  <c:v>7976</c:v>
                </c:pt>
                <c:pt idx="6891">
                  <c:v>7842.5</c:v>
                </c:pt>
                <c:pt idx="6892">
                  <c:v>7855.25</c:v>
                </c:pt>
                <c:pt idx="6893">
                  <c:v>7999</c:v>
                </c:pt>
                <c:pt idx="6894">
                  <c:v>8410</c:v>
                </c:pt>
                <c:pt idx="6895">
                  <c:v>8810.25</c:v>
                </c:pt>
                <c:pt idx="6896">
                  <c:v>8860.25</c:v>
                </c:pt>
                <c:pt idx="6897">
                  <c:v>8960</c:v>
                </c:pt>
                <c:pt idx="6898">
                  <c:v>9031.25</c:v>
                </c:pt>
                <c:pt idx="6899">
                  <c:v>9064</c:v>
                </c:pt>
                <c:pt idx="6900">
                  <c:v>9060</c:v>
                </c:pt>
                <c:pt idx="6901">
                  <c:v>8897.25</c:v>
                </c:pt>
                <c:pt idx="6902">
                  <c:v>8801.5</c:v>
                </c:pt>
                <c:pt idx="6903">
                  <c:v>8857.75</c:v>
                </c:pt>
                <c:pt idx="6904">
                  <c:v>8835</c:v>
                </c:pt>
                <c:pt idx="6905">
                  <c:v>8719</c:v>
                </c:pt>
                <c:pt idx="6906">
                  <c:v>8929.25</c:v>
                </c:pt>
                <c:pt idx="6907">
                  <c:v>8984</c:v>
                </c:pt>
                <c:pt idx="6908">
                  <c:v>8798</c:v>
                </c:pt>
                <c:pt idx="6909">
                  <c:v>8464.5</c:v>
                </c:pt>
                <c:pt idx="6910">
                  <c:v>8502.5</c:v>
                </c:pt>
                <c:pt idx="6911">
                  <c:v>8317.5</c:v>
                </c:pt>
                <c:pt idx="6912">
                  <c:v>8171.5</c:v>
                </c:pt>
                <c:pt idx="6913">
                  <c:v>8080.75</c:v>
                </c:pt>
                <c:pt idx="6914">
                  <c:v>8079</c:v>
                </c:pt>
                <c:pt idx="6915">
                  <c:v>8036.25</c:v>
                </c:pt>
                <c:pt idx="6916">
                  <c:v>8117</c:v>
                </c:pt>
                <c:pt idx="6917">
                  <c:v>8369.5</c:v>
                </c:pt>
                <c:pt idx="6918">
                  <c:v>8933.5</c:v>
                </c:pt>
                <c:pt idx="6919">
                  <c:v>9237.5</c:v>
                </c:pt>
                <c:pt idx="6920">
                  <c:v>9102.75</c:v>
                </c:pt>
                <c:pt idx="6921">
                  <c:v>9164.5</c:v>
                </c:pt>
                <c:pt idx="6922">
                  <c:v>9222.5</c:v>
                </c:pt>
                <c:pt idx="6923">
                  <c:v>9416</c:v>
                </c:pt>
                <c:pt idx="6924">
                  <c:v>9403.25</c:v>
                </c:pt>
                <c:pt idx="6925">
                  <c:v>9338.75</c:v>
                </c:pt>
                <c:pt idx="6926">
                  <c:v>9396</c:v>
                </c:pt>
                <c:pt idx="6927">
                  <c:v>9290.25</c:v>
                </c:pt>
                <c:pt idx="6928">
                  <c:v>9133.5</c:v>
                </c:pt>
                <c:pt idx="6929">
                  <c:v>9145.75</c:v>
                </c:pt>
                <c:pt idx="6930">
                  <c:v>9439.75</c:v>
                </c:pt>
                <c:pt idx="6931">
                  <c:v>9573.5</c:v>
                </c:pt>
                <c:pt idx="6932">
                  <c:v>9539.5</c:v>
                </c:pt>
                <c:pt idx="6933">
                  <c:v>9235.75</c:v>
                </c:pt>
                <c:pt idx="6934">
                  <c:v>9259</c:v>
                </c:pt>
                <c:pt idx="6935">
                  <c:v>9045.25</c:v>
                </c:pt>
                <c:pt idx="6936">
                  <c:v>8642.25</c:v>
                </c:pt>
                <c:pt idx="6937">
                  <c:v>8448.75</c:v>
                </c:pt>
                <c:pt idx="6938">
                  <c:v>8367.75</c:v>
                </c:pt>
                <c:pt idx="6939">
                  <c:v>8355.75</c:v>
                </c:pt>
                <c:pt idx="6940">
                  <c:v>8426.5</c:v>
                </c:pt>
                <c:pt idx="6941">
                  <c:v>8693.5</c:v>
                </c:pt>
                <c:pt idx="6942">
                  <c:v>9335.5</c:v>
                </c:pt>
                <c:pt idx="6943">
                  <c:v>9695.5</c:v>
                </c:pt>
                <c:pt idx="6944">
                  <c:v>9674.75</c:v>
                </c:pt>
                <c:pt idx="6945">
                  <c:v>9843.5</c:v>
                </c:pt>
                <c:pt idx="6946">
                  <c:v>9802</c:v>
                </c:pt>
                <c:pt idx="6947">
                  <c:v>9734.25</c:v>
                </c:pt>
                <c:pt idx="6948">
                  <c:v>9627</c:v>
                </c:pt>
                <c:pt idx="6949">
                  <c:v>9531.5</c:v>
                </c:pt>
                <c:pt idx="6950">
                  <c:v>9352.25</c:v>
                </c:pt>
                <c:pt idx="6951">
                  <c:v>9247</c:v>
                </c:pt>
                <c:pt idx="6952">
                  <c:v>9277</c:v>
                </c:pt>
                <c:pt idx="6953">
                  <c:v>9312.5</c:v>
                </c:pt>
                <c:pt idx="6954">
                  <c:v>9632</c:v>
                </c:pt>
                <c:pt idx="6955">
                  <c:v>9802.5</c:v>
                </c:pt>
                <c:pt idx="6956">
                  <c:v>9655.5</c:v>
                </c:pt>
                <c:pt idx="6957">
                  <c:v>9237.5</c:v>
                </c:pt>
                <c:pt idx="6958">
                  <c:v>9194.75</c:v>
                </c:pt>
                <c:pt idx="6959">
                  <c:v>9015.5</c:v>
                </c:pt>
                <c:pt idx="6960">
                  <c:v>8637</c:v>
                </c:pt>
                <c:pt idx="6961">
                  <c:v>8467.5</c:v>
                </c:pt>
                <c:pt idx="6962">
                  <c:v>8378.5</c:v>
                </c:pt>
                <c:pt idx="6963">
                  <c:v>8276</c:v>
                </c:pt>
                <c:pt idx="6964">
                  <c:v>8316.75</c:v>
                </c:pt>
                <c:pt idx="6965">
                  <c:v>8492.25</c:v>
                </c:pt>
                <c:pt idx="6966">
                  <c:v>9125.5</c:v>
                </c:pt>
                <c:pt idx="6967">
                  <c:v>9654</c:v>
                </c:pt>
                <c:pt idx="6968">
                  <c:v>9722</c:v>
                </c:pt>
                <c:pt idx="6969">
                  <c:v>9837.25</c:v>
                </c:pt>
                <c:pt idx="6970">
                  <c:v>9788.75</c:v>
                </c:pt>
                <c:pt idx="6971">
                  <c:v>9823</c:v>
                </c:pt>
                <c:pt idx="6972">
                  <c:v>9790</c:v>
                </c:pt>
                <c:pt idx="6973">
                  <c:v>9619.75</c:v>
                </c:pt>
                <c:pt idx="6974">
                  <c:v>9584.5</c:v>
                </c:pt>
                <c:pt idx="6975">
                  <c:v>9460.25</c:v>
                </c:pt>
                <c:pt idx="6976">
                  <c:v>9413.75</c:v>
                </c:pt>
                <c:pt idx="6977">
                  <c:v>9490.5</c:v>
                </c:pt>
                <c:pt idx="6978">
                  <c:v>9732</c:v>
                </c:pt>
                <c:pt idx="6979">
                  <c:v>9868.25</c:v>
                </c:pt>
                <c:pt idx="6980">
                  <c:v>9665</c:v>
                </c:pt>
                <c:pt idx="6981">
                  <c:v>9301.75</c:v>
                </c:pt>
                <c:pt idx="6982">
                  <c:v>9224.5</c:v>
                </c:pt>
                <c:pt idx="6983">
                  <c:v>8965</c:v>
                </c:pt>
                <c:pt idx="6984">
                  <c:v>8569.75</c:v>
                </c:pt>
                <c:pt idx="6985">
                  <c:v>8424.75</c:v>
                </c:pt>
                <c:pt idx="6986">
                  <c:v>8279.25</c:v>
                </c:pt>
                <c:pt idx="6987">
                  <c:v>8201</c:v>
                </c:pt>
                <c:pt idx="6988">
                  <c:v>8204.75</c:v>
                </c:pt>
                <c:pt idx="6989">
                  <c:v>8475.25</c:v>
                </c:pt>
                <c:pt idx="6990">
                  <c:v>9103.75</c:v>
                </c:pt>
                <c:pt idx="6991">
                  <c:v>9506.25</c:v>
                </c:pt>
                <c:pt idx="6992">
                  <c:v>9555.75</c:v>
                </c:pt>
                <c:pt idx="6993">
                  <c:v>9663.75</c:v>
                </c:pt>
                <c:pt idx="6994">
                  <c:v>9747.75</c:v>
                </c:pt>
                <c:pt idx="6995">
                  <c:v>9782.5</c:v>
                </c:pt>
                <c:pt idx="6996">
                  <c:v>9658</c:v>
                </c:pt>
                <c:pt idx="6997">
                  <c:v>9493.25</c:v>
                </c:pt>
                <c:pt idx="6998">
                  <c:v>9367.5</c:v>
                </c:pt>
                <c:pt idx="6999">
                  <c:v>9325</c:v>
                </c:pt>
                <c:pt idx="7000">
                  <c:v>9332.5</c:v>
                </c:pt>
                <c:pt idx="7001">
                  <c:v>9389.25</c:v>
                </c:pt>
                <c:pt idx="7002">
                  <c:v>9589.5</c:v>
                </c:pt>
                <c:pt idx="7003">
                  <c:v>9624.75</c:v>
                </c:pt>
                <c:pt idx="7004">
                  <c:v>9388.5</c:v>
                </c:pt>
                <c:pt idx="7005">
                  <c:v>8978</c:v>
                </c:pt>
                <c:pt idx="7006">
                  <c:v>8935</c:v>
                </c:pt>
                <c:pt idx="7007">
                  <c:v>8683</c:v>
                </c:pt>
                <c:pt idx="7008">
                  <c:v>8361.25</c:v>
                </c:pt>
                <c:pt idx="7009">
                  <c:v>8134.25</c:v>
                </c:pt>
                <c:pt idx="7010">
                  <c:v>8111</c:v>
                </c:pt>
                <c:pt idx="7011">
                  <c:v>7988.25</c:v>
                </c:pt>
                <c:pt idx="7012">
                  <c:v>7941</c:v>
                </c:pt>
                <c:pt idx="7013">
                  <c:v>8004.25</c:v>
                </c:pt>
                <c:pt idx="7014">
                  <c:v>8221.5</c:v>
                </c:pt>
                <c:pt idx="7015">
                  <c:v>8335</c:v>
                </c:pt>
                <c:pt idx="7016">
                  <c:v>8430</c:v>
                </c:pt>
                <c:pt idx="7017">
                  <c:v>8590.75</c:v>
                </c:pt>
                <c:pt idx="7018">
                  <c:v>8764.75</c:v>
                </c:pt>
                <c:pt idx="7019">
                  <c:v>8832</c:v>
                </c:pt>
                <c:pt idx="7020">
                  <c:v>8824.5</c:v>
                </c:pt>
                <c:pt idx="7021">
                  <c:v>8710.75</c:v>
                </c:pt>
                <c:pt idx="7022">
                  <c:v>8722.25</c:v>
                </c:pt>
                <c:pt idx="7023">
                  <c:v>8802</c:v>
                </c:pt>
                <c:pt idx="7024">
                  <c:v>8834</c:v>
                </c:pt>
                <c:pt idx="7025">
                  <c:v>9055.5</c:v>
                </c:pt>
                <c:pt idx="7026">
                  <c:v>9495.25</c:v>
                </c:pt>
                <c:pt idx="7027">
                  <c:v>9541</c:v>
                </c:pt>
                <c:pt idx="7028">
                  <c:v>9224.25</c:v>
                </c:pt>
                <c:pt idx="7029">
                  <c:v>8850.25</c:v>
                </c:pt>
                <c:pt idx="7030">
                  <c:v>8878.5</c:v>
                </c:pt>
                <c:pt idx="7031">
                  <c:v>8719</c:v>
                </c:pt>
                <c:pt idx="7032">
                  <c:v>8424.25</c:v>
                </c:pt>
                <c:pt idx="7033">
                  <c:v>8222</c:v>
                </c:pt>
                <c:pt idx="7034">
                  <c:v>8056.5</c:v>
                </c:pt>
                <c:pt idx="7035">
                  <c:v>8021.75</c:v>
                </c:pt>
                <c:pt idx="7036">
                  <c:v>7982</c:v>
                </c:pt>
                <c:pt idx="7037">
                  <c:v>8015.75</c:v>
                </c:pt>
                <c:pt idx="7038">
                  <c:v>8156.25</c:v>
                </c:pt>
                <c:pt idx="7039">
                  <c:v>8312</c:v>
                </c:pt>
                <c:pt idx="7040">
                  <c:v>8297.5</c:v>
                </c:pt>
                <c:pt idx="7041">
                  <c:v>8567.25</c:v>
                </c:pt>
                <c:pt idx="7042">
                  <c:v>8703</c:v>
                </c:pt>
                <c:pt idx="7043">
                  <c:v>8828.75</c:v>
                </c:pt>
                <c:pt idx="7044">
                  <c:v>8914.5</c:v>
                </c:pt>
                <c:pt idx="7045">
                  <c:v>8846.75</c:v>
                </c:pt>
                <c:pt idx="7046">
                  <c:v>8910</c:v>
                </c:pt>
                <c:pt idx="7047">
                  <c:v>8926.75</c:v>
                </c:pt>
                <c:pt idx="7048">
                  <c:v>8969</c:v>
                </c:pt>
                <c:pt idx="7049">
                  <c:v>8999</c:v>
                </c:pt>
                <c:pt idx="7050">
                  <c:v>9376</c:v>
                </c:pt>
                <c:pt idx="7051">
                  <c:v>9316.5</c:v>
                </c:pt>
                <c:pt idx="7052">
                  <c:v>9080.25</c:v>
                </c:pt>
                <c:pt idx="7053">
                  <c:v>8741</c:v>
                </c:pt>
                <c:pt idx="7054">
                  <c:v>8810.25</c:v>
                </c:pt>
                <c:pt idx="7055">
                  <c:v>8624.5</c:v>
                </c:pt>
                <c:pt idx="7056">
                  <c:v>8357.5</c:v>
                </c:pt>
                <c:pt idx="7057">
                  <c:v>8103.75</c:v>
                </c:pt>
                <c:pt idx="7058">
                  <c:v>8016.5</c:v>
                </c:pt>
                <c:pt idx="7059">
                  <c:v>7965.5</c:v>
                </c:pt>
                <c:pt idx="7060">
                  <c:v>8018.75</c:v>
                </c:pt>
                <c:pt idx="7061">
                  <c:v>8264.75</c:v>
                </c:pt>
                <c:pt idx="7062">
                  <c:v>8927.5</c:v>
                </c:pt>
                <c:pt idx="7063">
                  <c:v>9464.5</c:v>
                </c:pt>
                <c:pt idx="7064">
                  <c:v>9685.25</c:v>
                </c:pt>
                <c:pt idx="7065">
                  <c:v>9791</c:v>
                </c:pt>
                <c:pt idx="7066">
                  <c:v>9910</c:v>
                </c:pt>
                <c:pt idx="7067">
                  <c:v>10030</c:v>
                </c:pt>
                <c:pt idx="7068">
                  <c:v>10003.5</c:v>
                </c:pt>
                <c:pt idx="7069">
                  <c:v>9920.5</c:v>
                </c:pt>
                <c:pt idx="7070">
                  <c:v>9759.5</c:v>
                </c:pt>
                <c:pt idx="7071">
                  <c:v>9732.75</c:v>
                </c:pt>
                <c:pt idx="7072">
                  <c:v>9656</c:v>
                </c:pt>
                <c:pt idx="7073">
                  <c:v>9674.25</c:v>
                </c:pt>
                <c:pt idx="7074">
                  <c:v>9752</c:v>
                </c:pt>
                <c:pt idx="7075">
                  <c:v>9742.75</c:v>
                </c:pt>
                <c:pt idx="7076">
                  <c:v>9595.25</c:v>
                </c:pt>
                <c:pt idx="7077">
                  <c:v>9107.75</c:v>
                </c:pt>
                <c:pt idx="7078">
                  <c:v>9047.25</c:v>
                </c:pt>
                <c:pt idx="7079">
                  <c:v>8744</c:v>
                </c:pt>
                <c:pt idx="7080">
                  <c:v>8347.25</c:v>
                </c:pt>
                <c:pt idx="7081">
                  <c:v>8066.5</c:v>
                </c:pt>
                <c:pt idx="7082">
                  <c:v>7868.75</c:v>
                </c:pt>
                <c:pt idx="7083">
                  <c:v>7809.25</c:v>
                </c:pt>
                <c:pt idx="7084">
                  <c:v>7850.5</c:v>
                </c:pt>
                <c:pt idx="7085">
                  <c:v>8090.75</c:v>
                </c:pt>
                <c:pt idx="7086">
                  <c:v>8721.5</c:v>
                </c:pt>
                <c:pt idx="7087">
                  <c:v>9269.5</c:v>
                </c:pt>
                <c:pt idx="7088">
                  <c:v>9459.25</c:v>
                </c:pt>
                <c:pt idx="7089">
                  <c:v>9515.75</c:v>
                </c:pt>
                <c:pt idx="7090">
                  <c:v>9526.25</c:v>
                </c:pt>
                <c:pt idx="7091">
                  <c:v>9577.25</c:v>
                </c:pt>
                <c:pt idx="7092">
                  <c:v>9582.75</c:v>
                </c:pt>
                <c:pt idx="7093">
                  <c:v>9540.5</c:v>
                </c:pt>
                <c:pt idx="7094">
                  <c:v>9488.75</c:v>
                </c:pt>
                <c:pt idx="7095">
                  <c:v>9447.75</c:v>
                </c:pt>
                <c:pt idx="7096">
                  <c:v>9410.75</c:v>
                </c:pt>
                <c:pt idx="7097">
                  <c:v>9531.25</c:v>
                </c:pt>
                <c:pt idx="7098">
                  <c:v>9808.5</c:v>
                </c:pt>
                <c:pt idx="7099">
                  <c:v>9926</c:v>
                </c:pt>
                <c:pt idx="7100">
                  <c:v>9766.75</c:v>
                </c:pt>
                <c:pt idx="7101">
                  <c:v>9313.5</c:v>
                </c:pt>
                <c:pt idx="7102">
                  <c:v>9204.75</c:v>
                </c:pt>
                <c:pt idx="7103">
                  <c:v>8979</c:v>
                </c:pt>
                <c:pt idx="7104">
                  <c:v>8654.25</c:v>
                </c:pt>
                <c:pt idx="7105">
                  <c:v>8462.25</c:v>
                </c:pt>
                <c:pt idx="7106">
                  <c:v>8314.5</c:v>
                </c:pt>
                <c:pt idx="7107">
                  <c:v>8318</c:v>
                </c:pt>
                <c:pt idx="7108">
                  <c:v>8393.5</c:v>
                </c:pt>
                <c:pt idx="7109">
                  <c:v>8607.25</c:v>
                </c:pt>
                <c:pt idx="7110">
                  <c:v>9205.75</c:v>
                </c:pt>
                <c:pt idx="7111">
                  <c:v>9796.75</c:v>
                </c:pt>
                <c:pt idx="7112">
                  <c:v>9874.25</c:v>
                </c:pt>
                <c:pt idx="7113">
                  <c:v>9792.5</c:v>
                </c:pt>
                <c:pt idx="7114">
                  <c:v>9926.75</c:v>
                </c:pt>
                <c:pt idx="7115">
                  <c:v>9797.75</c:v>
                </c:pt>
                <c:pt idx="7116">
                  <c:v>9671.75</c:v>
                </c:pt>
                <c:pt idx="7117">
                  <c:v>9580.5</c:v>
                </c:pt>
                <c:pt idx="7118">
                  <c:v>9560</c:v>
                </c:pt>
                <c:pt idx="7119">
                  <c:v>9541</c:v>
                </c:pt>
                <c:pt idx="7120">
                  <c:v>9509</c:v>
                </c:pt>
                <c:pt idx="7121">
                  <c:v>9618.25</c:v>
                </c:pt>
                <c:pt idx="7122">
                  <c:v>10031.25</c:v>
                </c:pt>
                <c:pt idx="7123">
                  <c:v>10143.25</c:v>
                </c:pt>
                <c:pt idx="7124">
                  <c:v>9940</c:v>
                </c:pt>
                <c:pt idx="7125">
                  <c:v>9404</c:v>
                </c:pt>
                <c:pt idx="7126">
                  <c:v>9328.25</c:v>
                </c:pt>
                <c:pt idx="7127">
                  <c:v>9087.25</c:v>
                </c:pt>
                <c:pt idx="7128">
                  <c:v>8726</c:v>
                </c:pt>
                <c:pt idx="7129">
                  <c:v>8544.25</c:v>
                </c:pt>
                <c:pt idx="7130">
                  <c:v>8331</c:v>
                </c:pt>
                <c:pt idx="7131">
                  <c:v>8268.5</c:v>
                </c:pt>
                <c:pt idx="7132">
                  <c:v>8249.75</c:v>
                </c:pt>
                <c:pt idx="7133">
                  <c:v>8494.75</c:v>
                </c:pt>
                <c:pt idx="7134">
                  <c:v>9198.25</c:v>
                </c:pt>
                <c:pt idx="7135">
                  <c:v>9714.5</c:v>
                </c:pt>
                <c:pt idx="7136">
                  <c:v>9768.25</c:v>
                </c:pt>
                <c:pt idx="7137">
                  <c:v>9781.25</c:v>
                </c:pt>
                <c:pt idx="7138">
                  <c:v>9670.75</c:v>
                </c:pt>
                <c:pt idx="7139">
                  <c:v>9519.25</c:v>
                </c:pt>
                <c:pt idx="7140">
                  <c:v>9428.5</c:v>
                </c:pt>
                <c:pt idx="7141">
                  <c:v>9220.75</c:v>
                </c:pt>
                <c:pt idx="7142">
                  <c:v>9055.75</c:v>
                </c:pt>
                <c:pt idx="7143">
                  <c:v>8968.75</c:v>
                </c:pt>
                <c:pt idx="7144">
                  <c:v>8920</c:v>
                </c:pt>
                <c:pt idx="7145">
                  <c:v>9036.5</c:v>
                </c:pt>
                <c:pt idx="7146">
                  <c:v>9327.5</c:v>
                </c:pt>
                <c:pt idx="7147">
                  <c:v>9395.5</c:v>
                </c:pt>
                <c:pt idx="7148">
                  <c:v>9374.75</c:v>
                </c:pt>
                <c:pt idx="7149">
                  <c:v>9148.5</c:v>
                </c:pt>
                <c:pt idx="7150">
                  <c:v>9137</c:v>
                </c:pt>
                <c:pt idx="7151">
                  <c:v>8930.5</c:v>
                </c:pt>
                <c:pt idx="7152">
                  <c:v>8648.75</c:v>
                </c:pt>
                <c:pt idx="7153">
                  <c:v>8516.25</c:v>
                </c:pt>
                <c:pt idx="7154">
                  <c:v>8433.25</c:v>
                </c:pt>
                <c:pt idx="7155">
                  <c:v>8369.75</c:v>
                </c:pt>
                <c:pt idx="7156">
                  <c:v>8345.25</c:v>
                </c:pt>
                <c:pt idx="7157">
                  <c:v>8579.25</c:v>
                </c:pt>
                <c:pt idx="7158">
                  <c:v>9217.5</c:v>
                </c:pt>
                <c:pt idx="7159">
                  <c:v>9691.5</c:v>
                </c:pt>
                <c:pt idx="7160">
                  <c:v>9724.25</c:v>
                </c:pt>
                <c:pt idx="7161">
                  <c:v>9702.5</c:v>
                </c:pt>
                <c:pt idx="7162">
                  <c:v>9713.75</c:v>
                </c:pt>
                <c:pt idx="7163">
                  <c:v>9769.25</c:v>
                </c:pt>
                <c:pt idx="7164">
                  <c:v>9761.75</c:v>
                </c:pt>
                <c:pt idx="7165">
                  <c:v>9662.75</c:v>
                </c:pt>
                <c:pt idx="7166">
                  <c:v>9664</c:v>
                </c:pt>
                <c:pt idx="7167">
                  <c:v>9673.25</c:v>
                </c:pt>
                <c:pt idx="7168">
                  <c:v>9683.75</c:v>
                </c:pt>
                <c:pt idx="7169">
                  <c:v>9757.5</c:v>
                </c:pt>
                <c:pt idx="7170">
                  <c:v>10002.25</c:v>
                </c:pt>
                <c:pt idx="7171">
                  <c:v>10098.75</c:v>
                </c:pt>
                <c:pt idx="7172">
                  <c:v>9882.25</c:v>
                </c:pt>
                <c:pt idx="7173">
                  <c:v>9476</c:v>
                </c:pt>
                <c:pt idx="7174">
                  <c:v>9366</c:v>
                </c:pt>
                <c:pt idx="7175">
                  <c:v>9097</c:v>
                </c:pt>
                <c:pt idx="7176">
                  <c:v>8713.75</c:v>
                </c:pt>
                <c:pt idx="7177">
                  <c:v>8509.25</c:v>
                </c:pt>
                <c:pt idx="7178">
                  <c:v>8354.25</c:v>
                </c:pt>
                <c:pt idx="7179">
                  <c:v>8200.25</c:v>
                </c:pt>
                <c:pt idx="7180">
                  <c:v>8213.5</c:v>
                </c:pt>
                <c:pt idx="7181">
                  <c:v>8236.75</c:v>
                </c:pt>
                <c:pt idx="7182">
                  <c:v>8451.5</c:v>
                </c:pt>
                <c:pt idx="7183">
                  <c:v>8592.75</c:v>
                </c:pt>
                <c:pt idx="7184">
                  <c:v>8759</c:v>
                </c:pt>
                <c:pt idx="7185">
                  <c:v>8819.5</c:v>
                </c:pt>
                <c:pt idx="7186">
                  <c:v>8865</c:v>
                </c:pt>
                <c:pt idx="7187">
                  <c:v>8904.5</c:v>
                </c:pt>
                <c:pt idx="7188">
                  <c:v>8876</c:v>
                </c:pt>
                <c:pt idx="7189">
                  <c:v>8811.25</c:v>
                </c:pt>
                <c:pt idx="7190">
                  <c:v>8796.75</c:v>
                </c:pt>
                <c:pt idx="7191">
                  <c:v>8750.25</c:v>
                </c:pt>
                <c:pt idx="7192">
                  <c:v>8831.25</c:v>
                </c:pt>
                <c:pt idx="7193">
                  <c:v>9019.5</c:v>
                </c:pt>
                <c:pt idx="7194">
                  <c:v>9347</c:v>
                </c:pt>
                <c:pt idx="7195">
                  <c:v>9336.5</c:v>
                </c:pt>
                <c:pt idx="7196">
                  <c:v>9268</c:v>
                </c:pt>
                <c:pt idx="7197">
                  <c:v>9146</c:v>
                </c:pt>
                <c:pt idx="7198">
                  <c:v>9231</c:v>
                </c:pt>
                <c:pt idx="7199">
                  <c:v>9082.25</c:v>
                </c:pt>
                <c:pt idx="7200">
                  <c:v>8833</c:v>
                </c:pt>
                <c:pt idx="7201">
                  <c:v>8685.5</c:v>
                </c:pt>
                <c:pt idx="7202">
                  <c:v>8458.75</c:v>
                </c:pt>
                <c:pt idx="7203">
                  <c:v>8360.375</c:v>
                </c:pt>
                <c:pt idx="7204">
                  <c:v>8366</c:v>
                </c:pt>
                <c:pt idx="7205">
                  <c:v>8359.25</c:v>
                </c:pt>
                <c:pt idx="7206">
                  <c:v>8534.75</c:v>
                </c:pt>
                <c:pt idx="7207">
                  <c:v>8619.25</c:v>
                </c:pt>
                <c:pt idx="7208">
                  <c:v>8777.75</c:v>
                </c:pt>
                <c:pt idx="7209">
                  <c:v>9012.5</c:v>
                </c:pt>
                <c:pt idx="7210">
                  <c:v>9212.5</c:v>
                </c:pt>
                <c:pt idx="7211">
                  <c:v>9366.5</c:v>
                </c:pt>
                <c:pt idx="7212">
                  <c:v>9354.5</c:v>
                </c:pt>
                <c:pt idx="7213">
                  <c:v>9319.25</c:v>
                </c:pt>
                <c:pt idx="7214">
                  <c:v>9280.25</c:v>
                </c:pt>
                <c:pt idx="7215">
                  <c:v>9330.75</c:v>
                </c:pt>
                <c:pt idx="7216">
                  <c:v>9510.5</c:v>
                </c:pt>
                <c:pt idx="7217">
                  <c:v>9720.25</c:v>
                </c:pt>
                <c:pt idx="7218">
                  <c:v>9782</c:v>
                </c:pt>
                <c:pt idx="7219">
                  <c:v>9651</c:v>
                </c:pt>
                <c:pt idx="7220">
                  <c:v>9353.25</c:v>
                </c:pt>
                <c:pt idx="7221">
                  <c:v>9063.5</c:v>
                </c:pt>
                <c:pt idx="7222">
                  <c:v>9155.25</c:v>
                </c:pt>
                <c:pt idx="7223">
                  <c:v>8977.5</c:v>
                </c:pt>
                <c:pt idx="7224">
                  <c:v>8640.5</c:v>
                </c:pt>
                <c:pt idx="7225">
                  <c:v>8410.5</c:v>
                </c:pt>
                <c:pt idx="7226">
                  <c:v>8250.5</c:v>
                </c:pt>
                <c:pt idx="7227">
                  <c:v>8211.75</c:v>
                </c:pt>
                <c:pt idx="7228">
                  <c:v>8263</c:v>
                </c:pt>
                <c:pt idx="7229">
                  <c:v>8522.5</c:v>
                </c:pt>
                <c:pt idx="7230">
                  <c:v>9283.25</c:v>
                </c:pt>
                <c:pt idx="7231">
                  <c:v>9760.25</c:v>
                </c:pt>
                <c:pt idx="7232">
                  <c:v>9987.5</c:v>
                </c:pt>
                <c:pt idx="7233">
                  <c:v>10177.25</c:v>
                </c:pt>
                <c:pt idx="7234">
                  <c:v>10176.25</c:v>
                </c:pt>
                <c:pt idx="7235">
                  <c:v>10183</c:v>
                </c:pt>
                <c:pt idx="7236">
                  <c:v>10073.75</c:v>
                </c:pt>
                <c:pt idx="7237">
                  <c:v>9949.5</c:v>
                </c:pt>
                <c:pt idx="7238">
                  <c:v>9882.5</c:v>
                </c:pt>
                <c:pt idx="7239">
                  <c:v>9889.25</c:v>
                </c:pt>
                <c:pt idx="7240">
                  <c:v>10037.25</c:v>
                </c:pt>
                <c:pt idx="7241">
                  <c:v>10370.5</c:v>
                </c:pt>
                <c:pt idx="7242">
                  <c:v>10389.5</c:v>
                </c:pt>
                <c:pt idx="7243">
                  <c:v>10352.5</c:v>
                </c:pt>
                <c:pt idx="7244">
                  <c:v>10184.25</c:v>
                </c:pt>
                <c:pt idx="7245">
                  <c:v>9831.5</c:v>
                </c:pt>
                <c:pt idx="7246">
                  <c:v>9866.25</c:v>
                </c:pt>
                <c:pt idx="7247">
                  <c:v>9625.75</c:v>
                </c:pt>
                <c:pt idx="7248">
                  <c:v>9199</c:v>
                </c:pt>
                <c:pt idx="7249">
                  <c:v>9059.5</c:v>
                </c:pt>
                <c:pt idx="7250">
                  <c:v>8891.75</c:v>
                </c:pt>
                <c:pt idx="7251">
                  <c:v>8818.75</c:v>
                </c:pt>
                <c:pt idx="7252">
                  <c:v>8886.25</c:v>
                </c:pt>
                <c:pt idx="7253">
                  <c:v>9213.75</c:v>
                </c:pt>
                <c:pt idx="7254">
                  <c:v>9940.25</c:v>
                </c:pt>
                <c:pt idx="7255">
                  <c:v>10051.5</c:v>
                </c:pt>
                <c:pt idx="7256">
                  <c:v>9778</c:v>
                </c:pt>
                <c:pt idx="7257">
                  <c:v>9753.5</c:v>
                </c:pt>
                <c:pt idx="7258">
                  <c:v>9640</c:v>
                </c:pt>
                <c:pt idx="7259">
                  <c:v>9505.75</c:v>
                </c:pt>
                <c:pt idx="7260">
                  <c:v>9493.25</c:v>
                </c:pt>
                <c:pt idx="7261">
                  <c:v>9465.75</c:v>
                </c:pt>
                <c:pt idx="7262">
                  <c:v>9521</c:v>
                </c:pt>
                <c:pt idx="7263">
                  <c:v>9697.75</c:v>
                </c:pt>
                <c:pt idx="7264">
                  <c:v>10074.25</c:v>
                </c:pt>
                <c:pt idx="7265">
                  <c:v>10518.25</c:v>
                </c:pt>
                <c:pt idx="7266">
                  <c:v>10511.75</c:v>
                </c:pt>
                <c:pt idx="7267">
                  <c:v>10548.5</c:v>
                </c:pt>
                <c:pt idx="7268">
                  <c:v>10277.25</c:v>
                </c:pt>
                <c:pt idx="7269">
                  <c:v>9870</c:v>
                </c:pt>
                <c:pt idx="7270">
                  <c:v>9800</c:v>
                </c:pt>
                <c:pt idx="7271">
                  <c:v>9492.5</c:v>
                </c:pt>
                <c:pt idx="7272">
                  <c:v>9041.25</c:v>
                </c:pt>
                <c:pt idx="7273">
                  <c:v>8698.5</c:v>
                </c:pt>
                <c:pt idx="7274">
                  <c:v>8575.25</c:v>
                </c:pt>
                <c:pt idx="7275">
                  <c:v>8469.75</c:v>
                </c:pt>
                <c:pt idx="7276">
                  <c:v>8447.5</c:v>
                </c:pt>
                <c:pt idx="7277">
                  <c:v>8662.25</c:v>
                </c:pt>
                <c:pt idx="7278">
                  <c:v>9337.5</c:v>
                </c:pt>
                <c:pt idx="7279">
                  <c:v>9718.75</c:v>
                </c:pt>
                <c:pt idx="7280">
                  <c:v>9849.5</c:v>
                </c:pt>
                <c:pt idx="7281">
                  <c:v>10065.25</c:v>
                </c:pt>
                <c:pt idx="7282">
                  <c:v>10009.25</c:v>
                </c:pt>
                <c:pt idx="7283">
                  <c:v>9984.75</c:v>
                </c:pt>
                <c:pt idx="7284">
                  <c:v>9984.75</c:v>
                </c:pt>
                <c:pt idx="7285">
                  <c:v>9903.25</c:v>
                </c:pt>
                <c:pt idx="7286">
                  <c:v>9881.75</c:v>
                </c:pt>
                <c:pt idx="7287">
                  <c:v>9882.25</c:v>
                </c:pt>
                <c:pt idx="7288">
                  <c:v>10082.25</c:v>
                </c:pt>
                <c:pt idx="7289">
                  <c:v>10416.75</c:v>
                </c:pt>
                <c:pt idx="7290">
                  <c:v>10502.25</c:v>
                </c:pt>
                <c:pt idx="7291">
                  <c:v>10556.75</c:v>
                </c:pt>
                <c:pt idx="7292">
                  <c:v>10305.75</c:v>
                </c:pt>
                <c:pt idx="7293">
                  <c:v>9858.75</c:v>
                </c:pt>
                <c:pt idx="7294">
                  <c:v>9888.25</c:v>
                </c:pt>
                <c:pt idx="7295">
                  <c:v>9656.75</c:v>
                </c:pt>
                <c:pt idx="7296">
                  <c:v>9383.5</c:v>
                </c:pt>
                <c:pt idx="7297">
                  <c:v>9186.25</c:v>
                </c:pt>
                <c:pt idx="7298">
                  <c:v>9059.5</c:v>
                </c:pt>
                <c:pt idx="7299">
                  <c:v>9029.25</c:v>
                </c:pt>
                <c:pt idx="7300">
                  <c:v>9025.25</c:v>
                </c:pt>
                <c:pt idx="7301">
                  <c:v>9334.75</c:v>
                </c:pt>
                <c:pt idx="7302">
                  <c:v>10116.25</c:v>
                </c:pt>
                <c:pt idx="7303">
                  <c:v>10492.75</c:v>
                </c:pt>
                <c:pt idx="7304">
                  <c:v>10432.75</c:v>
                </c:pt>
                <c:pt idx="7305">
                  <c:v>10453</c:v>
                </c:pt>
                <c:pt idx="7306">
                  <c:v>10423.25</c:v>
                </c:pt>
                <c:pt idx="7307">
                  <c:v>10421.25</c:v>
                </c:pt>
                <c:pt idx="7308">
                  <c:v>10185</c:v>
                </c:pt>
                <c:pt idx="7309">
                  <c:v>10116.75</c:v>
                </c:pt>
                <c:pt idx="7310">
                  <c:v>10048.25</c:v>
                </c:pt>
                <c:pt idx="7311">
                  <c:v>10018.75</c:v>
                </c:pt>
                <c:pt idx="7312">
                  <c:v>10090.5</c:v>
                </c:pt>
                <c:pt idx="7313">
                  <c:v>10260.25</c:v>
                </c:pt>
                <c:pt idx="7314">
                  <c:v>10266.25</c:v>
                </c:pt>
                <c:pt idx="7315">
                  <c:v>10296</c:v>
                </c:pt>
                <c:pt idx="7316">
                  <c:v>10193</c:v>
                </c:pt>
                <c:pt idx="7317">
                  <c:v>9970.5</c:v>
                </c:pt>
                <c:pt idx="7318">
                  <c:v>10113.25</c:v>
                </c:pt>
                <c:pt idx="7319">
                  <c:v>9909</c:v>
                </c:pt>
                <c:pt idx="7320">
                  <c:v>9578.25</c:v>
                </c:pt>
                <c:pt idx="7321">
                  <c:v>9424.25</c:v>
                </c:pt>
                <c:pt idx="7322">
                  <c:v>9320</c:v>
                </c:pt>
                <c:pt idx="7323">
                  <c:v>9247.5</c:v>
                </c:pt>
                <c:pt idx="7324">
                  <c:v>9273.25</c:v>
                </c:pt>
                <c:pt idx="7325">
                  <c:v>9630.75</c:v>
                </c:pt>
                <c:pt idx="7326">
                  <c:v>10330.75</c:v>
                </c:pt>
                <c:pt idx="7327">
                  <c:v>10798</c:v>
                </c:pt>
                <c:pt idx="7328">
                  <c:v>10835.25</c:v>
                </c:pt>
                <c:pt idx="7329">
                  <c:v>10869.75</c:v>
                </c:pt>
                <c:pt idx="7330">
                  <c:v>10866.5</c:v>
                </c:pt>
                <c:pt idx="7331">
                  <c:v>10930.25</c:v>
                </c:pt>
                <c:pt idx="7332">
                  <c:v>10883.75</c:v>
                </c:pt>
                <c:pt idx="7333">
                  <c:v>10857</c:v>
                </c:pt>
                <c:pt idx="7334">
                  <c:v>10810.75</c:v>
                </c:pt>
                <c:pt idx="7335">
                  <c:v>10907</c:v>
                </c:pt>
                <c:pt idx="7336">
                  <c:v>11227.25</c:v>
                </c:pt>
                <c:pt idx="7337">
                  <c:v>11414.25</c:v>
                </c:pt>
                <c:pt idx="7338">
                  <c:v>11334.5</c:v>
                </c:pt>
                <c:pt idx="7339">
                  <c:v>11173.25</c:v>
                </c:pt>
                <c:pt idx="7340">
                  <c:v>10710</c:v>
                </c:pt>
                <c:pt idx="7341">
                  <c:v>10416</c:v>
                </c:pt>
                <c:pt idx="7342">
                  <c:v>10549.75</c:v>
                </c:pt>
                <c:pt idx="7343">
                  <c:v>10324.25</c:v>
                </c:pt>
                <c:pt idx="7344">
                  <c:v>9962.25</c:v>
                </c:pt>
                <c:pt idx="7345">
                  <c:v>9770.75</c:v>
                </c:pt>
                <c:pt idx="7346">
                  <c:v>9639</c:v>
                </c:pt>
                <c:pt idx="7347">
                  <c:v>9477.25</c:v>
                </c:pt>
                <c:pt idx="7348">
                  <c:v>9482</c:v>
                </c:pt>
                <c:pt idx="7349">
                  <c:v>9511.5</c:v>
                </c:pt>
                <c:pt idx="7350">
                  <c:v>9667</c:v>
                </c:pt>
                <c:pt idx="7351">
                  <c:v>9719.5</c:v>
                </c:pt>
                <c:pt idx="7352">
                  <c:v>9878.75</c:v>
                </c:pt>
                <c:pt idx="7353">
                  <c:v>10154.75</c:v>
                </c:pt>
                <c:pt idx="7354">
                  <c:v>10324.25</c:v>
                </c:pt>
                <c:pt idx="7355">
                  <c:v>10350.25</c:v>
                </c:pt>
                <c:pt idx="7356">
                  <c:v>10385.25</c:v>
                </c:pt>
                <c:pt idx="7357">
                  <c:v>10299.25</c:v>
                </c:pt>
                <c:pt idx="7358">
                  <c:v>10268.5</c:v>
                </c:pt>
                <c:pt idx="7359">
                  <c:v>10367</c:v>
                </c:pt>
                <c:pt idx="7360">
                  <c:v>10637</c:v>
                </c:pt>
                <c:pt idx="7361">
                  <c:v>10908</c:v>
                </c:pt>
                <c:pt idx="7362">
                  <c:v>10957.25</c:v>
                </c:pt>
                <c:pt idx="7363">
                  <c:v>10983</c:v>
                </c:pt>
                <c:pt idx="7364">
                  <c:v>10727.25</c:v>
                </c:pt>
                <c:pt idx="7365">
                  <c:v>10345.75</c:v>
                </c:pt>
                <c:pt idx="7366">
                  <c:v>10490.25</c:v>
                </c:pt>
                <c:pt idx="7367">
                  <c:v>10335.25</c:v>
                </c:pt>
                <c:pt idx="7368">
                  <c:v>10035.25</c:v>
                </c:pt>
                <c:pt idx="7369">
                  <c:v>9712.5</c:v>
                </c:pt>
                <c:pt idx="7370">
                  <c:v>9493.25</c:v>
                </c:pt>
                <c:pt idx="7371">
                  <c:v>9367.75</c:v>
                </c:pt>
                <c:pt idx="7372">
                  <c:v>9316.25</c:v>
                </c:pt>
                <c:pt idx="7373">
                  <c:v>9370.75</c:v>
                </c:pt>
                <c:pt idx="7374">
                  <c:v>9458.25</c:v>
                </c:pt>
                <c:pt idx="7375">
                  <c:v>9481.5</c:v>
                </c:pt>
                <c:pt idx="7376">
                  <c:v>9553.5</c:v>
                </c:pt>
                <c:pt idx="7377">
                  <c:v>9831</c:v>
                </c:pt>
                <c:pt idx="7378">
                  <c:v>10062.25</c:v>
                </c:pt>
                <c:pt idx="7379">
                  <c:v>10175.5</c:v>
                </c:pt>
                <c:pt idx="7380">
                  <c:v>10178</c:v>
                </c:pt>
                <c:pt idx="7381">
                  <c:v>10062.75</c:v>
                </c:pt>
                <c:pt idx="7382">
                  <c:v>10049.25</c:v>
                </c:pt>
                <c:pt idx="7383">
                  <c:v>10200</c:v>
                </c:pt>
                <c:pt idx="7384">
                  <c:v>10506.25</c:v>
                </c:pt>
                <c:pt idx="7385">
                  <c:v>10725.5</c:v>
                </c:pt>
                <c:pt idx="7386">
                  <c:v>10824.25</c:v>
                </c:pt>
                <c:pt idx="7387">
                  <c:v>10796</c:v>
                </c:pt>
                <c:pt idx="7388">
                  <c:v>10590.5</c:v>
                </c:pt>
                <c:pt idx="7389">
                  <c:v>10210</c:v>
                </c:pt>
                <c:pt idx="7390">
                  <c:v>10301</c:v>
                </c:pt>
                <c:pt idx="7391">
                  <c:v>10142.75</c:v>
                </c:pt>
                <c:pt idx="7392">
                  <c:v>9949.25</c:v>
                </c:pt>
                <c:pt idx="7393">
                  <c:v>9740.75</c:v>
                </c:pt>
                <c:pt idx="7394">
                  <c:v>9616.5</c:v>
                </c:pt>
                <c:pt idx="7395">
                  <c:v>9500.25</c:v>
                </c:pt>
                <c:pt idx="7396">
                  <c:v>9487.75</c:v>
                </c:pt>
                <c:pt idx="7397">
                  <c:v>9761.75</c:v>
                </c:pt>
                <c:pt idx="7398">
                  <c:v>10450.75</c:v>
                </c:pt>
                <c:pt idx="7399">
                  <c:v>10758.5</c:v>
                </c:pt>
                <c:pt idx="7400">
                  <c:v>10828.25</c:v>
                </c:pt>
                <c:pt idx="7401">
                  <c:v>10925.5</c:v>
                </c:pt>
                <c:pt idx="7402">
                  <c:v>10926.5</c:v>
                </c:pt>
                <c:pt idx="7403">
                  <c:v>10857.75</c:v>
                </c:pt>
                <c:pt idx="7404">
                  <c:v>10777.25</c:v>
                </c:pt>
                <c:pt idx="7405">
                  <c:v>10573</c:v>
                </c:pt>
                <c:pt idx="7406">
                  <c:v>10491</c:v>
                </c:pt>
                <c:pt idx="7407">
                  <c:v>10473</c:v>
                </c:pt>
                <c:pt idx="7408">
                  <c:v>10579.5</c:v>
                </c:pt>
                <c:pt idx="7409">
                  <c:v>10780.25</c:v>
                </c:pt>
                <c:pt idx="7410">
                  <c:v>10664.5</c:v>
                </c:pt>
                <c:pt idx="7411">
                  <c:v>10694.75</c:v>
                </c:pt>
                <c:pt idx="7412">
                  <c:v>10534.5</c:v>
                </c:pt>
                <c:pt idx="7413">
                  <c:v>10189.25</c:v>
                </c:pt>
                <c:pt idx="7414">
                  <c:v>10301.5</c:v>
                </c:pt>
                <c:pt idx="7415">
                  <c:v>10106.25</c:v>
                </c:pt>
                <c:pt idx="7416">
                  <c:v>9783.25</c:v>
                </c:pt>
                <c:pt idx="7417">
                  <c:v>9710</c:v>
                </c:pt>
                <c:pt idx="7418">
                  <c:v>9718</c:v>
                </c:pt>
                <c:pt idx="7419">
                  <c:v>9636.5</c:v>
                </c:pt>
                <c:pt idx="7420">
                  <c:v>9587.25</c:v>
                </c:pt>
                <c:pt idx="7421">
                  <c:v>9715.25</c:v>
                </c:pt>
                <c:pt idx="7422">
                  <c:v>10238</c:v>
                </c:pt>
                <c:pt idx="7423">
                  <c:v>10523.25</c:v>
                </c:pt>
                <c:pt idx="7424">
                  <c:v>10462.5</c:v>
                </c:pt>
                <c:pt idx="7425">
                  <c:v>10613</c:v>
                </c:pt>
                <c:pt idx="7426">
                  <c:v>10587</c:v>
                </c:pt>
                <c:pt idx="7427">
                  <c:v>10541.5</c:v>
                </c:pt>
                <c:pt idx="7428">
                  <c:v>10512.75</c:v>
                </c:pt>
                <c:pt idx="7429">
                  <c:v>10355</c:v>
                </c:pt>
                <c:pt idx="7430">
                  <c:v>10300.5</c:v>
                </c:pt>
                <c:pt idx="7431">
                  <c:v>10387.75</c:v>
                </c:pt>
                <c:pt idx="7432">
                  <c:v>10522.5</c:v>
                </c:pt>
                <c:pt idx="7433">
                  <c:v>10682.75</c:v>
                </c:pt>
                <c:pt idx="7434">
                  <c:v>10671.25</c:v>
                </c:pt>
                <c:pt idx="7435">
                  <c:v>10607.5</c:v>
                </c:pt>
                <c:pt idx="7436">
                  <c:v>10477.75</c:v>
                </c:pt>
                <c:pt idx="7437">
                  <c:v>10118.25</c:v>
                </c:pt>
                <c:pt idx="7438">
                  <c:v>10173.5</c:v>
                </c:pt>
                <c:pt idx="7439">
                  <c:v>9872.25</c:v>
                </c:pt>
                <c:pt idx="7440">
                  <c:v>9497.75</c:v>
                </c:pt>
                <c:pt idx="7441">
                  <c:v>9291</c:v>
                </c:pt>
                <c:pt idx="7442">
                  <c:v>9170.75</c:v>
                </c:pt>
                <c:pt idx="7443">
                  <c:v>9046.25</c:v>
                </c:pt>
                <c:pt idx="7444">
                  <c:v>8990.5</c:v>
                </c:pt>
                <c:pt idx="7445">
                  <c:v>9153.5</c:v>
                </c:pt>
                <c:pt idx="7446">
                  <c:v>9752.75</c:v>
                </c:pt>
                <c:pt idx="7447">
                  <c:v>10004.75</c:v>
                </c:pt>
                <c:pt idx="7448">
                  <c:v>9782.5</c:v>
                </c:pt>
                <c:pt idx="7449">
                  <c:v>9799</c:v>
                </c:pt>
                <c:pt idx="7450">
                  <c:v>9889.5</c:v>
                </c:pt>
                <c:pt idx="7451">
                  <c:v>9837.5</c:v>
                </c:pt>
                <c:pt idx="7452">
                  <c:v>9752.5</c:v>
                </c:pt>
                <c:pt idx="7453">
                  <c:v>9645.75</c:v>
                </c:pt>
                <c:pt idx="7454">
                  <c:v>9458</c:v>
                </c:pt>
                <c:pt idx="7455">
                  <c:v>9466.5</c:v>
                </c:pt>
                <c:pt idx="7456">
                  <c:v>9827.75</c:v>
                </c:pt>
                <c:pt idx="7457">
                  <c:v>10101.5</c:v>
                </c:pt>
                <c:pt idx="7458">
                  <c:v>10039</c:v>
                </c:pt>
                <c:pt idx="7459">
                  <c:v>10008.75</c:v>
                </c:pt>
                <c:pt idx="7460">
                  <c:v>9977.5</c:v>
                </c:pt>
                <c:pt idx="7461">
                  <c:v>9741.25</c:v>
                </c:pt>
                <c:pt idx="7462">
                  <c:v>9772.5</c:v>
                </c:pt>
                <c:pt idx="7463">
                  <c:v>9556.5</c:v>
                </c:pt>
                <c:pt idx="7464">
                  <c:v>9233.25</c:v>
                </c:pt>
                <c:pt idx="7465">
                  <c:v>9057</c:v>
                </c:pt>
                <c:pt idx="7466">
                  <c:v>8982</c:v>
                </c:pt>
                <c:pt idx="7467">
                  <c:v>8903.75</c:v>
                </c:pt>
                <c:pt idx="7468">
                  <c:v>8884.75</c:v>
                </c:pt>
                <c:pt idx="7469">
                  <c:v>9107.5</c:v>
                </c:pt>
                <c:pt idx="7470">
                  <c:v>9739.75</c:v>
                </c:pt>
                <c:pt idx="7471">
                  <c:v>10166</c:v>
                </c:pt>
                <c:pt idx="7472">
                  <c:v>10141.75</c:v>
                </c:pt>
                <c:pt idx="7473">
                  <c:v>10159.25</c:v>
                </c:pt>
                <c:pt idx="7474">
                  <c:v>10142.25</c:v>
                </c:pt>
                <c:pt idx="7475">
                  <c:v>10049.25</c:v>
                </c:pt>
                <c:pt idx="7476">
                  <c:v>10032.25</c:v>
                </c:pt>
                <c:pt idx="7477">
                  <c:v>9948.25</c:v>
                </c:pt>
                <c:pt idx="7478">
                  <c:v>9960</c:v>
                </c:pt>
                <c:pt idx="7479">
                  <c:v>9953.75</c:v>
                </c:pt>
                <c:pt idx="7480">
                  <c:v>10170.25</c:v>
                </c:pt>
                <c:pt idx="7481">
                  <c:v>10264.25</c:v>
                </c:pt>
                <c:pt idx="7482">
                  <c:v>10224.5</c:v>
                </c:pt>
                <c:pt idx="7483">
                  <c:v>10253.25</c:v>
                </c:pt>
                <c:pt idx="7484">
                  <c:v>10145.75</c:v>
                </c:pt>
                <c:pt idx="7485">
                  <c:v>9805</c:v>
                </c:pt>
                <c:pt idx="7486">
                  <c:v>9834.5</c:v>
                </c:pt>
                <c:pt idx="7487">
                  <c:v>9540.5</c:v>
                </c:pt>
                <c:pt idx="7488">
                  <c:v>9195.75</c:v>
                </c:pt>
                <c:pt idx="7489">
                  <c:v>9046.25</c:v>
                </c:pt>
                <c:pt idx="7490">
                  <c:v>8906</c:v>
                </c:pt>
                <c:pt idx="7491">
                  <c:v>8918.25</c:v>
                </c:pt>
                <c:pt idx="7492">
                  <c:v>8945.5</c:v>
                </c:pt>
                <c:pt idx="7493">
                  <c:v>9155.75</c:v>
                </c:pt>
                <c:pt idx="7494">
                  <c:v>9903</c:v>
                </c:pt>
                <c:pt idx="7495">
                  <c:v>10330.75</c:v>
                </c:pt>
                <c:pt idx="7496">
                  <c:v>10379</c:v>
                </c:pt>
                <c:pt idx="7497">
                  <c:v>10469.75</c:v>
                </c:pt>
                <c:pt idx="7498">
                  <c:v>10531</c:v>
                </c:pt>
                <c:pt idx="7499">
                  <c:v>10548.75</c:v>
                </c:pt>
                <c:pt idx="7500">
                  <c:v>10400</c:v>
                </c:pt>
                <c:pt idx="7501">
                  <c:v>10196</c:v>
                </c:pt>
                <c:pt idx="7502">
                  <c:v>10052.75</c:v>
                </c:pt>
                <c:pt idx="7503">
                  <c:v>10155</c:v>
                </c:pt>
                <c:pt idx="7504">
                  <c:v>10408</c:v>
                </c:pt>
                <c:pt idx="7505">
                  <c:v>10524.75</c:v>
                </c:pt>
                <c:pt idx="7506">
                  <c:v>10637</c:v>
                </c:pt>
                <c:pt idx="7507">
                  <c:v>10552</c:v>
                </c:pt>
                <c:pt idx="7508">
                  <c:v>10310.75</c:v>
                </c:pt>
                <c:pt idx="7509">
                  <c:v>9873.25</c:v>
                </c:pt>
                <c:pt idx="7510">
                  <c:v>9851</c:v>
                </c:pt>
                <c:pt idx="7511">
                  <c:v>9589.25</c:v>
                </c:pt>
                <c:pt idx="7512">
                  <c:v>9211.5</c:v>
                </c:pt>
                <c:pt idx="7513">
                  <c:v>8937.25</c:v>
                </c:pt>
                <c:pt idx="7514">
                  <c:v>8741.75</c:v>
                </c:pt>
                <c:pt idx="7515">
                  <c:v>8585.75</c:v>
                </c:pt>
                <c:pt idx="7516">
                  <c:v>8496.75</c:v>
                </c:pt>
                <c:pt idx="7517">
                  <c:v>8508.75</c:v>
                </c:pt>
                <c:pt idx="7518">
                  <c:v>8742.5</c:v>
                </c:pt>
                <c:pt idx="7519">
                  <c:v>8909</c:v>
                </c:pt>
                <c:pt idx="7520">
                  <c:v>8968.25</c:v>
                </c:pt>
                <c:pt idx="7521">
                  <c:v>9073.75</c:v>
                </c:pt>
                <c:pt idx="7522">
                  <c:v>9243</c:v>
                </c:pt>
                <c:pt idx="7523">
                  <c:v>9308.25</c:v>
                </c:pt>
                <c:pt idx="7524">
                  <c:v>9191.25</c:v>
                </c:pt>
                <c:pt idx="7525">
                  <c:v>9138.75</c:v>
                </c:pt>
                <c:pt idx="7526">
                  <c:v>9076.5</c:v>
                </c:pt>
                <c:pt idx="7527">
                  <c:v>9138.5</c:v>
                </c:pt>
                <c:pt idx="7528">
                  <c:v>9450.25</c:v>
                </c:pt>
                <c:pt idx="7529">
                  <c:v>9618.75</c:v>
                </c:pt>
                <c:pt idx="7530">
                  <c:v>9690</c:v>
                </c:pt>
                <c:pt idx="7531">
                  <c:v>9599.75</c:v>
                </c:pt>
                <c:pt idx="7532">
                  <c:v>9347.25</c:v>
                </c:pt>
                <c:pt idx="7533">
                  <c:v>8993.75</c:v>
                </c:pt>
                <c:pt idx="7534">
                  <c:v>9109.25</c:v>
                </c:pt>
                <c:pt idx="7535">
                  <c:v>9000.5</c:v>
                </c:pt>
                <c:pt idx="7536">
                  <c:v>8788</c:v>
                </c:pt>
                <c:pt idx="7537">
                  <c:v>8615</c:v>
                </c:pt>
                <c:pt idx="7538">
                  <c:v>8545</c:v>
                </c:pt>
                <c:pt idx="7539">
                  <c:v>8478.25</c:v>
                </c:pt>
                <c:pt idx="7540">
                  <c:v>8444</c:v>
                </c:pt>
                <c:pt idx="7541">
                  <c:v>8499.25</c:v>
                </c:pt>
                <c:pt idx="7542">
                  <c:v>8572</c:v>
                </c:pt>
                <c:pt idx="7543">
                  <c:v>8701.75</c:v>
                </c:pt>
                <c:pt idx="7544">
                  <c:v>8818.25</c:v>
                </c:pt>
                <c:pt idx="7545">
                  <c:v>8996</c:v>
                </c:pt>
                <c:pt idx="7546">
                  <c:v>9157</c:v>
                </c:pt>
                <c:pt idx="7547">
                  <c:v>9266</c:v>
                </c:pt>
                <c:pt idx="7548">
                  <c:v>9241</c:v>
                </c:pt>
                <c:pt idx="7549">
                  <c:v>9163</c:v>
                </c:pt>
                <c:pt idx="7550">
                  <c:v>9168</c:v>
                </c:pt>
                <c:pt idx="7551">
                  <c:v>9178.25</c:v>
                </c:pt>
                <c:pt idx="7552">
                  <c:v>9444.75</c:v>
                </c:pt>
                <c:pt idx="7553">
                  <c:v>9518.5</c:v>
                </c:pt>
                <c:pt idx="7554">
                  <c:v>9585.75</c:v>
                </c:pt>
                <c:pt idx="7555">
                  <c:v>9596.75</c:v>
                </c:pt>
                <c:pt idx="7556">
                  <c:v>9473.75</c:v>
                </c:pt>
                <c:pt idx="7557">
                  <c:v>9209.75</c:v>
                </c:pt>
                <c:pt idx="7558">
                  <c:v>9441.5</c:v>
                </c:pt>
                <c:pt idx="7559">
                  <c:v>9426.5</c:v>
                </c:pt>
                <c:pt idx="7560">
                  <c:v>9131.75</c:v>
                </c:pt>
                <c:pt idx="7561">
                  <c:v>8940.5</c:v>
                </c:pt>
                <c:pt idx="7562">
                  <c:v>8769</c:v>
                </c:pt>
                <c:pt idx="7563">
                  <c:v>8724.25</c:v>
                </c:pt>
                <c:pt idx="7564">
                  <c:v>8796.25</c:v>
                </c:pt>
                <c:pt idx="7565">
                  <c:v>9040.75</c:v>
                </c:pt>
                <c:pt idx="7566">
                  <c:v>9680.25</c:v>
                </c:pt>
                <c:pt idx="7567">
                  <c:v>10118.75</c:v>
                </c:pt>
                <c:pt idx="7568">
                  <c:v>10122</c:v>
                </c:pt>
                <c:pt idx="7569">
                  <c:v>10126.25</c:v>
                </c:pt>
                <c:pt idx="7570">
                  <c:v>10131.75</c:v>
                </c:pt>
                <c:pt idx="7571">
                  <c:v>10164</c:v>
                </c:pt>
                <c:pt idx="7572">
                  <c:v>10096</c:v>
                </c:pt>
                <c:pt idx="7573">
                  <c:v>10037.5</c:v>
                </c:pt>
                <c:pt idx="7574">
                  <c:v>9989</c:v>
                </c:pt>
                <c:pt idx="7575">
                  <c:v>9932</c:v>
                </c:pt>
                <c:pt idx="7576">
                  <c:v>10072.25</c:v>
                </c:pt>
                <c:pt idx="7577">
                  <c:v>10048.75</c:v>
                </c:pt>
                <c:pt idx="7578">
                  <c:v>9960.75</c:v>
                </c:pt>
                <c:pt idx="7579">
                  <c:v>9932.75</c:v>
                </c:pt>
                <c:pt idx="7580">
                  <c:v>9721.25</c:v>
                </c:pt>
                <c:pt idx="7581">
                  <c:v>9359.5</c:v>
                </c:pt>
                <c:pt idx="7582">
                  <c:v>9383.75</c:v>
                </c:pt>
                <c:pt idx="7583">
                  <c:v>9137.25</c:v>
                </c:pt>
                <c:pt idx="7584">
                  <c:v>8899</c:v>
                </c:pt>
                <c:pt idx="7585">
                  <c:v>8668</c:v>
                </c:pt>
                <c:pt idx="7586">
                  <c:v>8527.75</c:v>
                </c:pt>
                <c:pt idx="7587">
                  <c:v>8474.75</c:v>
                </c:pt>
                <c:pt idx="7588">
                  <c:v>8432</c:v>
                </c:pt>
                <c:pt idx="7589">
                  <c:v>8675.75</c:v>
                </c:pt>
                <c:pt idx="7590">
                  <c:v>9319.25</c:v>
                </c:pt>
                <c:pt idx="7591">
                  <c:v>9834.75</c:v>
                </c:pt>
                <c:pt idx="7592">
                  <c:v>9870.75</c:v>
                </c:pt>
                <c:pt idx="7593">
                  <c:v>9949.5</c:v>
                </c:pt>
                <c:pt idx="7594">
                  <c:v>9990.75</c:v>
                </c:pt>
                <c:pt idx="7595">
                  <c:v>9944.5</c:v>
                </c:pt>
                <c:pt idx="7596">
                  <c:v>9871.5</c:v>
                </c:pt>
                <c:pt idx="7597">
                  <c:v>9812.5</c:v>
                </c:pt>
                <c:pt idx="7598">
                  <c:v>9863.75</c:v>
                </c:pt>
                <c:pt idx="7599">
                  <c:v>9888.5</c:v>
                </c:pt>
                <c:pt idx="7600">
                  <c:v>10125</c:v>
                </c:pt>
                <c:pt idx="7601">
                  <c:v>10141.25</c:v>
                </c:pt>
                <c:pt idx="7602">
                  <c:v>9944.25</c:v>
                </c:pt>
                <c:pt idx="7603">
                  <c:v>9854.75</c:v>
                </c:pt>
                <c:pt idx="7604">
                  <c:v>9754</c:v>
                </c:pt>
                <c:pt idx="7605">
                  <c:v>9418.75</c:v>
                </c:pt>
                <c:pt idx="7606">
                  <c:v>9450.75</c:v>
                </c:pt>
                <c:pt idx="7607">
                  <c:v>9207.25</c:v>
                </c:pt>
                <c:pt idx="7608">
                  <c:v>8842</c:v>
                </c:pt>
                <c:pt idx="7609">
                  <c:v>9040.75</c:v>
                </c:pt>
                <c:pt idx="7610">
                  <c:v>8907.5</c:v>
                </c:pt>
                <c:pt idx="7611">
                  <c:v>8887.25</c:v>
                </c:pt>
                <c:pt idx="7612">
                  <c:v>8911.25</c:v>
                </c:pt>
                <c:pt idx="7613">
                  <c:v>9138.5</c:v>
                </c:pt>
                <c:pt idx="7614">
                  <c:v>9816.5</c:v>
                </c:pt>
                <c:pt idx="7615">
                  <c:v>10260</c:v>
                </c:pt>
                <c:pt idx="7616">
                  <c:v>10308.75</c:v>
                </c:pt>
                <c:pt idx="7617">
                  <c:v>10410.5</c:v>
                </c:pt>
                <c:pt idx="7618">
                  <c:v>10674.25</c:v>
                </c:pt>
                <c:pt idx="7619">
                  <c:v>10541</c:v>
                </c:pt>
                <c:pt idx="7620">
                  <c:v>10499.25</c:v>
                </c:pt>
                <c:pt idx="7621">
                  <c:v>10398</c:v>
                </c:pt>
                <c:pt idx="7622">
                  <c:v>10289.5</c:v>
                </c:pt>
                <c:pt idx="7623">
                  <c:v>10318.25</c:v>
                </c:pt>
                <c:pt idx="7624">
                  <c:v>10423.5</c:v>
                </c:pt>
                <c:pt idx="7625">
                  <c:v>10528.75</c:v>
                </c:pt>
                <c:pt idx="7626">
                  <c:v>10527</c:v>
                </c:pt>
                <c:pt idx="7627">
                  <c:v>10588.5</c:v>
                </c:pt>
                <c:pt idx="7628">
                  <c:v>10366.25</c:v>
                </c:pt>
                <c:pt idx="7629">
                  <c:v>9911.5</c:v>
                </c:pt>
                <c:pt idx="7630">
                  <c:v>9971.25</c:v>
                </c:pt>
                <c:pt idx="7631">
                  <c:v>9645.75</c:v>
                </c:pt>
                <c:pt idx="7632">
                  <c:v>9315</c:v>
                </c:pt>
                <c:pt idx="7633">
                  <c:v>9115.75</c:v>
                </c:pt>
                <c:pt idx="7634">
                  <c:v>8997.5</c:v>
                </c:pt>
                <c:pt idx="7635">
                  <c:v>8895.25</c:v>
                </c:pt>
                <c:pt idx="7636">
                  <c:v>8831.5</c:v>
                </c:pt>
                <c:pt idx="7637">
                  <c:v>9056.25</c:v>
                </c:pt>
                <c:pt idx="7638">
                  <c:v>9789</c:v>
                </c:pt>
                <c:pt idx="7639">
                  <c:v>10353.5</c:v>
                </c:pt>
                <c:pt idx="7640">
                  <c:v>10498.25</c:v>
                </c:pt>
                <c:pt idx="7641">
                  <c:v>10619</c:v>
                </c:pt>
                <c:pt idx="7642">
                  <c:v>10601.25</c:v>
                </c:pt>
                <c:pt idx="7643">
                  <c:v>10500.5</c:v>
                </c:pt>
                <c:pt idx="7644">
                  <c:v>10396.75</c:v>
                </c:pt>
                <c:pt idx="7645">
                  <c:v>10295.25</c:v>
                </c:pt>
                <c:pt idx="7646">
                  <c:v>10355</c:v>
                </c:pt>
                <c:pt idx="7647">
                  <c:v>10398.5</c:v>
                </c:pt>
                <c:pt idx="7648">
                  <c:v>10733.75</c:v>
                </c:pt>
                <c:pt idx="7649">
                  <c:v>10811.25</c:v>
                </c:pt>
                <c:pt idx="7650">
                  <c:v>10817.5</c:v>
                </c:pt>
                <c:pt idx="7651">
                  <c:v>10910.25</c:v>
                </c:pt>
                <c:pt idx="7652">
                  <c:v>10738.75</c:v>
                </c:pt>
                <c:pt idx="7653">
                  <c:v>10323</c:v>
                </c:pt>
                <c:pt idx="7654">
                  <c:v>10235.5</c:v>
                </c:pt>
                <c:pt idx="7655">
                  <c:v>10006</c:v>
                </c:pt>
                <c:pt idx="7656">
                  <c:v>9658.5</c:v>
                </c:pt>
                <c:pt idx="7657">
                  <c:v>9313.25</c:v>
                </c:pt>
                <c:pt idx="7658">
                  <c:v>9140.5</c:v>
                </c:pt>
                <c:pt idx="7659">
                  <c:v>9099.25</c:v>
                </c:pt>
                <c:pt idx="7660">
                  <c:v>9057.75</c:v>
                </c:pt>
                <c:pt idx="7661">
                  <c:v>9284.75</c:v>
                </c:pt>
                <c:pt idx="7662">
                  <c:v>10076.75</c:v>
                </c:pt>
                <c:pt idx="7663">
                  <c:v>10521</c:v>
                </c:pt>
                <c:pt idx="7664">
                  <c:v>10569.25</c:v>
                </c:pt>
                <c:pt idx="7665">
                  <c:v>10605.25</c:v>
                </c:pt>
                <c:pt idx="7666">
                  <c:v>10478</c:v>
                </c:pt>
                <c:pt idx="7667">
                  <c:v>10427.25</c:v>
                </c:pt>
                <c:pt idx="7668">
                  <c:v>10347.5</c:v>
                </c:pt>
                <c:pt idx="7669">
                  <c:v>10412.75</c:v>
                </c:pt>
                <c:pt idx="7670">
                  <c:v>10313.25</c:v>
                </c:pt>
                <c:pt idx="7671">
                  <c:v>10383.5</c:v>
                </c:pt>
                <c:pt idx="7672">
                  <c:v>10570</c:v>
                </c:pt>
                <c:pt idx="7673">
                  <c:v>10658</c:v>
                </c:pt>
                <c:pt idx="7674">
                  <c:v>10561.5</c:v>
                </c:pt>
                <c:pt idx="7675">
                  <c:v>10493</c:v>
                </c:pt>
                <c:pt idx="7676">
                  <c:v>10198.75</c:v>
                </c:pt>
                <c:pt idx="7677">
                  <c:v>9790</c:v>
                </c:pt>
                <c:pt idx="7678">
                  <c:v>9788.5</c:v>
                </c:pt>
                <c:pt idx="7679">
                  <c:v>9575.75</c:v>
                </c:pt>
                <c:pt idx="7680">
                  <c:v>9224.75</c:v>
                </c:pt>
                <c:pt idx="7681">
                  <c:v>9001.75</c:v>
                </c:pt>
                <c:pt idx="7682">
                  <c:v>8721.75</c:v>
                </c:pt>
                <c:pt idx="7683">
                  <c:v>8629.5</c:v>
                </c:pt>
                <c:pt idx="7684">
                  <c:v>8573.5</c:v>
                </c:pt>
                <c:pt idx="7685">
                  <c:v>8555.5</c:v>
                </c:pt>
                <c:pt idx="7686">
                  <c:v>8835.25</c:v>
                </c:pt>
                <c:pt idx="7687">
                  <c:v>8943.25</c:v>
                </c:pt>
                <c:pt idx="7688">
                  <c:v>9017.25</c:v>
                </c:pt>
                <c:pt idx="7689">
                  <c:v>9205.5</c:v>
                </c:pt>
                <c:pt idx="7690">
                  <c:v>9293.75</c:v>
                </c:pt>
                <c:pt idx="7691">
                  <c:v>9432.5</c:v>
                </c:pt>
                <c:pt idx="7692">
                  <c:v>9484.5</c:v>
                </c:pt>
                <c:pt idx="7693">
                  <c:v>9471.5</c:v>
                </c:pt>
                <c:pt idx="7694">
                  <c:v>9543</c:v>
                </c:pt>
                <c:pt idx="7695">
                  <c:v>9577</c:v>
                </c:pt>
                <c:pt idx="7696">
                  <c:v>9964.5</c:v>
                </c:pt>
                <c:pt idx="7697">
                  <c:v>10097.5</c:v>
                </c:pt>
                <c:pt idx="7698">
                  <c:v>10160.5</c:v>
                </c:pt>
                <c:pt idx="7699">
                  <c:v>10095</c:v>
                </c:pt>
                <c:pt idx="7700">
                  <c:v>9870.75</c:v>
                </c:pt>
                <c:pt idx="7701">
                  <c:v>9587.5</c:v>
                </c:pt>
                <c:pt idx="7702">
                  <c:v>9689</c:v>
                </c:pt>
                <c:pt idx="7703">
                  <c:v>9512.5</c:v>
                </c:pt>
                <c:pt idx="7704">
                  <c:v>9258.75</c:v>
                </c:pt>
                <c:pt idx="7705">
                  <c:v>9089.5</c:v>
                </c:pt>
                <c:pt idx="7706">
                  <c:v>8861.25</c:v>
                </c:pt>
                <c:pt idx="7707">
                  <c:v>8776.25</c:v>
                </c:pt>
                <c:pt idx="7708">
                  <c:v>8679.25</c:v>
                </c:pt>
                <c:pt idx="7709">
                  <c:v>8668.75</c:v>
                </c:pt>
                <c:pt idx="7710">
                  <c:v>8834</c:v>
                </c:pt>
                <c:pt idx="7711">
                  <c:v>8965.25</c:v>
                </c:pt>
                <c:pt idx="7712">
                  <c:v>9079.75</c:v>
                </c:pt>
                <c:pt idx="7713">
                  <c:v>9205.5</c:v>
                </c:pt>
                <c:pt idx="7714">
                  <c:v>9456.5</c:v>
                </c:pt>
                <c:pt idx="7715">
                  <c:v>9554.25</c:v>
                </c:pt>
                <c:pt idx="7716">
                  <c:v>9541</c:v>
                </c:pt>
                <c:pt idx="7717">
                  <c:v>9455.25</c:v>
                </c:pt>
                <c:pt idx="7718">
                  <c:v>9373.25</c:v>
                </c:pt>
                <c:pt idx="7719">
                  <c:v>9469.75</c:v>
                </c:pt>
                <c:pt idx="7720">
                  <c:v>9529.25</c:v>
                </c:pt>
                <c:pt idx="7721">
                  <c:v>9512.25</c:v>
                </c:pt>
                <c:pt idx="7722">
                  <c:v>9618.25</c:v>
                </c:pt>
                <c:pt idx="7723">
                  <c:v>9549</c:v>
                </c:pt>
                <c:pt idx="7724">
                  <c:v>9413.5</c:v>
                </c:pt>
                <c:pt idx="7725">
                  <c:v>9082.75</c:v>
                </c:pt>
                <c:pt idx="7726">
                  <c:v>9241</c:v>
                </c:pt>
                <c:pt idx="7727">
                  <c:v>9100.25</c:v>
                </c:pt>
                <c:pt idx="7728">
                  <c:v>8888</c:v>
                </c:pt>
                <c:pt idx="7729">
                  <c:v>8747.25</c:v>
                </c:pt>
                <c:pt idx="7730">
                  <c:v>8661.75</c:v>
                </c:pt>
                <c:pt idx="7731">
                  <c:v>8565.5</c:v>
                </c:pt>
                <c:pt idx="7732">
                  <c:v>8556.25</c:v>
                </c:pt>
                <c:pt idx="7733">
                  <c:v>8799</c:v>
                </c:pt>
                <c:pt idx="7734">
                  <c:v>9370.75</c:v>
                </c:pt>
                <c:pt idx="7735">
                  <c:v>9822</c:v>
                </c:pt>
                <c:pt idx="7736">
                  <c:v>9950</c:v>
                </c:pt>
                <c:pt idx="7737">
                  <c:v>9917.75</c:v>
                </c:pt>
                <c:pt idx="7738">
                  <c:v>9934</c:v>
                </c:pt>
                <c:pt idx="7739">
                  <c:v>9953.5</c:v>
                </c:pt>
                <c:pt idx="7740">
                  <c:v>9943.75</c:v>
                </c:pt>
                <c:pt idx="7741">
                  <c:v>9878.75</c:v>
                </c:pt>
                <c:pt idx="7742">
                  <c:v>9848.25</c:v>
                </c:pt>
                <c:pt idx="7743">
                  <c:v>9968.25</c:v>
                </c:pt>
                <c:pt idx="7744">
                  <c:v>10147.75</c:v>
                </c:pt>
                <c:pt idx="7745">
                  <c:v>10114.5</c:v>
                </c:pt>
                <c:pt idx="7746">
                  <c:v>9998.75</c:v>
                </c:pt>
                <c:pt idx="7747">
                  <c:v>9973.75</c:v>
                </c:pt>
                <c:pt idx="7748">
                  <c:v>9803.75</c:v>
                </c:pt>
                <c:pt idx="7749">
                  <c:v>9525.25</c:v>
                </c:pt>
                <c:pt idx="7750">
                  <c:v>9612.25</c:v>
                </c:pt>
                <c:pt idx="7751">
                  <c:v>9379</c:v>
                </c:pt>
                <c:pt idx="7752">
                  <c:v>9084.5</c:v>
                </c:pt>
                <c:pt idx="7753">
                  <c:v>8811.75</c:v>
                </c:pt>
                <c:pt idx="7754">
                  <c:v>8681.25</c:v>
                </c:pt>
                <c:pt idx="7755">
                  <c:v>8544</c:v>
                </c:pt>
                <c:pt idx="7756">
                  <c:v>8573.75</c:v>
                </c:pt>
                <c:pt idx="7757">
                  <c:v>8933.25</c:v>
                </c:pt>
                <c:pt idx="7758">
                  <c:v>9714.25</c:v>
                </c:pt>
                <c:pt idx="7759">
                  <c:v>10122.5</c:v>
                </c:pt>
                <c:pt idx="7760">
                  <c:v>10191.75</c:v>
                </c:pt>
                <c:pt idx="7761">
                  <c:v>10098.25</c:v>
                </c:pt>
                <c:pt idx="7762">
                  <c:v>10142</c:v>
                </c:pt>
                <c:pt idx="7763">
                  <c:v>10197</c:v>
                </c:pt>
                <c:pt idx="7764">
                  <c:v>10176.75</c:v>
                </c:pt>
                <c:pt idx="7765">
                  <c:v>10134.75</c:v>
                </c:pt>
                <c:pt idx="7766">
                  <c:v>10025.75</c:v>
                </c:pt>
                <c:pt idx="7767">
                  <c:v>10123</c:v>
                </c:pt>
                <c:pt idx="7768">
                  <c:v>10321.25</c:v>
                </c:pt>
                <c:pt idx="7769">
                  <c:v>10317.25</c:v>
                </c:pt>
                <c:pt idx="7770">
                  <c:v>10354.25</c:v>
                </c:pt>
                <c:pt idx="7771">
                  <c:v>10356.5</c:v>
                </c:pt>
                <c:pt idx="7772">
                  <c:v>10116.25</c:v>
                </c:pt>
                <c:pt idx="7773">
                  <c:v>9781</c:v>
                </c:pt>
                <c:pt idx="7774">
                  <c:v>9742.5</c:v>
                </c:pt>
                <c:pt idx="7775">
                  <c:v>9546</c:v>
                </c:pt>
                <c:pt idx="7776">
                  <c:v>9330.25</c:v>
                </c:pt>
                <c:pt idx="7777">
                  <c:v>9116.75</c:v>
                </c:pt>
                <c:pt idx="7778">
                  <c:v>9084</c:v>
                </c:pt>
                <c:pt idx="7779">
                  <c:v>9014.75</c:v>
                </c:pt>
                <c:pt idx="7780">
                  <c:v>9072.5</c:v>
                </c:pt>
                <c:pt idx="7781">
                  <c:v>9271.5</c:v>
                </c:pt>
                <c:pt idx="7782">
                  <c:v>9975.25</c:v>
                </c:pt>
                <c:pt idx="7783">
                  <c:v>10433.25</c:v>
                </c:pt>
                <c:pt idx="7784">
                  <c:v>10524.75</c:v>
                </c:pt>
                <c:pt idx="7785">
                  <c:v>10420.25</c:v>
                </c:pt>
                <c:pt idx="7786">
                  <c:v>10586.5</c:v>
                </c:pt>
                <c:pt idx="7787">
                  <c:v>10623.75</c:v>
                </c:pt>
                <c:pt idx="7788">
                  <c:v>10692.75</c:v>
                </c:pt>
                <c:pt idx="7789">
                  <c:v>10730.5</c:v>
                </c:pt>
                <c:pt idx="7790">
                  <c:v>10819.75</c:v>
                </c:pt>
                <c:pt idx="7791">
                  <c:v>11061.75</c:v>
                </c:pt>
                <c:pt idx="7792">
                  <c:v>11447.75</c:v>
                </c:pt>
                <c:pt idx="7793">
                  <c:v>11651.5</c:v>
                </c:pt>
                <c:pt idx="7794">
                  <c:v>11518</c:v>
                </c:pt>
                <c:pt idx="7795">
                  <c:v>11549.5</c:v>
                </c:pt>
                <c:pt idx="7796">
                  <c:v>11414.5</c:v>
                </c:pt>
                <c:pt idx="7797">
                  <c:v>10970.5</c:v>
                </c:pt>
                <c:pt idx="7798">
                  <c:v>10906</c:v>
                </c:pt>
                <c:pt idx="7799">
                  <c:v>10738</c:v>
                </c:pt>
                <c:pt idx="7800">
                  <c:v>10341.25</c:v>
                </c:pt>
                <c:pt idx="7801">
                  <c:v>9984.25</c:v>
                </c:pt>
                <c:pt idx="7802">
                  <c:v>9740.25</c:v>
                </c:pt>
                <c:pt idx="7803">
                  <c:v>9722.5</c:v>
                </c:pt>
                <c:pt idx="7804">
                  <c:v>9778.75</c:v>
                </c:pt>
                <c:pt idx="7805">
                  <c:v>10018.75</c:v>
                </c:pt>
                <c:pt idx="7806">
                  <c:v>10650</c:v>
                </c:pt>
                <c:pt idx="7807">
                  <c:v>10904.5</c:v>
                </c:pt>
                <c:pt idx="7808">
                  <c:v>11112</c:v>
                </c:pt>
                <c:pt idx="7809">
                  <c:v>11250</c:v>
                </c:pt>
                <c:pt idx="7810">
                  <c:v>11142.75</c:v>
                </c:pt>
                <c:pt idx="7811">
                  <c:v>11302.5</c:v>
                </c:pt>
                <c:pt idx="7812">
                  <c:v>11315.75</c:v>
                </c:pt>
                <c:pt idx="7813">
                  <c:v>11343.75</c:v>
                </c:pt>
                <c:pt idx="7814">
                  <c:v>11093</c:v>
                </c:pt>
                <c:pt idx="7815">
                  <c:v>10839.5</c:v>
                </c:pt>
                <c:pt idx="7816">
                  <c:v>10954.5</c:v>
                </c:pt>
                <c:pt idx="7817">
                  <c:v>10814.75</c:v>
                </c:pt>
                <c:pt idx="7818">
                  <c:v>10926.75</c:v>
                </c:pt>
                <c:pt idx="7819">
                  <c:v>10848.5</c:v>
                </c:pt>
                <c:pt idx="7820">
                  <c:v>10686.5</c:v>
                </c:pt>
                <c:pt idx="7821">
                  <c:v>10414.75</c:v>
                </c:pt>
                <c:pt idx="7822">
                  <c:v>10549</c:v>
                </c:pt>
                <c:pt idx="7823">
                  <c:v>10279</c:v>
                </c:pt>
                <c:pt idx="7824">
                  <c:v>9973</c:v>
                </c:pt>
                <c:pt idx="7825">
                  <c:v>9791</c:v>
                </c:pt>
                <c:pt idx="7826">
                  <c:v>9664.5</c:v>
                </c:pt>
                <c:pt idx="7827">
                  <c:v>9498</c:v>
                </c:pt>
                <c:pt idx="7828">
                  <c:v>9380.25</c:v>
                </c:pt>
                <c:pt idx="7829">
                  <c:v>9619</c:v>
                </c:pt>
                <c:pt idx="7830">
                  <c:v>10154.75</c:v>
                </c:pt>
                <c:pt idx="7831">
                  <c:v>10633.25</c:v>
                </c:pt>
                <c:pt idx="7832">
                  <c:v>10813</c:v>
                </c:pt>
                <c:pt idx="7833">
                  <c:v>10816.5</c:v>
                </c:pt>
                <c:pt idx="7834">
                  <c:v>10890.75</c:v>
                </c:pt>
                <c:pt idx="7835">
                  <c:v>10941.5</c:v>
                </c:pt>
                <c:pt idx="7836">
                  <c:v>10899</c:v>
                </c:pt>
                <c:pt idx="7837">
                  <c:v>10825</c:v>
                </c:pt>
                <c:pt idx="7838">
                  <c:v>10710.5</c:v>
                </c:pt>
                <c:pt idx="7839">
                  <c:v>10788.5</c:v>
                </c:pt>
                <c:pt idx="7840">
                  <c:v>10994.75</c:v>
                </c:pt>
                <c:pt idx="7841">
                  <c:v>10976.25</c:v>
                </c:pt>
                <c:pt idx="7842">
                  <c:v>11053</c:v>
                </c:pt>
                <c:pt idx="7843">
                  <c:v>10985.25</c:v>
                </c:pt>
                <c:pt idx="7844">
                  <c:v>10798.75</c:v>
                </c:pt>
                <c:pt idx="7845">
                  <c:v>10431.75</c:v>
                </c:pt>
                <c:pt idx="7846">
                  <c:v>10490.5</c:v>
                </c:pt>
                <c:pt idx="7847">
                  <c:v>10368.75</c:v>
                </c:pt>
                <c:pt idx="7848">
                  <c:v>10035.5</c:v>
                </c:pt>
                <c:pt idx="7849">
                  <c:v>9882.5</c:v>
                </c:pt>
                <c:pt idx="7850">
                  <c:v>9747</c:v>
                </c:pt>
                <c:pt idx="7851">
                  <c:v>9644.75</c:v>
                </c:pt>
                <c:pt idx="7852">
                  <c:v>9580.25</c:v>
                </c:pt>
                <c:pt idx="7853">
                  <c:v>9684.75</c:v>
                </c:pt>
                <c:pt idx="7854">
                  <c:v>9924</c:v>
                </c:pt>
                <c:pt idx="7855">
                  <c:v>10104</c:v>
                </c:pt>
                <c:pt idx="7856">
                  <c:v>10264</c:v>
                </c:pt>
                <c:pt idx="7857">
                  <c:v>10357.5</c:v>
                </c:pt>
                <c:pt idx="7858">
                  <c:v>10389.5</c:v>
                </c:pt>
                <c:pt idx="7859">
                  <c:v>10544.75</c:v>
                </c:pt>
                <c:pt idx="7860">
                  <c:v>10565.25</c:v>
                </c:pt>
                <c:pt idx="7861">
                  <c:v>10623.75</c:v>
                </c:pt>
                <c:pt idx="7862">
                  <c:v>10636.5</c:v>
                </c:pt>
                <c:pt idx="7863">
                  <c:v>10753.75</c:v>
                </c:pt>
                <c:pt idx="7864">
                  <c:v>11025.25</c:v>
                </c:pt>
                <c:pt idx="7865">
                  <c:v>11233.5</c:v>
                </c:pt>
                <c:pt idx="7866">
                  <c:v>11227</c:v>
                </c:pt>
                <c:pt idx="7867">
                  <c:v>11183.75</c:v>
                </c:pt>
                <c:pt idx="7868">
                  <c:v>10975</c:v>
                </c:pt>
                <c:pt idx="7869">
                  <c:v>10652</c:v>
                </c:pt>
                <c:pt idx="7870">
                  <c:v>10780.5</c:v>
                </c:pt>
                <c:pt idx="7871">
                  <c:v>10676.75</c:v>
                </c:pt>
                <c:pt idx="7872">
                  <c:v>10340.75</c:v>
                </c:pt>
                <c:pt idx="7873">
                  <c:v>10208.75</c:v>
                </c:pt>
                <c:pt idx="7874">
                  <c:v>9995.25</c:v>
                </c:pt>
                <c:pt idx="7875">
                  <c:v>9938.25</c:v>
                </c:pt>
                <c:pt idx="7876">
                  <c:v>9892.5</c:v>
                </c:pt>
                <c:pt idx="7877">
                  <c:v>9912.75</c:v>
                </c:pt>
                <c:pt idx="7878">
                  <c:v>9994.25</c:v>
                </c:pt>
                <c:pt idx="7879">
                  <c:v>10095.25</c:v>
                </c:pt>
                <c:pt idx="7880">
                  <c:v>10269.25</c:v>
                </c:pt>
                <c:pt idx="7881">
                  <c:v>10368</c:v>
                </c:pt>
                <c:pt idx="7882">
                  <c:v>10589</c:v>
                </c:pt>
                <c:pt idx="7883">
                  <c:v>10677.5</c:v>
                </c:pt>
                <c:pt idx="7884">
                  <c:v>10731</c:v>
                </c:pt>
                <c:pt idx="7885">
                  <c:v>10625.5</c:v>
                </c:pt>
                <c:pt idx="7886">
                  <c:v>10642</c:v>
                </c:pt>
                <c:pt idx="7887">
                  <c:v>10840</c:v>
                </c:pt>
                <c:pt idx="7888">
                  <c:v>11028.25</c:v>
                </c:pt>
                <c:pt idx="7889">
                  <c:v>11159.75</c:v>
                </c:pt>
                <c:pt idx="7890">
                  <c:v>11158.5</c:v>
                </c:pt>
                <c:pt idx="7891">
                  <c:v>11086</c:v>
                </c:pt>
                <c:pt idx="7892">
                  <c:v>10877.75</c:v>
                </c:pt>
                <c:pt idx="7893">
                  <c:v>10440.25</c:v>
                </c:pt>
                <c:pt idx="7894">
                  <c:v>10598.5</c:v>
                </c:pt>
                <c:pt idx="7895">
                  <c:v>10391.75</c:v>
                </c:pt>
                <c:pt idx="7896">
                  <c:v>10087.75</c:v>
                </c:pt>
                <c:pt idx="7897">
                  <c:v>9900.5</c:v>
                </c:pt>
                <c:pt idx="7898">
                  <c:v>9748.5</c:v>
                </c:pt>
                <c:pt idx="7899">
                  <c:v>9624.75</c:v>
                </c:pt>
                <c:pt idx="7900">
                  <c:v>9594.25</c:v>
                </c:pt>
                <c:pt idx="7901">
                  <c:v>9793</c:v>
                </c:pt>
                <c:pt idx="7902">
                  <c:v>10534.25</c:v>
                </c:pt>
                <c:pt idx="7903">
                  <c:v>11017.75</c:v>
                </c:pt>
                <c:pt idx="7904">
                  <c:v>11289.25</c:v>
                </c:pt>
                <c:pt idx="7905">
                  <c:v>11151.5</c:v>
                </c:pt>
                <c:pt idx="7906">
                  <c:v>11076.5</c:v>
                </c:pt>
                <c:pt idx="7907">
                  <c:v>11155.25</c:v>
                </c:pt>
                <c:pt idx="7908">
                  <c:v>11020.25</c:v>
                </c:pt>
                <c:pt idx="7909">
                  <c:v>10942</c:v>
                </c:pt>
                <c:pt idx="7910">
                  <c:v>10851.75</c:v>
                </c:pt>
                <c:pt idx="7911">
                  <c:v>10940</c:v>
                </c:pt>
                <c:pt idx="7912">
                  <c:v>10953</c:v>
                </c:pt>
                <c:pt idx="7913">
                  <c:v>10891.25</c:v>
                </c:pt>
                <c:pt idx="7914">
                  <c:v>10845.25</c:v>
                </c:pt>
                <c:pt idx="7915">
                  <c:v>10816.5</c:v>
                </c:pt>
                <c:pt idx="7916">
                  <c:v>10655</c:v>
                </c:pt>
                <c:pt idx="7917">
                  <c:v>10280</c:v>
                </c:pt>
                <c:pt idx="7918">
                  <c:v>10290.25</c:v>
                </c:pt>
                <c:pt idx="7919">
                  <c:v>10015.25</c:v>
                </c:pt>
                <c:pt idx="7920">
                  <c:v>9613.25</c:v>
                </c:pt>
                <c:pt idx="7921">
                  <c:v>9348.5</c:v>
                </c:pt>
                <c:pt idx="7922">
                  <c:v>9188</c:v>
                </c:pt>
                <c:pt idx="7923">
                  <c:v>9041.75</c:v>
                </c:pt>
                <c:pt idx="7924">
                  <c:v>9022.5</c:v>
                </c:pt>
                <c:pt idx="7925">
                  <c:v>9190.5</c:v>
                </c:pt>
                <c:pt idx="7926">
                  <c:v>9941.5</c:v>
                </c:pt>
                <c:pt idx="7927">
                  <c:v>10480.75</c:v>
                </c:pt>
                <c:pt idx="7928">
                  <c:v>10719.5</c:v>
                </c:pt>
                <c:pt idx="7929">
                  <c:v>10666</c:v>
                </c:pt>
                <c:pt idx="7930">
                  <c:v>10647.25</c:v>
                </c:pt>
                <c:pt idx="7931">
                  <c:v>10538.75</c:v>
                </c:pt>
                <c:pt idx="7932">
                  <c:v>10478.5</c:v>
                </c:pt>
                <c:pt idx="7933">
                  <c:v>10420</c:v>
                </c:pt>
                <c:pt idx="7934">
                  <c:v>10319.75</c:v>
                </c:pt>
                <c:pt idx="7935">
                  <c:v>10443.25</c:v>
                </c:pt>
                <c:pt idx="7936">
                  <c:v>10565</c:v>
                </c:pt>
                <c:pt idx="7937">
                  <c:v>10460</c:v>
                </c:pt>
                <c:pt idx="7938">
                  <c:v>10414</c:v>
                </c:pt>
                <c:pt idx="7939">
                  <c:v>10359.75</c:v>
                </c:pt>
                <c:pt idx="7940">
                  <c:v>10157.25</c:v>
                </c:pt>
                <c:pt idx="7941">
                  <c:v>9731.75</c:v>
                </c:pt>
                <c:pt idx="7942">
                  <c:v>9692.5</c:v>
                </c:pt>
                <c:pt idx="7943">
                  <c:v>9485</c:v>
                </c:pt>
                <c:pt idx="7944">
                  <c:v>9194.75</c:v>
                </c:pt>
                <c:pt idx="7945">
                  <c:v>8876.25</c:v>
                </c:pt>
                <c:pt idx="7946">
                  <c:v>8625.75</c:v>
                </c:pt>
                <c:pt idx="7947">
                  <c:v>8553</c:v>
                </c:pt>
                <c:pt idx="7948">
                  <c:v>8450</c:v>
                </c:pt>
                <c:pt idx="7949">
                  <c:v>8735</c:v>
                </c:pt>
                <c:pt idx="7950">
                  <c:v>9291.5</c:v>
                </c:pt>
                <c:pt idx="7951">
                  <c:v>9596.5</c:v>
                </c:pt>
                <c:pt idx="7952">
                  <c:v>9834.75</c:v>
                </c:pt>
                <c:pt idx="7953">
                  <c:v>9841.75</c:v>
                </c:pt>
                <c:pt idx="7954">
                  <c:v>9864</c:v>
                </c:pt>
                <c:pt idx="7955">
                  <c:v>9934.5</c:v>
                </c:pt>
                <c:pt idx="7956">
                  <c:v>9982</c:v>
                </c:pt>
                <c:pt idx="7957">
                  <c:v>9924.25</c:v>
                </c:pt>
                <c:pt idx="7958">
                  <c:v>9884.25</c:v>
                </c:pt>
                <c:pt idx="7959">
                  <c:v>9983.5</c:v>
                </c:pt>
                <c:pt idx="7960">
                  <c:v>10086</c:v>
                </c:pt>
                <c:pt idx="7961">
                  <c:v>10054.5</c:v>
                </c:pt>
                <c:pt idx="7962">
                  <c:v>9986.25</c:v>
                </c:pt>
                <c:pt idx="7963">
                  <c:v>10036.5</c:v>
                </c:pt>
                <c:pt idx="7964">
                  <c:v>9881</c:v>
                </c:pt>
                <c:pt idx="7965">
                  <c:v>9600.5</c:v>
                </c:pt>
                <c:pt idx="7966">
                  <c:v>9708.25</c:v>
                </c:pt>
                <c:pt idx="7967">
                  <c:v>9460.25</c:v>
                </c:pt>
                <c:pt idx="7968">
                  <c:v>9181.5</c:v>
                </c:pt>
                <c:pt idx="7969">
                  <c:v>8956.25</c:v>
                </c:pt>
                <c:pt idx="7970">
                  <c:v>8891.75</c:v>
                </c:pt>
                <c:pt idx="7971">
                  <c:v>8821.75</c:v>
                </c:pt>
                <c:pt idx="7972">
                  <c:v>8809</c:v>
                </c:pt>
                <c:pt idx="7973">
                  <c:v>9038.25</c:v>
                </c:pt>
                <c:pt idx="7974">
                  <c:v>9596.75</c:v>
                </c:pt>
                <c:pt idx="7975">
                  <c:v>9942.5</c:v>
                </c:pt>
                <c:pt idx="7976">
                  <c:v>10210.75</c:v>
                </c:pt>
                <c:pt idx="7977">
                  <c:v>10245.5</c:v>
                </c:pt>
                <c:pt idx="7978">
                  <c:v>10196.75</c:v>
                </c:pt>
                <c:pt idx="7979">
                  <c:v>10222.25</c:v>
                </c:pt>
                <c:pt idx="7980">
                  <c:v>10215.25</c:v>
                </c:pt>
                <c:pt idx="7981">
                  <c:v>10172.25</c:v>
                </c:pt>
                <c:pt idx="7982">
                  <c:v>10082.75</c:v>
                </c:pt>
                <c:pt idx="7983">
                  <c:v>10187.75</c:v>
                </c:pt>
                <c:pt idx="7984">
                  <c:v>10262.25</c:v>
                </c:pt>
                <c:pt idx="7985">
                  <c:v>10249.75</c:v>
                </c:pt>
                <c:pt idx="7986">
                  <c:v>10209.5</c:v>
                </c:pt>
                <c:pt idx="7987">
                  <c:v>10181.75</c:v>
                </c:pt>
                <c:pt idx="7988">
                  <c:v>10051.25</c:v>
                </c:pt>
                <c:pt idx="7989">
                  <c:v>9665</c:v>
                </c:pt>
                <c:pt idx="7990">
                  <c:v>9708.5</c:v>
                </c:pt>
                <c:pt idx="7991">
                  <c:v>9501.75</c:v>
                </c:pt>
                <c:pt idx="7992">
                  <c:v>9236.25</c:v>
                </c:pt>
                <c:pt idx="7993">
                  <c:v>9041.25</c:v>
                </c:pt>
                <c:pt idx="7994">
                  <c:v>8940.5</c:v>
                </c:pt>
                <c:pt idx="7995">
                  <c:v>9138</c:v>
                </c:pt>
                <c:pt idx="7996">
                  <c:v>9529.25</c:v>
                </c:pt>
                <c:pt idx="7997">
                  <c:v>9846.25</c:v>
                </c:pt>
                <c:pt idx="7998">
                  <c:v>10516.25</c:v>
                </c:pt>
                <c:pt idx="7999">
                  <c:v>11015.25</c:v>
                </c:pt>
                <c:pt idx="8000">
                  <c:v>11272.25</c:v>
                </c:pt>
                <c:pt idx="8001">
                  <c:v>11226.5</c:v>
                </c:pt>
                <c:pt idx="8002">
                  <c:v>11228.5</c:v>
                </c:pt>
                <c:pt idx="8003">
                  <c:v>11301.25</c:v>
                </c:pt>
                <c:pt idx="8004">
                  <c:v>11316</c:v>
                </c:pt>
                <c:pt idx="8005">
                  <c:v>11296.25</c:v>
                </c:pt>
                <c:pt idx="8006">
                  <c:v>11183.5</c:v>
                </c:pt>
                <c:pt idx="8007">
                  <c:v>11351</c:v>
                </c:pt>
                <c:pt idx="8008">
                  <c:v>11356.75</c:v>
                </c:pt>
                <c:pt idx="8009">
                  <c:v>11324.5</c:v>
                </c:pt>
                <c:pt idx="8010">
                  <c:v>11186</c:v>
                </c:pt>
                <c:pt idx="8011">
                  <c:v>11044.5</c:v>
                </c:pt>
                <c:pt idx="8012">
                  <c:v>10810</c:v>
                </c:pt>
                <c:pt idx="8013">
                  <c:v>10391.5</c:v>
                </c:pt>
                <c:pt idx="8014">
                  <c:v>10421</c:v>
                </c:pt>
                <c:pt idx="8015">
                  <c:v>10134</c:v>
                </c:pt>
                <c:pt idx="8016">
                  <c:v>9772.25</c:v>
                </c:pt>
                <c:pt idx="8017">
                  <c:v>9671</c:v>
                </c:pt>
                <c:pt idx="8018">
                  <c:v>9494.25</c:v>
                </c:pt>
                <c:pt idx="8019">
                  <c:v>9402.75</c:v>
                </c:pt>
                <c:pt idx="8020">
                  <c:v>9401.5</c:v>
                </c:pt>
                <c:pt idx="8021">
                  <c:v>9511.75</c:v>
                </c:pt>
                <c:pt idx="8022">
                  <c:v>9569.25</c:v>
                </c:pt>
                <c:pt idx="8023">
                  <c:v>9605.75</c:v>
                </c:pt>
                <c:pt idx="8024">
                  <c:v>9815.5</c:v>
                </c:pt>
                <c:pt idx="8025">
                  <c:v>9862</c:v>
                </c:pt>
                <c:pt idx="8026">
                  <c:v>10042.75</c:v>
                </c:pt>
                <c:pt idx="8027">
                  <c:v>10310.75</c:v>
                </c:pt>
                <c:pt idx="8028">
                  <c:v>10438.25</c:v>
                </c:pt>
                <c:pt idx="8029">
                  <c:v>10612.5</c:v>
                </c:pt>
                <c:pt idx="8030">
                  <c:v>10799.75</c:v>
                </c:pt>
                <c:pt idx="8031">
                  <c:v>11058.75</c:v>
                </c:pt>
                <c:pt idx="8032">
                  <c:v>11133.25</c:v>
                </c:pt>
                <c:pt idx="8033">
                  <c:v>11053.25</c:v>
                </c:pt>
                <c:pt idx="8034">
                  <c:v>11103.5</c:v>
                </c:pt>
                <c:pt idx="8035">
                  <c:v>11020.75</c:v>
                </c:pt>
                <c:pt idx="8036">
                  <c:v>10678.25</c:v>
                </c:pt>
                <c:pt idx="8037">
                  <c:v>10206.5</c:v>
                </c:pt>
                <c:pt idx="8038">
                  <c:v>10203.75</c:v>
                </c:pt>
                <c:pt idx="8039">
                  <c:v>10153.5</c:v>
                </c:pt>
                <c:pt idx="8040">
                  <c:v>9855.75</c:v>
                </c:pt>
                <c:pt idx="8041">
                  <c:v>9547</c:v>
                </c:pt>
                <c:pt idx="8042">
                  <c:v>9387.5</c:v>
                </c:pt>
                <c:pt idx="8043">
                  <c:v>9275.25</c:v>
                </c:pt>
                <c:pt idx="8044">
                  <c:v>9167.5</c:v>
                </c:pt>
                <c:pt idx="8045">
                  <c:v>9162.5</c:v>
                </c:pt>
                <c:pt idx="8046">
                  <c:v>9335.75</c:v>
                </c:pt>
                <c:pt idx="8047">
                  <c:v>9357.75</c:v>
                </c:pt>
                <c:pt idx="8048">
                  <c:v>9559.5</c:v>
                </c:pt>
                <c:pt idx="8049">
                  <c:v>9618.5</c:v>
                </c:pt>
                <c:pt idx="8050">
                  <c:v>9796.5</c:v>
                </c:pt>
                <c:pt idx="8051">
                  <c:v>9975.25</c:v>
                </c:pt>
                <c:pt idx="8052">
                  <c:v>10092.5</c:v>
                </c:pt>
                <c:pt idx="8053">
                  <c:v>10110.75</c:v>
                </c:pt>
                <c:pt idx="8054">
                  <c:v>10196.5</c:v>
                </c:pt>
                <c:pt idx="8055">
                  <c:v>10385.5</c:v>
                </c:pt>
                <c:pt idx="8056">
                  <c:v>10458.5</c:v>
                </c:pt>
                <c:pt idx="8057">
                  <c:v>10473.25</c:v>
                </c:pt>
                <c:pt idx="8058">
                  <c:v>10500</c:v>
                </c:pt>
                <c:pt idx="8059">
                  <c:v>10388.75</c:v>
                </c:pt>
                <c:pt idx="8060">
                  <c:v>10196</c:v>
                </c:pt>
                <c:pt idx="8061">
                  <c:v>9802.75</c:v>
                </c:pt>
                <c:pt idx="8062">
                  <c:v>9923.75</c:v>
                </c:pt>
                <c:pt idx="8063">
                  <c:v>9759</c:v>
                </c:pt>
                <c:pt idx="8064">
                  <c:v>9434.25</c:v>
                </c:pt>
                <c:pt idx="8065">
                  <c:v>9142.75</c:v>
                </c:pt>
                <c:pt idx="8066">
                  <c:v>9007.75</c:v>
                </c:pt>
                <c:pt idx="8067">
                  <c:v>8869.75</c:v>
                </c:pt>
                <c:pt idx="8068">
                  <c:v>8893.75</c:v>
                </c:pt>
                <c:pt idx="8069">
                  <c:v>9143.5</c:v>
                </c:pt>
                <c:pt idx="8070">
                  <c:v>9891.25</c:v>
                </c:pt>
                <c:pt idx="8071">
                  <c:v>10420</c:v>
                </c:pt>
                <c:pt idx="8072">
                  <c:v>10778.25</c:v>
                </c:pt>
                <c:pt idx="8073">
                  <c:v>10780.25</c:v>
                </c:pt>
                <c:pt idx="8074">
                  <c:v>10788</c:v>
                </c:pt>
                <c:pt idx="8075">
                  <c:v>10792.25</c:v>
                </c:pt>
                <c:pt idx="8076">
                  <c:v>10738.75</c:v>
                </c:pt>
                <c:pt idx="8077">
                  <c:v>10724.75</c:v>
                </c:pt>
                <c:pt idx="8078">
                  <c:v>10765</c:v>
                </c:pt>
                <c:pt idx="8079">
                  <c:v>10874</c:v>
                </c:pt>
                <c:pt idx="8080">
                  <c:v>10927</c:v>
                </c:pt>
                <c:pt idx="8081">
                  <c:v>10783</c:v>
                </c:pt>
                <c:pt idx="8082">
                  <c:v>10648.25</c:v>
                </c:pt>
                <c:pt idx="8083">
                  <c:v>10607.5</c:v>
                </c:pt>
                <c:pt idx="8084">
                  <c:v>10447.75</c:v>
                </c:pt>
                <c:pt idx="8085">
                  <c:v>10073.5</c:v>
                </c:pt>
                <c:pt idx="8086">
                  <c:v>10085.5</c:v>
                </c:pt>
                <c:pt idx="8087">
                  <c:v>9870</c:v>
                </c:pt>
                <c:pt idx="8088">
                  <c:v>9598.25</c:v>
                </c:pt>
                <c:pt idx="8089">
                  <c:v>9529</c:v>
                </c:pt>
                <c:pt idx="8090">
                  <c:v>9488</c:v>
                </c:pt>
                <c:pt idx="8091">
                  <c:v>9475</c:v>
                </c:pt>
                <c:pt idx="8092">
                  <c:v>9414.25</c:v>
                </c:pt>
                <c:pt idx="8093">
                  <c:v>9681.75</c:v>
                </c:pt>
                <c:pt idx="8094">
                  <c:v>10245</c:v>
                </c:pt>
                <c:pt idx="8095">
                  <c:v>10552</c:v>
                </c:pt>
                <c:pt idx="8096">
                  <c:v>10813.25</c:v>
                </c:pt>
                <c:pt idx="8097">
                  <c:v>10902.25</c:v>
                </c:pt>
                <c:pt idx="8098">
                  <c:v>10845.5</c:v>
                </c:pt>
                <c:pt idx="8099">
                  <c:v>10895.75</c:v>
                </c:pt>
                <c:pt idx="8100">
                  <c:v>10994.75</c:v>
                </c:pt>
                <c:pt idx="8101">
                  <c:v>10986.25</c:v>
                </c:pt>
                <c:pt idx="8102">
                  <c:v>11020.5</c:v>
                </c:pt>
                <c:pt idx="8103">
                  <c:v>11097.5</c:v>
                </c:pt>
                <c:pt idx="8104">
                  <c:v>11273.5</c:v>
                </c:pt>
                <c:pt idx="8105">
                  <c:v>11343</c:v>
                </c:pt>
                <c:pt idx="8106">
                  <c:v>11287</c:v>
                </c:pt>
                <c:pt idx="8107">
                  <c:v>11361.25</c:v>
                </c:pt>
                <c:pt idx="8108">
                  <c:v>11294</c:v>
                </c:pt>
                <c:pt idx="8109">
                  <c:v>11047</c:v>
                </c:pt>
                <c:pt idx="8110">
                  <c:v>11024.5</c:v>
                </c:pt>
                <c:pt idx="8111">
                  <c:v>10778.75</c:v>
                </c:pt>
                <c:pt idx="8112">
                  <c:v>10617.25</c:v>
                </c:pt>
                <c:pt idx="8113">
                  <c:v>10485.25</c:v>
                </c:pt>
                <c:pt idx="8114">
                  <c:v>10392.75</c:v>
                </c:pt>
                <c:pt idx="8115">
                  <c:v>10250.25</c:v>
                </c:pt>
                <c:pt idx="8116">
                  <c:v>10241.25</c:v>
                </c:pt>
                <c:pt idx="8117">
                  <c:v>10519.25</c:v>
                </c:pt>
                <c:pt idx="8118">
                  <c:v>11080.75</c:v>
                </c:pt>
                <c:pt idx="8119">
                  <c:v>11382.75</c:v>
                </c:pt>
                <c:pt idx="8120">
                  <c:v>11575.5</c:v>
                </c:pt>
                <c:pt idx="8121">
                  <c:v>11495.75</c:v>
                </c:pt>
                <c:pt idx="8122">
                  <c:v>11587.25</c:v>
                </c:pt>
                <c:pt idx="8123">
                  <c:v>11547.75</c:v>
                </c:pt>
                <c:pt idx="8124">
                  <c:v>11497.75</c:v>
                </c:pt>
                <c:pt idx="8125">
                  <c:v>11425.25</c:v>
                </c:pt>
                <c:pt idx="8126">
                  <c:v>11455.75</c:v>
                </c:pt>
                <c:pt idx="8127">
                  <c:v>11641.5</c:v>
                </c:pt>
                <c:pt idx="8128">
                  <c:v>11715.75</c:v>
                </c:pt>
                <c:pt idx="8129">
                  <c:v>11796.75</c:v>
                </c:pt>
                <c:pt idx="8130">
                  <c:v>11803.75</c:v>
                </c:pt>
                <c:pt idx="8131">
                  <c:v>11899.25</c:v>
                </c:pt>
                <c:pt idx="8132">
                  <c:v>11925</c:v>
                </c:pt>
                <c:pt idx="8133">
                  <c:v>11783.5</c:v>
                </c:pt>
                <c:pt idx="8134">
                  <c:v>11769.25</c:v>
                </c:pt>
                <c:pt idx="8135">
                  <c:v>11747</c:v>
                </c:pt>
                <c:pt idx="8136">
                  <c:v>11566.75</c:v>
                </c:pt>
                <c:pt idx="8137">
                  <c:v>11418.75</c:v>
                </c:pt>
                <c:pt idx="8138">
                  <c:v>11419.5</c:v>
                </c:pt>
                <c:pt idx="8139">
                  <c:v>11438.25</c:v>
                </c:pt>
                <c:pt idx="8140">
                  <c:v>11536.25</c:v>
                </c:pt>
                <c:pt idx="8141">
                  <c:v>11758.75</c:v>
                </c:pt>
                <c:pt idx="8142">
                  <c:v>12164</c:v>
                </c:pt>
                <c:pt idx="8143">
                  <c:v>12243</c:v>
                </c:pt>
                <c:pt idx="8144">
                  <c:v>12376.5</c:v>
                </c:pt>
                <c:pt idx="8145">
                  <c:v>12276.75</c:v>
                </c:pt>
                <c:pt idx="8146">
                  <c:v>12248</c:v>
                </c:pt>
                <c:pt idx="8147">
                  <c:v>12336.5</c:v>
                </c:pt>
                <c:pt idx="8148">
                  <c:v>12266</c:v>
                </c:pt>
                <c:pt idx="8149">
                  <c:v>12081.25</c:v>
                </c:pt>
                <c:pt idx="8150">
                  <c:v>12090</c:v>
                </c:pt>
                <c:pt idx="8151">
                  <c:v>12224.25</c:v>
                </c:pt>
                <c:pt idx="8152">
                  <c:v>12238</c:v>
                </c:pt>
                <c:pt idx="8153">
                  <c:v>12120.25</c:v>
                </c:pt>
                <c:pt idx="8154">
                  <c:v>11954.5</c:v>
                </c:pt>
                <c:pt idx="8155">
                  <c:v>12082</c:v>
                </c:pt>
                <c:pt idx="8156">
                  <c:v>12037.25</c:v>
                </c:pt>
                <c:pt idx="8157">
                  <c:v>11768.5</c:v>
                </c:pt>
                <c:pt idx="8158">
                  <c:v>11891.25</c:v>
                </c:pt>
                <c:pt idx="8159">
                  <c:v>11534.75</c:v>
                </c:pt>
                <c:pt idx="8160">
                  <c:v>11178.5</c:v>
                </c:pt>
                <c:pt idx="8161">
                  <c:v>10883</c:v>
                </c:pt>
                <c:pt idx="8162">
                  <c:v>10677.5</c:v>
                </c:pt>
                <c:pt idx="8163">
                  <c:v>10620.25</c:v>
                </c:pt>
                <c:pt idx="8164">
                  <c:v>10546</c:v>
                </c:pt>
                <c:pt idx="8165">
                  <c:v>10537</c:v>
                </c:pt>
                <c:pt idx="8166">
                  <c:v>10573.75</c:v>
                </c:pt>
                <c:pt idx="8167">
                  <c:v>10727.75</c:v>
                </c:pt>
                <c:pt idx="8168">
                  <c:v>10979.5</c:v>
                </c:pt>
                <c:pt idx="8169">
                  <c:v>10989.25</c:v>
                </c:pt>
                <c:pt idx="8170">
                  <c:v>11135.75</c:v>
                </c:pt>
                <c:pt idx="8171">
                  <c:v>11226.25</c:v>
                </c:pt>
                <c:pt idx="8172">
                  <c:v>11291.5</c:v>
                </c:pt>
                <c:pt idx="8173">
                  <c:v>11242.25</c:v>
                </c:pt>
                <c:pt idx="8174">
                  <c:v>11264</c:v>
                </c:pt>
                <c:pt idx="8175">
                  <c:v>11442.5</c:v>
                </c:pt>
                <c:pt idx="8176">
                  <c:v>11451</c:v>
                </c:pt>
                <c:pt idx="8177">
                  <c:v>11473.75</c:v>
                </c:pt>
                <c:pt idx="8178">
                  <c:v>11456.25</c:v>
                </c:pt>
                <c:pt idx="8179">
                  <c:v>11370.25</c:v>
                </c:pt>
                <c:pt idx="8180">
                  <c:v>11212</c:v>
                </c:pt>
                <c:pt idx="8181">
                  <c:v>10996.75</c:v>
                </c:pt>
                <c:pt idx="8182">
                  <c:v>11190.75</c:v>
                </c:pt>
                <c:pt idx="8183">
                  <c:v>11100.75</c:v>
                </c:pt>
                <c:pt idx="8184">
                  <c:v>10728.5</c:v>
                </c:pt>
                <c:pt idx="8185">
                  <c:v>10461.25</c:v>
                </c:pt>
                <c:pt idx="8186">
                  <c:v>10243.75</c:v>
                </c:pt>
                <c:pt idx="8187">
                  <c:v>10099.75</c:v>
                </c:pt>
                <c:pt idx="8188">
                  <c:v>10046.75</c:v>
                </c:pt>
                <c:pt idx="8189">
                  <c:v>10057</c:v>
                </c:pt>
                <c:pt idx="8190">
                  <c:v>10175.5</c:v>
                </c:pt>
                <c:pt idx="8191">
                  <c:v>10238.5</c:v>
                </c:pt>
                <c:pt idx="8192">
                  <c:v>10464.25</c:v>
                </c:pt>
                <c:pt idx="8193">
                  <c:v>10557.25</c:v>
                </c:pt>
                <c:pt idx="8194">
                  <c:v>10590</c:v>
                </c:pt>
                <c:pt idx="8195">
                  <c:v>10654.25</c:v>
                </c:pt>
                <c:pt idx="8196">
                  <c:v>10711</c:v>
                </c:pt>
                <c:pt idx="8197">
                  <c:v>10764.25</c:v>
                </c:pt>
                <c:pt idx="8198">
                  <c:v>10835.25</c:v>
                </c:pt>
                <c:pt idx="8199">
                  <c:v>11032</c:v>
                </c:pt>
                <c:pt idx="8200">
                  <c:v>11213.5</c:v>
                </c:pt>
                <c:pt idx="8201">
                  <c:v>11286.75</c:v>
                </c:pt>
                <c:pt idx="8202">
                  <c:v>11230.75</c:v>
                </c:pt>
                <c:pt idx="8203">
                  <c:v>11160.5</c:v>
                </c:pt>
                <c:pt idx="8204">
                  <c:v>10874.25</c:v>
                </c:pt>
                <c:pt idx="8205">
                  <c:v>10534.5</c:v>
                </c:pt>
                <c:pt idx="8206">
                  <c:v>10625.5</c:v>
                </c:pt>
                <c:pt idx="8207">
                  <c:v>10453</c:v>
                </c:pt>
                <c:pt idx="8208">
                  <c:v>10159.75</c:v>
                </c:pt>
                <c:pt idx="8209">
                  <c:v>9941.25</c:v>
                </c:pt>
                <c:pt idx="8210">
                  <c:v>9834</c:v>
                </c:pt>
                <c:pt idx="8211">
                  <c:v>9709.75</c:v>
                </c:pt>
                <c:pt idx="8212">
                  <c:v>9683.75</c:v>
                </c:pt>
                <c:pt idx="8213">
                  <c:v>9722</c:v>
                </c:pt>
                <c:pt idx="8214">
                  <c:v>9794.75</c:v>
                </c:pt>
                <c:pt idx="8215">
                  <c:v>9797.75</c:v>
                </c:pt>
                <c:pt idx="8216">
                  <c:v>9994.5</c:v>
                </c:pt>
                <c:pt idx="8217">
                  <c:v>10114.5</c:v>
                </c:pt>
                <c:pt idx="8218">
                  <c:v>10289.75</c:v>
                </c:pt>
                <c:pt idx="8219">
                  <c:v>10459.5</c:v>
                </c:pt>
                <c:pt idx="8220">
                  <c:v>10515.75</c:v>
                </c:pt>
                <c:pt idx="8221">
                  <c:v>10477.5</c:v>
                </c:pt>
                <c:pt idx="8222">
                  <c:v>10508.5</c:v>
                </c:pt>
                <c:pt idx="8223">
                  <c:v>10631</c:v>
                </c:pt>
                <c:pt idx="8224">
                  <c:v>10713.75</c:v>
                </c:pt>
                <c:pt idx="8225">
                  <c:v>10672.75</c:v>
                </c:pt>
                <c:pt idx="8226">
                  <c:v>10671.5</c:v>
                </c:pt>
                <c:pt idx="8227">
                  <c:v>10633.25</c:v>
                </c:pt>
                <c:pt idx="8228">
                  <c:v>10594.25</c:v>
                </c:pt>
                <c:pt idx="8229">
                  <c:v>10395.25</c:v>
                </c:pt>
                <c:pt idx="8230">
                  <c:v>10566</c:v>
                </c:pt>
                <c:pt idx="8231">
                  <c:v>10455.5</c:v>
                </c:pt>
                <c:pt idx="8232">
                  <c:v>10268.25</c:v>
                </c:pt>
                <c:pt idx="8233">
                  <c:v>10173</c:v>
                </c:pt>
                <c:pt idx="8234">
                  <c:v>10256</c:v>
                </c:pt>
                <c:pt idx="8235">
                  <c:v>10206.5</c:v>
                </c:pt>
                <c:pt idx="8236">
                  <c:v>10097.75</c:v>
                </c:pt>
                <c:pt idx="8237">
                  <c:v>10350.25</c:v>
                </c:pt>
                <c:pt idx="8238">
                  <c:v>10908.75</c:v>
                </c:pt>
                <c:pt idx="8239">
                  <c:v>11243</c:v>
                </c:pt>
                <c:pt idx="8240">
                  <c:v>11410.25</c:v>
                </c:pt>
                <c:pt idx="8241">
                  <c:v>11197</c:v>
                </c:pt>
                <c:pt idx="8242">
                  <c:v>11024.75</c:v>
                </c:pt>
                <c:pt idx="8243">
                  <c:v>10982.75</c:v>
                </c:pt>
                <c:pt idx="8244">
                  <c:v>11020.75</c:v>
                </c:pt>
                <c:pt idx="8245">
                  <c:v>11086.75</c:v>
                </c:pt>
                <c:pt idx="8246">
                  <c:v>11128</c:v>
                </c:pt>
                <c:pt idx="8247">
                  <c:v>11526.25</c:v>
                </c:pt>
                <c:pt idx="8248">
                  <c:v>12015.25</c:v>
                </c:pt>
                <c:pt idx="8249">
                  <c:v>12166.5</c:v>
                </c:pt>
                <c:pt idx="8250">
                  <c:v>12143.75</c:v>
                </c:pt>
                <c:pt idx="8251">
                  <c:v>12207</c:v>
                </c:pt>
                <c:pt idx="8252">
                  <c:v>12037.25</c:v>
                </c:pt>
                <c:pt idx="8253">
                  <c:v>11563.25</c:v>
                </c:pt>
                <c:pt idx="8254">
                  <c:v>11612.5</c:v>
                </c:pt>
                <c:pt idx="8255">
                  <c:v>11366.75</c:v>
                </c:pt>
                <c:pt idx="8256">
                  <c:v>10877</c:v>
                </c:pt>
                <c:pt idx="8257">
                  <c:v>10565</c:v>
                </c:pt>
                <c:pt idx="8258">
                  <c:v>10392.25</c:v>
                </c:pt>
                <c:pt idx="8259">
                  <c:v>10356.75</c:v>
                </c:pt>
                <c:pt idx="8260">
                  <c:v>10324</c:v>
                </c:pt>
                <c:pt idx="8261">
                  <c:v>10548.75</c:v>
                </c:pt>
                <c:pt idx="8262">
                  <c:v>11185</c:v>
                </c:pt>
                <c:pt idx="8263">
                  <c:v>11734</c:v>
                </c:pt>
                <c:pt idx="8264">
                  <c:v>12075.5</c:v>
                </c:pt>
                <c:pt idx="8265">
                  <c:v>11949.25</c:v>
                </c:pt>
                <c:pt idx="8266">
                  <c:v>11953</c:v>
                </c:pt>
                <c:pt idx="8267">
                  <c:v>11897.75</c:v>
                </c:pt>
                <c:pt idx="8268">
                  <c:v>11887.25</c:v>
                </c:pt>
                <c:pt idx="8269">
                  <c:v>11743.5</c:v>
                </c:pt>
                <c:pt idx="8270">
                  <c:v>11788.5</c:v>
                </c:pt>
                <c:pt idx="8271">
                  <c:v>11926.25</c:v>
                </c:pt>
                <c:pt idx="8272">
                  <c:v>12077.5</c:v>
                </c:pt>
                <c:pt idx="8273">
                  <c:v>12041</c:v>
                </c:pt>
                <c:pt idx="8274">
                  <c:v>12025</c:v>
                </c:pt>
                <c:pt idx="8275">
                  <c:v>11953.5</c:v>
                </c:pt>
                <c:pt idx="8276">
                  <c:v>11682</c:v>
                </c:pt>
                <c:pt idx="8277">
                  <c:v>11247.5</c:v>
                </c:pt>
                <c:pt idx="8278">
                  <c:v>11184.5</c:v>
                </c:pt>
                <c:pt idx="8279">
                  <c:v>10947.25</c:v>
                </c:pt>
                <c:pt idx="8280">
                  <c:v>10533.25</c:v>
                </c:pt>
                <c:pt idx="8281">
                  <c:v>10197.25</c:v>
                </c:pt>
                <c:pt idx="8282">
                  <c:v>10155</c:v>
                </c:pt>
                <c:pt idx="8283">
                  <c:v>10006.5</c:v>
                </c:pt>
                <c:pt idx="8284">
                  <c:v>10020.75</c:v>
                </c:pt>
                <c:pt idx="8285">
                  <c:v>10224.75</c:v>
                </c:pt>
                <c:pt idx="8286">
                  <c:v>10947.5</c:v>
                </c:pt>
                <c:pt idx="8287">
                  <c:v>11414.75</c:v>
                </c:pt>
                <c:pt idx="8288">
                  <c:v>11717.5</c:v>
                </c:pt>
                <c:pt idx="8289">
                  <c:v>11696.5</c:v>
                </c:pt>
                <c:pt idx="8290">
                  <c:v>11847.25</c:v>
                </c:pt>
                <c:pt idx="8291">
                  <c:v>11901.25</c:v>
                </c:pt>
                <c:pt idx="8292">
                  <c:v>11949.75</c:v>
                </c:pt>
                <c:pt idx="8293">
                  <c:v>11950</c:v>
                </c:pt>
                <c:pt idx="8294">
                  <c:v>11982</c:v>
                </c:pt>
                <c:pt idx="8295">
                  <c:v>12123.5</c:v>
                </c:pt>
                <c:pt idx="8296">
                  <c:v>12252</c:v>
                </c:pt>
                <c:pt idx="8297">
                  <c:v>12217</c:v>
                </c:pt>
                <c:pt idx="8298">
                  <c:v>12198.25</c:v>
                </c:pt>
                <c:pt idx="8299">
                  <c:v>12171.25</c:v>
                </c:pt>
                <c:pt idx="8300">
                  <c:v>12047.5</c:v>
                </c:pt>
                <c:pt idx="8301">
                  <c:v>11669</c:v>
                </c:pt>
                <c:pt idx="8302">
                  <c:v>11684.25</c:v>
                </c:pt>
                <c:pt idx="8303">
                  <c:v>11383.75</c:v>
                </c:pt>
                <c:pt idx="8304">
                  <c:v>10927.25</c:v>
                </c:pt>
                <c:pt idx="8305">
                  <c:v>10594</c:v>
                </c:pt>
                <c:pt idx="8306">
                  <c:v>10504</c:v>
                </c:pt>
                <c:pt idx="8307">
                  <c:v>10472</c:v>
                </c:pt>
                <c:pt idx="8308">
                  <c:v>10518</c:v>
                </c:pt>
                <c:pt idx="8309">
                  <c:v>10722.25</c:v>
                </c:pt>
                <c:pt idx="8310">
                  <c:v>11240.75</c:v>
                </c:pt>
                <c:pt idx="8311">
                  <c:v>11852.75</c:v>
                </c:pt>
                <c:pt idx="8312">
                  <c:v>12229.75</c:v>
                </c:pt>
                <c:pt idx="8313">
                  <c:v>12225</c:v>
                </c:pt>
                <c:pt idx="8314">
                  <c:v>12048</c:v>
                </c:pt>
                <c:pt idx="8315">
                  <c:v>12114.5</c:v>
                </c:pt>
                <c:pt idx="8316">
                  <c:v>12142</c:v>
                </c:pt>
                <c:pt idx="8317">
                  <c:v>12036.5</c:v>
                </c:pt>
                <c:pt idx="8318">
                  <c:v>11994.25</c:v>
                </c:pt>
                <c:pt idx="8319">
                  <c:v>12034.5</c:v>
                </c:pt>
                <c:pt idx="8320">
                  <c:v>12089.5</c:v>
                </c:pt>
                <c:pt idx="8321">
                  <c:v>11930</c:v>
                </c:pt>
                <c:pt idx="8322">
                  <c:v>11845.25</c:v>
                </c:pt>
                <c:pt idx="8323">
                  <c:v>11810.25</c:v>
                </c:pt>
                <c:pt idx="8324">
                  <c:v>11732.5</c:v>
                </c:pt>
                <c:pt idx="8325">
                  <c:v>11511.5</c:v>
                </c:pt>
                <c:pt idx="8326">
                  <c:v>11684.75</c:v>
                </c:pt>
                <c:pt idx="8327">
                  <c:v>11438.5</c:v>
                </c:pt>
                <c:pt idx="8328">
                  <c:v>11043.75</c:v>
                </c:pt>
                <c:pt idx="8329">
                  <c:v>10805.5</c:v>
                </c:pt>
                <c:pt idx="8330">
                  <c:v>10615.25</c:v>
                </c:pt>
                <c:pt idx="8331">
                  <c:v>10554.75</c:v>
                </c:pt>
                <c:pt idx="8332">
                  <c:v>10564.75</c:v>
                </c:pt>
                <c:pt idx="8333">
                  <c:v>10766.25</c:v>
                </c:pt>
                <c:pt idx="8334">
                  <c:v>11411</c:v>
                </c:pt>
                <c:pt idx="8335">
                  <c:v>11757.75</c:v>
                </c:pt>
                <c:pt idx="8336">
                  <c:v>11988.5</c:v>
                </c:pt>
                <c:pt idx="8337">
                  <c:v>11921.5</c:v>
                </c:pt>
                <c:pt idx="8338">
                  <c:v>11819.5</c:v>
                </c:pt>
                <c:pt idx="8339">
                  <c:v>11835.75</c:v>
                </c:pt>
                <c:pt idx="8340">
                  <c:v>11787.5</c:v>
                </c:pt>
                <c:pt idx="8341">
                  <c:v>11693.5</c:v>
                </c:pt>
                <c:pt idx="8342">
                  <c:v>11649.5</c:v>
                </c:pt>
                <c:pt idx="8343">
                  <c:v>11757.25</c:v>
                </c:pt>
                <c:pt idx="8344">
                  <c:v>11729.5</c:v>
                </c:pt>
                <c:pt idx="8345">
                  <c:v>11650</c:v>
                </c:pt>
                <c:pt idx="8346">
                  <c:v>11561.25</c:v>
                </c:pt>
                <c:pt idx="8347">
                  <c:v>11494.5</c:v>
                </c:pt>
                <c:pt idx="8348">
                  <c:v>11489.5</c:v>
                </c:pt>
                <c:pt idx="8349">
                  <c:v>11271.75</c:v>
                </c:pt>
                <c:pt idx="8350">
                  <c:v>11388</c:v>
                </c:pt>
                <c:pt idx="8351">
                  <c:v>11173.5</c:v>
                </c:pt>
                <c:pt idx="8352">
                  <c:v>10900.25</c:v>
                </c:pt>
                <c:pt idx="8353">
                  <c:v>10696.25</c:v>
                </c:pt>
                <c:pt idx="8354">
                  <c:v>10519.5</c:v>
                </c:pt>
                <c:pt idx="8355">
                  <c:v>10418.25</c:v>
                </c:pt>
                <c:pt idx="8356">
                  <c:v>10481.25</c:v>
                </c:pt>
                <c:pt idx="8357">
                  <c:v>10555.25</c:v>
                </c:pt>
                <c:pt idx="8358">
                  <c:v>10787.5</c:v>
                </c:pt>
                <c:pt idx="8359">
                  <c:v>11007.75</c:v>
                </c:pt>
                <c:pt idx="8360">
                  <c:v>11321</c:v>
                </c:pt>
                <c:pt idx="8361">
                  <c:v>11443.5</c:v>
                </c:pt>
                <c:pt idx="8362">
                  <c:v>11630</c:v>
                </c:pt>
                <c:pt idx="8363">
                  <c:v>11755.75</c:v>
                </c:pt>
                <c:pt idx="8364">
                  <c:v>11770.75</c:v>
                </c:pt>
                <c:pt idx="8365">
                  <c:v>11848.75</c:v>
                </c:pt>
                <c:pt idx="8366">
                  <c:v>11925.5</c:v>
                </c:pt>
                <c:pt idx="8367">
                  <c:v>12179.25</c:v>
                </c:pt>
                <c:pt idx="8368">
                  <c:v>12251.5</c:v>
                </c:pt>
                <c:pt idx="8369">
                  <c:v>12253.5</c:v>
                </c:pt>
                <c:pt idx="8370">
                  <c:v>12330.75</c:v>
                </c:pt>
                <c:pt idx="8371">
                  <c:v>12403.5</c:v>
                </c:pt>
                <c:pt idx="8372">
                  <c:v>12057</c:v>
                </c:pt>
                <c:pt idx="8373">
                  <c:v>11776</c:v>
                </c:pt>
                <c:pt idx="8374">
                  <c:v>11829</c:v>
                </c:pt>
                <c:pt idx="8375">
                  <c:v>11768.25</c:v>
                </c:pt>
                <c:pt idx="8376">
                  <c:v>11406.5</c:v>
                </c:pt>
                <c:pt idx="8377">
                  <c:v>11152.75</c:v>
                </c:pt>
                <c:pt idx="8378">
                  <c:v>10984.25</c:v>
                </c:pt>
                <c:pt idx="8379">
                  <c:v>10766</c:v>
                </c:pt>
                <c:pt idx="8380">
                  <c:v>10700.75</c:v>
                </c:pt>
                <c:pt idx="8381">
                  <c:v>10731.5</c:v>
                </c:pt>
                <c:pt idx="8382">
                  <c:v>11005.75</c:v>
                </c:pt>
                <c:pt idx="8383">
                  <c:v>11100.25</c:v>
                </c:pt>
                <c:pt idx="8384">
                  <c:v>11276</c:v>
                </c:pt>
                <c:pt idx="8385">
                  <c:v>11391.5</c:v>
                </c:pt>
                <c:pt idx="8386">
                  <c:v>11518.75</c:v>
                </c:pt>
                <c:pt idx="8387">
                  <c:v>11737.25</c:v>
                </c:pt>
                <c:pt idx="8388">
                  <c:v>11738</c:v>
                </c:pt>
                <c:pt idx="8389">
                  <c:v>11735.25</c:v>
                </c:pt>
                <c:pt idx="8390">
                  <c:v>11778</c:v>
                </c:pt>
                <c:pt idx="8391">
                  <c:v>12156</c:v>
                </c:pt>
                <c:pt idx="8392">
                  <c:v>12369.75</c:v>
                </c:pt>
                <c:pt idx="8393">
                  <c:v>12606</c:v>
                </c:pt>
                <c:pt idx="8394">
                  <c:v>12868.75</c:v>
                </c:pt>
                <c:pt idx="8395">
                  <c:v>12971</c:v>
                </c:pt>
                <c:pt idx="8396">
                  <c:v>12940</c:v>
                </c:pt>
                <c:pt idx="8397">
                  <c:v>12532.75</c:v>
                </c:pt>
                <c:pt idx="8398">
                  <c:v>12726.75</c:v>
                </c:pt>
                <c:pt idx="8399">
                  <c:v>12568.5</c:v>
                </c:pt>
                <c:pt idx="8400">
                  <c:v>12157.75</c:v>
                </c:pt>
                <c:pt idx="8401">
                  <c:v>11833.5</c:v>
                </c:pt>
                <c:pt idx="8402">
                  <c:v>11610.75</c:v>
                </c:pt>
                <c:pt idx="8403">
                  <c:v>11493</c:v>
                </c:pt>
                <c:pt idx="8404">
                  <c:v>11419.25</c:v>
                </c:pt>
                <c:pt idx="8405">
                  <c:v>11591.5</c:v>
                </c:pt>
                <c:pt idx="8406">
                  <c:v>12209.25</c:v>
                </c:pt>
                <c:pt idx="8407">
                  <c:v>12458.25</c:v>
                </c:pt>
                <c:pt idx="8408">
                  <c:v>12606.25</c:v>
                </c:pt>
                <c:pt idx="8409">
                  <c:v>12570</c:v>
                </c:pt>
                <c:pt idx="8410">
                  <c:v>12410.25</c:v>
                </c:pt>
                <c:pt idx="8411">
                  <c:v>12423.5</c:v>
                </c:pt>
                <c:pt idx="8412">
                  <c:v>12307</c:v>
                </c:pt>
                <c:pt idx="8413">
                  <c:v>12194.25</c:v>
                </c:pt>
                <c:pt idx="8414">
                  <c:v>12144.75</c:v>
                </c:pt>
                <c:pt idx="8415">
                  <c:v>12246</c:v>
                </c:pt>
                <c:pt idx="8416">
                  <c:v>12252</c:v>
                </c:pt>
                <c:pt idx="8417">
                  <c:v>12222.25</c:v>
                </c:pt>
                <c:pt idx="8418">
                  <c:v>12089.5</c:v>
                </c:pt>
                <c:pt idx="8419">
                  <c:v>12135.25</c:v>
                </c:pt>
                <c:pt idx="8420">
                  <c:v>12047.75</c:v>
                </c:pt>
                <c:pt idx="8421">
                  <c:v>11862.75</c:v>
                </c:pt>
                <c:pt idx="8422">
                  <c:v>12099.5</c:v>
                </c:pt>
                <c:pt idx="8423">
                  <c:v>11971.5</c:v>
                </c:pt>
                <c:pt idx="8424">
                  <c:v>11601.5</c:v>
                </c:pt>
                <c:pt idx="8425">
                  <c:v>11327.75</c:v>
                </c:pt>
                <c:pt idx="8426">
                  <c:v>11061</c:v>
                </c:pt>
                <c:pt idx="8427">
                  <c:v>11097.75</c:v>
                </c:pt>
                <c:pt idx="8428">
                  <c:v>11102.5</c:v>
                </c:pt>
                <c:pt idx="8429">
                  <c:v>11314.5</c:v>
                </c:pt>
                <c:pt idx="8430">
                  <c:v>11608.5</c:v>
                </c:pt>
                <c:pt idx="8431">
                  <c:v>11795</c:v>
                </c:pt>
                <c:pt idx="8432">
                  <c:v>12034</c:v>
                </c:pt>
                <c:pt idx="8433">
                  <c:v>12014</c:v>
                </c:pt>
                <c:pt idx="8434">
                  <c:v>11978.75</c:v>
                </c:pt>
                <c:pt idx="8435">
                  <c:v>11989.25</c:v>
                </c:pt>
                <c:pt idx="8436">
                  <c:v>11988</c:v>
                </c:pt>
                <c:pt idx="8437">
                  <c:v>11884</c:v>
                </c:pt>
                <c:pt idx="8438">
                  <c:v>11810.75</c:v>
                </c:pt>
                <c:pt idx="8439">
                  <c:v>11853</c:v>
                </c:pt>
                <c:pt idx="8440">
                  <c:v>12104</c:v>
                </c:pt>
                <c:pt idx="8441">
                  <c:v>12121.5</c:v>
                </c:pt>
                <c:pt idx="8442">
                  <c:v>12027</c:v>
                </c:pt>
                <c:pt idx="8443">
                  <c:v>12004.25</c:v>
                </c:pt>
                <c:pt idx="8444">
                  <c:v>11913.25</c:v>
                </c:pt>
                <c:pt idx="8445">
                  <c:v>11667.5</c:v>
                </c:pt>
                <c:pt idx="8446">
                  <c:v>11785.75</c:v>
                </c:pt>
                <c:pt idx="8447">
                  <c:v>11704.5</c:v>
                </c:pt>
                <c:pt idx="8448">
                  <c:v>11608.5</c:v>
                </c:pt>
                <c:pt idx="8449">
                  <c:v>11360</c:v>
                </c:pt>
                <c:pt idx="8450">
                  <c:v>11257.5</c:v>
                </c:pt>
                <c:pt idx="8451">
                  <c:v>11181</c:v>
                </c:pt>
                <c:pt idx="8452">
                  <c:v>11196.5</c:v>
                </c:pt>
                <c:pt idx="8453">
                  <c:v>11427.75</c:v>
                </c:pt>
                <c:pt idx="8454">
                  <c:v>11778.25</c:v>
                </c:pt>
                <c:pt idx="8455">
                  <c:v>12019.5</c:v>
                </c:pt>
                <c:pt idx="8456">
                  <c:v>12162.25</c:v>
                </c:pt>
                <c:pt idx="8457">
                  <c:v>12071</c:v>
                </c:pt>
                <c:pt idx="8458">
                  <c:v>12107.25</c:v>
                </c:pt>
                <c:pt idx="8459">
                  <c:v>12155</c:v>
                </c:pt>
                <c:pt idx="8460">
                  <c:v>12218.75</c:v>
                </c:pt>
                <c:pt idx="8461">
                  <c:v>12259</c:v>
                </c:pt>
                <c:pt idx="8462">
                  <c:v>12275.75</c:v>
                </c:pt>
                <c:pt idx="8463">
                  <c:v>12503.5</c:v>
                </c:pt>
                <c:pt idx="8464">
                  <c:v>12695.75</c:v>
                </c:pt>
                <c:pt idx="8465">
                  <c:v>12897.5</c:v>
                </c:pt>
                <c:pt idx="8466">
                  <c:v>12933</c:v>
                </c:pt>
                <c:pt idx="8467">
                  <c:v>12910.75</c:v>
                </c:pt>
                <c:pt idx="8468">
                  <c:v>12890.75</c:v>
                </c:pt>
                <c:pt idx="8469">
                  <c:v>12558</c:v>
                </c:pt>
                <c:pt idx="8470">
                  <c:v>12541.75</c:v>
                </c:pt>
                <c:pt idx="8471">
                  <c:v>12236.75</c:v>
                </c:pt>
                <c:pt idx="8472">
                  <c:v>11779</c:v>
                </c:pt>
                <c:pt idx="8473">
                  <c:v>11503.25</c:v>
                </c:pt>
                <c:pt idx="8474">
                  <c:v>11249.75</c:v>
                </c:pt>
                <c:pt idx="8475">
                  <c:v>11042.75</c:v>
                </c:pt>
                <c:pt idx="8476">
                  <c:v>10977.5</c:v>
                </c:pt>
                <c:pt idx="8477">
                  <c:v>11222.75</c:v>
                </c:pt>
                <c:pt idx="8478">
                  <c:v>11797.5</c:v>
                </c:pt>
                <c:pt idx="8479">
                  <c:v>12024</c:v>
                </c:pt>
                <c:pt idx="8480">
                  <c:v>12094.25</c:v>
                </c:pt>
                <c:pt idx="8481">
                  <c:v>11971.5</c:v>
                </c:pt>
                <c:pt idx="8482">
                  <c:v>11857.25</c:v>
                </c:pt>
                <c:pt idx="8483">
                  <c:v>11812.5</c:v>
                </c:pt>
                <c:pt idx="8484">
                  <c:v>11736.75</c:v>
                </c:pt>
                <c:pt idx="8485">
                  <c:v>11604.25</c:v>
                </c:pt>
                <c:pt idx="8486">
                  <c:v>11502.25</c:v>
                </c:pt>
                <c:pt idx="8487">
                  <c:v>11526.5</c:v>
                </c:pt>
                <c:pt idx="8488">
                  <c:v>11452.75</c:v>
                </c:pt>
                <c:pt idx="8489">
                  <c:v>11376.75</c:v>
                </c:pt>
                <c:pt idx="8490">
                  <c:v>11269.25</c:v>
                </c:pt>
                <c:pt idx="8491">
                  <c:v>11238.25</c:v>
                </c:pt>
                <c:pt idx="8492">
                  <c:v>11125.25</c:v>
                </c:pt>
                <c:pt idx="8493">
                  <c:v>10764</c:v>
                </c:pt>
                <c:pt idx="8494">
                  <c:v>10781</c:v>
                </c:pt>
                <c:pt idx="8495">
                  <c:v>10462.25</c:v>
                </c:pt>
                <c:pt idx="8496">
                  <c:v>10059</c:v>
                </c:pt>
                <c:pt idx="8497">
                  <c:v>9813.75</c:v>
                </c:pt>
                <c:pt idx="8498">
                  <c:v>9839.5</c:v>
                </c:pt>
                <c:pt idx="8499">
                  <c:v>9734.75</c:v>
                </c:pt>
                <c:pt idx="8500">
                  <c:v>9845.75</c:v>
                </c:pt>
                <c:pt idx="8501">
                  <c:v>10009.5</c:v>
                </c:pt>
                <c:pt idx="8502">
                  <c:v>10425.5</c:v>
                </c:pt>
                <c:pt idx="8503">
                  <c:v>10782.25</c:v>
                </c:pt>
                <c:pt idx="8504">
                  <c:v>11042</c:v>
                </c:pt>
                <c:pt idx="8505">
                  <c:v>10989</c:v>
                </c:pt>
                <c:pt idx="8506">
                  <c:v>10941.75</c:v>
                </c:pt>
                <c:pt idx="8507">
                  <c:v>10978</c:v>
                </c:pt>
                <c:pt idx="8508">
                  <c:v>11056.25</c:v>
                </c:pt>
                <c:pt idx="8509">
                  <c:v>10966.75</c:v>
                </c:pt>
                <c:pt idx="8510">
                  <c:v>11033.25</c:v>
                </c:pt>
                <c:pt idx="8511">
                  <c:v>11281.5</c:v>
                </c:pt>
                <c:pt idx="8512">
                  <c:v>11362.75</c:v>
                </c:pt>
                <c:pt idx="8513">
                  <c:v>11455.25</c:v>
                </c:pt>
                <c:pt idx="8514">
                  <c:v>11466.25</c:v>
                </c:pt>
                <c:pt idx="8515">
                  <c:v>11499.5</c:v>
                </c:pt>
                <c:pt idx="8516">
                  <c:v>11385.5</c:v>
                </c:pt>
                <c:pt idx="8517">
                  <c:v>11112.5</c:v>
                </c:pt>
                <c:pt idx="8518">
                  <c:v>11137</c:v>
                </c:pt>
                <c:pt idx="8519">
                  <c:v>11003.25</c:v>
                </c:pt>
                <c:pt idx="8520">
                  <c:v>10715.5</c:v>
                </c:pt>
                <c:pt idx="8521">
                  <c:v>10536.25</c:v>
                </c:pt>
                <c:pt idx="8522">
                  <c:v>10473</c:v>
                </c:pt>
                <c:pt idx="8523">
                  <c:v>10440.5</c:v>
                </c:pt>
                <c:pt idx="8524">
                  <c:v>10401</c:v>
                </c:pt>
                <c:pt idx="8525">
                  <c:v>10468</c:v>
                </c:pt>
                <c:pt idx="8526">
                  <c:v>10550.75</c:v>
                </c:pt>
                <c:pt idx="8527">
                  <c:v>10748.25</c:v>
                </c:pt>
                <c:pt idx="8528">
                  <c:v>10934.5</c:v>
                </c:pt>
                <c:pt idx="8529">
                  <c:v>10956.5</c:v>
                </c:pt>
                <c:pt idx="8530">
                  <c:v>10922.5</c:v>
                </c:pt>
                <c:pt idx="8531">
                  <c:v>11064</c:v>
                </c:pt>
                <c:pt idx="8532">
                  <c:v>11082</c:v>
                </c:pt>
                <c:pt idx="8533">
                  <c:v>10985</c:v>
                </c:pt>
                <c:pt idx="8534">
                  <c:v>11053.75</c:v>
                </c:pt>
                <c:pt idx="8535">
                  <c:v>11247</c:v>
                </c:pt>
                <c:pt idx="8536">
                  <c:v>11377.5</c:v>
                </c:pt>
                <c:pt idx="8537">
                  <c:v>11323.25</c:v>
                </c:pt>
                <c:pt idx="8538">
                  <c:v>11363.75</c:v>
                </c:pt>
                <c:pt idx="8539">
                  <c:v>11373.5</c:v>
                </c:pt>
                <c:pt idx="8540">
                  <c:v>11287.75</c:v>
                </c:pt>
                <c:pt idx="8541">
                  <c:v>11034.25</c:v>
                </c:pt>
                <c:pt idx="8542">
                  <c:v>11081.75</c:v>
                </c:pt>
                <c:pt idx="8543">
                  <c:v>10874.75</c:v>
                </c:pt>
                <c:pt idx="8544">
                  <c:v>10601.5</c:v>
                </c:pt>
                <c:pt idx="8545">
                  <c:v>10564.75</c:v>
                </c:pt>
                <c:pt idx="8546">
                  <c:v>10472.75</c:v>
                </c:pt>
                <c:pt idx="8547">
                  <c:v>10360.25</c:v>
                </c:pt>
                <c:pt idx="8548">
                  <c:v>10285.5</c:v>
                </c:pt>
                <c:pt idx="8549">
                  <c:v>10162</c:v>
                </c:pt>
                <c:pt idx="8550">
                  <c:v>10221</c:v>
                </c:pt>
                <c:pt idx="8551">
                  <c:v>10265.25</c:v>
                </c:pt>
                <c:pt idx="8552">
                  <c:v>10520.5</c:v>
                </c:pt>
                <c:pt idx="8553">
                  <c:v>10510</c:v>
                </c:pt>
                <c:pt idx="8554">
                  <c:v>10553.5</c:v>
                </c:pt>
                <c:pt idx="8555">
                  <c:v>10638.75</c:v>
                </c:pt>
                <c:pt idx="8556">
                  <c:v>10712.75</c:v>
                </c:pt>
                <c:pt idx="8557">
                  <c:v>10640.5</c:v>
                </c:pt>
                <c:pt idx="8558">
                  <c:v>10589</c:v>
                </c:pt>
                <c:pt idx="8559">
                  <c:v>10590.5</c:v>
                </c:pt>
                <c:pt idx="8560">
                  <c:v>10572</c:v>
                </c:pt>
                <c:pt idx="8561">
                  <c:v>10540.75</c:v>
                </c:pt>
                <c:pt idx="8562">
                  <c:v>10452</c:v>
                </c:pt>
                <c:pt idx="8563">
                  <c:v>10429.25</c:v>
                </c:pt>
                <c:pt idx="8564">
                  <c:v>10273.5</c:v>
                </c:pt>
                <c:pt idx="8565">
                  <c:v>9936.75</c:v>
                </c:pt>
                <c:pt idx="8566">
                  <c:v>10073.75</c:v>
                </c:pt>
                <c:pt idx="8567">
                  <c:v>9956</c:v>
                </c:pt>
                <c:pt idx="8568">
                  <c:v>9722.5</c:v>
                </c:pt>
                <c:pt idx="8569">
                  <c:v>9379.5</c:v>
                </c:pt>
                <c:pt idx="8570">
                  <c:v>9285.75</c:v>
                </c:pt>
                <c:pt idx="8571">
                  <c:v>9173.75</c:v>
                </c:pt>
                <c:pt idx="8572">
                  <c:v>9170</c:v>
                </c:pt>
                <c:pt idx="8573">
                  <c:v>9187.75</c:v>
                </c:pt>
                <c:pt idx="8574">
                  <c:v>9288.5</c:v>
                </c:pt>
                <c:pt idx="8575">
                  <c:v>9583.5</c:v>
                </c:pt>
                <c:pt idx="8576">
                  <c:v>9776.25</c:v>
                </c:pt>
                <c:pt idx="8577">
                  <c:v>9835.75</c:v>
                </c:pt>
                <c:pt idx="8578">
                  <c:v>9858.75</c:v>
                </c:pt>
                <c:pt idx="8579">
                  <c:v>9946</c:v>
                </c:pt>
                <c:pt idx="8580">
                  <c:v>9978.25</c:v>
                </c:pt>
                <c:pt idx="8581">
                  <c:v>9972.5</c:v>
                </c:pt>
                <c:pt idx="8582">
                  <c:v>10006.5</c:v>
                </c:pt>
                <c:pt idx="8583">
                  <c:v>10158.75</c:v>
                </c:pt>
                <c:pt idx="8584">
                  <c:v>10165.75</c:v>
                </c:pt>
                <c:pt idx="8585">
                  <c:v>10142</c:v>
                </c:pt>
                <c:pt idx="8586">
                  <c:v>10086.75</c:v>
                </c:pt>
                <c:pt idx="8587">
                  <c:v>10086.25</c:v>
                </c:pt>
                <c:pt idx="8588">
                  <c:v>9947.25</c:v>
                </c:pt>
                <c:pt idx="8589">
                  <c:v>9659</c:v>
                </c:pt>
                <c:pt idx="8590">
                  <c:v>9802.25</c:v>
                </c:pt>
                <c:pt idx="8591">
                  <c:v>9650.5</c:v>
                </c:pt>
                <c:pt idx="8592">
                  <c:v>9345.75</c:v>
                </c:pt>
                <c:pt idx="8593">
                  <c:v>9168.5</c:v>
                </c:pt>
                <c:pt idx="8594">
                  <c:v>8992.75</c:v>
                </c:pt>
                <c:pt idx="8595">
                  <c:v>8864</c:v>
                </c:pt>
                <c:pt idx="8596">
                  <c:v>8813.25</c:v>
                </c:pt>
                <c:pt idx="8597">
                  <c:v>8897.75</c:v>
                </c:pt>
                <c:pt idx="8598">
                  <c:v>9049.75</c:v>
                </c:pt>
                <c:pt idx="8599">
                  <c:v>9204.25</c:v>
                </c:pt>
                <c:pt idx="8600">
                  <c:v>9501.25</c:v>
                </c:pt>
                <c:pt idx="8601">
                  <c:v>9578.25</c:v>
                </c:pt>
                <c:pt idx="8602">
                  <c:v>9724.25</c:v>
                </c:pt>
                <c:pt idx="8603">
                  <c:v>9843</c:v>
                </c:pt>
                <c:pt idx="8604">
                  <c:v>9797.25</c:v>
                </c:pt>
                <c:pt idx="8605">
                  <c:v>9779.75</c:v>
                </c:pt>
                <c:pt idx="8606">
                  <c:v>9862.25</c:v>
                </c:pt>
                <c:pt idx="8607">
                  <c:v>10072</c:v>
                </c:pt>
                <c:pt idx="8608">
                  <c:v>10082</c:v>
                </c:pt>
                <c:pt idx="8609">
                  <c:v>9862.25</c:v>
                </c:pt>
                <c:pt idx="8610">
                  <c:v>9747.25</c:v>
                </c:pt>
                <c:pt idx="8611">
                  <c:v>9793.75</c:v>
                </c:pt>
                <c:pt idx="8612">
                  <c:v>9751.5</c:v>
                </c:pt>
                <c:pt idx="8613">
                  <c:v>9611</c:v>
                </c:pt>
                <c:pt idx="8614">
                  <c:v>9851</c:v>
                </c:pt>
                <c:pt idx="8615">
                  <c:v>9765.25</c:v>
                </c:pt>
                <c:pt idx="8616">
                  <c:v>9521.5</c:v>
                </c:pt>
                <c:pt idx="8617">
                  <c:v>9185.25</c:v>
                </c:pt>
                <c:pt idx="8618">
                  <c:v>8998</c:v>
                </c:pt>
                <c:pt idx="8619">
                  <c:v>8811.5</c:v>
                </c:pt>
                <c:pt idx="8620">
                  <c:v>8756</c:v>
                </c:pt>
                <c:pt idx="8621">
                  <c:v>8779.5</c:v>
                </c:pt>
                <c:pt idx="8622">
                  <c:v>8948</c:v>
                </c:pt>
                <c:pt idx="8623">
                  <c:v>8990.5</c:v>
                </c:pt>
                <c:pt idx="8624">
                  <c:v>9225.25</c:v>
                </c:pt>
                <c:pt idx="8625">
                  <c:v>9329.5</c:v>
                </c:pt>
                <c:pt idx="8626">
                  <c:v>9462.25</c:v>
                </c:pt>
                <c:pt idx="8627">
                  <c:v>9545</c:v>
                </c:pt>
                <c:pt idx="8628">
                  <c:v>9613.5</c:v>
                </c:pt>
                <c:pt idx="8629">
                  <c:v>9637.5</c:v>
                </c:pt>
                <c:pt idx="8630">
                  <c:v>9608.5</c:v>
                </c:pt>
                <c:pt idx="8631">
                  <c:v>9754</c:v>
                </c:pt>
                <c:pt idx="8632">
                  <c:v>9764.25</c:v>
                </c:pt>
                <c:pt idx="8633">
                  <c:v>9790.75</c:v>
                </c:pt>
                <c:pt idx="8634">
                  <c:v>9689</c:v>
                </c:pt>
                <c:pt idx="8635">
                  <c:v>9589.25</c:v>
                </c:pt>
                <c:pt idx="8636">
                  <c:v>9468.75</c:v>
                </c:pt>
                <c:pt idx="8637">
                  <c:v>9284.75</c:v>
                </c:pt>
                <c:pt idx="8638">
                  <c:v>9442</c:v>
                </c:pt>
                <c:pt idx="8639">
                  <c:v>9232.25</c:v>
                </c:pt>
                <c:pt idx="8640">
                  <c:v>8966</c:v>
                </c:pt>
                <c:pt idx="8641">
                  <c:v>8765.5</c:v>
                </c:pt>
                <c:pt idx="8642">
                  <c:v>8642</c:v>
                </c:pt>
                <c:pt idx="8643">
                  <c:v>8548.75</c:v>
                </c:pt>
                <c:pt idx="8644">
                  <c:v>8442.75</c:v>
                </c:pt>
                <c:pt idx="8645">
                  <c:v>8580.25</c:v>
                </c:pt>
                <c:pt idx="8646">
                  <c:v>8734.5</c:v>
                </c:pt>
                <c:pt idx="8647">
                  <c:v>8808.5</c:v>
                </c:pt>
                <c:pt idx="8648">
                  <c:v>9004.25</c:v>
                </c:pt>
                <c:pt idx="8649">
                  <c:v>9109.75</c:v>
                </c:pt>
                <c:pt idx="8650">
                  <c:v>9253</c:v>
                </c:pt>
                <c:pt idx="8651">
                  <c:v>9353.75</c:v>
                </c:pt>
                <c:pt idx="8652">
                  <c:v>9448</c:v>
                </c:pt>
                <c:pt idx="8653">
                  <c:v>9484.25</c:v>
                </c:pt>
                <c:pt idx="8654">
                  <c:v>9421</c:v>
                </c:pt>
                <c:pt idx="8655">
                  <c:v>9627.5</c:v>
                </c:pt>
                <c:pt idx="8656">
                  <c:v>9661.25</c:v>
                </c:pt>
                <c:pt idx="8657">
                  <c:v>9689.5</c:v>
                </c:pt>
                <c:pt idx="8658">
                  <c:v>9789</c:v>
                </c:pt>
                <c:pt idx="8659">
                  <c:v>9803.5</c:v>
                </c:pt>
                <c:pt idx="8660">
                  <c:v>9740.75</c:v>
                </c:pt>
                <c:pt idx="8661">
                  <c:v>9513.75</c:v>
                </c:pt>
                <c:pt idx="8662">
                  <c:v>9657.25</c:v>
                </c:pt>
                <c:pt idx="8663">
                  <c:v>9598.75</c:v>
                </c:pt>
                <c:pt idx="8664">
                  <c:v>9249</c:v>
                </c:pt>
                <c:pt idx="8665">
                  <c:v>9005.25</c:v>
                </c:pt>
                <c:pt idx="8666">
                  <c:v>8899</c:v>
                </c:pt>
                <c:pt idx="8667">
                  <c:v>8745.25</c:v>
                </c:pt>
                <c:pt idx="8668">
                  <c:v>8737.25</c:v>
                </c:pt>
                <c:pt idx="8669">
                  <c:v>8873.25</c:v>
                </c:pt>
                <c:pt idx="8670">
                  <c:v>9195.75</c:v>
                </c:pt>
                <c:pt idx="8671">
                  <c:v>9551.5</c:v>
                </c:pt>
                <c:pt idx="8672">
                  <c:v>9896.25</c:v>
                </c:pt>
                <c:pt idx="8673">
                  <c:v>9995</c:v>
                </c:pt>
                <c:pt idx="8674">
                  <c:v>10082.5</c:v>
                </c:pt>
                <c:pt idx="8675">
                  <c:v>10178.5</c:v>
                </c:pt>
                <c:pt idx="8676">
                  <c:v>10136.75</c:v>
                </c:pt>
                <c:pt idx="8677">
                  <c:v>10163.5</c:v>
                </c:pt>
                <c:pt idx="8678">
                  <c:v>10213.5</c:v>
                </c:pt>
                <c:pt idx="8679">
                  <c:v>10460</c:v>
                </c:pt>
                <c:pt idx="8680">
                  <c:v>10709.25</c:v>
                </c:pt>
                <c:pt idx="8681">
                  <c:v>10768.75</c:v>
                </c:pt>
                <c:pt idx="8682">
                  <c:v>10775.75</c:v>
                </c:pt>
                <c:pt idx="8683">
                  <c:v>10750.75</c:v>
                </c:pt>
                <c:pt idx="8684">
                  <c:v>10653</c:v>
                </c:pt>
                <c:pt idx="8685">
                  <c:v>10279.75</c:v>
                </c:pt>
                <c:pt idx="8686">
                  <c:v>10318.5</c:v>
                </c:pt>
                <c:pt idx="8687">
                  <c:v>10128.5</c:v>
                </c:pt>
                <c:pt idx="8688">
                  <c:v>9798.5</c:v>
                </c:pt>
                <c:pt idx="8689">
                  <c:v>9480</c:v>
                </c:pt>
                <c:pt idx="8690">
                  <c:v>9179.75</c:v>
                </c:pt>
                <c:pt idx="8691">
                  <c:v>9058.5</c:v>
                </c:pt>
                <c:pt idx="8692">
                  <c:v>9017.25</c:v>
                </c:pt>
                <c:pt idx="8693">
                  <c:v>9207.75</c:v>
                </c:pt>
                <c:pt idx="8694">
                  <c:v>9392.5</c:v>
                </c:pt>
                <c:pt idx="8695">
                  <c:v>9521</c:v>
                </c:pt>
                <c:pt idx="8696">
                  <c:v>9773.5</c:v>
                </c:pt>
                <c:pt idx="8697">
                  <c:v>9945.25</c:v>
                </c:pt>
                <c:pt idx="8698">
                  <c:v>10140.5</c:v>
                </c:pt>
                <c:pt idx="8699">
                  <c:v>10173.25</c:v>
                </c:pt>
                <c:pt idx="8700">
                  <c:v>10216.5</c:v>
                </c:pt>
                <c:pt idx="8701">
                  <c:v>10199.5</c:v>
                </c:pt>
                <c:pt idx="8702">
                  <c:v>10361.75</c:v>
                </c:pt>
                <c:pt idx="8703">
                  <c:v>10588</c:v>
                </c:pt>
                <c:pt idx="8704">
                  <c:v>10761</c:v>
                </c:pt>
                <c:pt idx="8705">
                  <c:v>10828.5</c:v>
                </c:pt>
                <c:pt idx="8706">
                  <c:v>10862</c:v>
                </c:pt>
                <c:pt idx="8707">
                  <c:v>10718.25</c:v>
                </c:pt>
                <c:pt idx="8708">
                  <c:v>10458.25</c:v>
                </c:pt>
                <c:pt idx="8709">
                  <c:v>10014.75</c:v>
                </c:pt>
                <c:pt idx="8710">
                  <c:v>10068</c:v>
                </c:pt>
                <c:pt idx="8711">
                  <c:v>9980</c:v>
                </c:pt>
                <c:pt idx="8712">
                  <c:v>9671.75</c:v>
                </c:pt>
                <c:pt idx="8713">
                  <c:v>9253</c:v>
                </c:pt>
                <c:pt idx="8714">
                  <c:v>9125.25</c:v>
                </c:pt>
                <c:pt idx="8715">
                  <c:v>8993</c:v>
                </c:pt>
                <c:pt idx="8716">
                  <c:v>8971.25</c:v>
                </c:pt>
                <c:pt idx="8717">
                  <c:v>8956.5</c:v>
                </c:pt>
                <c:pt idx="8718">
                  <c:v>9051</c:v>
                </c:pt>
                <c:pt idx="8719">
                  <c:v>9196.75</c:v>
                </c:pt>
                <c:pt idx="8720">
                  <c:v>9420.5</c:v>
                </c:pt>
                <c:pt idx="8721">
                  <c:v>9567.25</c:v>
                </c:pt>
                <c:pt idx="8722">
                  <c:v>9628.5</c:v>
                </c:pt>
                <c:pt idx="8723">
                  <c:v>9779.75</c:v>
                </c:pt>
                <c:pt idx="8724">
                  <c:v>9894.25</c:v>
                </c:pt>
                <c:pt idx="8725">
                  <c:v>9875</c:v>
                </c:pt>
                <c:pt idx="8726">
                  <c:v>9857</c:v>
                </c:pt>
                <c:pt idx="8727">
                  <c:v>10105.25</c:v>
                </c:pt>
                <c:pt idx="8728">
                  <c:v>10278.25</c:v>
                </c:pt>
                <c:pt idx="8729">
                  <c:v>10344.5</c:v>
                </c:pt>
                <c:pt idx="8730">
                  <c:v>10267</c:v>
                </c:pt>
                <c:pt idx="8731">
                  <c:v>10254</c:v>
                </c:pt>
                <c:pt idx="8732">
                  <c:v>10089</c:v>
                </c:pt>
                <c:pt idx="8733">
                  <c:v>9749.5</c:v>
                </c:pt>
                <c:pt idx="8734">
                  <c:v>9934.75</c:v>
                </c:pt>
                <c:pt idx="8735">
                  <c:v>9814.75</c:v>
                </c:pt>
                <c:pt idx="8736">
                  <c:v>9515.75</c:v>
                </c:pt>
                <c:pt idx="8737">
                  <c:v>9185.5</c:v>
                </c:pt>
                <c:pt idx="8738">
                  <c:v>9090.25</c:v>
                </c:pt>
                <c:pt idx="8739">
                  <c:v>9058</c:v>
                </c:pt>
                <c:pt idx="8740">
                  <c:v>9123</c:v>
                </c:pt>
                <c:pt idx="8741">
                  <c:v>9328.25</c:v>
                </c:pt>
                <c:pt idx="8742">
                  <c:v>9823</c:v>
                </c:pt>
                <c:pt idx="8743">
                  <c:v>10256.25</c:v>
                </c:pt>
                <c:pt idx="8744">
                  <c:v>10642.75</c:v>
                </c:pt>
                <c:pt idx="8745">
                  <c:v>10758</c:v>
                </c:pt>
                <c:pt idx="8746">
                  <c:v>10924.5</c:v>
                </c:pt>
                <c:pt idx="8747">
                  <c:v>11019.75</c:v>
                </c:pt>
                <c:pt idx="8748">
                  <c:v>10978.25</c:v>
                </c:pt>
                <c:pt idx="8749">
                  <c:v>11092.5</c:v>
                </c:pt>
                <c:pt idx="8750">
                  <c:v>11113.25</c:v>
                </c:pt>
                <c:pt idx="8751">
                  <c:v>11290.25</c:v>
                </c:pt>
                <c:pt idx="8752">
                  <c:v>11314.75</c:v>
                </c:pt>
                <c:pt idx="8753">
                  <c:v>11301.5</c:v>
                </c:pt>
                <c:pt idx="8754">
                  <c:v>11293.5</c:v>
                </c:pt>
                <c:pt idx="8755">
                  <c:v>11320.75</c:v>
                </c:pt>
                <c:pt idx="8756">
                  <c:v>11194.75</c:v>
                </c:pt>
                <c:pt idx="8757">
                  <c:v>10830.25</c:v>
                </c:pt>
                <c:pt idx="8758">
                  <c:v>11032.5</c:v>
                </c:pt>
                <c:pt idx="8759">
                  <c:v>10851.75</c:v>
                </c:pt>
                <c:pt idx="8760">
                  <c:v>10433.75</c:v>
                </c:pt>
                <c:pt idx="8761">
                  <c:v>10184</c:v>
                </c:pt>
                <c:pt idx="8762">
                  <c:v>10128.75</c:v>
                </c:pt>
                <c:pt idx="8763">
                  <c:v>9970.75</c:v>
                </c:pt>
                <c:pt idx="8764">
                  <c:v>9937.75</c:v>
                </c:pt>
                <c:pt idx="8765">
                  <c:v>10088.25</c:v>
                </c:pt>
                <c:pt idx="8766">
                  <c:v>10588</c:v>
                </c:pt>
                <c:pt idx="8767">
                  <c:v>10960</c:v>
                </c:pt>
                <c:pt idx="8768">
                  <c:v>11298.75</c:v>
                </c:pt>
                <c:pt idx="8769">
                  <c:v>11442.25</c:v>
                </c:pt>
                <c:pt idx="8770">
                  <c:v>11485.5</c:v>
                </c:pt>
                <c:pt idx="8771">
                  <c:v>11560.75</c:v>
                </c:pt>
                <c:pt idx="8772">
                  <c:v>11540.5</c:v>
                </c:pt>
                <c:pt idx="8773">
                  <c:v>11468</c:v>
                </c:pt>
                <c:pt idx="8774">
                  <c:v>11443.25</c:v>
                </c:pt>
                <c:pt idx="8775">
                  <c:v>11598.5</c:v>
                </c:pt>
                <c:pt idx="8776">
                  <c:v>11681.25</c:v>
                </c:pt>
                <c:pt idx="8777">
                  <c:v>11527.25</c:v>
                </c:pt>
                <c:pt idx="8778">
                  <c:v>11325.25</c:v>
                </c:pt>
                <c:pt idx="8779">
                  <c:v>11380</c:v>
                </c:pt>
                <c:pt idx="8780">
                  <c:v>11163.75</c:v>
                </c:pt>
                <c:pt idx="8781">
                  <c:v>10926</c:v>
                </c:pt>
                <c:pt idx="8782">
                  <c:v>11214.5</c:v>
                </c:pt>
                <c:pt idx="8783">
                  <c:v>11230.5</c:v>
                </c:pt>
              </c:numCache>
            </c:numRef>
          </c:val>
          <c:smooth val="0"/>
          <c:extLst>
            <c:ext xmlns:c16="http://schemas.microsoft.com/office/drawing/2014/chart" uri="{C3380CC4-5D6E-409C-BE32-E72D297353CC}">
              <c16:uniqueId val="{00000001-9EFB-4503-9E5D-9C9E8EC0AA41}"/>
            </c:ext>
          </c:extLst>
        </c:ser>
        <c:dLbls>
          <c:showLegendKey val="0"/>
          <c:showVal val="0"/>
          <c:showCatName val="0"/>
          <c:showSerName val="0"/>
          <c:showPercent val="0"/>
          <c:showBubbleSize val="0"/>
        </c:dLbls>
        <c:smooth val="0"/>
        <c:axId val="594315087"/>
        <c:axId val="594323727"/>
      </c:lineChart>
      <c:dateAx>
        <c:axId val="594315087"/>
        <c:scaling>
          <c:orientation val="minMax"/>
        </c:scaling>
        <c:delete val="1"/>
        <c:axPos val="b"/>
        <c:title>
          <c:tx>
            <c:rich>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a:latin typeface="+mj-lt"/>
                  </a:rPr>
                  <a:t>MW</a:t>
                </a:r>
              </a:p>
            </c:rich>
          </c:tx>
          <c:layout>
            <c:manualLayout>
              <c:xMode val="edge"/>
              <c:yMode val="edge"/>
              <c:x val="8.2031465831494954E-2"/>
              <c:y val="2.4778947019171663E-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fi-FI"/>
            </a:p>
          </c:txPr>
        </c:title>
        <c:numFmt formatCode="m/d/yyyy\ h:mm" sourceLinked="1"/>
        <c:majorTickMark val="none"/>
        <c:minorTickMark val="none"/>
        <c:tickLblPos val="nextTo"/>
        <c:crossAx val="594323727"/>
        <c:crosses val="autoZero"/>
        <c:auto val="1"/>
        <c:lblOffset val="100"/>
        <c:baseTimeUnit val="days"/>
      </c:dateAx>
      <c:valAx>
        <c:axId val="594323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ptos" panose="020B0004020202020204" pitchFamily="34" charset="0"/>
                <a:ea typeface="+mn-ea"/>
                <a:cs typeface="+mn-cs"/>
              </a:defRPr>
            </a:pPr>
            <a:endParaRPr lang="fi-FI"/>
          </a:p>
        </c:txPr>
        <c:crossAx val="59431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92294232451712"/>
          <c:y val="7.9217092622476865E-2"/>
          <c:w val="0.56942108863516627"/>
          <c:h val="0.87199587232738385"/>
        </c:manualLayout>
      </c:layout>
      <c:doughnutChart>
        <c:varyColors val="1"/>
        <c:ser>
          <c:idx val="0"/>
          <c:order val="0"/>
          <c:spPr>
            <a:ln w="12700"/>
          </c:spPr>
          <c:dPt>
            <c:idx val="0"/>
            <c:bubble3D val="0"/>
            <c:spPr>
              <a:solidFill>
                <a:srgbClr val="004F4B"/>
              </a:solidFill>
              <a:ln w="12700">
                <a:solidFill>
                  <a:schemeClr val="lt1"/>
                </a:solidFill>
              </a:ln>
              <a:effectLst/>
            </c:spPr>
            <c:extLst>
              <c:ext xmlns:c16="http://schemas.microsoft.com/office/drawing/2014/chart" uri="{C3380CC4-5D6E-409C-BE32-E72D297353CC}">
                <c16:uniqueId val="{00000001-749C-45D1-A141-269D1D147D8A}"/>
              </c:ext>
            </c:extLst>
          </c:dPt>
          <c:dPt>
            <c:idx val="1"/>
            <c:bubble3D val="0"/>
            <c:spPr>
              <a:solidFill>
                <a:srgbClr val="004F4B"/>
              </a:solidFill>
              <a:ln w="12700">
                <a:solidFill>
                  <a:schemeClr val="lt1"/>
                </a:solidFill>
              </a:ln>
              <a:effectLst/>
            </c:spPr>
            <c:extLst>
              <c:ext xmlns:c16="http://schemas.microsoft.com/office/drawing/2014/chart" uri="{C3380CC4-5D6E-409C-BE32-E72D297353CC}">
                <c16:uniqueId val="{00000003-749C-45D1-A141-269D1D147D8A}"/>
              </c:ext>
            </c:extLst>
          </c:dPt>
          <c:dPt>
            <c:idx val="2"/>
            <c:bubble3D val="0"/>
            <c:spPr>
              <a:solidFill>
                <a:srgbClr val="004F4B"/>
              </a:solidFill>
              <a:ln w="12700">
                <a:solidFill>
                  <a:schemeClr val="lt1"/>
                </a:solidFill>
              </a:ln>
              <a:effectLst/>
            </c:spPr>
            <c:extLst>
              <c:ext xmlns:c16="http://schemas.microsoft.com/office/drawing/2014/chart" uri="{C3380CC4-5D6E-409C-BE32-E72D297353CC}">
                <c16:uniqueId val="{00000005-749C-45D1-A141-269D1D147D8A}"/>
              </c:ext>
            </c:extLst>
          </c:dPt>
          <c:dPt>
            <c:idx val="3"/>
            <c:bubble3D val="0"/>
            <c:spPr>
              <a:solidFill>
                <a:srgbClr val="9641E8">
                  <a:lumMod val="50000"/>
                </a:srgbClr>
              </a:solidFill>
              <a:ln w="12700">
                <a:solidFill>
                  <a:schemeClr val="lt1"/>
                </a:solidFill>
              </a:ln>
              <a:effectLst/>
            </c:spPr>
            <c:extLst>
              <c:ext xmlns:c16="http://schemas.microsoft.com/office/drawing/2014/chart" uri="{C3380CC4-5D6E-409C-BE32-E72D297353CC}">
                <c16:uniqueId val="{00000007-749C-45D1-A141-269D1D147D8A}"/>
              </c:ext>
            </c:extLst>
          </c:dPt>
          <c:dPt>
            <c:idx val="4"/>
            <c:bubble3D val="0"/>
            <c:spPr>
              <a:solidFill>
                <a:srgbClr val="9641E8"/>
              </a:solidFill>
              <a:ln w="12700">
                <a:solidFill>
                  <a:schemeClr val="lt1"/>
                </a:solidFill>
              </a:ln>
              <a:effectLst/>
            </c:spPr>
            <c:extLst>
              <c:ext xmlns:c16="http://schemas.microsoft.com/office/drawing/2014/chart" uri="{C3380CC4-5D6E-409C-BE32-E72D297353CC}">
                <c16:uniqueId val="{00000009-749C-45D1-A141-269D1D147D8A}"/>
              </c:ext>
            </c:extLst>
          </c:dPt>
          <c:dPt>
            <c:idx val="5"/>
            <c:bubble3D val="0"/>
            <c:spPr>
              <a:solidFill>
                <a:srgbClr val="9641E8"/>
              </a:solidFill>
              <a:ln w="12700">
                <a:solidFill>
                  <a:schemeClr val="lt1"/>
                </a:solidFill>
              </a:ln>
              <a:effectLst/>
            </c:spPr>
            <c:extLst>
              <c:ext xmlns:c16="http://schemas.microsoft.com/office/drawing/2014/chart" uri="{C3380CC4-5D6E-409C-BE32-E72D297353CC}">
                <c16:uniqueId val="{0000000B-749C-45D1-A141-269D1D147D8A}"/>
              </c:ext>
            </c:extLst>
          </c:dPt>
          <c:dPt>
            <c:idx val="6"/>
            <c:bubble3D val="0"/>
            <c:spPr>
              <a:solidFill>
                <a:srgbClr val="691E28"/>
              </a:solidFill>
              <a:ln w="12700">
                <a:solidFill>
                  <a:schemeClr val="lt1"/>
                </a:solidFill>
              </a:ln>
              <a:effectLst/>
            </c:spPr>
            <c:extLst>
              <c:ext xmlns:c16="http://schemas.microsoft.com/office/drawing/2014/chart" uri="{C3380CC4-5D6E-409C-BE32-E72D297353CC}">
                <c16:uniqueId val="{0000000D-749C-45D1-A141-269D1D147D8A}"/>
              </c:ext>
            </c:extLst>
          </c:dPt>
          <c:dPt>
            <c:idx val="7"/>
            <c:bubble3D val="0"/>
            <c:spPr>
              <a:solidFill>
                <a:srgbClr val="06207B"/>
              </a:solidFill>
              <a:ln w="12700">
                <a:solidFill>
                  <a:schemeClr val="lt1"/>
                </a:solidFill>
              </a:ln>
              <a:effectLst/>
            </c:spPr>
            <c:extLst>
              <c:ext xmlns:c16="http://schemas.microsoft.com/office/drawing/2014/chart" uri="{C3380CC4-5D6E-409C-BE32-E72D297353CC}">
                <c16:uniqueId val="{0000000F-749C-45D1-A141-269D1D147D8A}"/>
              </c:ext>
            </c:extLst>
          </c:dPt>
          <c:dPt>
            <c:idx val="8"/>
            <c:bubble3D val="0"/>
            <c:spPr>
              <a:solidFill>
                <a:srgbClr val="06207B"/>
              </a:solidFill>
              <a:ln w="12700">
                <a:solidFill>
                  <a:schemeClr val="lt1"/>
                </a:solidFill>
              </a:ln>
              <a:effectLst/>
            </c:spPr>
            <c:extLst>
              <c:ext xmlns:c16="http://schemas.microsoft.com/office/drawing/2014/chart" uri="{C3380CC4-5D6E-409C-BE32-E72D297353CC}">
                <c16:uniqueId val="{00000011-749C-45D1-A141-269D1D147D8A}"/>
              </c:ext>
            </c:extLst>
          </c:dPt>
          <c:dPt>
            <c:idx val="9"/>
            <c:bubble3D val="0"/>
            <c:spPr>
              <a:solidFill>
                <a:srgbClr val="06207B"/>
              </a:solidFill>
              <a:ln w="12700">
                <a:solidFill>
                  <a:schemeClr val="lt1"/>
                </a:solidFill>
              </a:ln>
              <a:effectLst/>
            </c:spPr>
            <c:extLst>
              <c:ext xmlns:c16="http://schemas.microsoft.com/office/drawing/2014/chart" uri="{C3380CC4-5D6E-409C-BE32-E72D297353CC}">
                <c16:uniqueId val="{00000013-749C-45D1-A141-269D1D147D8A}"/>
              </c:ext>
            </c:extLst>
          </c:dPt>
          <c:dPt>
            <c:idx val="10"/>
            <c:bubble3D val="0"/>
            <c:spPr>
              <a:solidFill>
                <a:srgbClr val="691E28">
                  <a:lumMod val="75000"/>
                </a:srgbClr>
              </a:solidFill>
              <a:ln w="12700">
                <a:solidFill>
                  <a:schemeClr val="lt1"/>
                </a:solidFill>
              </a:ln>
              <a:effectLst/>
            </c:spPr>
            <c:extLst>
              <c:ext xmlns:c16="http://schemas.microsoft.com/office/drawing/2014/chart" uri="{C3380CC4-5D6E-409C-BE32-E72D297353CC}">
                <c16:uniqueId val="{00000015-749C-45D1-A141-269D1D147D8A}"/>
              </c:ext>
            </c:extLst>
          </c:dPt>
          <c:dLbls>
            <c:dLbl>
              <c:idx val="0"/>
              <c:layout>
                <c:manualLayout>
                  <c:x val="-2.5197602602642939E-2"/>
                  <c:y val="-3.09071162342951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9C-45D1-A141-269D1D147D8A}"/>
                </c:ext>
              </c:extLst>
            </c:dLbl>
            <c:dLbl>
              <c:idx val="1"/>
              <c:layout>
                <c:manualLayout>
                  <c:x val="2.325292757033825E-3"/>
                  <c:y val="2.0928261710232931E-3"/>
                </c:manualLayout>
              </c:layout>
              <c:showLegendKey val="0"/>
              <c:showVal val="0"/>
              <c:showCatName val="1"/>
              <c:showSerName val="0"/>
              <c:showPercent val="1"/>
              <c:showBubbleSize val="0"/>
              <c:extLst>
                <c:ext xmlns:c15="http://schemas.microsoft.com/office/drawing/2012/chart" uri="{CE6537A1-D6FC-4f65-9D91-7224C49458BB}">
                  <c15:layout>
                    <c:manualLayout>
                      <c:w val="0.13058229031504123"/>
                      <c:h val="0.18749932120553897"/>
                    </c:manualLayout>
                  </c15:layout>
                </c:ext>
                <c:ext xmlns:c16="http://schemas.microsoft.com/office/drawing/2014/chart" uri="{C3380CC4-5D6E-409C-BE32-E72D297353CC}">
                  <c16:uniqueId val="{00000003-749C-45D1-A141-269D1D147D8A}"/>
                </c:ext>
              </c:extLst>
            </c:dLbl>
            <c:dLbl>
              <c:idx val="2"/>
              <c:layout>
                <c:manualLayout>
                  <c:x val="4.5358199211782479E-4"/>
                  <c:y val="3.462427698105135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074486415912443"/>
                      <c:h val="0.1276676622318762"/>
                    </c:manualLayout>
                  </c15:layout>
                </c:ext>
                <c:ext xmlns:c16="http://schemas.microsoft.com/office/drawing/2014/chart" uri="{C3380CC4-5D6E-409C-BE32-E72D297353CC}">
                  <c16:uniqueId val="{00000005-749C-45D1-A141-269D1D147D8A}"/>
                </c:ext>
              </c:extLst>
            </c:dLbl>
            <c:dLbl>
              <c:idx val="3"/>
              <c:layout>
                <c:manualLayout>
                  <c:x val="-6.7532244242243518E-4"/>
                  <c:y val="-1.5180312492286426E-4"/>
                </c:manualLayout>
              </c:layout>
              <c:tx>
                <c:rich>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fld id="{D9E8FB72-5DD6-4DA0-8D87-0EEC14579C88}" type="CATEGORYNAME">
                      <a:rPr lang="en-US" sz="1200" b="1" i="0" u="none" strike="noStrike" kern="1200" baseline="0">
                        <a:solidFill>
                          <a:srgbClr val="FFFFFF"/>
                        </a:solidFill>
                        <a:latin typeface="+mn-lt"/>
                        <a:ea typeface="+mn-ea"/>
                        <a:cs typeface="+mn-cs"/>
                      </a:rPr>
                      <a:pPr algn="ctr" rtl="0">
                        <a:defRPr lang="en-US" sz="1200" b="1">
                          <a:solidFill>
                            <a:srgbClr val="FFFFFF"/>
                          </a:solidFill>
                        </a:defRPr>
                      </a:pPr>
                      <a:t>[CATEGORY NAME]</a:t>
                    </a:fld>
                    <a:endParaRPr lang="en-US" sz="1200" b="1" i="0" u="none" strike="noStrike" kern="1200" baseline="0">
                      <a:solidFill>
                        <a:srgbClr val="FFFFFF"/>
                      </a:solidFill>
                      <a:latin typeface="+mn-lt"/>
                      <a:ea typeface="+mn-ea"/>
                      <a:cs typeface="+mn-cs"/>
                    </a:endParaRPr>
                  </a:p>
                  <a:p>
                    <a:pPr algn="ctr" rtl="0">
                      <a:defRPr lang="en-US" sz="1200" b="1">
                        <a:solidFill>
                          <a:srgbClr val="FFFFFF"/>
                        </a:solidFill>
                      </a:defRPr>
                    </a:pPr>
                    <a:fld id="{7AB84384-2867-405C-B9F9-479A32E7DCF9}" type="PERCENTAGE">
                      <a:rPr lang="en-US" sz="1200" b="1" i="0" u="none" strike="noStrike" kern="1200" baseline="0">
                        <a:solidFill>
                          <a:srgbClr val="FFFFFF"/>
                        </a:solidFill>
                        <a:latin typeface="+mn-lt"/>
                        <a:ea typeface="+mn-ea"/>
                        <a:cs typeface="+mn-cs"/>
                      </a:rPr>
                      <a:pPr algn="ctr" rtl="0">
                        <a:defRPr lang="en-US" sz="1200" b="1">
                          <a:solidFill>
                            <a:srgbClr val="FFFFFF"/>
                          </a:solidFill>
                        </a:defRPr>
                      </a:pPr>
                      <a:t>[PERCENTAGE]</a:t>
                    </a:fld>
                    <a:endParaRPr lang="fi-FI"/>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9.7497239661828342E-2"/>
                      <c:h val="9.293510724952482E-2"/>
                    </c:manualLayout>
                  </c15:layout>
                  <c15:dlblFieldTable/>
                  <c15:showDataLabelsRange val="0"/>
                </c:ext>
                <c:ext xmlns:c16="http://schemas.microsoft.com/office/drawing/2014/chart" uri="{C3380CC4-5D6E-409C-BE32-E72D297353CC}">
                  <c16:uniqueId val="{00000007-749C-45D1-A141-269D1D147D8A}"/>
                </c:ext>
              </c:extLst>
            </c:dLbl>
            <c:dLbl>
              <c:idx val="4"/>
              <c:layout>
                <c:manualLayout>
                  <c:x val="-1.3647219379052018E-3"/>
                  <c:y val="-6.2695924764891052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9C-45D1-A141-269D1D147D8A}"/>
                </c:ext>
              </c:extLst>
            </c:dLbl>
            <c:dLbl>
              <c:idx val="5"/>
              <c:layout>
                <c:manualLayout>
                  <c:x val="-0.1393239781696759"/>
                  <c:y val="-2.5637428807687027E-4"/>
                </c:manualLayout>
              </c:layout>
              <c:tx>
                <c:rich>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fld id="{9FBD10FF-6BAF-4065-A6B6-D56028BAE3E2}" type="CATEGORYNAME">
                      <a:rPr lang="en-US" sz="1200" b="1">
                        <a:solidFill>
                          <a:schemeClr val="tx1"/>
                        </a:solidFill>
                      </a:rPr>
                      <a:pPr algn="ctr" rtl="0">
                        <a:defRPr lang="en-US" sz="1200" b="1">
                          <a:solidFill>
                            <a:schemeClr val="tx1"/>
                          </a:solidFill>
                        </a:defRPr>
                      </a:pPr>
                      <a:t>[CATEGORY NAME]</a:t>
                    </a:fld>
                    <a:r>
                      <a:rPr lang="en-US" sz="1200" b="1" baseline="0">
                        <a:solidFill>
                          <a:schemeClr val="tx1"/>
                        </a:solidFill>
                      </a:rPr>
                      <a:t>
</a:t>
                    </a:r>
                    <a:fld id="{E665FCE5-475F-4F93-B2BF-EDDF0AEB84C5}" type="PERCENTAGE">
                      <a:rPr lang="en-US" sz="1200" b="1" baseline="0">
                        <a:solidFill>
                          <a:schemeClr val="tx1"/>
                        </a:solidFill>
                      </a:rPr>
                      <a:pPr algn="ctr" rtl="0">
                        <a:defRPr lang="en-US" sz="1200" b="1">
                          <a:solidFill>
                            <a:schemeClr val="tx1"/>
                          </a:solidFill>
                        </a:defRPr>
                      </a:pPr>
                      <a:t>[PERCENTAGE]</a:t>
                    </a:fld>
                    <a:endParaRPr lang="en-US" sz="1200" b="1" baseline="0">
                      <a:solidFill>
                        <a:schemeClr val="tx1"/>
                      </a:solidFill>
                    </a:endParaRPr>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063188237601313"/>
                      <c:h val="9.4951414772213041E-2"/>
                    </c:manualLayout>
                  </c15:layout>
                  <c15:dlblFieldTable/>
                  <c15:showDataLabelsRange val="0"/>
                </c:ext>
                <c:ext xmlns:c16="http://schemas.microsoft.com/office/drawing/2014/chart" uri="{C3380CC4-5D6E-409C-BE32-E72D297353CC}">
                  <c16:uniqueId val="{0000000B-749C-45D1-A141-269D1D147D8A}"/>
                </c:ext>
              </c:extLst>
            </c:dLbl>
            <c:dLbl>
              <c:idx val="6"/>
              <c:layout>
                <c:manualLayout>
                  <c:x val="-2.7294438758103039E-3"/>
                  <c:y val="-7.6627467283380521E-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9C-45D1-A141-269D1D147D8A}"/>
                </c:ext>
              </c:extLst>
            </c:dLbl>
            <c:dLbl>
              <c:idx val="7"/>
              <c:layout>
                <c:manualLayout>
                  <c:x val="-8.1089198548237248E-3"/>
                  <c:y val="-5.2962423584199314E-3"/>
                </c:manualLayout>
              </c:layout>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fld id="{B910AA7A-52D2-434E-95A1-9F5820AB7141}" type="CATEGORYNAME">
                      <a:rPr lang="en-US" sz="1200" b="1">
                        <a:solidFill>
                          <a:schemeClr val="bg1"/>
                        </a:solidFill>
                        <a:latin typeface="+mn-lt"/>
                      </a:rPr>
                      <a:pPr>
                        <a:defRPr sz="1200" b="1">
                          <a:solidFill>
                            <a:schemeClr val="tx1">
                              <a:lumMod val="65000"/>
                              <a:lumOff val="35000"/>
                            </a:schemeClr>
                          </a:solidFill>
                        </a:defRPr>
                      </a:pPr>
                      <a:t>[CATEGORY NAME]</a:t>
                    </a:fld>
                    <a:r>
                      <a:rPr lang="en-US" sz="1200" b="1" baseline="0">
                        <a:solidFill>
                          <a:schemeClr val="bg1"/>
                        </a:solidFill>
                        <a:latin typeface="+mn-lt"/>
                      </a:rPr>
                      <a:t>
</a:t>
                    </a:r>
                    <a:fld id="{C2C9324E-E7A5-4782-B620-23701CBEABA8}" type="PERCENTAGE">
                      <a:rPr lang="en-US" sz="1200" b="1" baseline="0">
                        <a:solidFill>
                          <a:schemeClr val="bg1"/>
                        </a:solidFill>
                        <a:latin typeface="+mn-lt"/>
                      </a:rPr>
                      <a:pPr>
                        <a:defRPr sz="1200" b="1">
                          <a:solidFill>
                            <a:schemeClr val="tx1">
                              <a:lumMod val="65000"/>
                              <a:lumOff val="35000"/>
                            </a:schemeClr>
                          </a:solidFill>
                        </a:defRPr>
                      </a:pPr>
                      <a:t>[PERCENTAGE]</a:t>
                    </a:fld>
                    <a:endParaRPr lang="en-US" sz="1200" b="1" baseline="0">
                      <a:solidFill>
                        <a:schemeClr val="bg1"/>
                      </a:solidFill>
                      <a:latin typeface="+mn-lt"/>
                    </a:endParaRPr>
                  </a:p>
                </c:rich>
              </c:tx>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49C-45D1-A141-269D1D147D8A}"/>
                </c:ext>
              </c:extLst>
            </c:dLbl>
            <c:dLbl>
              <c:idx val="8"/>
              <c:layout>
                <c:manualLayout>
                  <c:x val="-4.7820071621037137E-3"/>
                  <c:y val="-8.441734751808062E-4"/>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49C-45D1-A141-269D1D147D8A}"/>
                </c:ext>
              </c:extLst>
            </c:dLbl>
            <c:dLbl>
              <c:idx val="9"/>
              <c:layout>
                <c:manualLayout>
                  <c:x val="-1.3625727694991021E-3"/>
                  <c:y val="-2.0993755090958459E-2"/>
                </c:manualLayout>
              </c:layout>
              <c:tx>
                <c:rich>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fld id="{819ECFD8-3BD5-4E1D-812F-1117E1941F0C}" type="CATEGORYNAME">
                      <a:rPr lang="en-US" sz="1200" b="1" i="0" u="none" strike="noStrike" kern="1200" baseline="0">
                        <a:solidFill>
                          <a:schemeClr val="bg1"/>
                        </a:solidFill>
                        <a:latin typeface="+mn-lt"/>
                        <a:ea typeface="+mn-ea"/>
                        <a:cs typeface="+mn-cs"/>
                      </a:rPr>
                      <a:pPr>
                        <a:defRPr lang="en-US" sz="1200" b="1"/>
                      </a:pPr>
                      <a:t>[CATEGORY NAME]</a:t>
                    </a:fld>
                    <a:r>
                      <a:rPr lang="en-US" sz="1200" b="1" i="0" u="none" strike="noStrike" kern="1200" baseline="0">
                        <a:solidFill>
                          <a:schemeClr val="bg1"/>
                        </a:solidFill>
                        <a:latin typeface="+mn-lt"/>
                        <a:ea typeface="+mn-ea"/>
                        <a:cs typeface="+mn-cs"/>
                      </a:rPr>
                      <a:t>
</a:t>
                    </a:r>
                    <a:fld id="{DF6E2260-FDB8-4A19-958B-A5A526F98FEE}" type="PERCENTAGE">
                      <a:rPr lang="en-US" sz="1200" b="1" i="0" u="none" strike="noStrike" kern="1200" baseline="0">
                        <a:solidFill>
                          <a:schemeClr val="bg1"/>
                        </a:solidFill>
                        <a:latin typeface="+mn-lt"/>
                        <a:ea typeface="+mn-ea"/>
                        <a:cs typeface="+mn-cs"/>
                      </a:rPr>
                      <a:pPr>
                        <a:defRPr lang="en-US" sz="1200" b="1"/>
                      </a:pPr>
                      <a:t>[PERCENTAGE]</a:t>
                    </a:fld>
                    <a:endParaRPr lang="en-US" sz="1200" b="1" i="0" u="none" strike="noStrike" kern="1200" baseline="0">
                      <a:solidFill>
                        <a:schemeClr val="bg1"/>
                      </a:solidFill>
                      <a:latin typeface="+mn-lt"/>
                      <a:ea typeface="+mn-ea"/>
                      <a:cs typeface="+mn-cs"/>
                    </a:endParaRPr>
                  </a:p>
                </c:rich>
              </c:tx>
              <c:numFmt formatCode="0%" sourceLinked="0"/>
              <c:spPr>
                <a:noFill/>
                <a:ln>
                  <a:noFill/>
                </a:ln>
                <a:effectLst/>
              </c:spPr>
              <c:txPr>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49C-45D1-A141-269D1D147D8A}"/>
                </c:ext>
              </c:extLst>
            </c:dLbl>
            <c:dLbl>
              <c:idx val="10"/>
              <c:layout>
                <c:manualLayout>
                  <c:x val="2.320027294438758E-2"/>
                  <c:y val="-0.13166144200626959"/>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tx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49C-45D1-A141-269D1D147D8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KL_energialähteet_2024!$Z$17:$Z$27</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KL_energialähteet_2024!$AD$17:$AD$27</c:f>
              <c:numCache>
                <c:formatCode>0.0\ %</c:formatCode>
                <c:ptCount val="11"/>
                <c:pt idx="0">
                  <c:v>0.3</c:v>
                </c:pt>
                <c:pt idx="1">
                  <c:v>0.12</c:v>
                </c:pt>
                <c:pt idx="2">
                  <c:v>0.06</c:v>
                </c:pt>
                <c:pt idx="3">
                  <c:v>0.1</c:v>
                </c:pt>
                <c:pt idx="4">
                  <c:v>0.16</c:v>
                </c:pt>
                <c:pt idx="5">
                  <c:v>0.04</c:v>
                </c:pt>
                <c:pt idx="6">
                  <c:v>0.06</c:v>
                </c:pt>
                <c:pt idx="7">
                  <c:v>7.0000000000000007E-2</c:v>
                </c:pt>
                <c:pt idx="8">
                  <c:v>0.06</c:v>
                </c:pt>
                <c:pt idx="9">
                  <c:v>0.03</c:v>
                </c:pt>
                <c:pt idx="10">
                  <c:v>0</c:v>
                </c:pt>
              </c:numCache>
            </c:numRef>
          </c:val>
          <c:extLst>
            <c:ext xmlns:c16="http://schemas.microsoft.com/office/drawing/2014/chart" uri="{C3380CC4-5D6E-409C-BE32-E72D297353CC}">
              <c16:uniqueId val="{00000016-749C-45D1-A141-269D1D147D8A}"/>
            </c:ext>
          </c:extLst>
        </c:ser>
        <c:dLbls>
          <c:showLegendKey val="0"/>
          <c:showVal val="1"/>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bg1"/>
          </a:solidFill>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6270252554153"/>
          <c:y val="8.7421650663573006E-2"/>
          <c:w val="0.58444460596271608"/>
          <c:h val="0.89596460819756008"/>
        </c:manualLayout>
      </c:layout>
      <c:doughnutChart>
        <c:varyColors val="1"/>
        <c:ser>
          <c:idx val="0"/>
          <c:order val="0"/>
          <c:dPt>
            <c:idx val="0"/>
            <c:bubble3D val="0"/>
            <c:spPr>
              <a:solidFill>
                <a:srgbClr val="004F4B"/>
              </a:solidFill>
              <a:ln w="19050">
                <a:solidFill>
                  <a:schemeClr val="lt1"/>
                </a:solidFill>
              </a:ln>
              <a:effectLst/>
            </c:spPr>
            <c:extLst>
              <c:ext xmlns:c16="http://schemas.microsoft.com/office/drawing/2014/chart" uri="{C3380CC4-5D6E-409C-BE32-E72D297353CC}">
                <c16:uniqueId val="{00000001-CF89-4AAB-9879-DF4267E29C6B}"/>
              </c:ext>
            </c:extLst>
          </c:dPt>
          <c:dPt>
            <c:idx val="1"/>
            <c:bubble3D val="0"/>
            <c:spPr>
              <a:solidFill>
                <a:srgbClr val="004F4B"/>
              </a:solidFill>
              <a:ln w="19050">
                <a:solidFill>
                  <a:schemeClr val="lt1"/>
                </a:solidFill>
              </a:ln>
              <a:effectLst/>
            </c:spPr>
            <c:extLst>
              <c:ext xmlns:c16="http://schemas.microsoft.com/office/drawing/2014/chart" uri="{C3380CC4-5D6E-409C-BE32-E72D297353CC}">
                <c16:uniqueId val="{00000003-CF89-4AAB-9879-DF4267E29C6B}"/>
              </c:ext>
            </c:extLst>
          </c:dPt>
          <c:dPt>
            <c:idx val="2"/>
            <c:bubble3D val="0"/>
            <c:spPr>
              <a:solidFill>
                <a:srgbClr val="004F4B"/>
              </a:solidFill>
              <a:ln w="19050">
                <a:solidFill>
                  <a:schemeClr val="lt1"/>
                </a:solidFill>
              </a:ln>
              <a:effectLst/>
            </c:spPr>
            <c:extLst>
              <c:ext xmlns:c16="http://schemas.microsoft.com/office/drawing/2014/chart" uri="{C3380CC4-5D6E-409C-BE32-E72D297353CC}">
                <c16:uniqueId val="{00000005-CF89-4AAB-9879-DF4267E29C6B}"/>
              </c:ext>
            </c:extLst>
          </c:dPt>
          <c:dPt>
            <c:idx val="3"/>
            <c:bubble3D val="0"/>
            <c:spPr>
              <a:solidFill>
                <a:srgbClr val="590A99"/>
              </a:solidFill>
              <a:ln w="19050">
                <a:solidFill>
                  <a:schemeClr val="lt1"/>
                </a:solidFill>
              </a:ln>
              <a:effectLst/>
            </c:spPr>
            <c:extLst>
              <c:ext xmlns:c16="http://schemas.microsoft.com/office/drawing/2014/chart" uri="{C3380CC4-5D6E-409C-BE32-E72D297353CC}">
                <c16:uniqueId val="{00000007-CF89-4AAB-9879-DF4267E29C6B}"/>
              </c:ext>
            </c:extLst>
          </c:dPt>
          <c:dPt>
            <c:idx val="4"/>
            <c:bubble3D val="0"/>
            <c:spPr>
              <a:solidFill>
                <a:srgbClr val="9641E8"/>
              </a:solidFill>
              <a:ln w="19050">
                <a:solidFill>
                  <a:schemeClr val="lt1"/>
                </a:solidFill>
              </a:ln>
              <a:effectLst/>
            </c:spPr>
            <c:extLst>
              <c:ext xmlns:c16="http://schemas.microsoft.com/office/drawing/2014/chart" uri="{C3380CC4-5D6E-409C-BE32-E72D297353CC}">
                <c16:uniqueId val="{00000009-CF89-4AAB-9879-DF4267E29C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F89-4AAB-9879-DF4267E29C6B}"/>
              </c:ext>
            </c:extLst>
          </c:dPt>
          <c:dPt>
            <c:idx val="6"/>
            <c:bubble3D val="0"/>
            <c:spPr>
              <a:solidFill>
                <a:srgbClr val="691E28"/>
              </a:solidFill>
              <a:ln w="19050">
                <a:solidFill>
                  <a:schemeClr val="lt1"/>
                </a:solidFill>
              </a:ln>
              <a:effectLst/>
            </c:spPr>
            <c:extLst>
              <c:ext xmlns:c16="http://schemas.microsoft.com/office/drawing/2014/chart" uri="{C3380CC4-5D6E-409C-BE32-E72D297353CC}">
                <c16:uniqueId val="{0000000D-CF89-4AAB-9879-DF4267E29C6B}"/>
              </c:ext>
            </c:extLst>
          </c:dPt>
          <c:dPt>
            <c:idx val="7"/>
            <c:bubble3D val="0"/>
            <c:spPr>
              <a:solidFill>
                <a:srgbClr val="06207B"/>
              </a:solidFill>
              <a:ln w="19050">
                <a:solidFill>
                  <a:schemeClr val="lt1"/>
                </a:solidFill>
              </a:ln>
              <a:effectLst/>
            </c:spPr>
            <c:extLst>
              <c:ext xmlns:c16="http://schemas.microsoft.com/office/drawing/2014/chart" uri="{C3380CC4-5D6E-409C-BE32-E72D297353CC}">
                <c16:uniqueId val="{0000000F-CF89-4AAB-9879-DF4267E29C6B}"/>
              </c:ext>
            </c:extLst>
          </c:dPt>
          <c:dPt>
            <c:idx val="8"/>
            <c:bubble3D val="0"/>
            <c:spPr>
              <a:solidFill>
                <a:srgbClr val="06207B"/>
              </a:solidFill>
              <a:ln w="19050">
                <a:solidFill>
                  <a:schemeClr val="lt1"/>
                </a:solidFill>
              </a:ln>
              <a:effectLst/>
            </c:spPr>
            <c:extLst>
              <c:ext xmlns:c16="http://schemas.microsoft.com/office/drawing/2014/chart" uri="{C3380CC4-5D6E-409C-BE32-E72D297353CC}">
                <c16:uniqueId val="{00000011-CF89-4AAB-9879-DF4267E29C6B}"/>
              </c:ext>
            </c:extLst>
          </c:dPt>
          <c:dPt>
            <c:idx val="9"/>
            <c:bubble3D val="0"/>
            <c:spPr>
              <a:solidFill>
                <a:srgbClr val="06207B"/>
              </a:solidFill>
              <a:ln w="19050">
                <a:solidFill>
                  <a:schemeClr val="lt1"/>
                </a:solidFill>
              </a:ln>
              <a:effectLst/>
            </c:spPr>
            <c:extLst>
              <c:ext xmlns:c16="http://schemas.microsoft.com/office/drawing/2014/chart" uri="{C3380CC4-5D6E-409C-BE32-E72D297353CC}">
                <c16:uniqueId val="{00000013-CF89-4AAB-9879-DF4267E29C6B}"/>
              </c:ext>
            </c:extLst>
          </c:dPt>
          <c:dPt>
            <c:idx val="10"/>
            <c:bubble3D val="0"/>
            <c:spPr>
              <a:solidFill>
                <a:srgbClr val="691E28">
                  <a:lumMod val="50000"/>
                </a:srgbClr>
              </a:solidFill>
              <a:ln w="19050">
                <a:solidFill>
                  <a:schemeClr val="lt1"/>
                </a:solidFill>
              </a:ln>
              <a:effectLst/>
            </c:spPr>
            <c:extLst>
              <c:ext xmlns:c16="http://schemas.microsoft.com/office/drawing/2014/chart" uri="{C3380CC4-5D6E-409C-BE32-E72D297353CC}">
                <c16:uniqueId val="{00000015-CF89-4AAB-9879-DF4267E29C6B}"/>
              </c:ext>
            </c:extLst>
          </c:dPt>
          <c:dLbls>
            <c:dLbl>
              <c:idx val="0"/>
              <c:layout>
                <c:manualLayout>
                  <c:x val="0.11737231167533271"/>
                  <c:y val="-0.12855803782086994"/>
                </c:manualLayout>
              </c:layout>
              <c:tx>
                <c:rich>
                  <a:bodyPr/>
                  <a:lstStyle/>
                  <a:p>
                    <a:fld id="{7B997B5F-C9E0-45C4-92AC-274875B2BE1F}" type="CATEGORYNAME">
                      <a:rPr lang="en-US">
                        <a:solidFill>
                          <a:sysClr val="windowText" lastClr="000000"/>
                        </a:solidFill>
                      </a:rPr>
                      <a:pPr/>
                      <a:t>[CATEGORY NAME]</a:t>
                    </a:fld>
                    <a:r>
                      <a:rPr lang="en-US" baseline="0">
                        <a:solidFill>
                          <a:sysClr val="windowText" lastClr="000000"/>
                        </a:solidFill>
                      </a:rPr>
                      <a:t> </a:t>
                    </a:r>
                    <a:fld id="{F70CA053-36C0-4265-836E-C19F6612E9EE}" type="VALUE">
                      <a:rPr lang="en-US" baseline="0">
                        <a:solidFill>
                          <a:sysClr val="windowText" lastClr="000000"/>
                        </a:solidFill>
                      </a:rPr>
                      <a:pPr/>
                      <a:t>[VALUE]</a:t>
                    </a:fld>
                    <a:endParaRPr lang="en-US" baseline="0">
                      <a:solidFill>
                        <a:sysClr val="windowText" lastClr="000000"/>
                      </a:solidFill>
                    </a:endParaRP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722289600589927"/>
                      <c:h val="5.653163184147969E-2"/>
                    </c:manualLayout>
                  </c15:layout>
                  <c15:dlblFieldTable/>
                  <c15:showDataLabelsRange val="0"/>
                </c:ext>
                <c:ext xmlns:c16="http://schemas.microsoft.com/office/drawing/2014/chart" uri="{C3380CC4-5D6E-409C-BE32-E72D297353CC}">
                  <c16:uniqueId val="{00000001-CF89-4AAB-9879-DF4267E29C6B}"/>
                </c:ext>
              </c:extLst>
            </c:dLbl>
            <c:dLbl>
              <c:idx val="1"/>
              <c:layout>
                <c:manualLayout>
                  <c:x val="0.18423746161719545"/>
                  <c:y val="-8.4639580710718365E-2"/>
                </c:manualLayout>
              </c:layout>
              <c:tx>
                <c:rich>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fld id="{87C02AE6-DB95-4042-B78E-DA7BBDC895B6}" type="CATEGORYNAME">
                      <a:rPr lang="en-US" sz="1200" b="1" i="0" u="none" strike="noStrike" kern="1200" baseline="0">
                        <a:solidFill>
                          <a:sysClr val="windowText" lastClr="000000"/>
                        </a:solidFill>
                        <a:latin typeface="Aptos" panose="020B0004020202020204" pitchFamily="34" charset="0"/>
                        <a:ea typeface="+mn-ea"/>
                        <a:cs typeface="+mn-cs"/>
                      </a:rPr>
                      <a:pPr algn="ctr" rtl="0">
                        <a:defRPr lang="en-US" sz="1200" b="1">
                          <a:solidFill>
                            <a:sysClr val="windowText" lastClr="000000"/>
                          </a:solidFill>
                          <a:latin typeface="Aptos" panose="020B0004020202020204" pitchFamily="34" charset="0"/>
                        </a:defRPr>
                      </a:pPr>
                      <a:t>[CATEGORY NAME]</a:t>
                    </a:fld>
                    <a:r>
                      <a:rPr lang="en-US" sz="1200" b="1" i="0" u="none" strike="noStrike" kern="1200" baseline="0">
                        <a:solidFill>
                          <a:sysClr val="windowText" lastClr="000000"/>
                        </a:solidFill>
                        <a:latin typeface="Aptos" panose="020B0004020202020204" pitchFamily="34" charset="0"/>
                        <a:ea typeface="+mn-ea"/>
                        <a:cs typeface="+mn-cs"/>
                      </a:rPr>
                      <a:t> </a:t>
                    </a:r>
                    <a:fld id="{2EA8DA4E-D60F-494A-BFBB-B1D777CBCA1F}" type="VALUE">
                      <a:rPr lang="en-US" sz="1200" b="1" i="0" u="none" strike="noStrike" kern="1200" baseline="0">
                        <a:solidFill>
                          <a:sysClr val="windowText" lastClr="000000"/>
                        </a:solidFill>
                        <a:latin typeface="Aptos" panose="020B0004020202020204" pitchFamily="34" charset="0"/>
                        <a:ea typeface="+mn-ea"/>
                        <a:cs typeface="+mn-cs"/>
                      </a:rPr>
                      <a:pPr algn="ctr" rtl="0">
                        <a:defRPr lang="en-US" sz="1200" b="1">
                          <a:solidFill>
                            <a:sysClr val="windowText" lastClr="000000"/>
                          </a:solidFill>
                          <a:latin typeface="Aptos" panose="020B0004020202020204" pitchFamily="34" charset="0"/>
                        </a:defRPr>
                      </a:pPr>
                      <a:t>[VALUE]</a:t>
                    </a:fld>
                    <a:endParaRPr lang="en-US" sz="1200" b="1" i="0" u="none" strike="noStrike" kern="1200" baseline="0">
                      <a:solidFill>
                        <a:sysClr val="windowText" lastClr="000000"/>
                      </a:solidFill>
                      <a:latin typeface="Aptos" panose="020B0004020202020204" pitchFamily="34" charset="0"/>
                      <a:ea typeface="+mn-ea"/>
                      <a:cs typeface="+mn-cs"/>
                    </a:endParaRPr>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711014756727562"/>
                      <c:h val="5.9780646541439372E-2"/>
                    </c:manualLayout>
                  </c15:layout>
                  <c15:dlblFieldTable/>
                  <c15:showDataLabelsRange val="0"/>
                </c:ext>
                <c:ext xmlns:c16="http://schemas.microsoft.com/office/drawing/2014/chart" uri="{C3380CC4-5D6E-409C-BE32-E72D297353CC}">
                  <c16:uniqueId val="{00000003-CF89-4AAB-9879-DF4267E29C6B}"/>
                </c:ext>
              </c:extLst>
            </c:dLbl>
            <c:dLbl>
              <c:idx val="2"/>
              <c:layout>
                <c:manualLayout>
                  <c:x val="0.14807233026270897"/>
                  <c:y val="-6.1650992685475442E-2"/>
                </c:manualLayout>
              </c:layout>
              <c:tx>
                <c:rich>
                  <a:bodyPr rot="0" spcFirstLastPara="1" vertOverflow="ellipsis" vert="horz" wrap="square" anchor="ctr" anchorCtr="0"/>
                  <a:lstStyle/>
                  <a:p>
                    <a:pPr algn="ctr" rtl="0">
                      <a:defRPr lang="en-US" sz="1200" b="1" i="0" u="none" strike="noStrike" kern="1200" baseline="0">
                        <a:solidFill>
                          <a:schemeClr val="bg1"/>
                        </a:solidFill>
                        <a:latin typeface="Aptos" panose="020B0004020202020204" pitchFamily="34" charset="0"/>
                        <a:ea typeface="+mn-ea"/>
                        <a:cs typeface="+mn-cs"/>
                      </a:defRPr>
                    </a:pPr>
                    <a:fld id="{5B671219-C9D2-41D9-8139-BD680355B5B9}" type="CATEGORYNAME">
                      <a:rPr lang="en-US" sz="1200" b="1" i="0" u="none" strike="noStrike" kern="1200" baseline="0">
                        <a:solidFill>
                          <a:sysClr val="windowText" lastClr="000000"/>
                        </a:solidFill>
                        <a:latin typeface="Aptos" panose="020B0004020202020204" pitchFamily="34" charset="0"/>
                        <a:ea typeface="+mn-ea"/>
                        <a:cs typeface="+mn-cs"/>
                      </a:rPr>
                      <a:pPr algn="ctr" rtl="0">
                        <a:defRPr lang="en-US" sz="1200" b="1">
                          <a:latin typeface="Aptos" panose="020B0004020202020204" pitchFamily="34" charset="0"/>
                        </a:defRPr>
                      </a:pPr>
                      <a:t>[CATEGORY NAME]</a:t>
                    </a:fld>
                    <a:r>
                      <a:rPr lang="en-US" sz="1200" b="1" i="0" u="none" strike="noStrike" kern="1200" baseline="0">
                        <a:solidFill>
                          <a:sysClr val="windowText" lastClr="000000"/>
                        </a:solidFill>
                        <a:latin typeface="Aptos" panose="020B0004020202020204" pitchFamily="34" charset="0"/>
                        <a:ea typeface="+mn-ea"/>
                        <a:cs typeface="+mn-cs"/>
                      </a:rPr>
                      <a:t> </a:t>
                    </a:r>
                    <a:fld id="{957632D1-5328-4F71-8866-1ADF8B55756F}" type="VALUE">
                      <a:rPr lang="en-US" sz="1200" b="1" i="0" u="none" strike="noStrike" kern="1200" baseline="0">
                        <a:solidFill>
                          <a:sysClr val="windowText" lastClr="000000"/>
                        </a:solidFill>
                        <a:latin typeface="Aptos" panose="020B0004020202020204" pitchFamily="34" charset="0"/>
                        <a:ea typeface="+mn-ea"/>
                        <a:cs typeface="+mn-cs"/>
                      </a:rPr>
                      <a:pPr algn="ctr" rtl="0">
                        <a:defRPr lang="en-US" sz="1200" b="1">
                          <a:latin typeface="Aptos" panose="020B0004020202020204" pitchFamily="34" charset="0"/>
                        </a:defRPr>
                      </a:pPr>
                      <a:t>[VALUE]</a:t>
                    </a:fld>
                    <a:endParaRPr lang="en-US" sz="1200" b="1" i="0" u="none" strike="noStrike" kern="1200" baseline="0">
                      <a:solidFill>
                        <a:sysClr val="windowText" lastClr="000000"/>
                      </a:solidFill>
                      <a:latin typeface="Aptos" panose="020B0004020202020204" pitchFamily="34" charset="0"/>
                      <a:ea typeface="+mn-ea"/>
                      <a:cs typeface="+mn-cs"/>
                    </a:endParaRPr>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92124103729617"/>
                      <c:h val="5.2392894461859976E-2"/>
                    </c:manualLayout>
                  </c15:layout>
                  <c15:dlblFieldTable/>
                  <c15:showDataLabelsRange val="0"/>
                </c:ext>
                <c:ext xmlns:c16="http://schemas.microsoft.com/office/drawing/2014/chart" uri="{C3380CC4-5D6E-409C-BE32-E72D297353CC}">
                  <c16:uniqueId val="{00000005-CF89-4AAB-9879-DF4267E29C6B}"/>
                </c:ext>
              </c:extLst>
            </c:dLbl>
            <c:dLbl>
              <c:idx val="3"/>
              <c:layout>
                <c:manualLayout>
                  <c:x val="0.10986011600136472"/>
                  <c:y val="-4.0752351097178723E-2"/>
                </c:manualLayout>
              </c:layout>
              <c:tx>
                <c:rich>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fld id="{1F1E9F81-2D98-4686-9747-085FE0EB1E24}" type="CATEGORYNAME">
                      <a:rPr lang="en-US" sz="1200"/>
                      <a:pPr algn="ctr" rtl="0">
                        <a:defRPr lang="en-US" sz="1200" b="1">
                          <a:solidFill>
                            <a:sysClr val="windowText" lastClr="000000"/>
                          </a:solidFill>
                          <a:latin typeface="Aptos" panose="020B0004020202020204" pitchFamily="34" charset="0"/>
                        </a:defRPr>
                      </a:pPr>
                      <a:t>[CATEGORY NAME]</a:t>
                    </a:fld>
                    <a:r>
                      <a:rPr lang="en-US" sz="1200" baseline="0"/>
                      <a:t> </a:t>
                    </a:r>
                    <a:fld id="{45B92506-37B1-4588-8A51-609F48ADED87}" type="VALUE">
                      <a:rPr lang="en-US" sz="1200" baseline="0"/>
                      <a:pPr algn="ctr" rtl="0">
                        <a:defRPr lang="en-US" sz="1200" b="1">
                          <a:solidFill>
                            <a:sysClr val="windowText" lastClr="000000"/>
                          </a:solidFill>
                          <a:latin typeface="Aptos" panose="020B0004020202020204" pitchFamily="34" charset="0"/>
                        </a:defRPr>
                      </a:pPr>
                      <a:t>[VALUE]</a:t>
                    </a:fld>
                    <a:endParaRPr lang="en-US" sz="1200" baseline="0"/>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1208461276015012"/>
                      <c:h val="5.2392894461859976E-2"/>
                    </c:manualLayout>
                  </c15:layout>
                  <c15:dlblFieldTable/>
                  <c15:showDataLabelsRange val="0"/>
                </c:ext>
                <c:ext xmlns:c16="http://schemas.microsoft.com/office/drawing/2014/chart" uri="{C3380CC4-5D6E-409C-BE32-E72D297353CC}">
                  <c16:uniqueId val="{00000007-CF89-4AAB-9879-DF4267E29C6B}"/>
                </c:ext>
              </c:extLst>
            </c:dLbl>
            <c:dLbl>
              <c:idx val="4"/>
              <c:layout>
                <c:manualLayout>
                  <c:x val="0.15489588622302447"/>
                  <c:y val="-2.0898477032063857E-2"/>
                </c:manualLayout>
              </c:layout>
              <c:tx>
                <c:rich>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fld id="{758D4F5D-414B-4386-9EF6-2B090CCDC04D}" type="CATEGORYNAME">
                      <a:rPr lang="en-US" sz="1200"/>
                      <a:pPr algn="ctr" rtl="0">
                        <a:defRPr lang="en-US" sz="1200" b="1">
                          <a:solidFill>
                            <a:sysClr val="windowText" lastClr="000000"/>
                          </a:solidFill>
                          <a:latin typeface="Aptos" panose="020B0004020202020204" pitchFamily="34" charset="0"/>
                        </a:defRPr>
                      </a:pPr>
                      <a:t>[CATEGORY NAME]</a:t>
                    </a:fld>
                    <a:r>
                      <a:rPr lang="en-US" sz="1200"/>
                      <a:t> </a:t>
                    </a:r>
                    <a:fld id="{78D6FBC9-9496-4AFB-BF77-885E39260362}" type="VALUE">
                      <a:rPr lang="en-US" sz="1200" baseline="0"/>
                      <a:pPr algn="ctr" rtl="0">
                        <a:defRPr lang="en-US" sz="1200" b="1">
                          <a:solidFill>
                            <a:sysClr val="windowText" lastClr="000000"/>
                          </a:solidFill>
                          <a:latin typeface="Aptos" panose="020B0004020202020204" pitchFamily="34" charset="0"/>
                        </a:defRPr>
                      </a:pPr>
                      <a:t>[VALUE]</a:t>
                    </a:fld>
                    <a:endParaRPr lang="en-US" sz="1200"/>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18048984920897"/>
                      <c:h val="5.7690782382609697E-2"/>
                    </c:manualLayout>
                  </c15:layout>
                  <c15:dlblFieldTable/>
                  <c15:showDataLabelsRange val="0"/>
                </c:ext>
                <c:ext xmlns:c16="http://schemas.microsoft.com/office/drawing/2014/chart" uri="{C3380CC4-5D6E-409C-BE32-E72D297353CC}">
                  <c16:uniqueId val="{00000009-CF89-4AAB-9879-DF4267E29C6B}"/>
                </c:ext>
              </c:extLst>
            </c:dLbl>
            <c:dLbl>
              <c:idx val="5"/>
              <c:delete val="1"/>
              <c:extLst>
                <c:ext xmlns:c15="http://schemas.microsoft.com/office/drawing/2012/chart" uri="{CE6537A1-D6FC-4f65-9D91-7224C49458BB}"/>
                <c:ext xmlns:c16="http://schemas.microsoft.com/office/drawing/2014/chart" uri="{C3380CC4-5D6E-409C-BE32-E72D297353CC}">
                  <c16:uniqueId val="{0000000B-CF89-4AAB-9879-DF4267E29C6B}"/>
                </c:ext>
              </c:extLst>
            </c:dLbl>
            <c:dLbl>
              <c:idx val="6"/>
              <c:tx>
                <c:rich>
                  <a:bodyPr/>
                  <a:lstStyle/>
                  <a:p>
                    <a:fld id="{A23E17C3-21D3-4A34-92F3-425516F2C951}" type="CATEGORYNAME">
                      <a:rPr lang="en-US"/>
                      <a:pPr/>
                      <a:t>[CATEGORY NAME]</a:t>
                    </a:fld>
                    <a:r>
                      <a:rPr lang="en-US" baseline="0"/>
                      <a:t> </a:t>
                    </a:r>
                  </a:p>
                  <a:p>
                    <a:fld id="{219513A8-08F5-48BE-8ECC-6AC84D6AC99E}" type="VALUE">
                      <a:rPr lang="en-US" baseline="0"/>
                      <a:pPr/>
                      <a:t>[VALUE]</a:t>
                    </a:fld>
                    <a:endParaRPr lang="fi-FI"/>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CF89-4AAB-9879-DF4267E29C6B}"/>
                </c:ext>
              </c:extLst>
            </c:dLbl>
            <c:dLbl>
              <c:idx val="7"/>
              <c:tx>
                <c:rich>
                  <a:bodyPr/>
                  <a:lstStyle/>
                  <a:p>
                    <a:fld id="{F090CCB1-D2E8-49CA-9AA9-943430CA50BE}" type="CATEGORYNAME">
                      <a:rPr lang="en-US"/>
                      <a:pPr/>
                      <a:t>[CATEGORY NAME]</a:t>
                    </a:fld>
                    <a:r>
                      <a:rPr lang="en-US" baseline="0"/>
                      <a:t> </a:t>
                    </a:r>
                  </a:p>
                  <a:p>
                    <a:fld id="{9638CA45-ED43-44B5-8E18-0D08D4C4235B}" type="VALUE">
                      <a:rPr lang="en-US" baseline="0"/>
                      <a:pPr/>
                      <a:t>[VALUE]</a:t>
                    </a:fld>
                    <a:endParaRPr lang="fi-FI"/>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CF89-4AAB-9879-DF4267E29C6B}"/>
                </c:ext>
              </c:extLst>
            </c:dLbl>
            <c:dLbl>
              <c:idx val="8"/>
              <c:tx>
                <c:rich>
                  <a:bodyPr/>
                  <a:lstStyle/>
                  <a:p>
                    <a:fld id="{7BDB0F70-0BE6-4E6A-A14D-565FE5323DA5}" type="CATEGORYNAME">
                      <a:rPr lang="en-US"/>
                      <a:pPr/>
                      <a:t>[CATEGORY NAME]</a:t>
                    </a:fld>
                    <a:r>
                      <a:rPr lang="en-US" baseline="0"/>
                      <a:t> </a:t>
                    </a:r>
                  </a:p>
                  <a:p>
                    <a:fld id="{C125C01D-FA43-4969-82E3-DB9FAE284CB1}" type="VALUE">
                      <a:rPr lang="en-US" baseline="0"/>
                      <a:pPr/>
                      <a:t>[VALUE]</a:t>
                    </a:fld>
                    <a:endParaRPr lang="fi-FI"/>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CF89-4AAB-9879-DF4267E29C6B}"/>
                </c:ext>
              </c:extLst>
            </c:dLbl>
            <c:dLbl>
              <c:idx val="9"/>
              <c:tx>
                <c:rich>
                  <a:bodyPr/>
                  <a:lstStyle/>
                  <a:p>
                    <a:fld id="{2FD247AE-763F-4F5A-8478-48C3DC1191CC}" type="CATEGORYNAME">
                      <a:rPr lang="en-US"/>
                      <a:pPr/>
                      <a:t>[CATEGORY NAME]</a:t>
                    </a:fld>
                    <a:endParaRPr lang="en-US"/>
                  </a:p>
                  <a:p>
                    <a:fld id="{3D474FAD-402B-40DA-B675-1FEFB0906055}" type="VALUE">
                      <a:rPr lang="en-US" baseline="0"/>
                      <a:pPr/>
                      <a:t>[VALUE]</a:t>
                    </a:fld>
                    <a:endParaRPr lang="fi-FI"/>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CF89-4AAB-9879-DF4267E29C6B}"/>
                </c:ext>
              </c:extLst>
            </c:dLbl>
            <c:dLbl>
              <c:idx val="10"/>
              <c:layout>
                <c:manualLayout>
                  <c:x val="-2.7294438758103039E-3"/>
                  <c:y val="-0.14002089864158829"/>
                </c:manualLayout>
              </c:layout>
              <c:tx>
                <c:rich>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fld id="{D880FEA6-6646-4D45-81FA-52E8115EDEF1}" type="CATEGORYNAME">
                      <a:rPr lang="en-US" sz="1200"/>
                      <a:pPr algn="ctr" rtl="0">
                        <a:defRPr lang="en-US" sz="1200" b="1">
                          <a:solidFill>
                            <a:sysClr val="windowText" lastClr="000000"/>
                          </a:solidFill>
                          <a:latin typeface="Aptos" panose="020B0004020202020204" pitchFamily="34" charset="0"/>
                        </a:defRPr>
                      </a:pPr>
                      <a:t>[CATEGORY NAME]</a:t>
                    </a:fld>
                    <a:r>
                      <a:rPr lang="en-US" sz="1200" baseline="0"/>
                      <a:t> </a:t>
                    </a:r>
                  </a:p>
                  <a:p>
                    <a:pPr algn="ctr" rtl="0">
                      <a:defRPr lang="en-US" sz="1200" b="1">
                        <a:solidFill>
                          <a:sysClr val="windowText" lastClr="000000"/>
                        </a:solidFill>
                        <a:latin typeface="Aptos" panose="020B0004020202020204" pitchFamily="34" charset="0"/>
                      </a:defRPr>
                    </a:pPr>
                    <a:fld id="{24EBBEF0-EF9B-44B6-BAE3-25EE90A97562}" type="VALUE">
                      <a:rPr lang="en-US" sz="1200" baseline="0"/>
                      <a:pPr algn="ctr" rtl="0">
                        <a:defRPr lang="en-US" sz="1200" b="1">
                          <a:solidFill>
                            <a:sysClr val="windowText" lastClr="000000"/>
                          </a:solidFill>
                          <a:latin typeface="Aptos" panose="020B0004020202020204" pitchFamily="34" charset="0"/>
                        </a:defRPr>
                      </a:pPr>
                      <a:t>[VALUE]</a:t>
                    </a:fld>
                    <a:endParaRPr lang="fi-FI"/>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ysClr val="windowText" lastClr="000000"/>
                      </a:solidFill>
                      <a:latin typeface="Aptos" panose="020B0004020202020204" pitchFamily="34" charset="0"/>
                      <a:ea typeface="+mn-ea"/>
                      <a:cs typeface="+mn-cs"/>
                    </a:defRPr>
                  </a:pPr>
                  <a:endParaRPr lang="fi-FI"/>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CF89-4AAB-9879-DF4267E29C6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panose="020B0004020202020204" pitchFamily="34" charset="0"/>
                    <a:ea typeface="+mn-ea"/>
                    <a:cs typeface="+mn-cs"/>
                  </a:defRPr>
                </a:pPr>
                <a:endParaRPr lang="fi-FI"/>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KL_energialähteet_2010!$Y$15:$Y$25</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KL_energialähteet_2010!$AC$15:$AC$25</c:f>
              <c:numCache>
                <c:formatCode>0%</c:formatCode>
                <c:ptCount val="11"/>
                <c:pt idx="0">
                  <c:v>0.1</c:v>
                </c:pt>
                <c:pt idx="1">
                  <c:v>7.0000000000000007E-2</c:v>
                </c:pt>
                <c:pt idx="2">
                  <c:v>0.01</c:v>
                </c:pt>
                <c:pt idx="3">
                  <c:v>0.02</c:v>
                </c:pt>
                <c:pt idx="4">
                  <c:v>0.02</c:v>
                </c:pt>
                <c:pt idx="5">
                  <c:v>0</c:v>
                </c:pt>
                <c:pt idx="6">
                  <c:v>0.19</c:v>
                </c:pt>
                <c:pt idx="7">
                  <c:v>0.3</c:v>
                </c:pt>
                <c:pt idx="8">
                  <c:v>0.21</c:v>
                </c:pt>
                <c:pt idx="9">
                  <c:v>7.0000000000000007E-2</c:v>
                </c:pt>
                <c:pt idx="10">
                  <c:v>0.01</c:v>
                </c:pt>
              </c:numCache>
            </c:numRef>
          </c:val>
          <c:extLst>
            <c:ext xmlns:c16="http://schemas.microsoft.com/office/drawing/2014/chart" uri="{C3380CC4-5D6E-409C-BE32-E72D297353CC}">
              <c16:uniqueId val="{00000016-CF89-4AAB-9879-DF4267E29C6B}"/>
            </c:ext>
          </c:extLst>
        </c:ser>
        <c:dLbls>
          <c:showLegendKey val="0"/>
          <c:showVal val="1"/>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bg1"/>
          </a:solidFill>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2"/>
          <c:order val="0"/>
          <c:tx>
            <c:strRef>
              <c:f>'Energialähteet%_jäte'!$C$5</c:f>
              <c:strCache>
                <c:ptCount val="1"/>
                <c:pt idx="0">
                  <c:v>hiili</c:v>
                </c:pt>
              </c:strCache>
            </c:strRef>
          </c:tx>
          <c:spPr>
            <a:solidFill>
              <a:schemeClr val="bg1">
                <a:lumMod val="75000"/>
              </a:schemeClr>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'Energialähteet%_jäte'!$C$22:$C$56</c:f>
              <c:numCache>
                <c:formatCode>0.0\ %</c:formatCode>
                <c:ptCount val="35"/>
                <c:pt idx="0">
                  <c:v>0.43600000000000005</c:v>
                </c:pt>
                <c:pt idx="1">
                  <c:v>0.45100000000000007</c:v>
                </c:pt>
                <c:pt idx="2">
                  <c:v>0.41</c:v>
                </c:pt>
                <c:pt idx="3">
                  <c:v>0.41200000000000003</c:v>
                </c:pt>
                <c:pt idx="4">
                  <c:v>0.40200000000000002</c:v>
                </c:pt>
                <c:pt idx="5">
                  <c:v>0.375</c:v>
                </c:pt>
                <c:pt idx="6">
                  <c:v>0.37630000000000002</c:v>
                </c:pt>
                <c:pt idx="7">
                  <c:v>0.36109999999999998</c:v>
                </c:pt>
                <c:pt idx="8">
                  <c:v>0.29459999999999997</c:v>
                </c:pt>
                <c:pt idx="9">
                  <c:v>0.2782</c:v>
                </c:pt>
                <c:pt idx="10">
                  <c:v>0.26440080437734348</c:v>
                </c:pt>
                <c:pt idx="11">
                  <c:v>0.27427085442116583</c:v>
                </c:pt>
                <c:pt idx="12">
                  <c:v>0.26223367953172005</c:v>
                </c:pt>
                <c:pt idx="13">
                  <c:v>0.26059183104079109</c:v>
                </c:pt>
                <c:pt idx="14">
                  <c:v>0.25055368896783659</c:v>
                </c:pt>
                <c:pt idx="15">
                  <c:v>0.23599723836692238</c:v>
                </c:pt>
                <c:pt idx="16">
                  <c:v>0.25409263899218237</c:v>
                </c:pt>
                <c:pt idx="17">
                  <c:v>0.23994714821714053</c:v>
                </c:pt>
                <c:pt idx="18">
                  <c:v>0.21753633230878905</c:v>
                </c:pt>
                <c:pt idx="19">
                  <c:v>0.22212720101344915</c:v>
                </c:pt>
                <c:pt idx="20">
                  <c:v>0.20476906418638249</c:v>
                </c:pt>
                <c:pt idx="21">
                  <c:v>0.22702136640176715</c:v>
                </c:pt>
                <c:pt idx="22">
                  <c:v>0.2233224709386008</c:v>
                </c:pt>
                <c:pt idx="23">
                  <c:v>0.24115404805963284</c:v>
                </c:pt>
                <c:pt idx="24">
                  <c:v>0.22423575500001328</c:v>
                </c:pt>
                <c:pt idx="25">
                  <c:v>0.19569022689278859</c:v>
                </c:pt>
                <c:pt idx="26">
                  <c:v>0.22913798977304509</c:v>
                </c:pt>
                <c:pt idx="27">
                  <c:v>0.22891851972397068</c:v>
                </c:pt>
                <c:pt idx="28">
                  <c:v>0.19440222439228816</c:v>
                </c:pt>
                <c:pt idx="29">
                  <c:v>0.17641324334937211</c:v>
                </c:pt>
                <c:pt idx="30">
                  <c:v>0.11486118239672327</c:v>
                </c:pt>
                <c:pt idx="31">
                  <c:v>0.11481447544482958</c:v>
                </c:pt>
                <c:pt idx="32">
                  <c:v>0.15235359883741345</c:v>
                </c:pt>
                <c:pt idx="33">
                  <c:v>8.0048935371167987E-2</c:v>
                </c:pt>
                <c:pt idx="34" formatCode="0%">
                  <c:v>5.8532995548728949E-2</c:v>
                </c:pt>
              </c:numCache>
            </c:numRef>
          </c:val>
          <c:extLst>
            <c:ext xmlns:c16="http://schemas.microsoft.com/office/drawing/2014/chart" uri="{C3380CC4-5D6E-409C-BE32-E72D297353CC}">
              <c16:uniqueId val="{00000000-C5F7-4419-8C5B-4111A73E705F}"/>
            </c:ext>
          </c:extLst>
        </c:ser>
        <c:ser>
          <c:idx val="1"/>
          <c:order val="1"/>
          <c:tx>
            <c:strRef>
              <c:f>'Energialähteet%_jäte'!$B$5</c:f>
              <c:strCache>
                <c:ptCount val="1"/>
                <c:pt idx="0">
                  <c:v>öljy</c:v>
                </c:pt>
              </c:strCache>
            </c:strRef>
          </c:tx>
          <c:spPr>
            <a:solidFill>
              <a:schemeClr val="bg1">
                <a:lumMod val="50000"/>
              </a:schemeClr>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'Energialähteet%_jäte'!$B$22:$B$56</c:f>
              <c:numCache>
                <c:formatCode>0.0\ %</c:formatCode>
                <c:ptCount val="35"/>
                <c:pt idx="0">
                  <c:v>0.11</c:v>
                </c:pt>
                <c:pt idx="1">
                  <c:v>0.10400000000000001</c:v>
                </c:pt>
                <c:pt idx="2">
                  <c:v>0.10199999999999999</c:v>
                </c:pt>
                <c:pt idx="3">
                  <c:v>9.4E-2</c:v>
                </c:pt>
                <c:pt idx="4">
                  <c:v>0.1</c:v>
                </c:pt>
                <c:pt idx="5">
                  <c:v>8.6999999999999994E-2</c:v>
                </c:pt>
                <c:pt idx="6">
                  <c:v>8.2400000000000001E-2</c:v>
                </c:pt>
                <c:pt idx="7">
                  <c:v>6.0199999999999997E-2</c:v>
                </c:pt>
                <c:pt idx="8">
                  <c:v>7.0900000000000005E-2</c:v>
                </c:pt>
                <c:pt idx="9">
                  <c:v>7.85E-2</c:v>
                </c:pt>
                <c:pt idx="10">
                  <c:v>8.4100444381102299E-2</c:v>
                </c:pt>
                <c:pt idx="11">
                  <c:v>9.141291655628643E-2</c:v>
                </c:pt>
                <c:pt idx="12">
                  <c:v>8.3644023605498524E-2</c:v>
                </c:pt>
                <c:pt idx="13">
                  <c:v>8.0872220066667749E-2</c:v>
                </c:pt>
                <c:pt idx="14">
                  <c:v>6.4109623871972082E-2</c:v>
                </c:pt>
                <c:pt idx="15">
                  <c:v>5.7347610346760218E-2</c:v>
                </c:pt>
                <c:pt idx="16">
                  <c:v>6.3640519823831274E-2</c:v>
                </c:pt>
                <c:pt idx="17">
                  <c:v>6.5904158205790264E-2</c:v>
                </c:pt>
                <c:pt idx="18">
                  <c:v>4.874517866634949E-2</c:v>
                </c:pt>
                <c:pt idx="19">
                  <c:v>7.2848323865800146E-2</c:v>
                </c:pt>
                <c:pt idx="20">
                  <c:v>7.1663113564089984E-2</c:v>
                </c:pt>
                <c:pt idx="21">
                  <c:v>4.6647173839300032E-2</c:v>
                </c:pt>
                <c:pt idx="22">
                  <c:v>5.0258783246717405E-2</c:v>
                </c:pt>
                <c:pt idx="23">
                  <c:v>2.9499950112475162E-2</c:v>
                </c:pt>
                <c:pt idx="24">
                  <c:v>2.813987186714435E-2</c:v>
                </c:pt>
                <c:pt idx="25">
                  <c:v>2.9404192621838063E-2</c:v>
                </c:pt>
                <c:pt idx="26">
                  <c:v>3.064191277253879E-2</c:v>
                </c:pt>
                <c:pt idx="27">
                  <c:v>2.1658228956033945E-2</c:v>
                </c:pt>
                <c:pt idx="28">
                  <c:v>2.2121827625443617E-2</c:v>
                </c:pt>
                <c:pt idx="29">
                  <c:v>1.9300571504350474E-2</c:v>
                </c:pt>
                <c:pt idx="30">
                  <c:v>1.2497829605267106E-2</c:v>
                </c:pt>
                <c:pt idx="31">
                  <c:v>2.9795587399925466E-2</c:v>
                </c:pt>
                <c:pt idx="32">
                  <c:v>5.6687956030201186E-2</c:v>
                </c:pt>
                <c:pt idx="33">
                  <c:v>2.7202394526551363E-2</c:v>
                </c:pt>
                <c:pt idx="34" formatCode="0%">
                  <c:v>2.5531669122156056E-2</c:v>
                </c:pt>
              </c:numCache>
            </c:numRef>
          </c:val>
          <c:extLst>
            <c:ext xmlns:c16="http://schemas.microsoft.com/office/drawing/2014/chart" uri="{C3380CC4-5D6E-409C-BE32-E72D297353CC}">
              <c16:uniqueId val="{00000001-C5F7-4419-8C5B-4111A73E705F}"/>
            </c:ext>
          </c:extLst>
        </c:ser>
        <c:ser>
          <c:idx val="3"/>
          <c:order val="2"/>
          <c:tx>
            <c:strRef>
              <c:f>'Energialähteet%_jäte'!$D$5</c:f>
              <c:strCache>
                <c:ptCount val="1"/>
                <c:pt idx="0">
                  <c:v>maakaasu</c:v>
                </c:pt>
              </c:strCache>
            </c:strRef>
          </c:tx>
          <c:spPr>
            <a:solidFill>
              <a:schemeClr val="accent4"/>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'Energialähteet%_jäte'!$D$22:$D$56</c:f>
              <c:numCache>
                <c:formatCode>0.0\ %</c:formatCode>
                <c:ptCount val="35"/>
                <c:pt idx="0">
                  <c:v>0.21099999999999997</c:v>
                </c:pt>
                <c:pt idx="1">
                  <c:v>0.20299999999999996</c:v>
                </c:pt>
                <c:pt idx="2">
                  <c:v>0.24</c:v>
                </c:pt>
                <c:pt idx="3">
                  <c:v>0.252</c:v>
                </c:pt>
                <c:pt idx="4">
                  <c:v>0.248</c:v>
                </c:pt>
                <c:pt idx="5">
                  <c:v>0.26299999999999996</c:v>
                </c:pt>
                <c:pt idx="6">
                  <c:v>0.25940000000000002</c:v>
                </c:pt>
                <c:pt idx="7">
                  <c:v>0.2898</c:v>
                </c:pt>
                <c:pt idx="8">
                  <c:v>0.34239999999999998</c:v>
                </c:pt>
                <c:pt idx="9">
                  <c:v>0.35649999999999998</c:v>
                </c:pt>
                <c:pt idx="10">
                  <c:v>0.34488584219441615</c:v>
                </c:pt>
                <c:pt idx="11">
                  <c:v>0.31005370092612039</c:v>
                </c:pt>
                <c:pt idx="12">
                  <c:v>0.31766941781824992</c:v>
                </c:pt>
                <c:pt idx="13">
                  <c:v>0.30737565307073739</c:v>
                </c:pt>
                <c:pt idx="14">
                  <c:v>0.32993216466691783</c:v>
                </c:pt>
                <c:pt idx="15">
                  <c:v>0.33756330185212702</c:v>
                </c:pt>
                <c:pt idx="16">
                  <c:v>0.29743459342582679</c:v>
                </c:pt>
                <c:pt idx="17">
                  <c:v>0.29432140220582664</c:v>
                </c:pt>
                <c:pt idx="18">
                  <c:v>0.31545070670249054</c:v>
                </c:pt>
                <c:pt idx="19">
                  <c:v>0.28982256315894406</c:v>
                </c:pt>
                <c:pt idx="20">
                  <c:v>0.30220783707209753</c:v>
                </c:pt>
                <c:pt idx="21">
                  <c:v>0.24182417345861767</c:v>
                </c:pt>
                <c:pt idx="22">
                  <c:v>0.24771891917703087</c:v>
                </c:pt>
                <c:pt idx="23">
                  <c:v>0.22522069025419447</c:v>
                </c:pt>
                <c:pt idx="24">
                  <c:v>0.19554329630883938</c:v>
                </c:pt>
                <c:pt idx="25">
                  <c:v>0.16806597864511913</c:v>
                </c:pt>
                <c:pt idx="26">
                  <c:v>0.12540554714662752</c:v>
                </c:pt>
                <c:pt idx="27">
                  <c:v>9.9782070214724738E-2</c:v>
                </c:pt>
                <c:pt idx="28">
                  <c:v>0.12643355843502393</c:v>
                </c:pt>
                <c:pt idx="29">
                  <c:v>0.10732255242389084</c:v>
                </c:pt>
                <c:pt idx="30">
                  <c:v>0.11397261235453215</c:v>
                </c:pt>
                <c:pt idx="31">
                  <c:v>0.10004224260773817</c:v>
                </c:pt>
                <c:pt idx="32">
                  <c:v>3.1217499322922129E-2</c:v>
                </c:pt>
                <c:pt idx="33">
                  <c:v>6.2805474164469396E-2</c:v>
                </c:pt>
                <c:pt idx="34" formatCode="0%">
                  <c:v>7.4798956007900846E-2</c:v>
                </c:pt>
              </c:numCache>
            </c:numRef>
          </c:val>
          <c:extLst>
            <c:ext xmlns:c16="http://schemas.microsoft.com/office/drawing/2014/chart" uri="{C3380CC4-5D6E-409C-BE32-E72D297353CC}">
              <c16:uniqueId val="{00000002-C5F7-4419-8C5B-4111A73E705F}"/>
            </c:ext>
          </c:extLst>
        </c:ser>
        <c:ser>
          <c:idx val="4"/>
          <c:order val="3"/>
          <c:tx>
            <c:strRef>
              <c:f>'Energialähteet%_jäte'!$E$5</c:f>
              <c:strCache>
                <c:ptCount val="1"/>
                <c:pt idx="0">
                  <c:v>turve</c:v>
                </c:pt>
              </c:strCache>
            </c:strRef>
          </c:tx>
          <c:spPr>
            <a:solidFill>
              <a:srgbClr val="691F29"/>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'Energialähteet%_jäte'!$E$22:$E$56</c:f>
              <c:numCache>
                <c:formatCode>0.0\ %</c:formatCode>
                <c:ptCount val="35"/>
                <c:pt idx="0">
                  <c:v>0.19899999999999995</c:v>
                </c:pt>
                <c:pt idx="1">
                  <c:v>0.19900000000000007</c:v>
                </c:pt>
                <c:pt idx="2">
                  <c:v>0.20499999999999999</c:v>
                </c:pt>
                <c:pt idx="3">
                  <c:v>0.19500000000000001</c:v>
                </c:pt>
                <c:pt idx="4">
                  <c:v>0.19500000000000001</c:v>
                </c:pt>
                <c:pt idx="5">
                  <c:v>0.217</c:v>
                </c:pt>
                <c:pt idx="6">
                  <c:v>0.214</c:v>
                </c:pt>
                <c:pt idx="7">
                  <c:v>0.2117</c:v>
                </c:pt>
                <c:pt idx="8">
                  <c:v>0.20050000000000001</c:v>
                </c:pt>
                <c:pt idx="9">
                  <c:v>0.1875</c:v>
                </c:pt>
                <c:pt idx="10">
                  <c:v>0.18992087068012578</c:v>
                </c:pt>
                <c:pt idx="11">
                  <c:v>0.20717384236362293</c:v>
                </c:pt>
                <c:pt idx="12">
                  <c:v>0.20479586603561234</c:v>
                </c:pt>
                <c:pt idx="13">
                  <c:v>0.21523045881292754</c:v>
                </c:pt>
                <c:pt idx="14">
                  <c:v>0.20150853379007114</c:v>
                </c:pt>
                <c:pt idx="15">
                  <c:v>0.17684324896447948</c:v>
                </c:pt>
                <c:pt idx="16">
                  <c:v>0.20067130734592598</c:v>
                </c:pt>
                <c:pt idx="17">
                  <c:v>0.21882026316015857</c:v>
                </c:pt>
                <c:pt idx="18">
                  <c:v>0.19640577932404144</c:v>
                </c:pt>
                <c:pt idx="19">
                  <c:v>0.17208377522391255</c:v>
                </c:pt>
                <c:pt idx="20">
                  <c:v>0.19223668225483354</c:v>
                </c:pt>
                <c:pt idx="21">
                  <c:v>0.19408249843238751</c:v>
                </c:pt>
                <c:pt idx="22">
                  <c:v>0.16162902322592157</c:v>
                </c:pt>
                <c:pt idx="23">
                  <c:v>0.13868927320769997</c:v>
                </c:pt>
                <c:pt idx="24">
                  <c:v>0.14576112461172713</c:v>
                </c:pt>
                <c:pt idx="25">
                  <c:v>0.16219172168746174</c:v>
                </c:pt>
                <c:pt idx="26">
                  <c:v>0.14744430814360446</c:v>
                </c:pt>
                <c:pt idx="27">
                  <c:v>0.14537529235898702</c:v>
                </c:pt>
                <c:pt idx="28">
                  <c:v>0.15534052664231135</c:v>
                </c:pt>
                <c:pt idx="29">
                  <c:v>0.15334277722379427</c:v>
                </c:pt>
                <c:pt idx="30">
                  <c:v>0.14104054095232152</c:v>
                </c:pt>
                <c:pt idx="31">
                  <c:v>0.10581351810186097</c:v>
                </c:pt>
                <c:pt idx="32">
                  <c:v>0.10134949421379638</c:v>
                </c:pt>
                <c:pt idx="33">
                  <c:v>8.3527405127061791E-2</c:v>
                </c:pt>
                <c:pt idx="34" formatCode="0%">
                  <c:v>5.8828264295389732E-2</c:v>
                </c:pt>
              </c:numCache>
            </c:numRef>
          </c:val>
          <c:extLst>
            <c:ext xmlns:c16="http://schemas.microsoft.com/office/drawing/2014/chart" uri="{C3380CC4-5D6E-409C-BE32-E72D297353CC}">
              <c16:uniqueId val="{00000003-C5F7-4419-8C5B-4111A73E705F}"/>
            </c:ext>
          </c:extLst>
        </c:ser>
        <c:ser>
          <c:idx val="5"/>
          <c:order val="4"/>
          <c:tx>
            <c:strRef>
              <c:f>'Energialähteet%_jäte'!$F$5</c:f>
              <c:strCache>
                <c:ptCount val="1"/>
                <c:pt idx="0">
                  <c:v>puu, muu bio</c:v>
                </c:pt>
              </c:strCache>
            </c:strRef>
          </c:tx>
          <c:spPr>
            <a:solidFill>
              <a:schemeClr val="accent3"/>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'Energialähteet%_jäte'!$F$22:$F$56</c:f>
              <c:numCache>
                <c:formatCode>0.0\ %</c:formatCode>
                <c:ptCount val="35"/>
                <c:pt idx="0">
                  <c:v>2.2144935180530262E-2</c:v>
                </c:pt>
                <c:pt idx="1">
                  <c:v>2.1559803562190141E-2</c:v>
                </c:pt>
                <c:pt idx="2">
                  <c:v>2.3415897222866435E-2</c:v>
                </c:pt>
                <c:pt idx="3">
                  <c:v>3.1934055943545973E-2</c:v>
                </c:pt>
                <c:pt idx="4">
                  <c:v>4.2985531987336054E-2</c:v>
                </c:pt>
                <c:pt idx="5">
                  <c:v>4.6541036044338575E-2</c:v>
                </c:pt>
                <c:pt idx="6">
                  <c:v>5.5146809520580459E-2</c:v>
                </c:pt>
                <c:pt idx="7">
                  <c:v>6.28941318503487E-2</c:v>
                </c:pt>
                <c:pt idx="8">
                  <c:v>6.6388221654142057E-2</c:v>
                </c:pt>
                <c:pt idx="9">
                  <c:v>7.4999999999999997E-2</c:v>
                </c:pt>
                <c:pt idx="10">
                  <c:v>9.801975471144557E-2</c:v>
                </c:pt>
                <c:pt idx="11">
                  <c:v>9.2722454254792488E-2</c:v>
                </c:pt>
                <c:pt idx="12">
                  <c:v>0.10453342880904605</c:v>
                </c:pt>
                <c:pt idx="13">
                  <c:v>0.10546037598090521</c:v>
                </c:pt>
                <c:pt idx="14">
                  <c:v>0.12634936130149788</c:v>
                </c:pt>
                <c:pt idx="15">
                  <c:v>0.15642099389220193</c:v>
                </c:pt>
                <c:pt idx="16">
                  <c:v>0.14392262898218616</c:v>
                </c:pt>
                <c:pt idx="17">
                  <c:v>0.13974960490939323</c:v>
                </c:pt>
                <c:pt idx="18">
                  <c:v>0.16322034846159073</c:v>
                </c:pt>
                <c:pt idx="19">
                  <c:v>0.18020072617139818</c:v>
                </c:pt>
                <c:pt idx="20">
                  <c:v>0.18143255750873979</c:v>
                </c:pt>
                <c:pt idx="21">
                  <c:v>0.22822995485279707</c:v>
                </c:pt>
                <c:pt idx="22">
                  <c:v>0.24683691409891062</c:v>
                </c:pt>
                <c:pt idx="23">
                  <c:v>0.28141269378463873</c:v>
                </c:pt>
                <c:pt idx="24">
                  <c:v>0.30561739767602214</c:v>
                </c:pt>
                <c:pt idx="25">
                  <c:v>0.32066941798207071</c:v>
                </c:pt>
                <c:pt idx="26">
                  <c:v>0.31155060618597941</c:v>
                </c:pt>
                <c:pt idx="27">
                  <c:v>0.32858379751300837</c:v>
                </c:pt>
                <c:pt idx="28">
                  <c:v>0.3284378399085891</c:v>
                </c:pt>
                <c:pt idx="29">
                  <c:v>0.34927445219943243</c:v>
                </c:pt>
                <c:pt idx="30">
                  <c:v>0.38550996940559717</c:v>
                </c:pt>
                <c:pt idx="31" formatCode="0%">
                  <c:v>0.42787077382529648</c:v>
                </c:pt>
                <c:pt idx="32">
                  <c:v>0.43595702003180775</c:v>
                </c:pt>
                <c:pt idx="33">
                  <c:v>0.46138831517758538</c:v>
                </c:pt>
                <c:pt idx="34" formatCode="0%">
                  <c:v>0.47428282118946752</c:v>
                </c:pt>
              </c:numCache>
            </c:numRef>
          </c:val>
          <c:extLst>
            <c:ext xmlns:c16="http://schemas.microsoft.com/office/drawing/2014/chart" uri="{C3380CC4-5D6E-409C-BE32-E72D297353CC}">
              <c16:uniqueId val="{00000004-C5F7-4419-8C5B-4111A73E705F}"/>
            </c:ext>
          </c:extLst>
        </c:ser>
        <c:ser>
          <c:idx val="7"/>
          <c:order val="5"/>
          <c:tx>
            <c:strRef>
              <c:f>'Energialähteet%_jäte'!$H$5</c:f>
              <c:strCache>
                <c:ptCount val="1"/>
                <c:pt idx="0">
                  <c:v>Jäte</c:v>
                </c:pt>
              </c:strCache>
            </c:strRef>
          </c:tx>
          <c:spPr>
            <a:solidFill>
              <a:srgbClr val="590A99"/>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'Energialähteet%_jäte'!$H$22:$H$56</c:f>
              <c:numCache>
                <c:formatCode>General</c:formatCode>
                <c:ptCount val="35"/>
                <c:pt idx="20" formatCode="0.0\ %">
                  <c:v>1.636686055272751E-2</c:v>
                </c:pt>
                <c:pt idx="21" formatCode="0.0\ %">
                  <c:v>1.8048675737519497E-2</c:v>
                </c:pt>
                <c:pt idx="22" formatCode="0.0\ %">
                  <c:v>1.9488598174789755E-2</c:v>
                </c:pt>
                <c:pt idx="23" formatCode="0.0\ %">
                  <c:v>3.5124616990584778E-2</c:v>
                </c:pt>
                <c:pt idx="24" formatCode="0.0\ %">
                  <c:v>5.181902936272037E-2</c:v>
                </c:pt>
                <c:pt idx="25" formatCode="0.0\ %">
                  <c:v>5.7848740881987444E-2</c:v>
                </c:pt>
                <c:pt idx="26" formatCode="0.0\ %">
                  <c:v>6.5875026955688587E-2</c:v>
                </c:pt>
                <c:pt idx="27" formatCode="0.0\ %">
                  <c:v>7.5626396803478185E-2</c:v>
                </c:pt>
                <c:pt idx="28" formatCode="0.0\ %">
                  <c:v>7.2863252989872951E-2</c:v>
                </c:pt>
                <c:pt idx="29" formatCode="0.0\ %">
                  <c:v>8.0137619987319039E-2</c:v>
                </c:pt>
                <c:pt idx="30" formatCode="0.0\ %">
                  <c:v>9.1704234838003787E-2</c:v>
                </c:pt>
                <c:pt idx="31" formatCode="0%">
                  <c:v>7.8058726132822623E-2</c:v>
                </c:pt>
                <c:pt idx="32" formatCode="0.0\ %">
                  <c:v>8.4734534737586922E-2</c:v>
                </c:pt>
                <c:pt idx="33" formatCode="0.0\ %">
                  <c:v>9.1183055299277407E-2</c:v>
                </c:pt>
                <c:pt idx="34" formatCode="0%">
                  <c:v>9.5948857319434658E-2</c:v>
                </c:pt>
              </c:numCache>
            </c:numRef>
          </c:val>
          <c:extLst>
            <c:ext xmlns:c16="http://schemas.microsoft.com/office/drawing/2014/chart" uri="{C3380CC4-5D6E-409C-BE32-E72D297353CC}">
              <c16:uniqueId val="{00000005-C5F7-4419-8C5B-4111A73E705F}"/>
            </c:ext>
          </c:extLst>
        </c:ser>
        <c:ser>
          <c:idx val="6"/>
          <c:order val="6"/>
          <c:tx>
            <c:strRef>
              <c:f>'Energialähteet%_jäte'!$G$5</c:f>
              <c:strCache>
                <c:ptCount val="1"/>
                <c:pt idx="0">
                  <c:v>hukkalämmöt</c:v>
                </c:pt>
              </c:strCache>
            </c:strRef>
          </c:tx>
          <c:spPr>
            <a:solidFill>
              <a:srgbClr val="9641E8"/>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'Energialähteet%_jäte'!$G$22:$G$56</c:f>
              <c:numCache>
                <c:formatCode>General</c:formatCode>
                <c:ptCount val="35"/>
                <c:pt idx="10" formatCode="0.0\ %">
                  <c:v>3.717107832177477E-3</c:v>
                </c:pt>
                <c:pt idx="11" formatCode="0.0\ %">
                  <c:v>9.1127751831781567E-3</c:v>
                </c:pt>
                <c:pt idx="12" formatCode="0.0\ %">
                  <c:v>1.0219795297384787E-2</c:v>
                </c:pt>
                <c:pt idx="13" formatCode="0.0\ %">
                  <c:v>1.6319448705684178E-2</c:v>
                </c:pt>
                <c:pt idx="14" formatCode="0.0\ %">
                  <c:v>1.5942104691630904E-2</c:v>
                </c:pt>
                <c:pt idx="15" formatCode="0.0\ %">
                  <c:v>2.0249989913693131E-2</c:v>
                </c:pt>
                <c:pt idx="16" formatCode="0.0\ %">
                  <c:v>2.2541895873457771E-2</c:v>
                </c:pt>
                <c:pt idx="17" formatCode="0.0\ %">
                  <c:v>2.3852221667891145E-2</c:v>
                </c:pt>
                <c:pt idx="18" formatCode="0.0\ %">
                  <c:v>3.1236029049507015E-2</c:v>
                </c:pt>
                <c:pt idx="19" formatCode="0.0\ %">
                  <c:v>3.3994943527232271E-2</c:v>
                </c:pt>
                <c:pt idx="20" formatCode="0.0\ %">
                  <c:v>2.2029886861377218E-2</c:v>
                </c:pt>
                <c:pt idx="21" formatCode="0.0\ %">
                  <c:v>3.4479842597775229E-2</c:v>
                </c:pt>
                <c:pt idx="22" formatCode="0.0\ %">
                  <c:v>3.586126815220049E-2</c:v>
                </c:pt>
                <c:pt idx="23" formatCode="0.0\ %">
                  <c:v>3.7930676317364402E-2</c:v>
                </c:pt>
                <c:pt idx="24" formatCode="0.0\ %">
                  <c:v>4.3305833697679347E-2</c:v>
                </c:pt>
                <c:pt idx="25" formatCode="0.0\ %">
                  <c:v>5.4942325350677099E-2</c:v>
                </c:pt>
                <c:pt idx="26" formatCode="0.0\ %">
                  <c:v>8.3123880815029499E-2</c:v>
                </c:pt>
                <c:pt idx="27" formatCode="0.0\ %">
                  <c:v>9.4680703228907065E-2</c:v>
                </c:pt>
                <c:pt idx="28" formatCode="0.0\ %">
                  <c:v>9.4360796697229299E-2</c:v>
                </c:pt>
                <c:pt idx="29" formatCode="0.0\ %">
                  <c:v>0.10799788484948825</c:v>
                </c:pt>
                <c:pt idx="30" formatCode="0.0\ %">
                  <c:v>0.13680507286193733</c:v>
                </c:pt>
                <c:pt idx="31" formatCode="0%">
                  <c:v>0.14100370798697504</c:v>
                </c:pt>
                <c:pt idx="32" formatCode="0.0\ %">
                  <c:v>0.13510442328340819</c:v>
                </c:pt>
                <c:pt idx="33" formatCode="0.0\ %">
                  <c:v>0.1915734170488555</c:v>
                </c:pt>
                <c:pt idx="34" formatCode="0%">
                  <c:v>0.20578185988148634</c:v>
                </c:pt>
              </c:numCache>
            </c:numRef>
          </c:val>
          <c:extLst>
            <c:ext xmlns:c16="http://schemas.microsoft.com/office/drawing/2014/chart" uri="{C3380CC4-5D6E-409C-BE32-E72D297353CC}">
              <c16:uniqueId val="{00000006-C5F7-4419-8C5B-4111A73E705F}"/>
            </c:ext>
          </c:extLst>
        </c:ser>
        <c:ser>
          <c:idx val="8"/>
          <c:order val="7"/>
          <c:tx>
            <c:strRef>
              <c:f>'Energialähteet%_jäte'!$I$5</c:f>
              <c:strCache>
                <c:ptCount val="1"/>
                <c:pt idx="0">
                  <c:v>muu</c:v>
                </c:pt>
              </c:strCache>
            </c:strRef>
          </c:tx>
          <c:spPr>
            <a:solidFill>
              <a:srgbClr val="E05500"/>
            </a:solidFill>
            <a:ln>
              <a:solidFill>
                <a:schemeClr val="bg1"/>
              </a:solidFill>
            </a:ln>
            <a:effectLst/>
          </c:spPr>
          <c:cat>
            <c:numRef>
              <c:f>'Energialähteet%_jäte'!$A$22:$A$56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'Energialähteet%_jäte'!$I$22:$I$56</c:f>
              <c:numCache>
                <c:formatCode>0.0\ %</c:formatCode>
                <c:ptCount val="35"/>
                <c:pt idx="0">
                  <c:v>2.1855064819469749E-2</c:v>
                </c:pt>
                <c:pt idx="1">
                  <c:v>2.1440196437809811E-2</c:v>
                </c:pt>
                <c:pt idx="2">
                  <c:v>1.9584102777133627E-2</c:v>
                </c:pt>
                <c:pt idx="3">
                  <c:v>1.5065944056454006E-2</c:v>
                </c:pt>
                <c:pt idx="4">
                  <c:v>1.2014468012663926E-2</c:v>
                </c:pt>
                <c:pt idx="5">
                  <c:v>1.1458963955661594E-2</c:v>
                </c:pt>
                <c:pt idx="6">
                  <c:v>1.2753190479419585E-2</c:v>
                </c:pt>
                <c:pt idx="7">
                  <c:v>1.4305868149651291E-2</c:v>
                </c:pt>
                <c:pt idx="8">
                  <c:v>2.5211778345857971E-2</c:v>
                </c:pt>
                <c:pt idx="9">
                  <c:v>2.4299999999999988E-2</c:v>
                </c:pt>
                <c:pt idx="10">
                  <c:v>1.4955175823389226E-2</c:v>
                </c:pt>
                <c:pt idx="11">
                  <c:v>1.5253456294833772E-2</c:v>
                </c:pt>
                <c:pt idx="12">
                  <c:v>1.6903788902488288E-2</c:v>
                </c:pt>
                <c:pt idx="13">
                  <c:v>1.4150012322286642E-2</c:v>
                </c:pt>
                <c:pt idx="14">
                  <c:v>1.1604522710073596E-2</c:v>
                </c:pt>
                <c:pt idx="15">
                  <c:v>1.5577616663815677E-2</c:v>
                </c:pt>
                <c:pt idx="16">
                  <c:v>1.7696415556589608E-2</c:v>
                </c:pt>
                <c:pt idx="17">
                  <c:v>1.7405201633799511E-2</c:v>
                </c:pt>
                <c:pt idx="18">
                  <c:v>2.7405625487231702E-2</c:v>
                </c:pt>
                <c:pt idx="19">
                  <c:v>2.8922467039263777E-2</c:v>
                </c:pt>
                <c:pt idx="20">
                  <c:v>9.293997999752078E-3</c:v>
                </c:pt>
                <c:pt idx="21">
                  <c:v>9.6663146798358617E-3</c:v>
                </c:pt>
                <c:pt idx="22">
                  <c:v>1.4884022985828671E-2</c:v>
                </c:pt>
                <c:pt idx="23">
                  <c:v>1.0968051273409439E-2</c:v>
                </c:pt>
                <c:pt idx="24">
                  <c:v>5.5776914758540116E-3</c:v>
                </c:pt>
                <c:pt idx="25">
                  <c:v>1.1187395938057348E-2</c:v>
                </c:pt>
                <c:pt idx="26">
                  <c:v>6.8207282074868114E-3</c:v>
                </c:pt>
                <c:pt idx="27">
                  <c:v>5.3749912008900008E-3</c:v>
                </c:pt>
                <c:pt idx="28">
                  <c:v>6.039973309242011E-3</c:v>
                </c:pt>
                <c:pt idx="29">
                  <c:v>6.2108984623525628E-3</c:v>
                </c:pt>
                <c:pt idx="30">
                  <c:v>3.6085575856175606E-3</c:v>
                </c:pt>
                <c:pt idx="31">
                  <c:v>2.6009685005510758E-3</c:v>
                </c:pt>
                <c:pt idx="32">
                  <c:v>2.5954735428640216E-3</c:v>
                </c:pt>
                <c:pt idx="33">
                  <c:v>2.2710032850310536E-3</c:v>
                </c:pt>
                <c:pt idx="34" formatCode="0%">
                  <c:v>6.2945766354358078E-3</c:v>
                </c:pt>
              </c:numCache>
            </c:numRef>
          </c:val>
          <c:extLst>
            <c:ext xmlns:c16="http://schemas.microsoft.com/office/drawing/2014/chart" uri="{C3380CC4-5D6E-409C-BE32-E72D297353CC}">
              <c16:uniqueId val="{00000007-C5F7-4419-8C5B-4111A73E705F}"/>
            </c:ext>
          </c:extLst>
        </c:ser>
        <c:dLbls>
          <c:showLegendKey val="0"/>
          <c:showVal val="0"/>
          <c:showCatName val="0"/>
          <c:showSerName val="0"/>
          <c:showPercent val="0"/>
          <c:showBubbleSize val="0"/>
        </c:dLbls>
        <c:axId val="527611336"/>
        <c:axId val="527611696"/>
      </c:areaChart>
      <c:areaChart>
        <c:grouping val="percentStacked"/>
        <c:varyColors val="0"/>
        <c:ser>
          <c:idx val="0"/>
          <c:order val="8"/>
          <c:tx>
            <c:v>dummy</c:v>
          </c:tx>
          <c:spPr>
            <a:solidFill>
              <a:schemeClr val="accent1"/>
            </a:solidFill>
            <a:ln w="25400">
              <a:noFill/>
            </a:ln>
            <a:effectLst/>
          </c:spPr>
          <c:val>
            <c:numLit>
              <c:formatCode>General</c:formatCode>
              <c:ptCount val="1"/>
              <c:pt idx="0">
                <c:v>1</c:v>
              </c:pt>
            </c:numLit>
          </c:val>
          <c:extLst>
            <c:ext xmlns:c16="http://schemas.microsoft.com/office/drawing/2014/chart" uri="{C3380CC4-5D6E-409C-BE32-E72D297353CC}">
              <c16:uniqueId val="{00000008-C5F7-4419-8C5B-4111A73E705F}"/>
            </c:ext>
          </c:extLst>
        </c:ser>
        <c:dLbls>
          <c:showLegendKey val="0"/>
          <c:showVal val="0"/>
          <c:showCatName val="0"/>
          <c:showSerName val="0"/>
          <c:showPercent val="0"/>
          <c:showBubbleSize val="0"/>
        </c:dLbls>
        <c:axId val="518598648"/>
        <c:axId val="518599728"/>
      </c:areaChart>
      <c:catAx>
        <c:axId val="527611336"/>
        <c:scaling>
          <c:orientation val="minMax"/>
        </c:scaling>
        <c:delete val="0"/>
        <c:axPos val="b"/>
        <c:numFmt formatCode="General" sourceLinked="1"/>
        <c:majorTickMark val="cross"/>
        <c:minorTickMark val="out"/>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527611696"/>
        <c:crosses val="autoZero"/>
        <c:auto val="1"/>
        <c:lblAlgn val="ctr"/>
        <c:lblOffset val="100"/>
        <c:tickLblSkip val="4"/>
        <c:tickMarkSkip val="2"/>
        <c:noMultiLvlLbl val="0"/>
      </c:catAx>
      <c:valAx>
        <c:axId val="527611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527611336"/>
        <c:crosses val="autoZero"/>
        <c:crossBetween val="midCat"/>
        <c:majorUnit val="0.2"/>
      </c:valAx>
      <c:valAx>
        <c:axId val="5185997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ptos" panose="020B0004020202020204" pitchFamily="34" charset="0"/>
                <a:ea typeface="+mn-ea"/>
                <a:cs typeface="+mn-cs"/>
              </a:defRPr>
            </a:pPr>
            <a:endParaRPr lang="fi-FI"/>
          </a:p>
        </c:txPr>
        <c:crossAx val="518598648"/>
        <c:crosses val="max"/>
        <c:crossBetween val="midCat"/>
        <c:majorUnit val="0.2"/>
      </c:valAx>
      <c:catAx>
        <c:axId val="518598648"/>
        <c:scaling>
          <c:orientation val="minMax"/>
        </c:scaling>
        <c:delete val="1"/>
        <c:axPos val="b"/>
        <c:majorTickMark val="out"/>
        <c:minorTickMark val="none"/>
        <c:tickLblPos val="nextTo"/>
        <c:crossAx val="5185997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88012564003279E-2"/>
          <c:y val="9.3213234370927114E-2"/>
          <c:w val="0.89124177100813218"/>
          <c:h val="0.83882733305366552"/>
        </c:manualLayout>
      </c:layout>
      <c:lineChart>
        <c:grouping val="standard"/>
        <c:varyColors val="0"/>
        <c:ser>
          <c:idx val="0"/>
          <c:order val="0"/>
          <c:tx>
            <c:v>Hukkalämmöt</c:v>
          </c:tx>
          <c:spPr>
            <a:ln w="38100" cap="rnd">
              <a:solidFill>
                <a:srgbClr val="460D56"/>
              </a:solidFill>
              <a:round/>
            </a:ln>
            <a:effectLst/>
          </c:spPr>
          <c:marker>
            <c:symbol val="none"/>
          </c:marker>
          <c:cat>
            <c:numRef>
              <c:f>'Hiilineutraalien osuus'!$A$112:$A$130</c:f>
              <c:numCache>
                <c:formatCode>0</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formatCode="General">
                  <c:v>2019</c:v>
                </c:pt>
                <c:pt idx="14" formatCode="General">
                  <c:v>2020</c:v>
                </c:pt>
                <c:pt idx="15" formatCode="General">
                  <c:v>2021</c:v>
                </c:pt>
                <c:pt idx="16" formatCode="General">
                  <c:v>2022</c:v>
                </c:pt>
                <c:pt idx="17" formatCode="General">
                  <c:v>2023</c:v>
                </c:pt>
                <c:pt idx="18" formatCode="General">
                  <c:v>2024</c:v>
                </c:pt>
              </c:numCache>
            </c:numRef>
          </c:cat>
          <c:val>
            <c:numRef>
              <c:f>'Hiilineutraalien osuus'!$E$112:$E$130</c:f>
              <c:numCache>
                <c:formatCode>#\ ##0.0</c:formatCode>
                <c:ptCount val="19"/>
                <c:pt idx="0">
                  <c:v>730.7</c:v>
                </c:pt>
                <c:pt idx="1">
                  <c:v>777.5</c:v>
                </c:pt>
                <c:pt idx="2">
                  <c:v>986.5</c:v>
                </c:pt>
                <c:pt idx="3">
                  <c:v>1177.0999999999999</c:v>
                </c:pt>
                <c:pt idx="4">
                  <c:v>1123.1999999999998</c:v>
                </c:pt>
                <c:pt idx="5">
                  <c:v>1209.9000000000001</c:v>
                </c:pt>
                <c:pt idx="6">
                  <c:v>1283.9000000000001</c:v>
                </c:pt>
                <c:pt idx="7">
                  <c:v>1282.5</c:v>
                </c:pt>
                <c:pt idx="8">
                  <c:v>1405.9</c:v>
                </c:pt>
                <c:pt idx="9">
                  <c:v>2231.8000000000002</c:v>
                </c:pt>
                <c:pt idx="10">
                  <c:v>2970.2</c:v>
                </c:pt>
                <c:pt idx="11">
                  <c:v>3302.55</c:v>
                </c:pt>
                <c:pt idx="12">
                  <c:v>3373</c:v>
                </c:pt>
                <c:pt idx="13">
                  <c:v>3843.1</c:v>
                </c:pt>
                <c:pt idx="14">
                  <c:v>4530.6499999999996</c:v>
                </c:pt>
                <c:pt idx="15">
                  <c:v>5447.2001500000006</c:v>
                </c:pt>
                <c:pt idx="16">
                  <c:v>4982.0799000000006</c:v>
                </c:pt>
                <c:pt idx="17">
                  <c:v>6994.5959999999995</c:v>
                </c:pt>
                <c:pt idx="18">
                  <c:v>7042.2141948913159</c:v>
                </c:pt>
              </c:numCache>
            </c:numRef>
          </c:val>
          <c:smooth val="0"/>
          <c:extLst>
            <c:ext xmlns:c16="http://schemas.microsoft.com/office/drawing/2014/chart" uri="{C3380CC4-5D6E-409C-BE32-E72D297353CC}">
              <c16:uniqueId val="{00000000-E204-4C08-975B-CA85BA019A34}"/>
            </c:ext>
          </c:extLst>
        </c:ser>
        <c:dLbls>
          <c:showLegendKey val="0"/>
          <c:showVal val="0"/>
          <c:showCatName val="0"/>
          <c:showSerName val="0"/>
          <c:showPercent val="0"/>
          <c:showBubbleSize val="0"/>
        </c:dLbls>
        <c:smooth val="0"/>
        <c:axId val="1882826880"/>
        <c:axId val="1882824176"/>
      </c:lineChart>
      <c:catAx>
        <c:axId val="1882826880"/>
        <c:scaling>
          <c:orientation val="minMax"/>
        </c:scaling>
        <c:delete val="0"/>
        <c:axPos val="b"/>
        <c:numFmt formatCode="0"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crossAx val="1882824176"/>
        <c:crosses val="autoZero"/>
        <c:auto val="1"/>
        <c:lblAlgn val="ctr"/>
        <c:lblOffset val="100"/>
        <c:tickMarkSkip val="1"/>
        <c:noMultiLvlLbl val="0"/>
      </c:cat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fi-FI" sz="1400" b="1">
                    <a:solidFill>
                      <a:schemeClr val="tx1"/>
                    </a:solidFill>
                    <a:latin typeface="Aptos" panose="020B0004020202020204" pitchFamily="34" charset="0"/>
                  </a:rPr>
                  <a:t>GWh</a:t>
                </a:r>
              </a:p>
            </c:rich>
          </c:tx>
          <c:layout>
            <c:manualLayout>
              <c:xMode val="edge"/>
              <c:yMode val="edge"/>
              <c:x val="1.272631620386442E-2"/>
              <c:y val="2.0702483849945965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crossAx val="1882826880"/>
        <c:crossesAt val="1"/>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89588801399825E-2"/>
          <c:y val="8.0106874281164295E-2"/>
          <c:w val="0.8769257436570429"/>
          <c:h val="0.84221815707379999"/>
        </c:manualLayout>
      </c:layout>
      <c:lineChart>
        <c:grouping val="standard"/>
        <c:varyColors val="0"/>
        <c:ser>
          <c:idx val="2"/>
          <c:order val="0"/>
          <c:tx>
            <c:v>Kaukolämpö ja yhteistuotantosähkö</c:v>
          </c:tx>
          <c:spPr>
            <a:ln w="38100">
              <a:solidFill>
                <a:srgbClr val="460D56"/>
              </a:solidFill>
            </a:ln>
            <a:effectLst/>
          </c:spPr>
          <c:marker>
            <c:symbol val="none"/>
          </c:marker>
          <c:cat>
            <c:numRef>
              <c:f>'Hiilineutraalien osuus'!$A$24:$A$48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'Hiilineutraalien osuus'!$J$24:$J$48</c:f>
              <c:numCache>
                <c:formatCode>0.0</c:formatCode>
                <c:ptCount val="25"/>
                <c:pt idx="0">
                  <c:v>3805.9599999999996</c:v>
                </c:pt>
                <c:pt idx="1">
                  <c:v>4046.42</c:v>
                </c:pt>
                <c:pt idx="2">
                  <c:v>4672.58</c:v>
                </c:pt>
                <c:pt idx="3">
                  <c:v>4986.3200000000006</c:v>
                </c:pt>
                <c:pt idx="4">
                  <c:v>5773.9</c:v>
                </c:pt>
                <c:pt idx="5">
                  <c:v>6950.92</c:v>
                </c:pt>
                <c:pt idx="6">
                  <c:v>6963.2400000000007</c:v>
                </c:pt>
                <c:pt idx="7">
                  <c:v>6744.9800000000005</c:v>
                </c:pt>
                <c:pt idx="8">
                  <c:v>7489.08</c:v>
                </c:pt>
                <c:pt idx="9">
                  <c:v>9130.0399999999991</c:v>
                </c:pt>
                <c:pt idx="10" formatCode="General">
                  <c:v>11207.800000000001</c:v>
                </c:pt>
                <c:pt idx="11" formatCode="General">
                  <c:v>12148.740000000002</c:v>
                </c:pt>
                <c:pt idx="12" formatCode="General">
                  <c:v>14342.780000000002</c:v>
                </c:pt>
                <c:pt idx="13" formatCode="General">
                  <c:v>15819.54</c:v>
                </c:pt>
                <c:pt idx="14" formatCode="General">
                  <c:v>17238.68</c:v>
                </c:pt>
                <c:pt idx="15" formatCode="General">
                  <c:v>17013.64</c:v>
                </c:pt>
                <c:pt idx="16" formatCode="General">
                  <c:v>18302.690000000002</c:v>
                </c:pt>
                <c:pt idx="17" formatCode="General">
                  <c:v>19605.700000000004</c:v>
                </c:pt>
                <c:pt idx="18" formatCode="General">
                  <c:v>19918.049999999996</c:v>
                </c:pt>
                <c:pt idx="19" formatCode="General">
                  <c:v>21053.469999999994</c:v>
                </c:pt>
                <c:pt idx="20" formatCode="General">
                  <c:v>20898.860000000004</c:v>
                </c:pt>
                <c:pt idx="21" formatCode="General">
                  <c:v>27208.3</c:v>
                </c:pt>
                <c:pt idx="22" formatCode="General">
                  <c:v>26561.84</c:v>
                </c:pt>
                <c:pt idx="23" formatCode="General">
                  <c:v>27119.74</c:v>
                </c:pt>
                <c:pt idx="24" formatCode="General">
                  <c:v>26077.143641361545</c:v>
                </c:pt>
              </c:numCache>
            </c:numRef>
          </c:val>
          <c:smooth val="0"/>
          <c:extLst>
            <c:ext xmlns:c16="http://schemas.microsoft.com/office/drawing/2014/chart" uri="{C3380CC4-5D6E-409C-BE32-E72D297353CC}">
              <c16:uniqueId val="{00000000-7FE5-4FA7-BAE4-D7C7A03CF577}"/>
            </c:ext>
          </c:extLst>
        </c:ser>
        <c:dLbls>
          <c:showLegendKey val="0"/>
          <c:showVal val="0"/>
          <c:showCatName val="0"/>
          <c:showSerName val="0"/>
          <c:showPercent val="0"/>
          <c:showBubbleSize val="0"/>
        </c:dLbls>
        <c:smooth val="0"/>
        <c:axId val="1882826880"/>
        <c:axId val="1882824176"/>
        <c:extLst>
          <c:ext xmlns:c15="http://schemas.microsoft.com/office/drawing/2012/chart" uri="{02D57815-91ED-43cb-92C2-25804820EDAC}">
            <c15:filteredLineSeries>
              <c15:ser>
                <c:idx val="1"/>
                <c:order val="1"/>
                <c:tx>
                  <c:v>Kaukolämmön erillistuotanto</c:v>
                </c:tx>
                <c:spPr>
                  <a:ln w="38100">
                    <a:solidFill>
                      <a:srgbClr val="B21C58"/>
                    </a:solidFill>
                  </a:ln>
                </c:spPr>
                <c:marker>
                  <c:symbol val="none"/>
                </c:marker>
                <c:cat>
                  <c:numRef>
                    <c:extLst>
                      <c:ext uri="{02D57815-91ED-43cb-92C2-25804820EDAC}">
                        <c15:formulaRef>
                          <c15:sqref>'Hiilineutraalien osuus'!$A$24:$A$48</c15:sqref>
                        </c15:formulaRef>
                      </c:ext>
                    </c:extLst>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extLst>
                      <c:ext uri="{02D57815-91ED-43cb-92C2-25804820EDAC}">
                        <c15:formulaRef>
                          <c15:sqref>'Hiilineutraalien osuus'!$J$71:$J$95</c15:sqref>
                        </c15:formulaRef>
                      </c:ext>
                    </c:extLst>
                    <c:numCache>
                      <c:formatCode>0.0</c:formatCode>
                      <c:ptCount val="25"/>
                      <c:pt idx="0">
                        <c:v>1165.5400000000002</c:v>
                      </c:pt>
                      <c:pt idx="1">
                        <c:v>1278.4199999999998</c:v>
                      </c:pt>
                      <c:pt idx="2">
                        <c:v>1606.8600000000001</c:v>
                      </c:pt>
                      <c:pt idx="3">
                        <c:v>1676.96</c:v>
                      </c:pt>
                      <c:pt idx="4">
                        <c:v>1751.2400000000002</c:v>
                      </c:pt>
                      <c:pt idx="5">
                        <c:v>2009.12</c:v>
                      </c:pt>
                      <c:pt idx="6">
                        <c:v>1983.4600000000003</c:v>
                      </c:pt>
                      <c:pt idx="7">
                        <c:v>2024.9199999999998</c:v>
                      </c:pt>
                      <c:pt idx="8">
                        <c:v>2194.48</c:v>
                      </c:pt>
                      <c:pt idx="9">
                        <c:v>2459.54</c:v>
                      </c:pt>
                      <c:pt idx="10">
                        <c:v>2477.36</c:v>
                      </c:pt>
                      <c:pt idx="11">
                        <c:v>2579.6800000000003</c:v>
                      </c:pt>
                      <c:pt idx="12">
                        <c:v>3130.98</c:v>
                      </c:pt>
                      <c:pt idx="13">
                        <c:v>3692.2599999999998</c:v>
                      </c:pt>
                      <c:pt idx="14">
                        <c:v>3931.2799999999997</c:v>
                      </c:pt>
                      <c:pt idx="15">
                        <c:v>4422.68</c:v>
                      </c:pt>
                      <c:pt idx="16">
                        <c:v>5286.3</c:v>
                      </c:pt>
                      <c:pt idx="17">
                        <c:v>5443.3499999999995</c:v>
                      </c:pt>
                      <c:pt idx="18" formatCode="General">
                        <c:v>5753.06</c:v>
                      </c:pt>
                      <c:pt idx="19" formatCode="General">
                        <c:v>6183.18</c:v>
                      </c:pt>
                      <c:pt idx="20" formatCode="General">
                        <c:v>7177.52</c:v>
                      </c:pt>
                      <c:pt idx="21" formatCode="General">
                        <c:v>8937.3299999999981</c:v>
                      </c:pt>
                      <c:pt idx="22" formatCode="General">
                        <c:v>8934.6200000000008</c:v>
                      </c:pt>
                      <c:pt idx="23">
                        <c:v>11125.060000000003</c:v>
                      </c:pt>
                      <c:pt idx="24">
                        <c:v>11421.646035209573</c:v>
                      </c:pt>
                    </c:numCache>
                  </c:numRef>
                </c:val>
                <c:smooth val="0"/>
                <c:extLst>
                  <c:ext xmlns:c16="http://schemas.microsoft.com/office/drawing/2014/chart" uri="{C3380CC4-5D6E-409C-BE32-E72D297353CC}">
                    <c16:uniqueId val="{00000001-7FE5-4FA7-BAE4-D7C7A03CF577}"/>
                  </c:ext>
                </c:extLst>
              </c15:ser>
            </c15:filteredLineSeries>
          </c:ext>
        </c:extLst>
      </c:lineChart>
      <c:catAx>
        <c:axId val="1882826880"/>
        <c:scaling>
          <c:orientation val="minMax"/>
        </c:scaling>
        <c:delete val="0"/>
        <c:axPos val="b"/>
        <c:numFmt formatCode="General" sourceLinked="1"/>
        <c:majorTickMark val="cross"/>
        <c:minorTickMark val="out"/>
        <c:tickLblPos val="nextTo"/>
        <c:spPr>
          <a:noFill/>
          <a:ln w="9525" cap="flat" cmpd="sng" algn="ctr">
            <a:solidFill>
              <a:srgbClr val="000000">
                <a:lumMod val="75000"/>
                <a:lumOff val="25000"/>
              </a:srgb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ptos" panose="020B0004020202020204" pitchFamily="34" charset="0"/>
                <a:ea typeface="+mn-ea"/>
                <a:cs typeface="+mn-cs"/>
              </a:defRPr>
            </a:pPr>
            <a:endParaRPr lang="fi-FI"/>
          </a:p>
        </c:txPr>
        <c:crossAx val="1882824176"/>
        <c:crosses val="autoZero"/>
        <c:auto val="1"/>
        <c:lblAlgn val="ctr"/>
        <c:lblOffset val="100"/>
        <c:tickLblSkip val="2"/>
        <c:tickMarkSkip val="2"/>
        <c:noMultiLvlLbl val="1"/>
      </c:cat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defRPr sz="1400"/>
                </a:pPr>
                <a:r>
                  <a:rPr lang="fi-FI" sz="1400">
                    <a:latin typeface="Aptos" panose="020B0004020202020204" pitchFamily="34" charset="0"/>
                  </a:rPr>
                  <a:t>GWh</a:t>
                </a:r>
              </a:p>
            </c:rich>
          </c:tx>
          <c:layout>
            <c:manualLayout>
              <c:xMode val="edge"/>
              <c:yMode val="edge"/>
              <c:x val="8.3333333333333332E-3"/>
              <c:y val="6.6028232957366815E-3"/>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fi-FI"/>
          </a:p>
        </c:txPr>
        <c:crossAx val="1882826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0.36029</cdr:x>
      <cdr:y>0.45588</cdr:y>
    </cdr:from>
    <cdr:to>
      <cdr:x>0.66223</cdr:x>
      <cdr:y>0.61019</cdr:y>
    </cdr:to>
    <cdr:sp macro="" textlink="">
      <cdr:nvSpPr>
        <cdr:cNvPr id="2" name="TextBox 1">
          <a:extLst xmlns:a="http://schemas.openxmlformats.org/drawingml/2006/main">
            <a:ext uri="{FF2B5EF4-FFF2-40B4-BE49-F238E27FC236}">
              <a16:creationId xmlns:a16="http://schemas.microsoft.com/office/drawing/2014/main" id="{016711C7-B285-499F-850D-5F2AAA4AE060}"/>
            </a:ext>
          </a:extLst>
        </cdr:cNvPr>
        <cdr:cNvSpPr txBox="1"/>
      </cdr:nvSpPr>
      <cdr:spPr>
        <a:xfrm xmlns:a="http://schemas.openxmlformats.org/drawingml/2006/main">
          <a:off x="2488159" y="2281407"/>
          <a:ext cx="2085195" cy="772242"/>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ctr"/>
          <a:r>
            <a:rPr lang="fi-FI" sz="1800" b="1" dirty="0" err="1">
              <a:solidFill>
                <a:sysClr val="windowText" lastClr="000000"/>
              </a:solidFill>
              <a:latin typeface="Aptos" panose="020B0004020202020204" pitchFamily="34" charset="0"/>
            </a:rPr>
            <a:t>Heat</a:t>
          </a:r>
          <a:r>
            <a:rPr lang="fi-FI" sz="1800" b="1" dirty="0">
              <a:solidFill>
                <a:sysClr val="windowText" lastClr="000000"/>
              </a:solidFill>
              <a:latin typeface="Aptos" panose="020B0004020202020204" pitchFamily="34" charset="0"/>
            </a:rPr>
            <a:t> </a:t>
          </a:r>
          <a:r>
            <a:rPr lang="fi-FI" sz="1800" b="1" dirty="0" err="1">
              <a:solidFill>
                <a:sysClr val="windowText" lastClr="000000"/>
              </a:solidFill>
              <a:latin typeface="Aptos" panose="020B0004020202020204" pitchFamily="34" charset="0"/>
              <a:ea typeface="+mn-ea"/>
              <a:cs typeface="+mn-cs"/>
            </a:rPr>
            <a:t>supply</a:t>
          </a:r>
          <a:endParaRPr lang="fi-FI" sz="1800" b="1" dirty="0">
            <a:solidFill>
              <a:sysClr val="windowText" lastClr="000000"/>
            </a:solidFill>
            <a:latin typeface="Aptos" panose="020B0004020202020204" pitchFamily="34" charset="0"/>
            <a:ea typeface="+mn-ea"/>
            <a:cs typeface="+mn-cs"/>
          </a:endParaRPr>
        </a:p>
        <a:p xmlns:a="http://schemas.openxmlformats.org/drawingml/2006/main">
          <a:pPr algn="ctr"/>
          <a:r>
            <a:rPr lang="fi-FI" sz="1800" b="1" dirty="0">
              <a:solidFill>
                <a:sysClr val="windowText" lastClr="000000"/>
              </a:solidFill>
              <a:latin typeface="Aptos" panose="020B0004020202020204" pitchFamily="34" charset="0"/>
              <a:ea typeface="+mn-ea"/>
              <a:cs typeface="+mn-cs"/>
            </a:rPr>
            <a:t>35,5 </a:t>
          </a:r>
          <a:r>
            <a:rPr lang="fi-FI" sz="1800" b="1" dirty="0" err="1">
              <a:solidFill>
                <a:sysClr val="windowText" lastClr="000000"/>
              </a:solidFill>
              <a:latin typeface="Aptos" panose="020B0004020202020204" pitchFamily="34" charset="0"/>
              <a:ea typeface="+mn-ea"/>
              <a:cs typeface="+mn-cs"/>
            </a:rPr>
            <a:t>TWh</a:t>
          </a:r>
          <a:endParaRPr lang="fi-FI" sz="1800" b="1" dirty="0">
            <a:solidFill>
              <a:sysClr val="windowText" lastClr="000000"/>
            </a:solidFill>
            <a:latin typeface="Aptos" panose="020B0004020202020204" pitchFamily="34"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0.38112</cdr:x>
      <cdr:y>0.9103</cdr:y>
    </cdr:from>
    <cdr:to>
      <cdr:x>0.51822</cdr:x>
      <cdr:y>0.97596</cdr:y>
    </cdr:to>
    <cdr:sp macro="" textlink="">
      <cdr:nvSpPr>
        <cdr:cNvPr id="2" name="Tekstiruutu 2">
          <a:extLst xmlns:a="http://schemas.openxmlformats.org/drawingml/2006/main">
            <a:ext uri="{FF2B5EF4-FFF2-40B4-BE49-F238E27FC236}">
              <a16:creationId xmlns:a16="http://schemas.microsoft.com/office/drawing/2014/main" id="{8040572E-575B-A3C3-E0C7-829AF187AA75}"/>
            </a:ext>
          </a:extLst>
        </cdr:cNvPr>
        <cdr:cNvSpPr txBox="1"/>
      </cdr:nvSpPr>
      <cdr:spPr>
        <a:xfrm xmlns:a="http://schemas.openxmlformats.org/drawingml/2006/main">
          <a:off x="4171798" y="3627199"/>
          <a:ext cx="1500631" cy="26162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FI"/>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err="1"/>
            <a:t>District</a:t>
          </a:r>
          <a:r>
            <a:rPr lang="fi-FI" sz="1100" dirty="0"/>
            <a:t> </a:t>
          </a:r>
          <a:r>
            <a:rPr lang="fi-FI" sz="1100" dirty="0" err="1"/>
            <a:t>heat</a:t>
          </a:r>
          <a:r>
            <a:rPr lang="fi-FI" sz="1100" dirty="0"/>
            <a:t> </a:t>
          </a:r>
          <a:r>
            <a:rPr lang="fi-FI" sz="1100" dirty="0" err="1"/>
            <a:t>demand</a:t>
          </a:r>
          <a:endParaRPr lang="fi-FI" sz="1100" dirty="0"/>
        </a:p>
      </cdr:txBody>
    </cdr:sp>
  </cdr:relSizeAnchor>
  <cdr:relSizeAnchor xmlns:cdr="http://schemas.openxmlformats.org/drawingml/2006/chartDrawing">
    <cdr:from>
      <cdr:x>0.55712</cdr:x>
      <cdr:y>0.91014</cdr:y>
    </cdr:from>
    <cdr:to>
      <cdr:x>0.67123</cdr:x>
      <cdr:y>0.97578</cdr:y>
    </cdr:to>
    <cdr:sp macro="" textlink="">
      <cdr:nvSpPr>
        <cdr:cNvPr id="3" name="Tekstiruutu 4">
          <a:extLst xmlns:a="http://schemas.openxmlformats.org/drawingml/2006/main">
            <a:ext uri="{FF2B5EF4-FFF2-40B4-BE49-F238E27FC236}">
              <a16:creationId xmlns:a16="http://schemas.microsoft.com/office/drawing/2014/main" id="{71CD6BB0-2F74-86FB-CFE9-5D9032BF3155}"/>
            </a:ext>
          </a:extLst>
        </cdr:cNvPr>
        <cdr:cNvSpPr txBox="1"/>
      </cdr:nvSpPr>
      <cdr:spPr>
        <a:xfrm xmlns:a="http://schemas.openxmlformats.org/drawingml/2006/main">
          <a:off x="6098246" y="3626558"/>
          <a:ext cx="1249096" cy="26157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FI"/>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err="1"/>
            <a:t>Electricity</a:t>
          </a:r>
          <a:r>
            <a:rPr lang="fi-FI" sz="1100" dirty="0"/>
            <a:t> </a:t>
          </a:r>
          <a:r>
            <a:rPr lang="fi-FI" sz="1100" dirty="0" err="1"/>
            <a:t>demand</a:t>
          </a:r>
          <a:endParaRPr lang="fi-FI"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0.36029</cdr:x>
      <cdr:y>0.45588</cdr:y>
    </cdr:from>
    <cdr:to>
      <cdr:x>0.66223</cdr:x>
      <cdr:y>0.61019</cdr:y>
    </cdr:to>
    <cdr:sp macro="" textlink="">
      <cdr:nvSpPr>
        <cdr:cNvPr id="2" name="TextBox 1">
          <a:extLst xmlns:a="http://schemas.openxmlformats.org/drawingml/2006/main">
            <a:ext uri="{FF2B5EF4-FFF2-40B4-BE49-F238E27FC236}">
              <a16:creationId xmlns:a16="http://schemas.microsoft.com/office/drawing/2014/main" id="{016711C7-B285-499F-850D-5F2AAA4AE060}"/>
            </a:ext>
          </a:extLst>
        </cdr:cNvPr>
        <cdr:cNvSpPr txBox="1"/>
      </cdr:nvSpPr>
      <cdr:spPr>
        <a:xfrm xmlns:a="http://schemas.openxmlformats.org/drawingml/2006/main">
          <a:off x="2488159" y="2281407"/>
          <a:ext cx="2085195" cy="772242"/>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ctr"/>
          <a:r>
            <a:rPr lang="fi-FI" sz="1800" b="1" dirty="0" err="1">
              <a:solidFill>
                <a:sysClr val="windowText" lastClr="000000"/>
              </a:solidFill>
              <a:latin typeface="Aptos" panose="020B0004020202020204" pitchFamily="34" charset="0"/>
            </a:rPr>
            <a:t>Heat</a:t>
          </a:r>
          <a:r>
            <a:rPr lang="fi-FI" sz="1800" b="1" dirty="0">
              <a:solidFill>
                <a:sysClr val="windowText" lastClr="000000"/>
              </a:solidFill>
              <a:latin typeface="Aptos" panose="020B0004020202020204" pitchFamily="34" charset="0"/>
            </a:rPr>
            <a:t> </a:t>
          </a:r>
          <a:r>
            <a:rPr lang="fi-FI" sz="1800" b="1" dirty="0" err="1">
              <a:solidFill>
                <a:sysClr val="windowText" lastClr="000000"/>
              </a:solidFill>
              <a:latin typeface="Aptos" panose="020B0004020202020204" pitchFamily="34" charset="0"/>
              <a:ea typeface="+mn-ea"/>
              <a:cs typeface="+mn-cs"/>
            </a:rPr>
            <a:t>supply</a:t>
          </a:r>
          <a:endParaRPr lang="fi-FI" sz="1800" b="1" dirty="0">
            <a:solidFill>
              <a:sysClr val="windowText" lastClr="000000"/>
            </a:solidFill>
            <a:latin typeface="Aptos" panose="020B0004020202020204" pitchFamily="34" charset="0"/>
            <a:ea typeface="+mn-ea"/>
            <a:cs typeface="+mn-cs"/>
          </a:endParaRPr>
        </a:p>
        <a:p xmlns:a="http://schemas.openxmlformats.org/drawingml/2006/main">
          <a:pPr algn="ctr"/>
          <a:r>
            <a:rPr lang="fi-FI" sz="1800" b="1" dirty="0">
              <a:solidFill>
                <a:sysClr val="windowText" lastClr="000000"/>
              </a:solidFill>
              <a:latin typeface="Aptos" panose="020B0004020202020204" pitchFamily="34" charset="0"/>
              <a:ea typeface="+mn-ea"/>
              <a:cs typeface="+mn-cs"/>
            </a:rPr>
            <a:t>35,5 </a:t>
          </a:r>
          <a:r>
            <a:rPr lang="fi-FI" sz="1800" b="1" dirty="0" err="1">
              <a:solidFill>
                <a:sysClr val="windowText" lastClr="000000"/>
              </a:solidFill>
              <a:latin typeface="Aptos" panose="020B0004020202020204" pitchFamily="34" charset="0"/>
              <a:ea typeface="+mn-ea"/>
              <a:cs typeface="+mn-cs"/>
            </a:rPr>
            <a:t>TWh</a:t>
          </a:r>
          <a:endParaRPr lang="fi-FI" sz="1800" b="1" dirty="0">
            <a:solidFill>
              <a:sysClr val="windowText" lastClr="000000"/>
            </a:solidFill>
            <a:latin typeface="Aptos" panose="020B0004020202020204" pitchFamily="34" charset="0"/>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0.22518</cdr:x>
      <cdr:y>0.48092</cdr:y>
    </cdr:from>
    <cdr:to>
      <cdr:x>0.57216</cdr:x>
      <cdr:y>0.63797</cdr:y>
    </cdr:to>
    <cdr:sp macro="" textlink="">
      <cdr:nvSpPr>
        <cdr:cNvPr id="2" name="TextBox 1">
          <a:extLst xmlns:a="http://schemas.openxmlformats.org/drawingml/2006/main">
            <a:ext uri="{FF2B5EF4-FFF2-40B4-BE49-F238E27FC236}">
              <a16:creationId xmlns:a16="http://schemas.microsoft.com/office/drawing/2014/main" id="{016711C7-B285-499F-850D-5F2AAA4AE060}"/>
            </a:ext>
          </a:extLst>
        </cdr:cNvPr>
        <cdr:cNvSpPr txBox="1"/>
      </cdr:nvSpPr>
      <cdr:spPr>
        <a:xfrm xmlns:a="http://schemas.openxmlformats.org/drawingml/2006/main">
          <a:off x="1548807" y="1991185"/>
          <a:ext cx="2386559" cy="650233"/>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ctr"/>
          <a:r>
            <a:rPr lang="fi-FI" sz="1800" b="1" dirty="0" err="1">
              <a:solidFill>
                <a:sysClr val="windowText" lastClr="000000"/>
              </a:solidFill>
              <a:latin typeface="Aptos" panose="020B0004020202020204" pitchFamily="34" charset="0"/>
            </a:rPr>
            <a:t>Heat</a:t>
          </a:r>
          <a:r>
            <a:rPr lang="fi-FI" sz="1800" b="1" dirty="0">
              <a:solidFill>
                <a:sysClr val="windowText" lastClr="000000"/>
              </a:solidFill>
              <a:latin typeface="Aptos" panose="020B0004020202020204" pitchFamily="34" charset="0"/>
            </a:rPr>
            <a:t> </a:t>
          </a:r>
          <a:r>
            <a:rPr lang="fi-FI" sz="1800" b="1" dirty="0" err="1">
              <a:solidFill>
                <a:sysClr val="windowText" lastClr="000000"/>
              </a:solidFill>
              <a:latin typeface="Aptos" panose="020B0004020202020204" pitchFamily="34" charset="0"/>
            </a:rPr>
            <a:t>supply</a:t>
          </a:r>
          <a:endParaRPr lang="fi-FI" sz="1800" b="1" dirty="0">
            <a:solidFill>
              <a:sysClr val="windowText" lastClr="000000"/>
            </a:solidFill>
            <a:latin typeface="Aptos" panose="020B0004020202020204" pitchFamily="34" charset="0"/>
          </a:endParaRPr>
        </a:p>
        <a:p xmlns:a="http://schemas.openxmlformats.org/drawingml/2006/main">
          <a:pPr algn="ctr"/>
          <a:r>
            <a:rPr lang="fi-FI" sz="1800" b="1" dirty="0">
              <a:solidFill>
                <a:sysClr val="windowText" lastClr="000000"/>
              </a:solidFill>
              <a:latin typeface="Aptos" panose="020B0004020202020204" pitchFamily="34" charset="0"/>
            </a:rPr>
            <a:t>39,3 </a:t>
          </a:r>
          <a:r>
            <a:rPr lang="fi-FI" sz="1800" b="1" dirty="0" err="1">
              <a:solidFill>
                <a:sysClr val="windowText" lastClr="000000"/>
              </a:solidFill>
              <a:latin typeface="Aptos" panose="020B0004020202020204" pitchFamily="34" charset="0"/>
            </a:rPr>
            <a:t>TWh</a:t>
          </a:r>
          <a:endParaRPr lang="fi-FI" sz="1800" b="1" dirty="0">
            <a:solidFill>
              <a:sysClr val="windowText" lastClr="000000"/>
            </a:solidFill>
            <a:latin typeface="Aptos" panose="020B00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0.34245</cdr:x>
      <cdr:y>0.45293</cdr:y>
    </cdr:from>
    <cdr:to>
      <cdr:x>0.50156</cdr:x>
      <cdr:y>0.51207</cdr:y>
    </cdr:to>
    <cdr:sp macro="" textlink="">
      <cdr:nvSpPr>
        <cdr:cNvPr id="2" name="Teksti 3">
          <a:extLst xmlns:a="http://schemas.openxmlformats.org/drawingml/2006/main">
            <a:ext uri="{FF2B5EF4-FFF2-40B4-BE49-F238E27FC236}">
              <a16:creationId xmlns:a16="http://schemas.microsoft.com/office/drawing/2014/main" id="{92D5F9A9-F52A-EAC8-E76C-757670FFA636}"/>
            </a:ext>
          </a:extLst>
        </cdr:cNvPr>
        <cdr:cNvSpPr>
          <a:spLocks xmlns:a="http://schemas.openxmlformats.org/drawingml/2006/main" noChangeArrowheads="1"/>
        </cdr:cNvSpPr>
      </cdr:nvSpPr>
      <cdr:spPr bwMode="auto">
        <a:xfrm xmlns:a="http://schemas.openxmlformats.org/drawingml/2006/main">
          <a:off x="3186536" y="2754434"/>
          <a:ext cx="1480550" cy="35965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b="0" i="0" u="none" strike="noStrike" baseline="0" dirty="0">
              <a:solidFill>
                <a:sysClr val="windowText" lastClr="000000"/>
              </a:solidFill>
              <a:latin typeface="Aptos" panose="020B0004020202020204" pitchFamily="34" charset="0"/>
              <a:ea typeface="Verdana"/>
              <a:cs typeface="Verdana"/>
            </a:rPr>
            <a:t>Natural </a:t>
          </a:r>
          <a:r>
            <a:rPr lang="fi-FI" sz="1600" b="0" i="0" u="none" strike="noStrike" baseline="0" dirty="0" err="1">
              <a:solidFill>
                <a:sysClr val="windowText" lastClr="000000"/>
              </a:solidFill>
              <a:latin typeface="Aptos" panose="020B0004020202020204" pitchFamily="34" charset="0"/>
              <a:ea typeface="Verdana"/>
              <a:cs typeface="Verdana"/>
            </a:rPr>
            <a:t>gas</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0.26333</cdr:x>
      <cdr:y>0.18929</cdr:y>
    </cdr:from>
    <cdr:to>
      <cdr:x>0.36894</cdr:x>
      <cdr:y>0.24843</cdr:y>
    </cdr:to>
    <cdr:sp macro="" textlink="">
      <cdr:nvSpPr>
        <cdr:cNvPr id="3" name="Teksti 4">
          <a:extLst xmlns:a="http://schemas.openxmlformats.org/drawingml/2006/main">
            <a:ext uri="{FF2B5EF4-FFF2-40B4-BE49-F238E27FC236}">
              <a16:creationId xmlns:a16="http://schemas.microsoft.com/office/drawing/2014/main" id="{4DFBBDD3-6F7B-8A42-04E4-B618BEC6DC9D}"/>
            </a:ext>
          </a:extLst>
        </cdr:cNvPr>
        <cdr:cNvSpPr>
          <a:spLocks xmlns:a="http://schemas.openxmlformats.org/drawingml/2006/main" noChangeArrowheads="1"/>
        </cdr:cNvSpPr>
      </cdr:nvSpPr>
      <cdr:spPr bwMode="auto">
        <a:xfrm xmlns:a="http://schemas.openxmlformats.org/drawingml/2006/main">
          <a:off x="2450349" y="1151137"/>
          <a:ext cx="982722" cy="35965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b="0" i="0" u="none" strike="noStrike" baseline="0" dirty="0" err="1">
              <a:solidFill>
                <a:sysClr val="windowText" lastClr="000000"/>
              </a:solidFill>
              <a:latin typeface="Aptos" panose="020B0004020202020204" pitchFamily="34" charset="0"/>
              <a:ea typeface="Verdana"/>
              <a:cs typeface="Verdana"/>
            </a:rPr>
            <a:t>Peat</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0.11379</cdr:x>
      <cdr:y>0.46255</cdr:y>
    </cdr:from>
    <cdr:to>
      <cdr:x>0.2164</cdr:x>
      <cdr:y>0.52626</cdr:y>
    </cdr:to>
    <cdr:sp macro="" textlink="">
      <cdr:nvSpPr>
        <cdr:cNvPr id="4" name="Teksti 5">
          <a:extLst xmlns:a="http://schemas.openxmlformats.org/drawingml/2006/main">
            <a:ext uri="{FF2B5EF4-FFF2-40B4-BE49-F238E27FC236}">
              <a16:creationId xmlns:a16="http://schemas.microsoft.com/office/drawing/2014/main" id="{53BA1C88-AE09-4323-E8B0-779657D1F33B}"/>
            </a:ext>
          </a:extLst>
        </cdr:cNvPr>
        <cdr:cNvSpPr>
          <a:spLocks xmlns:a="http://schemas.openxmlformats.org/drawingml/2006/main" noChangeArrowheads="1"/>
        </cdr:cNvSpPr>
      </cdr:nvSpPr>
      <cdr:spPr bwMode="auto">
        <a:xfrm xmlns:a="http://schemas.openxmlformats.org/drawingml/2006/main">
          <a:off x="866353" y="1911368"/>
          <a:ext cx="781237" cy="26326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dirty="0" err="1">
              <a:latin typeface="Aptos" panose="020B0004020202020204" pitchFamily="34" charset="0"/>
              <a:ea typeface="Verdana"/>
              <a:cs typeface="Verdana"/>
            </a:rPr>
            <a:t>Oil</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0.72543</cdr:x>
      <cdr:y>0.3533</cdr:y>
    </cdr:from>
    <cdr:to>
      <cdr:x>0.87963</cdr:x>
      <cdr:y>0.41246</cdr:y>
    </cdr:to>
    <cdr:sp macro="" textlink="">
      <cdr:nvSpPr>
        <cdr:cNvPr id="5" name="Teksti 3">
          <a:extLst xmlns:a="http://schemas.openxmlformats.org/drawingml/2006/main">
            <a:ext uri="{FF2B5EF4-FFF2-40B4-BE49-F238E27FC236}">
              <a16:creationId xmlns:a16="http://schemas.microsoft.com/office/drawing/2014/main" id="{AE293D17-3C17-8A8F-2305-75C5E5B9843F}"/>
            </a:ext>
          </a:extLst>
        </cdr:cNvPr>
        <cdr:cNvSpPr>
          <a:spLocks xmlns:a="http://schemas.openxmlformats.org/drawingml/2006/main" noChangeArrowheads="1"/>
        </cdr:cNvSpPr>
      </cdr:nvSpPr>
      <cdr:spPr bwMode="auto">
        <a:xfrm xmlns:a="http://schemas.openxmlformats.org/drawingml/2006/main">
          <a:off x="5523156" y="1459937"/>
          <a:ext cx="1174024" cy="244464"/>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b="0" i="0" u="none" strike="noStrike" baseline="0" dirty="0" err="1">
              <a:solidFill>
                <a:sysClr val="windowText" lastClr="000000"/>
              </a:solidFill>
              <a:latin typeface="Aptos" panose="020B0004020202020204" pitchFamily="34" charset="0"/>
              <a:ea typeface="Verdana"/>
              <a:cs typeface="Verdana"/>
            </a:rPr>
            <a:t>Biomass</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0.14776</cdr:x>
      <cdr:y>0.01729</cdr:y>
    </cdr:from>
    <cdr:to>
      <cdr:x>0.25365</cdr:x>
      <cdr:y>0.07643</cdr:y>
    </cdr:to>
    <cdr:sp macro="" textlink="">
      <cdr:nvSpPr>
        <cdr:cNvPr id="6" name="Teksti 1">
          <a:extLst xmlns:a="http://schemas.openxmlformats.org/drawingml/2006/main">
            <a:ext uri="{FF2B5EF4-FFF2-40B4-BE49-F238E27FC236}">
              <a16:creationId xmlns:a16="http://schemas.microsoft.com/office/drawing/2014/main" id="{2D58D23A-0470-BDE9-5227-870EC43048C6}"/>
            </a:ext>
          </a:extLst>
        </cdr:cNvPr>
        <cdr:cNvSpPr>
          <a:spLocks xmlns:a="http://schemas.openxmlformats.org/drawingml/2006/main" noChangeArrowheads="1"/>
        </cdr:cNvSpPr>
      </cdr:nvSpPr>
      <cdr:spPr bwMode="auto">
        <a:xfrm xmlns:a="http://schemas.openxmlformats.org/drawingml/2006/main">
          <a:off x="1375227" y="105229"/>
          <a:ext cx="985584" cy="359988"/>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b="0" i="0" u="none" strike="noStrike" baseline="0" dirty="0" err="1">
              <a:solidFill>
                <a:sysClr val="windowText" lastClr="000000"/>
              </a:solidFill>
              <a:latin typeface="Aptos" panose="020B0004020202020204" pitchFamily="34" charset="0"/>
              <a:ea typeface="Verdana"/>
              <a:cs typeface="Verdana"/>
            </a:rPr>
            <a:t>Other</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0.13893</cdr:x>
      <cdr:y>0.74143</cdr:y>
    </cdr:from>
    <cdr:to>
      <cdr:x>0.26528</cdr:x>
      <cdr:y>0.80057</cdr:y>
    </cdr:to>
    <cdr:sp macro="" textlink="">
      <cdr:nvSpPr>
        <cdr:cNvPr id="7" name="Teksti 2">
          <a:extLst xmlns:a="http://schemas.openxmlformats.org/drawingml/2006/main">
            <a:ext uri="{FF2B5EF4-FFF2-40B4-BE49-F238E27FC236}">
              <a16:creationId xmlns:a16="http://schemas.microsoft.com/office/drawing/2014/main" id="{11E33294-0080-F500-F7AC-554F56303D05}"/>
            </a:ext>
          </a:extLst>
        </cdr:cNvPr>
        <cdr:cNvSpPr>
          <a:spLocks xmlns:a="http://schemas.openxmlformats.org/drawingml/2006/main" noChangeArrowheads="1"/>
        </cdr:cNvSpPr>
      </cdr:nvSpPr>
      <cdr:spPr bwMode="auto">
        <a:xfrm xmlns:a="http://schemas.openxmlformats.org/drawingml/2006/main">
          <a:off x="1057752" y="3063783"/>
          <a:ext cx="961984" cy="244382"/>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b="0" i="0" u="none" strike="noStrike" baseline="0" dirty="0" err="1">
              <a:solidFill>
                <a:sysClr val="windowText" lastClr="000000"/>
              </a:solidFill>
              <a:latin typeface="Aptos" panose="020B0004020202020204" pitchFamily="34" charset="0"/>
              <a:ea typeface="Verdana"/>
              <a:cs typeface="Verdana"/>
            </a:rPr>
            <a:t>Coal</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0.71606</cdr:x>
      <cdr:y>0.05464</cdr:y>
    </cdr:from>
    <cdr:to>
      <cdr:x>0.89732</cdr:x>
      <cdr:y>0.15212</cdr:y>
    </cdr:to>
    <cdr:sp macro="" textlink="">
      <cdr:nvSpPr>
        <cdr:cNvPr id="8" name="Teksti 3">
          <a:extLst xmlns:a="http://schemas.openxmlformats.org/drawingml/2006/main">
            <a:ext uri="{FF2B5EF4-FFF2-40B4-BE49-F238E27FC236}">
              <a16:creationId xmlns:a16="http://schemas.microsoft.com/office/drawing/2014/main" id="{F4010136-0E08-AF07-3CCB-5873FE82AC3F}"/>
            </a:ext>
          </a:extLst>
        </cdr:cNvPr>
        <cdr:cNvSpPr>
          <a:spLocks xmlns:a="http://schemas.openxmlformats.org/drawingml/2006/main" noChangeArrowheads="1"/>
        </cdr:cNvSpPr>
      </cdr:nvSpPr>
      <cdr:spPr bwMode="auto">
        <a:xfrm xmlns:a="http://schemas.openxmlformats.org/drawingml/2006/main">
          <a:off x="5451849" y="225787"/>
          <a:ext cx="1380031" cy="402813"/>
        </a:xfrm>
        <a:prstGeom xmlns:a="http://schemas.openxmlformats.org/drawingml/2006/main" prst="roundRect">
          <a:avLst>
            <a:gd name="adj" fmla="val 16667"/>
          </a:avLst>
        </a:prstGeom>
        <a:solidFill xmlns:a="http://schemas.openxmlformats.org/drawingml/2006/main">
          <a:schemeClr val="bg1">
            <a:alpha val="78000"/>
          </a:scheme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dirty="0" err="1">
              <a:solidFill>
                <a:sysClr val="windowText" lastClr="000000"/>
              </a:solidFill>
              <a:latin typeface="Aptos" panose="020B0004020202020204" pitchFamily="34" charset="0"/>
              <a:ea typeface="Verdana"/>
              <a:cs typeface="Verdana"/>
            </a:rPr>
            <a:t>Heat</a:t>
          </a:r>
          <a:r>
            <a:rPr lang="fi-FI" sz="1400" b="0" i="0" u="none" strike="noStrike" baseline="0" dirty="0">
              <a:solidFill>
                <a:sysClr val="windowText" lastClr="000000"/>
              </a:solidFill>
              <a:latin typeface="Aptos" panose="020B0004020202020204" pitchFamily="34" charset="0"/>
              <a:ea typeface="Verdana"/>
              <a:cs typeface="Verdana"/>
            </a:rPr>
            <a:t> </a:t>
          </a:r>
          <a:r>
            <a:rPr lang="fi-FI" sz="1400" b="0" i="0" u="none" strike="noStrike" baseline="0" dirty="0" err="1">
              <a:solidFill>
                <a:sysClr val="windowText" lastClr="000000"/>
              </a:solidFill>
              <a:latin typeface="Aptos" panose="020B0004020202020204" pitchFamily="34" charset="0"/>
              <a:ea typeface="Verdana"/>
              <a:cs typeface="Verdana"/>
            </a:rPr>
            <a:t>recovery</a:t>
          </a:r>
          <a:r>
            <a:rPr lang="fi-FI" sz="1400" b="0" i="0" u="none" strike="noStrike" baseline="0" dirty="0">
              <a:solidFill>
                <a:sysClr val="windowText" lastClr="000000"/>
              </a:solidFill>
              <a:latin typeface="Aptos" panose="020B0004020202020204" pitchFamily="34" charset="0"/>
              <a:ea typeface="Verdana"/>
              <a:cs typeface="Verdana"/>
            </a:rPr>
            <a:t> and </a:t>
          </a:r>
          <a:r>
            <a:rPr lang="fi-FI" sz="1400" b="0" i="0" u="none" strike="noStrike" baseline="0" dirty="0" err="1">
              <a:solidFill>
                <a:sysClr val="windowText" lastClr="000000"/>
              </a:solidFill>
              <a:latin typeface="Aptos" panose="020B0004020202020204" pitchFamily="34" charset="0"/>
              <a:ea typeface="Verdana"/>
              <a:cs typeface="Verdana"/>
            </a:rPr>
            <a:t>electricity</a:t>
          </a:r>
          <a:r>
            <a:rPr lang="fi-FI" sz="1400" b="0" i="0" u="none" strike="noStrike" baseline="0" dirty="0">
              <a:solidFill>
                <a:sysClr val="windowText" lastClr="000000"/>
              </a:solidFill>
              <a:latin typeface="Aptos" panose="020B0004020202020204" pitchFamily="34" charset="0"/>
              <a:ea typeface="Verdana"/>
              <a:cs typeface="Verdana"/>
            </a:rPr>
            <a:t>*</a:t>
          </a:r>
        </a:p>
      </cdr:txBody>
    </cdr:sp>
  </cdr:relSizeAnchor>
  <cdr:relSizeAnchor xmlns:cdr="http://schemas.openxmlformats.org/drawingml/2006/chartDrawing">
    <cdr:from>
      <cdr:x>0.57339</cdr:x>
      <cdr:y>0.07428</cdr:y>
    </cdr:from>
    <cdr:to>
      <cdr:x>0.67929</cdr:x>
      <cdr:y>0.13342</cdr:y>
    </cdr:to>
    <cdr:sp macro="" textlink="">
      <cdr:nvSpPr>
        <cdr:cNvPr id="10" name="Teksti 1">
          <a:extLst xmlns:a="http://schemas.openxmlformats.org/drawingml/2006/main">
            <a:ext uri="{FF2B5EF4-FFF2-40B4-BE49-F238E27FC236}">
              <a16:creationId xmlns:a16="http://schemas.microsoft.com/office/drawing/2014/main" id="{2C716610-5ECF-FCBA-5B05-D115400479FB}"/>
            </a:ext>
          </a:extLst>
        </cdr:cNvPr>
        <cdr:cNvSpPr>
          <a:spLocks xmlns:a="http://schemas.openxmlformats.org/drawingml/2006/main" noChangeArrowheads="1"/>
        </cdr:cNvSpPr>
      </cdr:nvSpPr>
      <cdr:spPr bwMode="auto">
        <a:xfrm xmlns:a="http://schemas.openxmlformats.org/drawingml/2006/main">
          <a:off x="4365582" y="306930"/>
          <a:ext cx="806285" cy="244382"/>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b="0" i="0" u="none" strike="noStrike" baseline="0" dirty="0">
              <a:solidFill>
                <a:sysClr val="windowText" lastClr="000000"/>
              </a:solidFill>
              <a:latin typeface="Aptos" panose="020B0004020202020204" pitchFamily="34" charset="0"/>
              <a:ea typeface="Verdana"/>
              <a:cs typeface="Verdana"/>
            </a:rPr>
            <a:t>Waste</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0.41053</cdr:x>
      <cdr:y>0.32481</cdr:y>
    </cdr:from>
    <cdr:to>
      <cdr:x>0.7194</cdr:x>
      <cdr:y>0.49494</cdr:y>
    </cdr:to>
    <cdr:sp macro="" textlink="">
      <cdr:nvSpPr>
        <cdr:cNvPr id="2" name="TextBox 1">
          <a:extLst xmlns:a="http://schemas.openxmlformats.org/drawingml/2006/main">
            <a:ext uri="{FF2B5EF4-FFF2-40B4-BE49-F238E27FC236}">
              <a16:creationId xmlns:a16="http://schemas.microsoft.com/office/drawing/2014/main" id="{5C01791B-2D0B-AD6E-9CA8-1C6733FD3A2A}"/>
            </a:ext>
          </a:extLst>
        </cdr:cNvPr>
        <cdr:cNvSpPr txBox="1"/>
      </cdr:nvSpPr>
      <cdr:spPr>
        <a:xfrm xmlns:a="http://schemas.openxmlformats.org/drawingml/2006/main">
          <a:off x="3125614" y="1410255"/>
          <a:ext cx="2351628" cy="7386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en-US" sz="1400" dirty="0">
              <a:latin typeface="Aptos" panose="020B0004020202020204" pitchFamily="34" charset="0"/>
            </a:rPr>
            <a:t>Heat produced using</a:t>
          </a:r>
        </a:p>
        <a:p xmlns:a="http://schemas.openxmlformats.org/drawingml/2006/main">
          <a:pPr lvl="0" rtl="0">
            <a:defRPr/>
          </a:pPr>
          <a:r>
            <a:rPr lang="en-US" sz="1400" dirty="0">
              <a:latin typeface="Aptos" panose="020B0004020202020204" pitchFamily="34" charset="0"/>
            </a:rPr>
            <a:t>heat pumps, waste heat and electric boilers</a:t>
          </a:r>
          <a:endParaRPr lang="fi-FI" sz="1100" dirty="0">
            <a:solidFill>
              <a:schemeClr val="tx1">
                <a:lumMod val="65000"/>
                <a:lumOff val="3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0.10878</cdr:x>
      <cdr:y>0.50177</cdr:y>
    </cdr:from>
    <cdr:to>
      <cdr:x>0.21253</cdr:x>
      <cdr:y>0.56476</cdr:y>
    </cdr:to>
    <cdr:sp macro="" textlink="">
      <cdr:nvSpPr>
        <cdr:cNvPr id="102401" name="Teksti 1">
          <a:extLst xmlns:a="http://schemas.openxmlformats.org/drawingml/2006/main">
            <a:ext uri="{FF2B5EF4-FFF2-40B4-BE49-F238E27FC236}">
              <a16:creationId xmlns:a16="http://schemas.microsoft.com/office/drawing/2014/main" id="{8FA14BAE-71C9-4636-B181-9591181FCCF4}"/>
            </a:ext>
          </a:extLst>
        </cdr:cNvPr>
        <cdr:cNvSpPr>
          <a:spLocks xmlns:a="http://schemas.openxmlformats.org/drawingml/2006/main" noChangeArrowheads="1"/>
        </cdr:cNvSpPr>
      </cdr:nvSpPr>
      <cdr:spPr bwMode="auto">
        <a:xfrm xmlns:a="http://schemas.openxmlformats.org/drawingml/2006/main">
          <a:off x="1034882" y="2873253"/>
          <a:ext cx="987056" cy="360694"/>
        </a:xfrm>
        <a:prstGeom xmlns:a="http://schemas.openxmlformats.org/drawingml/2006/main" prst="roundRect">
          <a:avLst>
            <a:gd name="adj" fmla="val 16667"/>
          </a:avLst>
        </a:prstGeom>
        <a:solidFill xmlns:a="http://schemas.openxmlformats.org/drawingml/2006/main">
          <a:srgbClr val="FFFFFF">
            <a:alpha val="80000"/>
          </a:srgbClr>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1">
            <a:defRPr sz="1000"/>
          </a:pPr>
          <a:r>
            <a:rPr lang="fi-FI" sz="1800" b="0" i="0" u="none" strike="noStrike" baseline="0" dirty="0" err="1">
              <a:solidFill>
                <a:sysClr val="windowText" lastClr="000000"/>
              </a:solidFill>
              <a:latin typeface="Aptos" panose="020B0004020202020204" pitchFamily="34" charset="0"/>
              <a:ea typeface="Verdana"/>
              <a:cs typeface="Verdana"/>
            </a:rPr>
            <a:t>Oil</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0.10863</cdr:x>
      <cdr:y>0.76994</cdr:y>
    </cdr:from>
    <cdr:to>
      <cdr:x>0.23242</cdr:x>
      <cdr:y>0.83293</cdr:y>
    </cdr:to>
    <cdr:sp macro="" textlink="">
      <cdr:nvSpPr>
        <cdr:cNvPr id="102402" name="Teksti 2">
          <a:extLst xmlns:a="http://schemas.openxmlformats.org/drawingml/2006/main">
            <a:ext uri="{FF2B5EF4-FFF2-40B4-BE49-F238E27FC236}">
              <a16:creationId xmlns:a16="http://schemas.microsoft.com/office/drawing/2014/main" id="{A925061F-79E2-4128-A0D7-B72CBE3C5345}"/>
            </a:ext>
          </a:extLst>
        </cdr:cNvPr>
        <cdr:cNvSpPr>
          <a:spLocks xmlns:a="http://schemas.openxmlformats.org/drawingml/2006/main" noChangeArrowheads="1"/>
        </cdr:cNvSpPr>
      </cdr:nvSpPr>
      <cdr:spPr bwMode="auto">
        <a:xfrm xmlns:a="http://schemas.openxmlformats.org/drawingml/2006/main">
          <a:off x="1033485" y="4408821"/>
          <a:ext cx="1177712" cy="360694"/>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1">
            <a:defRPr sz="1000"/>
          </a:pPr>
          <a:r>
            <a:rPr lang="fi-FI" sz="1800" b="0" i="0" u="none" strike="noStrike" baseline="0" dirty="0" err="1">
              <a:solidFill>
                <a:sysClr val="windowText" lastClr="000000"/>
              </a:solidFill>
              <a:latin typeface="Aptos" panose="020B0004020202020204" pitchFamily="34" charset="0"/>
              <a:ea typeface="Verdana"/>
              <a:cs typeface="Verdana"/>
            </a:rPr>
            <a:t>Coal</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0.18021</cdr:x>
      <cdr:y>0.38312</cdr:y>
    </cdr:from>
    <cdr:to>
      <cdr:x>0.3361</cdr:x>
      <cdr:y>0.44611</cdr:y>
    </cdr:to>
    <cdr:sp macro="" textlink="">
      <cdr:nvSpPr>
        <cdr:cNvPr id="102403" name="Teksti 3">
          <a:extLst xmlns:a="http://schemas.openxmlformats.org/drawingml/2006/main">
            <a:ext uri="{FF2B5EF4-FFF2-40B4-BE49-F238E27FC236}">
              <a16:creationId xmlns:a16="http://schemas.microsoft.com/office/drawing/2014/main" id="{EB9C8FBD-3459-4029-B019-24B8D4C848B3}"/>
            </a:ext>
          </a:extLst>
        </cdr:cNvPr>
        <cdr:cNvSpPr>
          <a:spLocks xmlns:a="http://schemas.openxmlformats.org/drawingml/2006/main" noChangeArrowheads="1"/>
        </cdr:cNvSpPr>
      </cdr:nvSpPr>
      <cdr:spPr bwMode="auto">
        <a:xfrm xmlns:a="http://schemas.openxmlformats.org/drawingml/2006/main">
          <a:off x="1714460" y="2193846"/>
          <a:ext cx="1483106" cy="360694"/>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0">
            <a:defRPr sz="1000"/>
          </a:pPr>
          <a:r>
            <a:rPr lang="fi-FI" sz="1800" b="0" i="0" u="none" strike="noStrike" baseline="0" dirty="0">
              <a:solidFill>
                <a:sysClr val="windowText" lastClr="000000"/>
              </a:solidFill>
              <a:latin typeface="Aptos" panose="020B0004020202020204" pitchFamily="34" charset="0"/>
              <a:ea typeface="Verdana"/>
              <a:cs typeface="Verdana"/>
            </a:rPr>
            <a:t>Natural </a:t>
          </a:r>
          <a:r>
            <a:rPr lang="fi-FI" sz="1800" b="0" i="0" u="none" strike="noStrike" baseline="0" dirty="0" err="1">
              <a:solidFill>
                <a:sysClr val="windowText" lastClr="000000"/>
              </a:solidFill>
              <a:latin typeface="Aptos" panose="020B0004020202020204" pitchFamily="34" charset="0"/>
              <a:ea typeface="Verdana"/>
              <a:cs typeface="Verdana"/>
            </a:rPr>
            <a:t>gas</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0.22197</cdr:x>
      <cdr:y>0.19678</cdr:y>
    </cdr:from>
    <cdr:to>
      <cdr:x>0.32544</cdr:x>
      <cdr:y>0.25977</cdr:y>
    </cdr:to>
    <cdr:sp macro="" textlink="">
      <cdr:nvSpPr>
        <cdr:cNvPr id="102404" name="Teksti 4">
          <a:extLst xmlns:a="http://schemas.openxmlformats.org/drawingml/2006/main">
            <a:ext uri="{FF2B5EF4-FFF2-40B4-BE49-F238E27FC236}">
              <a16:creationId xmlns:a16="http://schemas.microsoft.com/office/drawing/2014/main" id="{9630B6D4-9AA4-435C-B25B-95513601E23D}"/>
            </a:ext>
          </a:extLst>
        </cdr:cNvPr>
        <cdr:cNvSpPr>
          <a:spLocks xmlns:a="http://schemas.openxmlformats.org/drawingml/2006/main" noChangeArrowheads="1"/>
        </cdr:cNvSpPr>
      </cdr:nvSpPr>
      <cdr:spPr bwMode="auto">
        <a:xfrm xmlns:a="http://schemas.openxmlformats.org/drawingml/2006/main">
          <a:off x="2111811" y="1126784"/>
          <a:ext cx="984392" cy="360694"/>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1">
            <a:defRPr sz="1000"/>
          </a:pPr>
          <a:r>
            <a:rPr lang="fi-FI" sz="1800" b="0" i="0" u="none" strike="noStrike" baseline="0" dirty="0" err="1">
              <a:solidFill>
                <a:sysClr val="windowText" lastClr="000000"/>
              </a:solidFill>
              <a:latin typeface="Aptos" panose="020B0004020202020204" pitchFamily="34" charset="0"/>
              <a:ea typeface="Verdana"/>
              <a:cs typeface="Verdana"/>
            </a:rPr>
            <a:t>Peat</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0.20563</cdr:x>
      <cdr:y>0.03699</cdr:y>
    </cdr:from>
    <cdr:to>
      <cdr:x>0.30616</cdr:x>
      <cdr:y>0.09116</cdr:y>
    </cdr:to>
    <cdr:sp macro="" textlink="">
      <cdr:nvSpPr>
        <cdr:cNvPr id="102405" name="Teksti 5">
          <a:extLst xmlns:a="http://schemas.openxmlformats.org/drawingml/2006/main">
            <a:ext uri="{FF2B5EF4-FFF2-40B4-BE49-F238E27FC236}">
              <a16:creationId xmlns:a16="http://schemas.microsoft.com/office/drawing/2014/main" id="{80F00153-9F3A-4591-814A-5E1EAD46A9E9}"/>
            </a:ext>
          </a:extLst>
        </cdr:cNvPr>
        <cdr:cNvSpPr>
          <a:spLocks xmlns:a="http://schemas.openxmlformats.org/drawingml/2006/main" noChangeArrowheads="1"/>
        </cdr:cNvSpPr>
      </cdr:nvSpPr>
      <cdr:spPr bwMode="auto">
        <a:xfrm xmlns:a="http://schemas.openxmlformats.org/drawingml/2006/main">
          <a:off x="1956365" y="211834"/>
          <a:ext cx="956422" cy="310188"/>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1">
            <a:defRPr sz="1000"/>
          </a:pPr>
          <a:r>
            <a:rPr lang="fi-FI" sz="1800" b="0" i="0" u="none" strike="noStrike" baseline="0" dirty="0" err="1">
              <a:solidFill>
                <a:sysClr val="windowText" lastClr="000000"/>
              </a:solidFill>
              <a:latin typeface="Aptos" panose="020B0004020202020204" pitchFamily="34" charset="0"/>
              <a:ea typeface="Verdana"/>
              <a:cs typeface="Verdana"/>
            </a:rPr>
            <a:t>Other</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0.42446</cdr:x>
      <cdr:y>0.1297</cdr:y>
    </cdr:from>
    <cdr:to>
      <cdr:x>0.57553</cdr:x>
      <cdr:y>0.1927</cdr:y>
    </cdr:to>
    <cdr:sp macro="" textlink="">
      <cdr:nvSpPr>
        <cdr:cNvPr id="102410" name="Teksti 3">
          <a:extLst xmlns:a="http://schemas.openxmlformats.org/drawingml/2006/main">
            <a:ext uri="{FF2B5EF4-FFF2-40B4-BE49-F238E27FC236}">
              <a16:creationId xmlns:a16="http://schemas.microsoft.com/office/drawing/2014/main" id="{3E066CFE-85C2-4103-A215-660CF79CD7E6}"/>
            </a:ext>
          </a:extLst>
        </cdr:cNvPr>
        <cdr:cNvSpPr>
          <a:spLocks xmlns:a="http://schemas.openxmlformats.org/drawingml/2006/main" noChangeArrowheads="1"/>
        </cdr:cNvSpPr>
      </cdr:nvSpPr>
      <cdr:spPr bwMode="auto">
        <a:xfrm xmlns:a="http://schemas.openxmlformats.org/drawingml/2006/main">
          <a:off x="3679117" y="516793"/>
          <a:ext cx="1309423" cy="251032"/>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0">
            <a:defRPr sz="1000"/>
          </a:pPr>
          <a:r>
            <a:rPr lang="fi-FI" sz="1800" b="0" i="0" u="none" strike="noStrike" baseline="0" dirty="0" err="1">
              <a:solidFill>
                <a:sysClr val="windowText" lastClr="000000"/>
              </a:solidFill>
              <a:latin typeface="Aptos" panose="020B0004020202020204" pitchFamily="34" charset="0"/>
              <a:ea typeface="Verdana"/>
              <a:cs typeface="Verdana"/>
            </a:rPr>
            <a:t>Biomass</a:t>
          </a:r>
          <a:endParaRPr lang="fi-FI" sz="18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0.78002</cdr:x>
      <cdr:y>0.18938</cdr:y>
    </cdr:from>
    <cdr:to>
      <cdr:x>0.92119</cdr:x>
      <cdr:y>0.35186</cdr:y>
    </cdr:to>
    <cdr:sp macro="" textlink="">
      <cdr:nvSpPr>
        <cdr:cNvPr id="8" name="Teksti 3">
          <a:extLst xmlns:a="http://schemas.openxmlformats.org/drawingml/2006/main">
            <a:ext uri="{FF2B5EF4-FFF2-40B4-BE49-F238E27FC236}">
              <a16:creationId xmlns:a16="http://schemas.microsoft.com/office/drawing/2014/main" id="{EFD240D9-DEB1-40C9-A795-5981ABE36BF0}"/>
            </a:ext>
          </a:extLst>
        </cdr:cNvPr>
        <cdr:cNvSpPr>
          <a:spLocks xmlns:a="http://schemas.openxmlformats.org/drawingml/2006/main" noChangeArrowheads="1"/>
        </cdr:cNvSpPr>
      </cdr:nvSpPr>
      <cdr:spPr bwMode="auto">
        <a:xfrm xmlns:a="http://schemas.openxmlformats.org/drawingml/2006/main">
          <a:off x="6760968" y="754593"/>
          <a:ext cx="1223628" cy="647418"/>
        </a:xfrm>
        <a:prstGeom xmlns:a="http://schemas.openxmlformats.org/drawingml/2006/main" prst="roundRect">
          <a:avLst>
            <a:gd name="adj" fmla="val 16667"/>
          </a:avLst>
        </a:prstGeom>
        <a:solidFill xmlns:a="http://schemas.openxmlformats.org/drawingml/2006/main">
          <a:schemeClr val="bg1">
            <a:alpha val="70000"/>
          </a:schemeClr>
        </a:solidFill>
        <a:ln xmlns:a="http://schemas.openxmlformats.org/drawingml/2006/main">
          <a:noFill/>
        </a:ln>
        <a:effectLst xmlns:a="http://schemas.openxmlformats.org/drawingml/2006/main"/>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ctr" rtl="0">
            <a:defRPr sz="1000"/>
          </a:pPr>
          <a:r>
            <a:rPr lang="fi-FI" sz="1400" b="0" i="0" u="none" strike="noStrike" baseline="0" dirty="0" err="1">
              <a:solidFill>
                <a:sysClr val="windowText" lastClr="000000"/>
              </a:solidFill>
              <a:latin typeface="Aptos" panose="020B0004020202020204" pitchFamily="34" charset="0"/>
              <a:ea typeface="Verdana"/>
              <a:cs typeface="Verdana"/>
            </a:rPr>
            <a:t>Heat</a:t>
          </a:r>
          <a:r>
            <a:rPr lang="fi-FI" sz="1400" b="0" i="0" u="none" strike="noStrike" baseline="0" dirty="0">
              <a:solidFill>
                <a:sysClr val="windowText" lastClr="000000"/>
              </a:solidFill>
              <a:latin typeface="Aptos" panose="020B0004020202020204" pitchFamily="34" charset="0"/>
              <a:ea typeface="Verdana"/>
              <a:cs typeface="Verdana"/>
            </a:rPr>
            <a:t> </a:t>
          </a:r>
          <a:r>
            <a:rPr lang="fi-FI" sz="1400" b="0" i="0" u="none" strike="noStrike" baseline="0" dirty="0" err="1">
              <a:solidFill>
                <a:sysClr val="windowText" lastClr="000000"/>
              </a:solidFill>
              <a:latin typeface="Aptos" panose="020B0004020202020204" pitchFamily="34" charset="0"/>
              <a:ea typeface="Verdana"/>
              <a:cs typeface="Verdana"/>
            </a:rPr>
            <a:t>recovery</a:t>
          </a:r>
          <a:r>
            <a:rPr lang="fi-FI" sz="1400" b="0" i="0" u="none" strike="noStrike" baseline="0" dirty="0">
              <a:solidFill>
                <a:sysClr val="windowText" lastClr="000000"/>
              </a:solidFill>
              <a:latin typeface="Aptos" panose="020B0004020202020204" pitchFamily="34" charset="0"/>
              <a:ea typeface="Verdana"/>
              <a:cs typeface="Verdana"/>
            </a:rPr>
            <a:t>*</a:t>
          </a:r>
        </a:p>
      </cdr:txBody>
    </cdr:sp>
  </cdr:relSizeAnchor>
  <cdr:relSizeAnchor xmlns:cdr="http://schemas.openxmlformats.org/drawingml/2006/chartDrawing">
    <cdr:from>
      <cdr:x>0.75582</cdr:x>
      <cdr:y>0.07666</cdr:y>
    </cdr:from>
    <cdr:to>
      <cdr:x>0.91636</cdr:x>
      <cdr:y>0.13965</cdr:y>
    </cdr:to>
    <cdr:sp macro="" textlink="">
      <cdr:nvSpPr>
        <cdr:cNvPr id="3" name="Teksti 3">
          <a:extLst xmlns:a="http://schemas.openxmlformats.org/drawingml/2006/main">
            <a:ext uri="{FF2B5EF4-FFF2-40B4-BE49-F238E27FC236}">
              <a16:creationId xmlns:a16="http://schemas.microsoft.com/office/drawing/2014/main" id="{D1AED931-FAC2-6CC7-2A99-D2C17B2EC833}"/>
            </a:ext>
          </a:extLst>
        </cdr:cNvPr>
        <cdr:cNvSpPr>
          <a:spLocks xmlns:a="http://schemas.openxmlformats.org/drawingml/2006/main" noChangeArrowheads="1"/>
        </cdr:cNvSpPr>
      </cdr:nvSpPr>
      <cdr:spPr bwMode="auto">
        <a:xfrm xmlns:a="http://schemas.openxmlformats.org/drawingml/2006/main">
          <a:off x="6551184" y="305452"/>
          <a:ext cx="1391554" cy="250991"/>
        </a:xfrm>
        <a:prstGeom xmlns:a="http://schemas.openxmlformats.org/drawingml/2006/main" prst="roundRect">
          <a:avLst>
            <a:gd name="adj" fmla="val 16667"/>
          </a:avLst>
        </a:prstGeom>
        <a:solidFill xmlns:a="http://schemas.openxmlformats.org/drawingml/2006/main">
          <a:srgbClr val="FFFFFF">
            <a:alpha val="70000"/>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b="0" i="0" u="none" strike="noStrike" baseline="0" dirty="0">
              <a:solidFill>
                <a:sysClr val="windowText" lastClr="000000"/>
              </a:solidFill>
              <a:latin typeface="Aptos" panose="020B0004020202020204" pitchFamily="34" charset="0"/>
              <a:ea typeface="Verdana"/>
              <a:cs typeface="Verdana"/>
            </a:rPr>
            <a:t>Electric</a:t>
          </a:r>
          <a:r>
            <a:rPr lang="fi-FI" sz="1600" b="0" i="0" u="none" strike="noStrike" dirty="0">
              <a:solidFill>
                <a:sysClr val="windowText" lastClr="000000"/>
              </a:solidFill>
              <a:latin typeface="Aptos" panose="020B0004020202020204" pitchFamily="34" charset="0"/>
              <a:ea typeface="Verdana"/>
              <a:cs typeface="Verdana"/>
            </a:rPr>
            <a:t> </a:t>
          </a:r>
          <a:r>
            <a:rPr lang="fi-FI" sz="1600" b="0" i="0" u="none" strike="noStrike" dirty="0" err="1">
              <a:solidFill>
                <a:sysClr val="windowText" lastClr="000000"/>
              </a:solidFill>
              <a:latin typeface="Aptos" panose="020B0004020202020204" pitchFamily="34" charset="0"/>
              <a:ea typeface="Verdana"/>
              <a:cs typeface="Verdana"/>
            </a:rPr>
            <a:t>boiler</a:t>
          </a:r>
          <a:endParaRPr lang="fi-FI" sz="1600" b="0" i="0" u="none" strike="noStrike" baseline="0" dirty="0">
            <a:solidFill>
              <a:sysClr val="windowText" lastClr="000000"/>
            </a:solidFill>
            <a:latin typeface="Aptos" panose="020B0004020202020204" pitchFamily="34" charset="0"/>
            <a:ea typeface="Verdana"/>
            <a:cs typeface="Verdana"/>
          </a:endParaRPr>
        </a:p>
      </cdr:txBody>
    </cdr:sp>
  </cdr:relSizeAnchor>
  <cdr:relSizeAnchor xmlns:cdr="http://schemas.openxmlformats.org/drawingml/2006/chartDrawing">
    <cdr:from>
      <cdr:x>0.80205</cdr:x>
      <cdr:y>0.04608</cdr:y>
    </cdr:from>
    <cdr:to>
      <cdr:x>0.92888</cdr:x>
      <cdr:y>0.91654</cdr:y>
    </cdr:to>
    <cdr:sp macro="" textlink="">
      <cdr:nvSpPr>
        <cdr:cNvPr id="12" name="Rectangle 11">
          <a:extLst xmlns:a="http://schemas.openxmlformats.org/drawingml/2006/main">
            <a:ext uri="{FF2B5EF4-FFF2-40B4-BE49-F238E27FC236}">
              <a16:creationId xmlns:a16="http://schemas.microsoft.com/office/drawing/2014/main" id="{94206800-D412-9EA1-49C8-A4A27531918F}"/>
            </a:ext>
          </a:extLst>
        </cdr:cNvPr>
        <cdr:cNvSpPr/>
      </cdr:nvSpPr>
      <cdr:spPr>
        <a:xfrm xmlns:a="http://schemas.openxmlformats.org/drawingml/2006/main">
          <a:off x="6951876" y="183612"/>
          <a:ext cx="1099334" cy="3468440"/>
        </a:xfrm>
        <a:prstGeom xmlns:a="http://schemas.openxmlformats.org/drawingml/2006/main" prst="rect">
          <a:avLst/>
        </a:prstGeom>
        <a:solidFill xmlns:a="http://schemas.openxmlformats.org/drawingml/2006/main">
          <a:schemeClr val="accent1">
            <a:alpha val="28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dr:relSizeAnchor xmlns:cdr="http://schemas.openxmlformats.org/drawingml/2006/chartDrawing">
    <cdr:from>
      <cdr:x>0.59918</cdr:x>
      <cdr:y>0.12094</cdr:y>
    </cdr:from>
    <cdr:to>
      <cdr:x>0.6971</cdr:x>
      <cdr:y>0.18393</cdr:y>
    </cdr:to>
    <cdr:sp macro="" textlink="">
      <cdr:nvSpPr>
        <cdr:cNvPr id="2" name="Teksti 3">
          <a:extLst xmlns:a="http://schemas.openxmlformats.org/drawingml/2006/main">
            <a:ext uri="{FF2B5EF4-FFF2-40B4-BE49-F238E27FC236}">
              <a16:creationId xmlns:a16="http://schemas.microsoft.com/office/drawing/2014/main" id="{BF28EF75-8F38-4FF5-C938-A36CFD184900}"/>
            </a:ext>
          </a:extLst>
        </cdr:cNvPr>
        <cdr:cNvSpPr>
          <a:spLocks xmlns:a="http://schemas.openxmlformats.org/drawingml/2006/main" noChangeArrowheads="1"/>
        </cdr:cNvSpPr>
      </cdr:nvSpPr>
      <cdr:spPr bwMode="auto">
        <a:xfrm xmlns:a="http://schemas.openxmlformats.org/drawingml/2006/main">
          <a:off x="5193488" y="481901"/>
          <a:ext cx="848696" cy="250991"/>
        </a:xfrm>
        <a:prstGeom xmlns:a="http://schemas.openxmlformats.org/drawingml/2006/main" prst="roundRect">
          <a:avLst>
            <a:gd name="adj" fmla="val 16667"/>
          </a:avLst>
        </a:prstGeom>
        <a:solidFill xmlns:a="http://schemas.openxmlformats.org/drawingml/2006/main">
          <a:srgbClr val="FFFFFF">
            <a:alpha val="70000"/>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b="0" i="0" u="none" strike="noStrike" baseline="0" dirty="0">
              <a:solidFill>
                <a:sysClr val="windowText" lastClr="000000"/>
              </a:solidFill>
              <a:latin typeface="Aptos" panose="020B0004020202020204" pitchFamily="34" charset="0"/>
              <a:ea typeface="Verdana"/>
              <a:cs typeface="Verdana"/>
            </a:rPr>
            <a:t>Waste</a:t>
          </a:r>
        </a:p>
      </cdr:txBody>
    </cdr:sp>
  </cdr:relSizeAnchor>
</c:userShapes>
</file>

<file path=ppt/drawings/drawing8.xml><?xml version="1.0" encoding="utf-8"?>
<c:userShapes xmlns:c="http://schemas.openxmlformats.org/drawingml/2006/chart">
  <cdr:relSizeAnchor xmlns:cdr="http://schemas.openxmlformats.org/drawingml/2006/chartDrawing">
    <cdr:from>
      <cdr:x>0.90649</cdr:x>
      <cdr:y>0.82678</cdr:y>
    </cdr:from>
    <cdr:to>
      <cdr:x>0.92634</cdr:x>
      <cdr:y>0.87032</cdr:y>
    </cdr:to>
    <cdr:sp macro="" textlink="">
      <cdr:nvSpPr>
        <cdr:cNvPr id="2" name="Tekstiruutu 1"/>
        <cdr:cNvSpPr txBox="1"/>
      </cdr:nvSpPr>
      <cdr:spPr>
        <a:xfrm xmlns:a="http://schemas.openxmlformats.org/drawingml/2006/main">
          <a:off x="8435728" y="5024301"/>
          <a:ext cx="184731" cy="26456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fi-FI"/>
        </a:p>
      </cdr:txBody>
    </cdr:sp>
  </cdr:relSizeAnchor>
  <cdr:relSizeAnchor xmlns:cdr="http://schemas.openxmlformats.org/drawingml/2006/chartDrawing">
    <cdr:from>
      <cdr:x>0.87395</cdr:x>
      <cdr:y>0.94284</cdr:y>
    </cdr:from>
    <cdr:to>
      <cdr:x>1</cdr:x>
      <cdr:y>1</cdr:y>
    </cdr:to>
    <cdr:sp macro="" textlink="">
      <cdr:nvSpPr>
        <cdr:cNvPr id="3" name="Tekstiruutu 2"/>
        <cdr:cNvSpPr txBox="1"/>
      </cdr:nvSpPr>
      <cdr:spPr>
        <a:xfrm xmlns:a="http://schemas.openxmlformats.org/drawingml/2006/main">
          <a:off x="6653925" y="4093634"/>
          <a:ext cx="959725" cy="248178"/>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dirty="0">
              <a:solidFill>
                <a:schemeClr val="tx1"/>
              </a:solidFill>
              <a:latin typeface="Aptos" panose="020B0004020202020204" pitchFamily="34" charset="0"/>
            </a:rPr>
            <a:t>*</a:t>
          </a:r>
          <a:r>
            <a:rPr lang="fi-FI" dirty="0" err="1">
              <a:solidFill>
                <a:schemeClr val="tx1"/>
              </a:solidFill>
              <a:latin typeface="Aptos" panose="020B0004020202020204" pitchFamily="34" charset="0"/>
            </a:rPr>
            <a:t>preliminary</a:t>
          </a:r>
          <a:endParaRPr lang="fi-FI" dirty="0">
            <a:solidFill>
              <a:schemeClr val="tx1"/>
            </a:solidFill>
            <a:latin typeface="Aptos" panose="020B00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0.42759</cdr:x>
      <cdr:y>0.44193</cdr:y>
    </cdr:from>
    <cdr:to>
      <cdr:x>0.76207</cdr:x>
      <cdr:y>0.59079</cdr:y>
    </cdr:to>
    <cdr:sp macro="" textlink="">
      <cdr:nvSpPr>
        <cdr:cNvPr id="2" name="Tekstiruutu 1">
          <a:extLst xmlns:a="http://schemas.openxmlformats.org/drawingml/2006/main">
            <a:ext uri="{FF2B5EF4-FFF2-40B4-BE49-F238E27FC236}">
              <a16:creationId xmlns:a16="http://schemas.microsoft.com/office/drawing/2014/main" id="{2DF902B2-9C24-4E24-A9DC-205C46747C87}"/>
            </a:ext>
          </a:extLst>
        </cdr:cNvPr>
        <cdr:cNvSpPr txBox="1"/>
      </cdr:nvSpPr>
      <cdr:spPr>
        <a:xfrm xmlns:a="http://schemas.openxmlformats.org/drawingml/2006/main">
          <a:off x="3255521" y="1918777"/>
          <a:ext cx="2546613" cy="646331"/>
        </a:xfrm>
        <a:prstGeom xmlns:a="http://schemas.openxmlformats.org/drawingml/2006/main" prst="rect">
          <a:avLst/>
        </a:prstGeom>
        <a:noFill xmlns:a="http://schemas.openxmlformats.org/drawingml/2006/main"/>
      </cdr:spPr>
      <cdr:txBody>
        <a:bodyPr xmlns:a="http://schemas.openxmlformats.org/drawingml/2006/main" wrap="square"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i-FI" sz="1800" b="0" i="0" u="none" strike="noStrike" kern="1200" baseline="0" dirty="0" err="1">
              <a:solidFill>
                <a:schemeClr val="tx1"/>
              </a:solidFill>
              <a:latin typeface="Aptos" panose="020B0004020202020204" pitchFamily="34" charset="0"/>
              <a:ea typeface="+mn-ea"/>
              <a:cs typeface="+mn-cs"/>
            </a:rPr>
            <a:t>Production</a:t>
          </a:r>
          <a:endParaRPr lang="fi-FI" sz="1800" b="0" i="0" u="none" strike="noStrike" kern="1200" baseline="0" dirty="0">
            <a:solidFill>
              <a:schemeClr val="tx1"/>
            </a:solidFill>
            <a:latin typeface="Aptos" panose="020B0004020202020204" pitchFamily="34" charset="0"/>
            <a:ea typeface="+mn-ea"/>
            <a:cs typeface="+mn-cs"/>
          </a:endParaRPr>
        </a:p>
        <a:p xmlns:a="http://schemas.openxmlformats.org/drawingml/2006/main">
          <a:pPr marL="0" indent="0" algn="ctr"/>
          <a:r>
            <a:rPr lang="fi-FI" sz="1800" b="0" i="0" u="none" strike="noStrike" kern="1200" baseline="0" dirty="0">
              <a:solidFill>
                <a:schemeClr val="tx1"/>
              </a:solidFill>
              <a:latin typeface="Aptos" panose="020B0004020202020204" pitchFamily="34" charset="0"/>
              <a:ea typeface="+mn-ea"/>
              <a:cs typeface="+mn-cs"/>
            </a:rPr>
            <a:t>402 </a:t>
          </a:r>
          <a:r>
            <a:rPr lang="fi-FI" sz="1800" b="0" i="0" u="none" strike="noStrike" kern="1200" baseline="0" dirty="0" err="1">
              <a:solidFill>
                <a:schemeClr val="tx1"/>
              </a:solidFill>
              <a:latin typeface="Aptos" panose="020B0004020202020204" pitchFamily="34" charset="0"/>
              <a:ea typeface="+mn-ea"/>
              <a:cs typeface="+mn-cs"/>
            </a:rPr>
            <a:t>GWh</a:t>
          </a:r>
          <a:endParaRPr lang="fi-FI" sz="1800" b="0" i="0" u="none" strike="noStrike" kern="1200" baseline="0" dirty="0">
            <a:solidFill>
              <a:schemeClr val="tx1"/>
            </a:solidFill>
            <a:latin typeface="Aptos" panose="020B0004020202020204" pitchFamily="34" charset="0"/>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270D7-D9EF-0CB5-8BA0-35B50C1833C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3342B413-C765-B64B-858D-821453C212F6}"/>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DF7685A-0E8D-46D3-B313-C85BF3A38640}" type="datetimeFigureOut">
              <a:rPr lang="fi-FI" smtClean="0"/>
              <a:t>28.1.2025</a:t>
            </a:fld>
            <a:endParaRPr lang="fi-FI"/>
          </a:p>
        </p:txBody>
      </p:sp>
      <p:sp>
        <p:nvSpPr>
          <p:cNvPr id="4" name="Footer Placeholder 3">
            <a:extLst>
              <a:ext uri="{FF2B5EF4-FFF2-40B4-BE49-F238E27FC236}">
                <a16:creationId xmlns:a16="http://schemas.microsoft.com/office/drawing/2014/main" id="{BAAF67BE-5101-0566-11C7-697E78DD1100}"/>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r>
              <a:rPr lang="fi-FI"/>
              <a:t>2024 ennakkotilastot</a:t>
            </a:r>
          </a:p>
        </p:txBody>
      </p:sp>
      <p:sp>
        <p:nvSpPr>
          <p:cNvPr id="5" name="Slide Number Placeholder 4">
            <a:extLst>
              <a:ext uri="{FF2B5EF4-FFF2-40B4-BE49-F238E27FC236}">
                <a16:creationId xmlns:a16="http://schemas.microsoft.com/office/drawing/2014/main" id="{F62BC696-BAD5-F35E-6487-4F24DB6F0A71}"/>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699DD0F9-8A1B-4381-BA9F-B7CA8E2C0BA3}" type="slidenum">
              <a:rPr lang="fi-FI" smtClean="0"/>
              <a:t>‹#›</a:t>
            </a:fld>
            <a:endParaRPr lang="fi-FI"/>
          </a:p>
        </p:txBody>
      </p:sp>
    </p:spTree>
    <p:extLst>
      <p:ext uri="{BB962C8B-B14F-4D97-AF65-F5344CB8AC3E}">
        <p14:creationId xmlns:p14="http://schemas.microsoft.com/office/powerpoint/2010/main" val="3709944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5729225-BF67-4DF3-AC18-D9083F0E6006}" type="datetimeFigureOut">
              <a:rPr lang="fi-FI" smtClean="0"/>
              <a:t>28.1.2025</a:t>
            </a:fld>
            <a:endParaRPr lang="fi-FI"/>
          </a:p>
        </p:txBody>
      </p:sp>
      <p:sp>
        <p:nvSpPr>
          <p:cNvPr id="4" name="Dian kuvan paikkamerkki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r>
              <a:rPr lang="fi-FI"/>
              <a:t>2024 ennakkotilastot</a:t>
            </a:r>
          </a:p>
        </p:txBody>
      </p:sp>
      <p:sp>
        <p:nvSpPr>
          <p:cNvPr id="7" name="Dian numeron paikkamerkki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49D6097-F58A-4259-AB86-8695682BDB19}" type="slidenum">
              <a:rPr lang="fi-FI" smtClean="0"/>
              <a:t>‹#›</a:t>
            </a:fld>
            <a:endParaRPr lang="fi-FI"/>
          </a:p>
        </p:txBody>
      </p:sp>
    </p:spTree>
    <p:extLst>
      <p:ext uri="{BB962C8B-B14F-4D97-AF65-F5344CB8AC3E}">
        <p14:creationId xmlns:p14="http://schemas.microsoft.com/office/powerpoint/2010/main" val="884415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Graafi päivitetty – data pitää vielä tarkistaa, vuoden 2022 alussa. (MT)</a:t>
            </a:r>
          </a:p>
        </p:txBody>
      </p:sp>
      <p:sp>
        <p:nvSpPr>
          <p:cNvPr id="4" name="Dian numeron paikkamerkki 3"/>
          <p:cNvSpPr>
            <a:spLocks noGrp="1"/>
          </p:cNvSpPr>
          <p:nvPr>
            <p:ph type="sldNum" sz="quarter" idx="5"/>
          </p:nvPr>
        </p:nvSpPr>
        <p:spPr/>
        <p:txBody>
          <a:bodyPr/>
          <a:lstStyle/>
          <a:p>
            <a:fld id="{149D6097-F58A-4259-AB86-8695682BDB19}" type="slidenum">
              <a:rPr lang="fi-FI" smtClean="0"/>
              <a:t>5</a:t>
            </a:fld>
            <a:endParaRPr lang="fi-FI"/>
          </a:p>
        </p:txBody>
      </p:sp>
    </p:spTree>
    <p:extLst>
      <p:ext uri="{BB962C8B-B14F-4D97-AF65-F5344CB8AC3E}">
        <p14:creationId xmlns:p14="http://schemas.microsoft.com/office/powerpoint/2010/main" val="134400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49D6097-F58A-4259-AB86-8695682BDB19}" type="slidenum">
              <a:rPr lang="fi-FI" smtClean="0"/>
              <a:t>20</a:t>
            </a:fld>
            <a:endParaRPr lang="fi-FI"/>
          </a:p>
        </p:txBody>
      </p:sp>
    </p:spTree>
    <p:extLst>
      <p:ext uri="{BB962C8B-B14F-4D97-AF65-F5344CB8AC3E}">
        <p14:creationId xmlns:p14="http://schemas.microsoft.com/office/powerpoint/2010/main" val="375247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49D6097-F58A-4259-AB86-8695682BDB19}" type="slidenum">
              <a:rPr lang="fi-FI" smtClean="0"/>
              <a:t>25</a:t>
            </a:fld>
            <a:endParaRPr lang="fi-FI"/>
          </a:p>
        </p:txBody>
      </p:sp>
    </p:spTree>
    <p:extLst>
      <p:ext uri="{BB962C8B-B14F-4D97-AF65-F5344CB8AC3E}">
        <p14:creationId xmlns:p14="http://schemas.microsoft.com/office/powerpoint/2010/main" val="13663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49D6097-F58A-4259-AB86-8695682BDB19}" type="slidenum">
              <a:rPr lang="fi-FI" smtClean="0"/>
              <a:t>28</a:t>
            </a:fld>
            <a:endParaRPr lang="fi-FI"/>
          </a:p>
        </p:txBody>
      </p:sp>
    </p:spTree>
    <p:extLst>
      <p:ext uri="{BB962C8B-B14F-4D97-AF65-F5344CB8AC3E}">
        <p14:creationId xmlns:p14="http://schemas.microsoft.com/office/powerpoint/2010/main" val="324239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_oma-kuvapaikka_muoto">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29BAB6-E800-F5EC-8A47-0843AE84052F}"/>
              </a:ext>
            </a:extLst>
          </p:cNvPr>
          <p:cNvSpPr>
            <a:spLocks noGrp="1"/>
          </p:cNvSpPr>
          <p:nvPr>
            <p:ph type="pic" sz="quarter" idx="13"/>
          </p:nvPr>
        </p:nvSpPr>
        <p:spPr>
          <a:xfrm>
            <a:off x="5449405" y="0"/>
            <a:ext cx="6742655" cy="6858000"/>
          </a:xfrm>
          <a:custGeom>
            <a:avLst/>
            <a:gdLst>
              <a:gd name="connsiteX0" fmla="*/ 4267806 w 6742655"/>
              <a:gd name="connsiteY0" fmla="*/ 0 h 6858000"/>
              <a:gd name="connsiteX1" fmla="*/ 6742655 w 6742655"/>
              <a:gd name="connsiteY1" fmla="*/ 0 h 6858000"/>
              <a:gd name="connsiteX2" fmla="*/ 6742655 w 6742655"/>
              <a:gd name="connsiteY2" fmla="*/ 6858000 h 6858000"/>
              <a:gd name="connsiteX3" fmla="*/ 335898 w 6742655"/>
              <a:gd name="connsiteY3" fmla="*/ 6858000 h 6858000"/>
              <a:gd name="connsiteX4" fmla="*/ 175040 w 6742655"/>
              <a:gd name="connsiteY4" fmla="*/ 4517829 h 6858000"/>
              <a:gd name="connsiteX5" fmla="*/ 4640256 w 6742655"/>
              <a:gd name="connsiteY5" fmla="*/ 2634304 h 6858000"/>
              <a:gd name="connsiteX6" fmla="*/ 4267806 w 674265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655" h="6858000">
                <a:moveTo>
                  <a:pt x="4267806" y="0"/>
                </a:moveTo>
                <a:lnTo>
                  <a:pt x="6742655" y="0"/>
                </a:lnTo>
                <a:lnTo>
                  <a:pt x="6742655" y="6858000"/>
                </a:lnTo>
                <a:lnTo>
                  <a:pt x="335898" y="6858000"/>
                </a:lnTo>
                <a:cubicBezTo>
                  <a:pt x="-34441" y="6076994"/>
                  <a:pt x="-114097" y="5258004"/>
                  <a:pt x="175040" y="4517829"/>
                </a:cubicBezTo>
                <a:cubicBezTo>
                  <a:pt x="746663" y="3054515"/>
                  <a:pt x="2586699" y="2341613"/>
                  <a:pt x="4640256" y="2634304"/>
                </a:cubicBezTo>
                <a:cubicBezTo>
                  <a:pt x="4125795" y="1771333"/>
                  <a:pt x="3964510" y="837743"/>
                  <a:pt x="4267806" y="0"/>
                </a:cubicBezTo>
                <a:close/>
              </a:path>
            </a:pathLst>
          </a:custGeom>
        </p:spPr>
        <p:txBody>
          <a:bodyPr wrap="square">
            <a:noAutofit/>
          </a:bodyPr>
          <a:lstStyle>
            <a:lvl1pPr marL="0" indent="0" algn="r">
              <a:buFontTx/>
              <a:buNone/>
              <a:defRPr>
                <a:solidFill>
                  <a:schemeClr val="tx1"/>
                </a:solidFill>
              </a:defRPr>
            </a:lvl1pPr>
          </a:lstStyle>
          <a:p>
            <a:r>
              <a:rPr lang="en-US"/>
              <a:t>Click icon to add picture</a:t>
            </a:r>
            <a:endParaRPr lang="fi-FI"/>
          </a:p>
        </p:txBody>
      </p:sp>
      <p:sp>
        <p:nvSpPr>
          <p:cNvPr id="25" name="Alatunnisteen paikkamerkki 8">
            <a:extLst>
              <a:ext uri="{FF2B5EF4-FFF2-40B4-BE49-F238E27FC236}">
                <a16:creationId xmlns:a16="http://schemas.microsoft.com/office/drawing/2014/main" id="{99D6816B-4F9C-C403-01FF-BA8D91F96E91}"/>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r>
              <a:rPr lang="en-US"/>
              <a:t>2024 preliminary data</a:t>
            </a:r>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2" y="1559169"/>
            <a:ext cx="549603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pic>
        <p:nvPicPr>
          <p:cNvPr id="3" name="Picture 2" descr="A purple letters on a black background&#10;&#10;Description automatically generated">
            <a:extLst>
              <a:ext uri="{FF2B5EF4-FFF2-40B4-BE49-F238E27FC236}">
                <a16:creationId xmlns:a16="http://schemas.microsoft.com/office/drawing/2014/main" id="{0796B81B-7F00-9116-01D4-54B428605CDC}"/>
              </a:ext>
            </a:extLst>
          </p:cNvPr>
          <p:cNvPicPr>
            <a:picLocks noChangeAspect="1"/>
          </p:cNvPicPr>
          <p:nvPr/>
        </p:nvPicPr>
        <p:blipFill>
          <a:blip r:embed="rId2"/>
          <a:stretch>
            <a:fillRect/>
          </a:stretch>
        </p:blipFill>
        <p:spPr>
          <a:xfrm>
            <a:off x="499079" y="363299"/>
            <a:ext cx="2360435" cy="643204"/>
          </a:xfrm>
          <a:prstGeom prst="rect">
            <a:avLst/>
          </a:prstGeom>
        </p:spPr>
      </p:pic>
    </p:spTree>
    <p:extLst>
      <p:ext uri="{BB962C8B-B14F-4D97-AF65-F5344CB8AC3E}">
        <p14:creationId xmlns:p14="http://schemas.microsoft.com/office/powerpoint/2010/main" val="257292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lme sisältökohdetta">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852047"/>
            <a:ext cx="3588173"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Content Placeholder 2">
            <a:extLst>
              <a:ext uri="{FF2B5EF4-FFF2-40B4-BE49-F238E27FC236}">
                <a16:creationId xmlns:a16="http://schemas.microsoft.com/office/drawing/2014/main" id="{7941C0F6-EB54-F440-C6A9-6C5A8BD2972D}"/>
              </a:ext>
            </a:extLst>
          </p:cNvPr>
          <p:cNvSpPr>
            <a:spLocks noGrp="1"/>
          </p:cNvSpPr>
          <p:nvPr>
            <p:ph sz="half" idx="13"/>
          </p:nvPr>
        </p:nvSpPr>
        <p:spPr>
          <a:xfrm>
            <a:off x="4249614" y="1852047"/>
            <a:ext cx="3714101"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2" name="Content Placeholder 2">
            <a:extLst>
              <a:ext uri="{FF2B5EF4-FFF2-40B4-BE49-F238E27FC236}">
                <a16:creationId xmlns:a16="http://schemas.microsoft.com/office/drawing/2014/main" id="{0966E637-809E-2868-1F55-BA5F18DEC432}"/>
              </a:ext>
            </a:extLst>
          </p:cNvPr>
          <p:cNvSpPr>
            <a:spLocks noGrp="1"/>
          </p:cNvSpPr>
          <p:nvPr>
            <p:ph sz="half" idx="14"/>
          </p:nvPr>
        </p:nvSpPr>
        <p:spPr>
          <a:xfrm>
            <a:off x="8108689" y="1852047"/>
            <a:ext cx="3566841"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Päivämäärän paikkamerkki 3">
            <a:extLst>
              <a:ext uri="{FF2B5EF4-FFF2-40B4-BE49-F238E27FC236}">
                <a16:creationId xmlns:a16="http://schemas.microsoft.com/office/drawing/2014/main" id="{2E8E506B-CDCE-5067-01AC-9D014A4E817F}"/>
              </a:ext>
            </a:extLst>
          </p:cNvPr>
          <p:cNvSpPr>
            <a:spLocks noGrp="1"/>
          </p:cNvSpPr>
          <p:nvPr>
            <p:ph type="dt" sz="half" idx="15"/>
          </p:nvPr>
        </p:nvSpPr>
        <p:spPr/>
        <p:txBody>
          <a:bodyPr/>
          <a:lstStyle/>
          <a:p>
            <a:r>
              <a:rPr lang="fi-FI"/>
              <a:t>28.1.2025</a:t>
            </a:r>
            <a:endParaRPr lang="en-US"/>
          </a:p>
        </p:txBody>
      </p:sp>
      <p:sp>
        <p:nvSpPr>
          <p:cNvPr id="5" name="Alatunnisteen paikkamerkki 4">
            <a:extLst>
              <a:ext uri="{FF2B5EF4-FFF2-40B4-BE49-F238E27FC236}">
                <a16:creationId xmlns:a16="http://schemas.microsoft.com/office/drawing/2014/main" id="{1D2C2B2C-0D7E-68D8-8D65-1CA015943515}"/>
              </a:ext>
            </a:extLst>
          </p:cNvPr>
          <p:cNvSpPr>
            <a:spLocks noGrp="1"/>
          </p:cNvSpPr>
          <p:nvPr>
            <p:ph type="ftr" sz="quarter" idx="16"/>
          </p:nvPr>
        </p:nvSpPr>
        <p:spPr/>
        <p:txBody>
          <a:bodyPr/>
          <a:lstStyle/>
          <a:p>
            <a:r>
              <a:rPr lang="en-US"/>
              <a:t>2024 preliminary data</a:t>
            </a:r>
          </a:p>
        </p:txBody>
      </p:sp>
      <p:sp>
        <p:nvSpPr>
          <p:cNvPr id="10" name="Dian numeron paikkamerkki 9">
            <a:extLst>
              <a:ext uri="{FF2B5EF4-FFF2-40B4-BE49-F238E27FC236}">
                <a16:creationId xmlns:a16="http://schemas.microsoft.com/office/drawing/2014/main" id="{638EF8BC-8572-2AEF-A063-2C5F9A1B860F}"/>
              </a:ext>
            </a:extLst>
          </p:cNvPr>
          <p:cNvSpPr>
            <a:spLocks noGrp="1"/>
          </p:cNvSpPr>
          <p:nvPr>
            <p:ph type="sldNum" sz="quarter" idx="17"/>
          </p:nvPr>
        </p:nvSpPr>
        <p:spPr/>
        <p:txBody>
          <a:bodyPr/>
          <a:lstStyle/>
          <a:p>
            <a:fld id="{D5CDC59A-8C4B-3741-8921-09D2C8EE8BFB}" type="slidenum">
              <a:rPr lang="en-US" smtClean="0"/>
              <a:pPr/>
              <a:t>‹#›</a:t>
            </a:fld>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0B3A06D8-A6F3-8ADA-37B7-801422DC73A4}"/>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38651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ä">
    <p:bg>
      <p:bgPr>
        <a:solidFill>
          <a:srgbClr val="FEFDF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9A37280-FF4A-9505-4141-7A1CCAB87CD0}"/>
              </a:ext>
            </a:extLst>
          </p:cNvPr>
          <p:cNvSpPr>
            <a:spLocks noGrp="1"/>
          </p:cNvSpPr>
          <p:nvPr>
            <p:ph type="title"/>
          </p:nvPr>
        </p:nvSpPr>
        <p:spPr>
          <a:xfrm>
            <a:off x="496800" y="504092"/>
            <a:ext cx="5503331"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852048"/>
            <a:ext cx="5503333" cy="3791668"/>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6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a:extLst>
              <a:ext uri="{FF2B5EF4-FFF2-40B4-BE49-F238E27FC236}">
                <a16:creationId xmlns:a16="http://schemas.microsoft.com/office/drawing/2014/main" id="{A11FF4F7-F8DB-CED7-A8DE-FD1373DCEEA9}"/>
              </a:ext>
            </a:extLst>
          </p:cNvPr>
          <p:cNvSpPr>
            <a:spLocks noGrp="1"/>
          </p:cNvSpPr>
          <p:nvPr>
            <p:ph sz="half" idx="2"/>
          </p:nvPr>
        </p:nvSpPr>
        <p:spPr>
          <a:xfrm>
            <a:off x="6172201" y="504092"/>
            <a:ext cx="5503331" cy="5120186"/>
          </a:xfrm>
          <a:prstGeom prst="rect">
            <a:avLst/>
          </a:prstGeom>
        </p:spPr>
        <p:txBody>
          <a:bodyPr>
            <a:normAutofit/>
          </a:bodyPr>
          <a:lstStyle>
            <a:lvl1pPr>
              <a:spcBef>
                <a:spcPts val="1200"/>
              </a:spcBef>
              <a:defRPr sz="1800" b="0" i="0">
                <a:solidFill>
                  <a:schemeClr val="tx1"/>
                </a:solidFill>
                <a:latin typeface="Aptos Light" panose="020B0004020202020204" pitchFamily="34" charset="0"/>
              </a:defRPr>
            </a:lvl1pPr>
            <a:lvl2pPr>
              <a:spcBef>
                <a:spcPts val="1200"/>
              </a:spcBef>
              <a:defRPr sz="1800" b="0" i="0">
                <a:solidFill>
                  <a:schemeClr val="tx1"/>
                </a:solidFill>
                <a:latin typeface="Aptos Light" panose="020B0004020202020204" pitchFamily="34" charset="0"/>
              </a:defRPr>
            </a:lvl2pPr>
            <a:lvl3pPr>
              <a:spcBef>
                <a:spcPts val="1200"/>
              </a:spcBef>
              <a:defRPr sz="1600" b="0" i="0">
                <a:solidFill>
                  <a:schemeClr val="tx1"/>
                </a:solidFill>
                <a:latin typeface="Aptos Light" panose="020B0004020202020204" pitchFamily="34" charset="0"/>
              </a:defRPr>
            </a:lvl3pPr>
            <a:lvl4pPr>
              <a:spcBef>
                <a:spcPts val="1200"/>
              </a:spcBef>
              <a:defRPr sz="1600" b="0" i="0">
                <a:solidFill>
                  <a:schemeClr val="tx1"/>
                </a:solidFill>
                <a:latin typeface="Aptos Light" panose="020B0004020202020204" pitchFamily="34" charset="0"/>
              </a:defRPr>
            </a:lvl4pPr>
            <a:lvl5pPr>
              <a:spcBef>
                <a:spcPts val="1200"/>
              </a:spcBef>
              <a:defRPr sz="16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Päivämäärän paikkamerkki 1">
            <a:extLst>
              <a:ext uri="{FF2B5EF4-FFF2-40B4-BE49-F238E27FC236}">
                <a16:creationId xmlns:a16="http://schemas.microsoft.com/office/drawing/2014/main" id="{6A5FF8A6-60BD-05E2-6212-3EE048564819}"/>
              </a:ext>
            </a:extLst>
          </p:cNvPr>
          <p:cNvSpPr>
            <a:spLocks noGrp="1"/>
          </p:cNvSpPr>
          <p:nvPr>
            <p:ph type="dt" sz="half" idx="10"/>
          </p:nvPr>
        </p:nvSpPr>
        <p:spPr/>
        <p:txBody>
          <a:bodyPr/>
          <a:lstStyle/>
          <a:p>
            <a:r>
              <a:rPr lang="fi-FI"/>
              <a:t>28.1.2025</a:t>
            </a:r>
            <a:endParaRPr lang="en-US"/>
          </a:p>
        </p:txBody>
      </p:sp>
      <p:sp>
        <p:nvSpPr>
          <p:cNvPr id="5" name="Alatunnisteen paikkamerkki 4">
            <a:extLst>
              <a:ext uri="{FF2B5EF4-FFF2-40B4-BE49-F238E27FC236}">
                <a16:creationId xmlns:a16="http://schemas.microsoft.com/office/drawing/2014/main" id="{86A76542-4E91-4365-0F51-C78B27057AA9}"/>
              </a:ext>
            </a:extLst>
          </p:cNvPr>
          <p:cNvSpPr>
            <a:spLocks noGrp="1"/>
          </p:cNvSpPr>
          <p:nvPr>
            <p:ph type="ftr" sz="quarter" idx="11"/>
          </p:nvPr>
        </p:nvSpPr>
        <p:spPr/>
        <p:txBody>
          <a:bodyPr/>
          <a:lstStyle/>
          <a:p>
            <a:r>
              <a:rPr lang="en-US"/>
              <a:t>2024 preliminary data</a:t>
            </a:r>
          </a:p>
        </p:txBody>
      </p:sp>
      <p:sp>
        <p:nvSpPr>
          <p:cNvPr id="8" name="Dian numeron paikkamerkki 7">
            <a:extLst>
              <a:ext uri="{FF2B5EF4-FFF2-40B4-BE49-F238E27FC236}">
                <a16:creationId xmlns:a16="http://schemas.microsoft.com/office/drawing/2014/main" id="{2F2BE748-955B-787E-F81B-EE890B68731A}"/>
              </a:ext>
            </a:extLst>
          </p:cNvPr>
          <p:cNvSpPr>
            <a:spLocks noGrp="1"/>
          </p:cNvSpPr>
          <p:nvPr>
            <p:ph type="sldNum" sz="quarter" idx="12"/>
          </p:nvPr>
        </p:nvSpPr>
        <p:spPr/>
        <p:txBody>
          <a:bodyPr/>
          <a:lstStyle/>
          <a:p>
            <a:fld id="{D5CDC59A-8C4B-3741-8921-09D2C8EE8BFB}" type="slidenum">
              <a:rPr lang="en-US" smtClean="0"/>
              <a:pPr/>
              <a:t>‹#›</a:t>
            </a:fld>
            <a:endParaRPr lang="en-US"/>
          </a:p>
        </p:txBody>
      </p:sp>
      <p:sp>
        <p:nvSpPr>
          <p:cNvPr id="6" name="Content Placeholder 7">
            <a:extLst>
              <a:ext uri="{FF2B5EF4-FFF2-40B4-BE49-F238E27FC236}">
                <a16:creationId xmlns:a16="http://schemas.microsoft.com/office/drawing/2014/main" id="{B914766B-D3D8-644D-EB6F-A337D385B70B}"/>
              </a:ext>
            </a:extLst>
          </p:cNvPr>
          <p:cNvSpPr>
            <a:spLocks noGrp="1"/>
          </p:cNvSpPr>
          <p:nvPr>
            <p:ph sz="quarter" idx="19" hasCustomPrompt="1"/>
          </p:nvPr>
        </p:nvSpPr>
        <p:spPr>
          <a:xfrm>
            <a:off x="483155" y="5785638"/>
            <a:ext cx="11192378" cy="20526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pic>
        <p:nvPicPr>
          <p:cNvPr id="9" name="Picture 8" descr="A black background with a black square&#10;&#10;Description automatically generated with medium confidence">
            <a:extLst>
              <a:ext uri="{FF2B5EF4-FFF2-40B4-BE49-F238E27FC236}">
                <a16:creationId xmlns:a16="http://schemas.microsoft.com/office/drawing/2014/main" id="{8C698B8C-0839-5D8D-3D4A-37F3CECABF95}"/>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332422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i ja kuva">
    <p:bg>
      <p:bgPr>
        <a:solidFill>
          <a:srgbClr val="FEFDF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823F09-E093-3CC2-7042-6C577A842171}"/>
              </a:ext>
            </a:extLst>
          </p:cNvPr>
          <p:cNvSpPr>
            <a:spLocks noGrp="1"/>
          </p:cNvSpPr>
          <p:nvPr>
            <p:ph type="title"/>
          </p:nvPr>
        </p:nvSpPr>
        <p:spPr>
          <a:xfrm>
            <a:off x="496800" y="504092"/>
            <a:ext cx="5503331" cy="1186596"/>
          </a:xfrm>
          <a:prstGeom prst="rect">
            <a:avLst/>
          </a:prstGeom>
        </p:spPr>
        <p:txBody>
          <a:bodyPr>
            <a:normAutofit/>
          </a:bodyPr>
          <a:lstStyle>
            <a:lvl1pPr>
              <a:defRPr sz="3200" b="0">
                <a:solidFill>
                  <a:schemeClr val="tx2"/>
                </a:solidFill>
              </a:defRPr>
            </a:lvl1pPr>
          </a:lstStyle>
          <a:p>
            <a:r>
              <a:rPr lang="en-US"/>
              <a:t>Click to edit Master title style</a:t>
            </a:r>
            <a:endParaRPr lang="en-FI"/>
          </a:p>
        </p:txBody>
      </p:sp>
      <p:sp>
        <p:nvSpPr>
          <p:cNvPr id="2" name="Content Placeholder 2">
            <a:extLst>
              <a:ext uri="{FF2B5EF4-FFF2-40B4-BE49-F238E27FC236}">
                <a16:creationId xmlns:a16="http://schemas.microsoft.com/office/drawing/2014/main" id="{F9D191AB-A7E9-C0FC-D4B1-60AAF6830453}"/>
              </a:ext>
            </a:extLst>
          </p:cNvPr>
          <p:cNvSpPr>
            <a:spLocks noGrp="1"/>
          </p:cNvSpPr>
          <p:nvPr>
            <p:ph sz="half" idx="10"/>
          </p:nvPr>
        </p:nvSpPr>
        <p:spPr>
          <a:xfrm>
            <a:off x="496800" y="1852048"/>
            <a:ext cx="5503333" cy="4161890"/>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6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Päivämäärän paikkamerkki 5">
            <a:extLst>
              <a:ext uri="{FF2B5EF4-FFF2-40B4-BE49-F238E27FC236}">
                <a16:creationId xmlns:a16="http://schemas.microsoft.com/office/drawing/2014/main" id="{01F9C36B-0CD1-CBE6-30B4-CBC1D505D944}"/>
              </a:ext>
            </a:extLst>
          </p:cNvPr>
          <p:cNvSpPr>
            <a:spLocks noGrp="1"/>
          </p:cNvSpPr>
          <p:nvPr>
            <p:ph type="dt" sz="half" idx="11"/>
          </p:nvPr>
        </p:nvSpPr>
        <p:spPr/>
        <p:txBody>
          <a:bodyPr/>
          <a:lstStyle/>
          <a:p>
            <a:r>
              <a:rPr lang="fi-FI"/>
              <a:t>28.1.2025</a:t>
            </a:r>
            <a:endParaRPr lang="en-US"/>
          </a:p>
        </p:txBody>
      </p:sp>
      <p:sp>
        <p:nvSpPr>
          <p:cNvPr id="10" name="Alatunnisteen paikkamerkki 9">
            <a:extLst>
              <a:ext uri="{FF2B5EF4-FFF2-40B4-BE49-F238E27FC236}">
                <a16:creationId xmlns:a16="http://schemas.microsoft.com/office/drawing/2014/main" id="{7C482157-D16F-24B4-614F-7D695E6CE8A4}"/>
              </a:ext>
            </a:extLst>
          </p:cNvPr>
          <p:cNvSpPr>
            <a:spLocks noGrp="1"/>
          </p:cNvSpPr>
          <p:nvPr>
            <p:ph type="ftr" sz="quarter" idx="12"/>
          </p:nvPr>
        </p:nvSpPr>
        <p:spPr/>
        <p:txBody>
          <a:bodyPr/>
          <a:lstStyle/>
          <a:p>
            <a:r>
              <a:rPr lang="en-US"/>
              <a:t>2024 preliminary data</a:t>
            </a:r>
          </a:p>
        </p:txBody>
      </p:sp>
      <p:sp>
        <p:nvSpPr>
          <p:cNvPr id="11" name="Dian numeron paikkamerkki 10">
            <a:extLst>
              <a:ext uri="{FF2B5EF4-FFF2-40B4-BE49-F238E27FC236}">
                <a16:creationId xmlns:a16="http://schemas.microsoft.com/office/drawing/2014/main" id="{F1F9BBA3-5F3B-CBE2-BBD6-669346BA8691}"/>
              </a:ext>
            </a:extLst>
          </p:cNvPr>
          <p:cNvSpPr>
            <a:spLocks noGrp="1"/>
          </p:cNvSpPr>
          <p:nvPr>
            <p:ph type="sldNum" sz="quarter" idx="13"/>
          </p:nvPr>
        </p:nvSpPr>
        <p:spPr/>
        <p:txBody>
          <a:bodyPr/>
          <a:lstStyle/>
          <a:p>
            <a:fld id="{D5CDC59A-8C4B-3741-8921-09D2C8EE8BFB}" type="slidenum">
              <a:rPr lang="en-US" smtClean="0"/>
              <a:pPr/>
              <a:t>‹#›</a:t>
            </a:fld>
            <a:endParaRPr lang="en-US"/>
          </a:p>
        </p:txBody>
      </p:sp>
      <p:sp>
        <p:nvSpPr>
          <p:cNvPr id="13" name="Picture Placeholder 12">
            <a:extLst>
              <a:ext uri="{FF2B5EF4-FFF2-40B4-BE49-F238E27FC236}">
                <a16:creationId xmlns:a16="http://schemas.microsoft.com/office/drawing/2014/main" id="{8234D591-75C7-B3E3-916A-7C658C208491}"/>
              </a:ext>
            </a:extLst>
          </p:cNvPr>
          <p:cNvSpPr>
            <a:spLocks noGrp="1"/>
          </p:cNvSpPr>
          <p:nvPr>
            <p:ph type="pic" sz="quarter" idx="15" hasCustomPrompt="1"/>
          </p:nvPr>
        </p:nvSpPr>
        <p:spPr>
          <a:xfrm>
            <a:off x="6191250" y="1"/>
            <a:ext cx="6000750" cy="6013938"/>
          </a:xfrm>
        </p:spPr>
        <p:txBody>
          <a:bodyPr anchor="ctr"/>
          <a:lstStyle>
            <a:lvl1pPr marL="0" indent="0" algn="ctr">
              <a:buNone/>
              <a:defRPr/>
            </a:lvl1pPr>
          </a:lstStyle>
          <a:p>
            <a:r>
              <a:rPr lang="fi-FI"/>
              <a:t>Lisää kuva</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C22E8E0-DBFE-A956-DA56-1A5456DAC03C}"/>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225727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ailu">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9DA1-766D-28C3-5645-EF84B9135F4E}"/>
              </a:ext>
            </a:extLst>
          </p:cNvPr>
          <p:cNvSpPr>
            <a:spLocks noGrp="1"/>
          </p:cNvSpPr>
          <p:nvPr>
            <p:ph type="title"/>
          </p:nvPr>
        </p:nvSpPr>
        <p:spPr>
          <a:xfrm>
            <a:off x="496800" y="504093"/>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2601CD07-A145-484B-E0F2-83FBDABBA898}"/>
              </a:ext>
            </a:extLst>
          </p:cNvPr>
          <p:cNvSpPr>
            <a:spLocks noGrp="1"/>
          </p:cNvSpPr>
          <p:nvPr>
            <p:ph type="body" idx="1"/>
          </p:nvPr>
        </p:nvSpPr>
        <p:spPr>
          <a:xfrm>
            <a:off x="496800" y="1690687"/>
            <a:ext cx="5481108" cy="783907"/>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5484B954-BE16-8D99-A156-9021956BAF5E}"/>
              </a:ext>
            </a:extLst>
          </p:cNvPr>
          <p:cNvSpPr>
            <a:spLocks noGrp="1"/>
          </p:cNvSpPr>
          <p:nvPr>
            <p:ph sz="half" idx="2"/>
          </p:nvPr>
        </p:nvSpPr>
        <p:spPr>
          <a:xfrm>
            <a:off x="496800" y="2505075"/>
            <a:ext cx="5481108" cy="3499485"/>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4">
            <a:extLst>
              <a:ext uri="{FF2B5EF4-FFF2-40B4-BE49-F238E27FC236}">
                <a16:creationId xmlns:a16="http://schemas.microsoft.com/office/drawing/2014/main" id="{ADD3721E-92D5-C33C-55B9-4F14F53CBFAD}"/>
              </a:ext>
            </a:extLst>
          </p:cNvPr>
          <p:cNvSpPr>
            <a:spLocks noGrp="1"/>
          </p:cNvSpPr>
          <p:nvPr>
            <p:ph type="body" sz="quarter" idx="3"/>
          </p:nvPr>
        </p:nvSpPr>
        <p:spPr>
          <a:xfrm>
            <a:off x="6172200" y="1690687"/>
            <a:ext cx="5503332" cy="783907"/>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C7467B9E-6A9D-4103-164D-8DC7088E74F8}"/>
              </a:ext>
            </a:extLst>
          </p:cNvPr>
          <p:cNvSpPr>
            <a:spLocks noGrp="1"/>
          </p:cNvSpPr>
          <p:nvPr>
            <p:ph sz="quarter" idx="4"/>
          </p:nvPr>
        </p:nvSpPr>
        <p:spPr>
          <a:xfrm>
            <a:off x="6172200" y="2505075"/>
            <a:ext cx="5503332" cy="3499485"/>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Päivämäärän paikkamerkki 6">
            <a:extLst>
              <a:ext uri="{FF2B5EF4-FFF2-40B4-BE49-F238E27FC236}">
                <a16:creationId xmlns:a16="http://schemas.microsoft.com/office/drawing/2014/main" id="{F50DE331-E56B-8815-82AE-1F506B8C5DBE}"/>
              </a:ext>
            </a:extLst>
          </p:cNvPr>
          <p:cNvSpPr>
            <a:spLocks noGrp="1"/>
          </p:cNvSpPr>
          <p:nvPr>
            <p:ph type="dt" sz="half" idx="10"/>
          </p:nvPr>
        </p:nvSpPr>
        <p:spPr/>
        <p:txBody>
          <a:bodyPr/>
          <a:lstStyle/>
          <a:p>
            <a:r>
              <a:rPr lang="fi-FI"/>
              <a:t>28.1.2025</a:t>
            </a:r>
            <a:endParaRPr lang="en-US"/>
          </a:p>
        </p:txBody>
      </p:sp>
      <p:sp>
        <p:nvSpPr>
          <p:cNvPr id="11" name="Alatunnisteen paikkamerkki 10">
            <a:extLst>
              <a:ext uri="{FF2B5EF4-FFF2-40B4-BE49-F238E27FC236}">
                <a16:creationId xmlns:a16="http://schemas.microsoft.com/office/drawing/2014/main" id="{FEFB4E21-BA89-AA43-ADDB-BB66FA50822A}"/>
              </a:ext>
            </a:extLst>
          </p:cNvPr>
          <p:cNvSpPr>
            <a:spLocks noGrp="1"/>
          </p:cNvSpPr>
          <p:nvPr>
            <p:ph type="ftr" sz="quarter" idx="11"/>
          </p:nvPr>
        </p:nvSpPr>
        <p:spPr/>
        <p:txBody>
          <a:bodyPr/>
          <a:lstStyle/>
          <a:p>
            <a:r>
              <a:rPr lang="en-US"/>
              <a:t>2024 preliminary data</a:t>
            </a:r>
          </a:p>
        </p:txBody>
      </p:sp>
      <p:sp>
        <p:nvSpPr>
          <p:cNvPr id="13" name="Dian numeron paikkamerkki 12">
            <a:extLst>
              <a:ext uri="{FF2B5EF4-FFF2-40B4-BE49-F238E27FC236}">
                <a16:creationId xmlns:a16="http://schemas.microsoft.com/office/drawing/2014/main" id="{03C71C41-4FEE-EBEF-0E50-1B7768A7D81E}"/>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6A42AAE-5E81-FABD-1280-3FDD7F9CE3E6}"/>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3110381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ulukko">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p:nvPr>
        </p:nvSpPr>
        <p:spPr>
          <a:xfrm>
            <a:off x="496800" y="504092"/>
            <a:ext cx="11178645" cy="1001979"/>
          </a:xfrm>
          <a:prstGeom prst="rect">
            <a:avLst/>
          </a:prstGeom>
        </p:spPr>
        <p:txBody>
          <a:bodyPr>
            <a:normAutofit/>
          </a:bodyPr>
          <a:lstStyle>
            <a:lvl1pPr>
              <a:defRPr sz="3200">
                <a:solidFill>
                  <a:schemeClr val="tx2"/>
                </a:solidFill>
              </a:defRPr>
            </a:lvl1pPr>
          </a:lstStyle>
          <a:p>
            <a:r>
              <a:rPr lang="en-US" noProof="0"/>
              <a:t>Click to edit Master title style</a:t>
            </a:r>
            <a:endParaRPr lang="fi-FI" noProof="0"/>
          </a:p>
        </p:txBody>
      </p:sp>
      <p:sp>
        <p:nvSpPr>
          <p:cNvPr id="5" name="Table Placeholder 3">
            <a:extLst>
              <a:ext uri="{FF2B5EF4-FFF2-40B4-BE49-F238E27FC236}">
                <a16:creationId xmlns:a16="http://schemas.microsoft.com/office/drawing/2014/main" id="{BB21F0C0-5718-57F4-8E17-F2ADC322AB9B}"/>
              </a:ext>
            </a:extLst>
          </p:cNvPr>
          <p:cNvSpPr>
            <a:spLocks noGrp="1"/>
          </p:cNvSpPr>
          <p:nvPr>
            <p:ph type="tbl" sz="quarter" idx="12" hasCustomPrompt="1"/>
          </p:nvPr>
        </p:nvSpPr>
        <p:spPr>
          <a:xfrm>
            <a:off x="496800" y="2042172"/>
            <a:ext cx="11178733" cy="3587767"/>
          </a:xfrm>
        </p:spPr>
        <p:txBody>
          <a:bodyPr/>
          <a:lstStyle>
            <a:lvl1pPr marL="0" indent="0">
              <a:buNone/>
              <a:defRPr/>
            </a:lvl1pPr>
          </a:lstStyle>
          <a:p>
            <a:r>
              <a:rPr lang="fi-FI" noProof="0"/>
              <a:t>Taulukko</a:t>
            </a:r>
          </a:p>
        </p:txBody>
      </p:sp>
      <p:sp>
        <p:nvSpPr>
          <p:cNvPr id="2" name="Päivämäärän paikkamerkki 1">
            <a:extLst>
              <a:ext uri="{FF2B5EF4-FFF2-40B4-BE49-F238E27FC236}">
                <a16:creationId xmlns:a16="http://schemas.microsoft.com/office/drawing/2014/main" id="{A250CEC9-5E12-9408-4A54-E73C3EF4F1B3}"/>
              </a:ext>
            </a:extLst>
          </p:cNvPr>
          <p:cNvSpPr>
            <a:spLocks noGrp="1"/>
          </p:cNvSpPr>
          <p:nvPr>
            <p:ph type="dt" sz="half" idx="13"/>
          </p:nvPr>
        </p:nvSpPr>
        <p:spPr/>
        <p:txBody>
          <a:bodyPr/>
          <a:lstStyle/>
          <a:p>
            <a:r>
              <a:rPr lang="fi-FI"/>
              <a:t>28.1.2025</a:t>
            </a:r>
            <a:endParaRPr lang="en-US"/>
          </a:p>
        </p:txBody>
      </p:sp>
      <p:sp>
        <p:nvSpPr>
          <p:cNvPr id="3" name="Alatunnisteen paikkamerkki 2">
            <a:extLst>
              <a:ext uri="{FF2B5EF4-FFF2-40B4-BE49-F238E27FC236}">
                <a16:creationId xmlns:a16="http://schemas.microsoft.com/office/drawing/2014/main" id="{966158C7-3440-206A-71B5-AE8A6662D906}"/>
              </a:ext>
            </a:extLst>
          </p:cNvPr>
          <p:cNvSpPr>
            <a:spLocks noGrp="1"/>
          </p:cNvSpPr>
          <p:nvPr>
            <p:ph type="ftr" sz="quarter" idx="14"/>
          </p:nvPr>
        </p:nvSpPr>
        <p:spPr/>
        <p:txBody>
          <a:bodyPr/>
          <a:lstStyle/>
          <a:p>
            <a:r>
              <a:rPr lang="en-US"/>
              <a:t>2024 preliminary data</a:t>
            </a:r>
          </a:p>
        </p:txBody>
      </p:sp>
      <p:sp>
        <p:nvSpPr>
          <p:cNvPr id="4" name="Dian numeron paikkamerkki 3">
            <a:extLst>
              <a:ext uri="{FF2B5EF4-FFF2-40B4-BE49-F238E27FC236}">
                <a16:creationId xmlns:a16="http://schemas.microsoft.com/office/drawing/2014/main" id="{036308E4-6FB5-52D3-414C-BC66B226C47D}"/>
              </a:ext>
            </a:extLst>
          </p:cNvPr>
          <p:cNvSpPr>
            <a:spLocks noGrp="1"/>
          </p:cNvSpPr>
          <p:nvPr>
            <p:ph type="sldNum" sz="quarter" idx="15"/>
          </p:nvPr>
        </p:nvSpPr>
        <p:spPr/>
        <p:txBody>
          <a:bodyPr/>
          <a:lstStyle/>
          <a:p>
            <a:fld id="{D5CDC59A-8C4B-3741-8921-09D2C8EE8BFB}" type="slidenum">
              <a:rPr lang="en-US" smtClean="0"/>
              <a:pPr/>
              <a:t>‹#›</a:t>
            </a:fld>
            <a:endParaRPr lang="en-US"/>
          </a:p>
        </p:txBody>
      </p:sp>
      <p:sp>
        <p:nvSpPr>
          <p:cNvPr id="7" name="Text Placeholder 10">
            <a:extLst>
              <a:ext uri="{FF2B5EF4-FFF2-40B4-BE49-F238E27FC236}">
                <a16:creationId xmlns:a16="http://schemas.microsoft.com/office/drawing/2014/main" id="{99274644-D2C0-54EB-0886-CDC1CAADEC6D}"/>
              </a:ext>
            </a:extLst>
          </p:cNvPr>
          <p:cNvSpPr>
            <a:spLocks noGrp="1"/>
          </p:cNvSpPr>
          <p:nvPr>
            <p:ph type="body" sz="quarter" idx="20" hasCustomPrompt="1"/>
          </p:nvPr>
        </p:nvSpPr>
        <p:spPr>
          <a:xfrm>
            <a:off x="496888" y="1649414"/>
            <a:ext cx="11178645" cy="274396"/>
          </a:xfrm>
        </p:spPr>
        <p:txBody>
          <a:bodyPr>
            <a:normAutofit/>
          </a:bodyPr>
          <a:lstStyle>
            <a:lvl1pPr marL="0" indent="0">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sp>
        <p:nvSpPr>
          <p:cNvPr id="8" name="Content Placeholder 7">
            <a:extLst>
              <a:ext uri="{FF2B5EF4-FFF2-40B4-BE49-F238E27FC236}">
                <a16:creationId xmlns:a16="http://schemas.microsoft.com/office/drawing/2014/main" id="{C8BA4115-F635-B65E-9764-289E1194B255}"/>
              </a:ext>
            </a:extLst>
          </p:cNvPr>
          <p:cNvSpPr>
            <a:spLocks noGrp="1"/>
          </p:cNvSpPr>
          <p:nvPr>
            <p:ph sz="quarter" idx="19" hasCustomPrompt="1"/>
          </p:nvPr>
        </p:nvSpPr>
        <p:spPr>
          <a:xfrm>
            <a:off x="483154" y="5781018"/>
            <a:ext cx="11192379"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pic>
        <p:nvPicPr>
          <p:cNvPr id="9" name="Picture 8" descr="A black background with a black square&#10;&#10;Description automatically generated with medium confidence">
            <a:extLst>
              <a:ext uri="{FF2B5EF4-FFF2-40B4-BE49-F238E27FC236}">
                <a16:creationId xmlns:a16="http://schemas.microsoft.com/office/drawing/2014/main" id="{AEA62FB2-18F3-B1E4-E100-093FE5945E41}"/>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06541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avio">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2040762"/>
            <a:ext cx="11178733" cy="3740256"/>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noProof="0"/>
              <a:t>28.1.2025</a:t>
            </a:r>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792FE441-22B9-254A-9AB9-AED109024861}" type="slidenum">
              <a:rPr lang="fi-FI" noProof="0" smtClean="0"/>
              <a:pPr/>
              <a:t>‹#›</a:t>
            </a:fld>
            <a:endParaRPr lang="fi-FI" noProof="0"/>
          </a:p>
        </p:txBody>
      </p:sp>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11192276"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11" name="Text Placeholder 10">
            <a:extLst>
              <a:ext uri="{FF2B5EF4-FFF2-40B4-BE49-F238E27FC236}">
                <a16:creationId xmlns:a16="http://schemas.microsoft.com/office/drawing/2014/main" id="{189B37B3-B1B9-528D-D81A-B6299E9F70E8}"/>
              </a:ext>
            </a:extLst>
          </p:cNvPr>
          <p:cNvSpPr>
            <a:spLocks noGrp="1"/>
          </p:cNvSpPr>
          <p:nvPr>
            <p:ph type="body" sz="quarter" idx="20" hasCustomPrompt="1"/>
          </p:nvPr>
        </p:nvSpPr>
        <p:spPr>
          <a:xfrm>
            <a:off x="496888" y="1649414"/>
            <a:ext cx="11192177" cy="274396"/>
          </a:xfrm>
        </p:spPr>
        <p:txBody>
          <a:bodyPr>
            <a:normAutofit/>
          </a:bodyPr>
          <a:lstStyle>
            <a:lvl1pPr marL="0" indent="0">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3CF1BB0-58D4-197A-D97E-5C45762CE599}"/>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397485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avio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11178733" cy="413160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D5CDC59A-8C4B-3741-8921-09D2C8EE8BFB}" type="slidenum">
              <a:rPr lang="en-US" smtClean="0"/>
              <a:pPr/>
              <a:t>‹#›</a:t>
            </a:fld>
            <a:endParaRPr lang="en-US"/>
          </a:p>
        </p:txBody>
      </p:sp>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11192276"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pic>
        <p:nvPicPr>
          <p:cNvPr id="7" name="Picture 6" descr="A black background with a black square&#10;&#10;Description automatically generated with medium confidence">
            <a:extLst>
              <a:ext uri="{FF2B5EF4-FFF2-40B4-BE49-F238E27FC236}">
                <a16:creationId xmlns:a16="http://schemas.microsoft.com/office/drawing/2014/main" id="{7CDED105-9C0F-B588-FED1-A67A06B0BC1A}"/>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50546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so Kaavio">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11178733" cy="434148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D5CDC59A-8C4B-3741-8921-09D2C8EE8BFB}" type="slidenum">
              <a:rPr lang="en-US" smtClean="0"/>
              <a:pPr/>
              <a:t>‹#›</a:t>
            </a:fld>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86437E1-79F7-454A-3871-75C18995343D}"/>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3526430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avio, otsikko, teksti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923810"/>
            <a:ext cx="7614000" cy="3857208"/>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noProof="0"/>
              <a:t>28.1.2025</a:t>
            </a:r>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792FE441-22B9-254A-9AB9-AED109024861}" type="slidenum">
              <a:rPr lang="fi-FI" noProof="0" smtClean="0"/>
              <a:pPr/>
              <a:t>‹#›</a:t>
            </a:fld>
            <a:endParaRPr lang="fi-FI" noProof="0"/>
          </a:p>
        </p:txBody>
      </p:sp>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7614000"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10">
            <a:extLst>
              <a:ext uri="{FF2B5EF4-FFF2-40B4-BE49-F238E27FC236}">
                <a16:creationId xmlns:a16="http://schemas.microsoft.com/office/drawing/2014/main" id="{2126493F-2403-532F-A0AC-3054DE3F2EF1}"/>
              </a:ext>
            </a:extLst>
          </p:cNvPr>
          <p:cNvSpPr>
            <a:spLocks noGrp="1"/>
          </p:cNvSpPr>
          <p:nvPr>
            <p:ph type="body" sz="quarter" idx="20" hasCustomPrompt="1"/>
          </p:nvPr>
        </p:nvSpPr>
        <p:spPr>
          <a:xfrm>
            <a:off x="496889" y="1649414"/>
            <a:ext cx="7613912" cy="274396"/>
          </a:xfrm>
        </p:spPr>
        <p:txBody>
          <a:bodyPr>
            <a:normAutofit/>
          </a:bodyPr>
          <a:lstStyle>
            <a:lvl1pPr marL="0" indent="0" algn="ctr">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2C38BADB-FDEB-D9D7-AB21-BA4532932C34}"/>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9631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avio, teksti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7614000" cy="413160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D5CDC59A-8C4B-3741-8921-09D2C8EE8BFB}" type="slidenum">
              <a:rPr lang="en-US" smtClean="0"/>
              <a:pPr/>
              <a:t>‹#›</a:t>
            </a:fld>
            <a:endParaRPr lang="en-US"/>
          </a:p>
        </p:txBody>
      </p:sp>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7614000"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9C30798A-B8DA-8375-C02B-EBABC96F2B12}"/>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63286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_kuvapaikka_muoto_vaalea">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BD854-6D3A-D04F-4F94-7EB2A804497D}"/>
              </a:ext>
            </a:extLst>
          </p:cNvPr>
          <p:cNvPicPr>
            <a:picLocks noChangeAspect="1"/>
          </p:cNvPicPr>
          <p:nvPr/>
        </p:nvPicPr>
        <p:blipFill>
          <a:blip r:embed="rId2"/>
          <a:srcRect t="51" b="51"/>
          <a:stretch/>
        </p:blipFill>
        <p:spPr>
          <a:xfrm>
            <a:off x="5123724" y="0"/>
            <a:ext cx="7068275" cy="6858000"/>
          </a:xfrm>
          <a:prstGeom prst="rect">
            <a:avLst/>
          </a:prstGeom>
        </p:spPr>
      </p:pic>
      <p:sp>
        <p:nvSpPr>
          <p:cNvPr id="25" name="Alatunnisteen paikkamerkki 8">
            <a:extLst>
              <a:ext uri="{FF2B5EF4-FFF2-40B4-BE49-F238E27FC236}">
                <a16:creationId xmlns:a16="http://schemas.microsoft.com/office/drawing/2014/main" id="{99D6816B-4F9C-C403-01FF-BA8D91F96E91}"/>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r>
              <a:rPr lang="en-US"/>
              <a:t>2024 preliminary data</a:t>
            </a:r>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2" y="1559169"/>
            <a:ext cx="549603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pic>
        <p:nvPicPr>
          <p:cNvPr id="5" name="Picture 4" descr="A purple letters on a black background&#10;&#10;Description automatically generated">
            <a:extLst>
              <a:ext uri="{FF2B5EF4-FFF2-40B4-BE49-F238E27FC236}">
                <a16:creationId xmlns:a16="http://schemas.microsoft.com/office/drawing/2014/main" id="{F052A683-7726-8636-FE8D-89C1E2BE61FC}"/>
              </a:ext>
            </a:extLst>
          </p:cNvPr>
          <p:cNvPicPr>
            <a:picLocks noChangeAspect="1"/>
          </p:cNvPicPr>
          <p:nvPr/>
        </p:nvPicPr>
        <p:blipFill>
          <a:blip r:embed="rId3"/>
          <a:stretch>
            <a:fillRect/>
          </a:stretch>
        </p:blipFill>
        <p:spPr>
          <a:xfrm>
            <a:off x="499079" y="363299"/>
            <a:ext cx="2360435" cy="643204"/>
          </a:xfrm>
          <a:prstGeom prst="rect">
            <a:avLst/>
          </a:prstGeom>
        </p:spPr>
      </p:pic>
    </p:spTree>
    <p:extLst>
      <p:ext uri="{BB962C8B-B14F-4D97-AF65-F5344CB8AC3E}">
        <p14:creationId xmlns:p14="http://schemas.microsoft.com/office/powerpoint/2010/main" val="375841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avio, otsikko, teksti">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923810"/>
            <a:ext cx="7614000" cy="4080750"/>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noProof="0"/>
              <a:t>28.1.2025</a:t>
            </a:r>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792FE441-22B9-254A-9AB9-AED109024861}" type="slidenum">
              <a:rPr lang="fi-FI" noProof="0" smtClean="0"/>
              <a:pPr/>
              <a:t>‹#›</a:t>
            </a:fld>
            <a:endParaRPr lang="fi-FI" noProof="0"/>
          </a:p>
        </p:txBody>
      </p:sp>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10">
            <a:extLst>
              <a:ext uri="{FF2B5EF4-FFF2-40B4-BE49-F238E27FC236}">
                <a16:creationId xmlns:a16="http://schemas.microsoft.com/office/drawing/2014/main" id="{2126493F-2403-532F-A0AC-3054DE3F2EF1}"/>
              </a:ext>
            </a:extLst>
          </p:cNvPr>
          <p:cNvSpPr>
            <a:spLocks noGrp="1"/>
          </p:cNvSpPr>
          <p:nvPr>
            <p:ph type="body" sz="quarter" idx="20" hasCustomPrompt="1"/>
          </p:nvPr>
        </p:nvSpPr>
        <p:spPr>
          <a:xfrm>
            <a:off x="496889" y="1649414"/>
            <a:ext cx="7613912" cy="274396"/>
          </a:xfrm>
        </p:spPr>
        <p:txBody>
          <a:bodyPr>
            <a:normAutofit/>
          </a:bodyPr>
          <a:lstStyle>
            <a:lvl1pPr marL="0" indent="0" algn="ctr">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2276CFC-8782-9402-4586-2E271D4D0A73}"/>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54217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avio ja teksti">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7614000" cy="434148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D5CDC59A-8C4B-3741-8921-09D2C8EE8BFB}" type="slidenum">
              <a:rPr lang="en-US" smtClean="0"/>
              <a:pPr/>
              <a:t>‹#›</a:t>
            </a:fld>
            <a:endParaRPr lang="en-US"/>
          </a:p>
        </p:txBody>
      </p:sp>
      <p:sp>
        <p:nvSpPr>
          <p:cNvPr id="7" name="Content Placeholder 3">
            <a:extLst>
              <a:ext uri="{FF2B5EF4-FFF2-40B4-BE49-F238E27FC236}">
                <a16:creationId xmlns:a16="http://schemas.microsoft.com/office/drawing/2014/main" id="{8A859AA3-202C-CDD1-1D3D-C5AEE1C97B46}"/>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3C6E7CC7-B94C-90E9-1F45-84B30AF133AF}"/>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296696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
    <p:bg>
      <p:bgPr>
        <a:solidFill>
          <a:srgbClr val="FEFDFD"/>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ADC6F23-B443-6E9A-7930-F354750400BB}"/>
              </a:ext>
            </a:extLst>
          </p:cNvPr>
          <p:cNvSpPr>
            <a:spLocks noGrp="1"/>
          </p:cNvSpPr>
          <p:nvPr>
            <p:ph type="pic" sz="quarter" idx="17"/>
          </p:nvPr>
        </p:nvSpPr>
        <p:spPr>
          <a:xfrm>
            <a:off x="0" y="0"/>
            <a:ext cx="12192000" cy="6013938"/>
          </a:xfrm>
        </p:spPr>
        <p:txBody>
          <a:bodyPr anchor="ctr" anchorCtr="0"/>
          <a:lstStyle>
            <a:lvl1pPr marL="0" indent="0" algn="ctr">
              <a:buNone/>
              <a:defRPr/>
            </a:lvl1pPr>
          </a:lstStyle>
          <a:p>
            <a:r>
              <a:rPr lang="en-US" noProof="0"/>
              <a:t>Click icon to add picture</a:t>
            </a:r>
            <a:endParaRPr lang="fi-FI" noProof="0"/>
          </a:p>
        </p:txBody>
      </p:sp>
      <p:sp>
        <p:nvSpPr>
          <p:cNvPr id="3" name="Päivämäärän paikkamerkki 2">
            <a:extLst>
              <a:ext uri="{FF2B5EF4-FFF2-40B4-BE49-F238E27FC236}">
                <a16:creationId xmlns:a16="http://schemas.microsoft.com/office/drawing/2014/main" id="{0AD41165-5C54-DB8D-5DC9-402117E53D19}"/>
              </a:ext>
            </a:extLst>
          </p:cNvPr>
          <p:cNvSpPr>
            <a:spLocks noGrp="1"/>
          </p:cNvSpPr>
          <p:nvPr>
            <p:ph type="dt" sz="half" idx="18"/>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74E63397-A0DD-7FB6-C527-C83156A758AC}"/>
              </a:ext>
            </a:extLst>
          </p:cNvPr>
          <p:cNvSpPr>
            <a:spLocks noGrp="1"/>
          </p:cNvSpPr>
          <p:nvPr>
            <p:ph type="ftr" sz="quarter" idx="19"/>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7626A3EA-1AE7-2DEA-1A8F-2638A6972EF9}"/>
              </a:ext>
            </a:extLst>
          </p:cNvPr>
          <p:cNvSpPr>
            <a:spLocks noGrp="1"/>
          </p:cNvSpPr>
          <p:nvPr>
            <p:ph type="sldNum" sz="quarter" idx="20"/>
          </p:nvPr>
        </p:nvSpPr>
        <p:spPr/>
        <p:txBody>
          <a:bodyPr/>
          <a:lstStyle/>
          <a:p>
            <a:fld id="{D5CDC59A-8C4B-3741-8921-09D2C8EE8BFB}" type="slidenum">
              <a:rPr lang="en-US" smtClean="0"/>
              <a:pPr/>
              <a:t>‹#›</a:t>
            </a:fld>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ABF1373-0C93-A217-1EEA-84B807E3B162}"/>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53653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uva 2">
    <p:bg>
      <p:bgPr>
        <a:solidFill>
          <a:srgbClr val="FEFDFD"/>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C382DE-DB53-0B3D-987B-00E154D369CC}"/>
              </a:ext>
            </a:extLst>
          </p:cNvPr>
          <p:cNvSpPr>
            <a:spLocks noGrp="1"/>
          </p:cNvSpPr>
          <p:nvPr>
            <p:ph type="pic" sz="quarter" idx="18" hasCustomPrompt="1"/>
          </p:nvPr>
        </p:nvSpPr>
        <p:spPr>
          <a:xfrm>
            <a:off x="0" y="0"/>
            <a:ext cx="12192000" cy="6858000"/>
          </a:xfrm>
          <a:prstGeom prst="rect">
            <a:avLst/>
          </a:prstGeom>
        </p:spPr>
        <p:txBody>
          <a:bodyPr anchor="ctr" anchorCtr="0"/>
          <a:lstStyle>
            <a:lvl1pPr marL="0" indent="0" algn="ctr">
              <a:buNone/>
              <a:defRPr/>
            </a:lvl1pPr>
          </a:lstStyle>
          <a:p>
            <a:r>
              <a:rPr lang="fi-FI"/>
              <a:t>Lisää koko dian kokoinen kuva</a:t>
            </a:r>
          </a:p>
        </p:txBody>
      </p:sp>
    </p:spTree>
    <p:extLst>
      <p:ext uri="{BB962C8B-B14F-4D97-AF65-F5344CB8AC3E}">
        <p14:creationId xmlns:p14="http://schemas.microsoft.com/office/powerpoint/2010/main" val="2363356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yhjä logolla">
    <p:bg>
      <p:bgPr>
        <a:solidFill>
          <a:srgbClr val="FEFDFD"/>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C9E0DB-912D-F2CA-5C77-61AAE011EE81}"/>
              </a:ext>
            </a:extLst>
          </p:cNvPr>
          <p:cNvSpPr txBox="1">
            <a:spLocks/>
          </p:cNvSpPr>
          <p:nvPr/>
        </p:nvSpPr>
        <p:spPr>
          <a:xfrm>
            <a:off x="516467" y="960895"/>
            <a:ext cx="11159066" cy="72979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i="0" kern="1200" baseline="0">
                <a:solidFill>
                  <a:srgbClr val="006069"/>
                </a:solidFill>
                <a:latin typeface="Arial" panose="020B0604020202020204" pitchFamily="34" charset="0"/>
                <a:ea typeface="+mj-ea"/>
                <a:cs typeface="Arial" panose="020B0604020202020204" pitchFamily="34" charset="0"/>
              </a:defRPr>
            </a:lvl1pPr>
          </a:lstStyle>
          <a:p>
            <a:endParaRPr lang="en-FI"/>
          </a:p>
        </p:txBody>
      </p:sp>
      <p:sp>
        <p:nvSpPr>
          <p:cNvPr id="2" name="Päivämäärän paikkamerkki 1">
            <a:extLst>
              <a:ext uri="{FF2B5EF4-FFF2-40B4-BE49-F238E27FC236}">
                <a16:creationId xmlns:a16="http://schemas.microsoft.com/office/drawing/2014/main" id="{8A81269B-9E20-E4E3-7991-AD2295659CA8}"/>
              </a:ext>
            </a:extLst>
          </p:cNvPr>
          <p:cNvSpPr>
            <a:spLocks noGrp="1"/>
          </p:cNvSpPr>
          <p:nvPr>
            <p:ph type="dt" sz="half" idx="10"/>
          </p:nvPr>
        </p:nvSpPr>
        <p:spPr/>
        <p:txBody>
          <a:bodyPr/>
          <a:lstStyle/>
          <a:p>
            <a:r>
              <a:rPr lang="fi-FI"/>
              <a:t>28.1.2025</a:t>
            </a:r>
            <a:endParaRPr lang="en-US"/>
          </a:p>
        </p:txBody>
      </p:sp>
      <p:sp>
        <p:nvSpPr>
          <p:cNvPr id="3" name="Alatunnisteen paikkamerkki 2">
            <a:extLst>
              <a:ext uri="{FF2B5EF4-FFF2-40B4-BE49-F238E27FC236}">
                <a16:creationId xmlns:a16="http://schemas.microsoft.com/office/drawing/2014/main" id="{DD3FCF43-C439-BBED-11C4-5A3B11FC8EE6}"/>
              </a:ext>
            </a:extLst>
          </p:cNvPr>
          <p:cNvSpPr>
            <a:spLocks noGrp="1"/>
          </p:cNvSpPr>
          <p:nvPr>
            <p:ph type="ftr" sz="quarter" idx="11"/>
          </p:nvPr>
        </p:nvSpPr>
        <p:spPr/>
        <p:txBody>
          <a:bodyPr/>
          <a:lstStyle/>
          <a:p>
            <a:r>
              <a:rPr lang="en-US"/>
              <a:t>2024 preliminary data</a:t>
            </a:r>
          </a:p>
        </p:txBody>
      </p:sp>
      <p:sp>
        <p:nvSpPr>
          <p:cNvPr id="6" name="Dian numeron paikkamerkki 5">
            <a:extLst>
              <a:ext uri="{FF2B5EF4-FFF2-40B4-BE49-F238E27FC236}">
                <a16:creationId xmlns:a16="http://schemas.microsoft.com/office/drawing/2014/main" id="{9FF13E4A-890B-A261-2A12-8E52A7B9742B}"/>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0B8773A-BA39-AB70-111E-DA830B319E6B}"/>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791931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petusdia_logolla">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94EBAF-9752-380D-FA7D-AD2DE4789C54}"/>
              </a:ext>
            </a:extLst>
          </p:cNvPr>
          <p:cNvSpPr>
            <a:spLocks noGrp="1"/>
          </p:cNvSpPr>
          <p:nvPr>
            <p:ph type="body" sz="quarter" idx="10"/>
          </p:nvPr>
        </p:nvSpPr>
        <p:spPr>
          <a:xfrm>
            <a:off x="3177153" y="1163682"/>
            <a:ext cx="5288256" cy="1839913"/>
          </a:xfrm>
        </p:spPr>
        <p:txBody>
          <a:bodyPr>
            <a:noAutofit/>
          </a:bodyPr>
          <a:lstStyle>
            <a:lvl1pPr marL="0" indent="0">
              <a:lnSpc>
                <a:spcPct val="70000"/>
              </a:lnSpc>
              <a:buNone/>
              <a:defRPr sz="1600" b="0" i="0">
                <a:solidFill>
                  <a:schemeClr val="bg1"/>
                </a:solidFill>
                <a:latin typeface="Aptos" panose="020B0004020202020204" pitchFamily="34" charset="0"/>
              </a:defRPr>
            </a:lvl1pPr>
            <a:lvl2pPr marL="457200" indent="0">
              <a:lnSpc>
                <a:spcPct val="70000"/>
              </a:lnSpc>
              <a:buNone/>
              <a:defRPr sz="1600" b="0" i="0">
                <a:solidFill>
                  <a:schemeClr val="bg1"/>
                </a:solidFill>
                <a:latin typeface="Aptos" panose="020B0004020202020204" pitchFamily="34" charset="0"/>
              </a:defRPr>
            </a:lvl2pPr>
            <a:lvl3pPr marL="914400" indent="0">
              <a:lnSpc>
                <a:spcPct val="70000"/>
              </a:lnSpc>
              <a:buNone/>
              <a:defRPr sz="1600" b="0" i="0">
                <a:solidFill>
                  <a:schemeClr val="bg1"/>
                </a:solidFill>
                <a:latin typeface="Aptos" panose="020B0004020202020204" pitchFamily="34" charset="0"/>
              </a:defRPr>
            </a:lvl3pPr>
            <a:lvl4pPr marL="1371600" indent="0">
              <a:lnSpc>
                <a:spcPct val="70000"/>
              </a:lnSpc>
              <a:buNone/>
              <a:defRPr sz="1600" b="0" i="0">
                <a:solidFill>
                  <a:schemeClr val="bg1"/>
                </a:solidFill>
                <a:latin typeface="Aptos" panose="020B0004020202020204" pitchFamily="34" charset="0"/>
              </a:defRPr>
            </a:lvl4pPr>
            <a:lvl5pPr marL="1828800" indent="0">
              <a:lnSpc>
                <a:spcPct val="70000"/>
              </a:lnSpc>
              <a:buNone/>
              <a:defRPr sz="1600" b="0" i="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ext Placeholder 13">
            <a:extLst>
              <a:ext uri="{FF2B5EF4-FFF2-40B4-BE49-F238E27FC236}">
                <a16:creationId xmlns:a16="http://schemas.microsoft.com/office/drawing/2014/main" id="{C319FC78-8FAB-178A-87EA-667401F4FC53}"/>
              </a:ext>
            </a:extLst>
          </p:cNvPr>
          <p:cNvSpPr>
            <a:spLocks noGrp="1"/>
          </p:cNvSpPr>
          <p:nvPr>
            <p:ph type="body" sz="quarter" idx="11"/>
          </p:nvPr>
        </p:nvSpPr>
        <p:spPr>
          <a:xfrm>
            <a:off x="3177153" y="474663"/>
            <a:ext cx="5288256" cy="366157"/>
          </a:xfrm>
          <a:noFill/>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D836CC44-BBFE-35B5-891C-94F1799DA077}"/>
              </a:ext>
            </a:extLst>
          </p:cNvPr>
          <p:cNvSpPr>
            <a:spLocks noGrp="1"/>
          </p:cNvSpPr>
          <p:nvPr>
            <p:ph type="pic" sz="quarter" idx="12"/>
          </p:nvPr>
        </p:nvSpPr>
        <p:spPr>
          <a:xfrm>
            <a:off x="511284" y="474664"/>
            <a:ext cx="2098056" cy="2098056"/>
          </a:xfrm>
          <a:prstGeom prst="ellipse">
            <a:avLst/>
          </a:prstGeom>
        </p:spPr>
        <p:txBody>
          <a:bodyPr/>
          <a:lstStyle/>
          <a:p>
            <a:r>
              <a:rPr lang="en-US"/>
              <a:t>Click icon to add picture</a:t>
            </a:r>
            <a:endParaRPr lang="fi-FI"/>
          </a:p>
        </p:txBody>
      </p:sp>
      <p:pic>
        <p:nvPicPr>
          <p:cNvPr id="3" name="Picture 2" descr="A black and white sign with white text&#10;&#10;Description automatically generated">
            <a:extLst>
              <a:ext uri="{FF2B5EF4-FFF2-40B4-BE49-F238E27FC236}">
                <a16:creationId xmlns:a16="http://schemas.microsoft.com/office/drawing/2014/main" id="{7A2777D7-8D65-6254-837E-4F2F00BFE3AD}"/>
              </a:ext>
            </a:extLst>
          </p:cNvPr>
          <p:cNvPicPr>
            <a:picLocks noChangeAspect="1"/>
          </p:cNvPicPr>
          <p:nvPr/>
        </p:nvPicPr>
        <p:blipFill>
          <a:blip r:embed="rId2"/>
          <a:stretch>
            <a:fillRect/>
          </a:stretch>
        </p:blipFill>
        <p:spPr>
          <a:xfrm>
            <a:off x="3177153" y="4279189"/>
            <a:ext cx="6784667" cy="1848778"/>
          </a:xfrm>
          <a:prstGeom prst="rect">
            <a:avLst/>
          </a:prstGeom>
        </p:spPr>
      </p:pic>
    </p:spTree>
    <p:extLst>
      <p:ext uri="{BB962C8B-B14F-4D97-AF65-F5344CB8AC3E}">
        <p14:creationId xmlns:p14="http://schemas.microsoft.com/office/powerpoint/2010/main" val="35602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_kuvapaikka_muoto_violetti">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A109B-02CE-F12E-B8D4-5840DE891D62}"/>
              </a:ext>
            </a:extLst>
          </p:cNvPr>
          <p:cNvPicPr>
            <a:picLocks noChangeAspect="1"/>
          </p:cNvPicPr>
          <p:nvPr/>
        </p:nvPicPr>
        <p:blipFill>
          <a:blip r:embed="rId2"/>
          <a:srcRect t="25" b="25"/>
          <a:stretch/>
        </p:blipFill>
        <p:spPr>
          <a:xfrm>
            <a:off x="5203555" y="0"/>
            <a:ext cx="7010400" cy="6858000"/>
          </a:xfrm>
          <a:prstGeom prst="rect">
            <a:avLst/>
          </a:prstGeom>
        </p:spPr>
      </p:pic>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496036" cy="2005441"/>
          </a:xfrm>
          <a:prstGeom prst="rect">
            <a:avLst/>
          </a:prstGeom>
        </p:spPr>
        <p:txBody>
          <a:bodyPr anchor="b">
            <a:normAutofit/>
          </a:bodyPr>
          <a:lstStyle>
            <a:lvl1pPr>
              <a:defRPr sz="4000" b="0" i="0">
                <a:solidFill>
                  <a:schemeClr val="bg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bg2"/>
                </a:solidFill>
                <a:latin typeface="Aptos Light" panose="020B0004020202020204" pitchFamily="34" charset="0"/>
              </a:defRPr>
            </a:lvl1pPr>
          </a:lstStyle>
          <a:p>
            <a:pPr lvl="0"/>
            <a:r>
              <a:rPr lang="en-US"/>
              <a:t>Click to edit Master text styles</a:t>
            </a:r>
          </a:p>
        </p:txBody>
      </p:sp>
      <p:pic>
        <p:nvPicPr>
          <p:cNvPr id="5" name="Picture 4">
            <a:extLst>
              <a:ext uri="{FF2B5EF4-FFF2-40B4-BE49-F238E27FC236}">
                <a16:creationId xmlns:a16="http://schemas.microsoft.com/office/drawing/2014/main" id="{57623334-D1E0-4B76-CBCF-D2F7121D0033}"/>
              </a:ext>
            </a:extLst>
          </p:cNvPr>
          <p:cNvPicPr>
            <a:picLocks noChangeAspect="1"/>
          </p:cNvPicPr>
          <p:nvPr/>
        </p:nvPicPr>
        <p:blipFill>
          <a:blip r:embed="rId3"/>
          <a:stretch>
            <a:fillRect/>
          </a:stretch>
        </p:blipFill>
        <p:spPr>
          <a:xfrm>
            <a:off x="496801" y="422306"/>
            <a:ext cx="2689720" cy="585879"/>
          </a:xfrm>
          <a:prstGeom prst="rect">
            <a:avLst/>
          </a:prstGeom>
        </p:spPr>
      </p:pic>
      <p:sp>
        <p:nvSpPr>
          <p:cNvPr id="17" name="Alatunnisteen paikkamerkki 8">
            <a:extLst>
              <a:ext uri="{FF2B5EF4-FFF2-40B4-BE49-F238E27FC236}">
                <a16:creationId xmlns:a16="http://schemas.microsoft.com/office/drawing/2014/main" id="{5909C0B7-ACE8-0411-57BD-A18A9049E251}"/>
              </a:ext>
            </a:extLst>
          </p:cNvPr>
          <p:cNvSpPr>
            <a:spLocks noGrp="1"/>
          </p:cNvSpPr>
          <p:nvPr>
            <p:ph type="ftr" sz="quarter" idx="11"/>
          </p:nvPr>
        </p:nvSpPr>
        <p:spPr>
          <a:xfrm>
            <a:off x="1652752" y="6370332"/>
            <a:ext cx="2339787" cy="363131"/>
          </a:xfrm>
        </p:spPr>
        <p:txBody>
          <a:bodyPr/>
          <a:lstStyle>
            <a:lvl1pPr algn="ctr">
              <a:defRPr>
                <a:solidFill>
                  <a:schemeClr val="bg1"/>
                </a:solidFill>
              </a:defRPr>
            </a:lvl1pPr>
          </a:lstStyle>
          <a:p>
            <a:r>
              <a:rPr lang="en-US"/>
              <a:t>2024 preliminary data</a:t>
            </a:r>
          </a:p>
        </p:txBody>
      </p:sp>
      <p:pic>
        <p:nvPicPr>
          <p:cNvPr id="4" name="Picture 3">
            <a:extLst>
              <a:ext uri="{FF2B5EF4-FFF2-40B4-BE49-F238E27FC236}">
                <a16:creationId xmlns:a16="http://schemas.microsoft.com/office/drawing/2014/main" id="{990C0B3F-DAAF-A528-BE8D-C3A16399C722}"/>
              </a:ext>
            </a:extLst>
          </p:cNvPr>
          <p:cNvPicPr>
            <a:picLocks noChangeAspect="1"/>
          </p:cNvPicPr>
          <p:nvPr/>
        </p:nvPicPr>
        <p:blipFill>
          <a:blip r:embed="rId4"/>
          <a:srcRect/>
          <a:stretch/>
        </p:blipFill>
        <p:spPr>
          <a:xfrm>
            <a:off x="499079" y="363299"/>
            <a:ext cx="2360435" cy="643203"/>
          </a:xfrm>
          <a:prstGeom prst="rect">
            <a:avLst/>
          </a:prstGeom>
        </p:spPr>
      </p:pic>
    </p:spTree>
    <p:extLst>
      <p:ext uri="{BB962C8B-B14F-4D97-AF65-F5344CB8AC3E}">
        <p14:creationId xmlns:p14="http://schemas.microsoft.com/office/powerpoint/2010/main" val="29160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_kuvapaikka_muoto_vihreä">
    <p:bg>
      <p:bgPr>
        <a:solidFill>
          <a:srgbClr val="004F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66600-11B8-B62E-1BEE-1488AD3DA147}"/>
              </a:ext>
            </a:extLst>
          </p:cNvPr>
          <p:cNvPicPr>
            <a:picLocks noChangeAspect="1"/>
          </p:cNvPicPr>
          <p:nvPr/>
        </p:nvPicPr>
        <p:blipFill>
          <a:blip r:embed="rId2"/>
          <a:srcRect t="242" b="242"/>
          <a:stretch/>
        </p:blipFill>
        <p:spPr>
          <a:xfrm>
            <a:off x="5203555" y="0"/>
            <a:ext cx="6988445" cy="6858000"/>
          </a:xfrm>
          <a:prstGeom prst="rect">
            <a:avLst/>
          </a:prstGeom>
        </p:spPr>
      </p:pic>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496036" cy="2005441"/>
          </a:xfrm>
          <a:prstGeom prst="rect">
            <a:avLst/>
          </a:prstGeom>
        </p:spPr>
        <p:txBody>
          <a:bodyPr anchor="b">
            <a:normAutofit/>
          </a:bodyPr>
          <a:lstStyle>
            <a:lvl1pPr>
              <a:defRPr sz="4000" b="0" i="0">
                <a:solidFill>
                  <a:schemeClr val="bg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bg2"/>
                </a:solidFill>
                <a:latin typeface="Aptos Light" panose="020B0004020202020204" pitchFamily="34" charset="0"/>
              </a:defRPr>
            </a:lvl1pPr>
          </a:lstStyle>
          <a:p>
            <a:pPr lvl="0"/>
            <a:r>
              <a:rPr lang="en-US"/>
              <a:t>Click to edit Master text styles</a:t>
            </a:r>
          </a:p>
        </p:txBody>
      </p:sp>
      <p:sp>
        <p:nvSpPr>
          <p:cNvPr id="9" name="Alatunnisteen paikkamerkki 8">
            <a:extLst>
              <a:ext uri="{FF2B5EF4-FFF2-40B4-BE49-F238E27FC236}">
                <a16:creationId xmlns:a16="http://schemas.microsoft.com/office/drawing/2014/main" id="{FEA45934-6F30-87A5-55C9-4E3E4D00A5EB}"/>
              </a:ext>
            </a:extLst>
          </p:cNvPr>
          <p:cNvSpPr>
            <a:spLocks noGrp="1"/>
          </p:cNvSpPr>
          <p:nvPr>
            <p:ph type="ftr" sz="quarter" idx="11"/>
          </p:nvPr>
        </p:nvSpPr>
        <p:spPr>
          <a:xfrm>
            <a:off x="1652752" y="6370332"/>
            <a:ext cx="2339787" cy="363131"/>
          </a:xfrm>
        </p:spPr>
        <p:txBody>
          <a:bodyPr/>
          <a:lstStyle>
            <a:lvl1pPr algn="ctr">
              <a:defRPr>
                <a:solidFill>
                  <a:schemeClr val="bg1"/>
                </a:solidFill>
              </a:defRPr>
            </a:lvl1pPr>
          </a:lstStyle>
          <a:p>
            <a:r>
              <a:rPr lang="en-US"/>
              <a:t>2024 preliminary data</a:t>
            </a:r>
          </a:p>
        </p:txBody>
      </p:sp>
      <p:pic>
        <p:nvPicPr>
          <p:cNvPr id="4" name="Picture 3">
            <a:extLst>
              <a:ext uri="{FF2B5EF4-FFF2-40B4-BE49-F238E27FC236}">
                <a16:creationId xmlns:a16="http://schemas.microsoft.com/office/drawing/2014/main" id="{4F019E53-0802-E079-4C83-B3FE907C1AF7}"/>
              </a:ext>
            </a:extLst>
          </p:cNvPr>
          <p:cNvPicPr>
            <a:picLocks noChangeAspect="1"/>
          </p:cNvPicPr>
          <p:nvPr/>
        </p:nvPicPr>
        <p:blipFill>
          <a:blip r:embed="rId3"/>
          <a:srcRect/>
          <a:stretch/>
        </p:blipFill>
        <p:spPr>
          <a:xfrm>
            <a:off x="499079" y="363299"/>
            <a:ext cx="2360435" cy="643203"/>
          </a:xfrm>
          <a:prstGeom prst="rect">
            <a:avLst/>
          </a:prstGeom>
        </p:spPr>
      </p:pic>
    </p:spTree>
    <p:extLst>
      <p:ext uri="{BB962C8B-B14F-4D97-AF65-F5344CB8AC3E}">
        <p14:creationId xmlns:p14="http://schemas.microsoft.com/office/powerpoint/2010/main" val="272067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_kuvapaikka">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D1DBFA-A710-3232-C279-C18EF7DFB48B}"/>
              </a:ext>
            </a:extLst>
          </p:cNvPr>
          <p:cNvSpPr>
            <a:spLocks noGrp="1"/>
          </p:cNvSpPr>
          <p:nvPr>
            <p:ph type="pic" sz="quarter" idx="13"/>
          </p:nvPr>
        </p:nvSpPr>
        <p:spPr>
          <a:xfrm>
            <a:off x="5817476" y="0"/>
            <a:ext cx="6374524" cy="6858000"/>
          </a:xfrm>
        </p:spPr>
        <p:txBody>
          <a:bodyPr/>
          <a:lstStyle>
            <a:lvl1pPr marL="0" indent="0">
              <a:buNone/>
              <a:defRPr>
                <a:solidFill>
                  <a:schemeClr val="tx1"/>
                </a:solidFill>
              </a:defRPr>
            </a:lvl1pPr>
          </a:lstStyle>
          <a:p>
            <a:r>
              <a:rPr lang="en-US"/>
              <a:t>Click icon to add picture</a:t>
            </a:r>
            <a:endParaRPr lang="fi-FI"/>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02550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5025507"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sp>
        <p:nvSpPr>
          <p:cNvPr id="15" name="Alatunnisteen paikkamerkki 8">
            <a:extLst>
              <a:ext uri="{FF2B5EF4-FFF2-40B4-BE49-F238E27FC236}">
                <a16:creationId xmlns:a16="http://schemas.microsoft.com/office/drawing/2014/main" id="{6652AA1E-1CE7-34DF-3969-1FC9C770D0EC}"/>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r>
              <a:rPr lang="en-US"/>
              <a:t>2024 preliminary data</a:t>
            </a:r>
          </a:p>
        </p:txBody>
      </p:sp>
      <p:pic>
        <p:nvPicPr>
          <p:cNvPr id="3" name="Picture 2" descr="A purple letters on a black background&#10;&#10;Description automatically generated">
            <a:extLst>
              <a:ext uri="{FF2B5EF4-FFF2-40B4-BE49-F238E27FC236}">
                <a16:creationId xmlns:a16="http://schemas.microsoft.com/office/drawing/2014/main" id="{CBBE4EA7-0A14-2EDB-AD9D-2659F53A26B7}"/>
              </a:ext>
            </a:extLst>
          </p:cNvPr>
          <p:cNvPicPr>
            <a:picLocks noChangeAspect="1"/>
          </p:cNvPicPr>
          <p:nvPr/>
        </p:nvPicPr>
        <p:blipFill>
          <a:blip r:embed="rId2"/>
          <a:stretch>
            <a:fillRect/>
          </a:stretch>
        </p:blipFill>
        <p:spPr>
          <a:xfrm>
            <a:off x="499079" y="363299"/>
            <a:ext cx="2360435" cy="643204"/>
          </a:xfrm>
          <a:prstGeom prst="rect">
            <a:avLst/>
          </a:prstGeom>
        </p:spPr>
      </p:pic>
    </p:spTree>
    <p:extLst>
      <p:ext uri="{BB962C8B-B14F-4D97-AF65-F5344CB8AC3E}">
        <p14:creationId xmlns:p14="http://schemas.microsoft.com/office/powerpoint/2010/main" val="237465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äliotsikkodia_lila">
    <p:bg>
      <p:bgPr>
        <a:solidFill>
          <a:srgbClr val="FEFDF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37A6D-9734-99A3-FAD6-8EF3F2F00EB6}"/>
              </a:ext>
            </a:extLst>
          </p:cNvPr>
          <p:cNvPicPr>
            <a:picLocks noChangeAspect="1"/>
          </p:cNvPicPr>
          <p:nvPr/>
        </p:nvPicPr>
        <p:blipFill>
          <a:blip r:embed="rId2"/>
          <a:srcRect l="-2815" r="2815"/>
          <a:stretch/>
        </p:blipFill>
        <p:spPr>
          <a:xfrm>
            <a:off x="0" y="0"/>
            <a:ext cx="12192000" cy="6858000"/>
          </a:xfrm>
          <a:prstGeom prst="rect">
            <a:avLst/>
          </a:prstGeom>
        </p:spPr>
      </p:pic>
      <p:sp>
        <p:nvSpPr>
          <p:cNvPr id="2" name="Title 1">
            <a:extLst>
              <a:ext uri="{FF2B5EF4-FFF2-40B4-BE49-F238E27FC236}">
                <a16:creationId xmlns:a16="http://schemas.microsoft.com/office/drawing/2014/main" id="{B57C62F9-B8C4-A6C3-4939-88F59EA53615}"/>
              </a:ext>
            </a:extLst>
          </p:cNvPr>
          <p:cNvSpPr>
            <a:spLocks noGrp="1"/>
          </p:cNvSpPr>
          <p:nvPr>
            <p:ph type="title"/>
          </p:nvPr>
        </p:nvSpPr>
        <p:spPr>
          <a:xfrm>
            <a:off x="496801" y="577427"/>
            <a:ext cx="5705696" cy="1808377"/>
          </a:xfrm>
          <a:prstGeom prst="rect">
            <a:avLst/>
          </a:prstGeom>
        </p:spPr>
        <p:txBody>
          <a:bodyPr anchor="b">
            <a:normAutofit/>
          </a:bodyPr>
          <a:lstStyle>
            <a:lvl1pPr>
              <a:defRPr sz="4000" b="0">
                <a:solidFill>
                  <a:schemeClr val="tx1"/>
                </a:solidFill>
              </a:defRPr>
            </a:lvl1pPr>
          </a:lstStyle>
          <a:p>
            <a:r>
              <a:rPr lang="en-US" noProof="0"/>
              <a:t>Click to edit Master title style</a:t>
            </a:r>
            <a:endParaRPr lang="fi-FI" noProof="0"/>
          </a:p>
        </p:txBody>
      </p:sp>
      <p:sp>
        <p:nvSpPr>
          <p:cNvPr id="7" name="Text Placeholder 2">
            <a:extLst>
              <a:ext uri="{FF2B5EF4-FFF2-40B4-BE49-F238E27FC236}">
                <a16:creationId xmlns:a16="http://schemas.microsoft.com/office/drawing/2014/main" id="{6F268BBD-0294-A909-48C9-071688833317}"/>
              </a:ext>
            </a:extLst>
          </p:cNvPr>
          <p:cNvSpPr>
            <a:spLocks noGrp="1"/>
          </p:cNvSpPr>
          <p:nvPr>
            <p:ph type="body" idx="1"/>
          </p:nvPr>
        </p:nvSpPr>
        <p:spPr>
          <a:xfrm>
            <a:off x="496801" y="2539756"/>
            <a:ext cx="5705696" cy="2147850"/>
          </a:xfrm>
        </p:spPr>
        <p:txBody>
          <a:bodyPr>
            <a:normAutofit/>
          </a:bodyPr>
          <a:lstStyle>
            <a:lvl1pPr marL="0" indent="0">
              <a:buNone/>
              <a:defRPr sz="2400" b="0" i="0">
                <a:latin typeface="Aptos Light" panose="020B0004020202020204" pitchFamily="34" charset="0"/>
              </a:defRPr>
            </a:lvl1pPr>
          </a:lstStyle>
          <a:p>
            <a:pPr lvl="0"/>
            <a:r>
              <a:rPr lang="en-US" noProof="0"/>
              <a:t>Click to edit Master text styles</a:t>
            </a:r>
          </a:p>
        </p:txBody>
      </p:sp>
      <p:sp>
        <p:nvSpPr>
          <p:cNvPr id="3" name="Päivämäärän paikkamerkki 2">
            <a:extLst>
              <a:ext uri="{FF2B5EF4-FFF2-40B4-BE49-F238E27FC236}">
                <a16:creationId xmlns:a16="http://schemas.microsoft.com/office/drawing/2014/main" id="{E4B15364-9C10-3189-D2D3-AEBC604136F7}"/>
              </a:ext>
            </a:extLst>
          </p:cNvPr>
          <p:cNvSpPr>
            <a:spLocks noGrp="1"/>
          </p:cNvSpPr>
          <p:nvPr>
            <p:ph type="dt" sz="half" idx="10"/>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97201F22-0909-3C76-9C03-5F867A8C3523}"/>
              </a:ext>
            </a:extLst>
          </p:cNvPr>
          <p:cNvSpPr>
            <a:spLocks noGrp="1"/>
          </p:cNvSpPr>
          <p:nvPr>
            <p:ph type="ftr" sz="quarter" idx="11"/>
          </p:nvPr>
        </p:nvSpPr>
        <p:spPr/>
        <p:txBody>
          <a:bodyPr/>
          <a:lstStyle/>
          <a:p>
            <a:r>
              <a:rPr lang="en-US"/>
              <a:t>2024 preliminary data</a:t>
            </a:r>
          </a:p>
        </p:txBody>
      </p:sp>
      <p:sp>
        <p:nvSpPr>
          <p:cNvPr id="8" name="Dian numeron paikkamerkki 7">
            <a:extLst>
              <a:ext uri="{FF2B5EF4-FFF2-40B4-BE49-F238E27FC236}">
                <a16:creationId xmlns:a16="http://schemas.microsoft.com/office/drawing/2014/main" id="{ADA41EC7-2A7F-9EB7-4B9E-758C0786D7D6}"/>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6EF59DB9-985A-D89E-C22E-3B12E38B80D5}"/>
              </a:ext>
            </a:extLst>
          </p:cNvPr>
          <p:cNvPicPr>
            <a:picLocks noChangeAspect="1"/>
          </p:cNvPicPr>
          <p:nvPr/>
        </p:nvPicPr>
        <p:blipFill>
          <a:blip r:embed="rId3"/>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204964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äliotsikkodia_vihreä">
    <p:bg>
      <p:bgPr>
        <a:solidFill>
          <a:srgbClr val="FEFDF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C31857-9798-8D9E-614F-F6BF1B1B70A4}"/>
              </a:ext>
            </a:extLst>
          </p:cNvPr>
          <p:cNvPicPr>
            <a:picLocks noChangeAspect="1"/>
          </p:cNvPicPr>
          <p:nvPr/>
        </p:nvPicPr>
        <p:blipFill>
          <a:blip r:embed="rId2"/>
          <a:srcRect l="-2770" r="2770"/>
          <a:stretch/>
        </p:blipFill>
        <p:spPr>
          <a:xfrm>
            <a:off x="0" y="0"/>
            <a:ext cx="12192000" cy="6858000"/>
          </a:xfrm>
          <a:prstGeom prst="rect">
            <a:avLst/>
          </a:prstGeom>
        </p:spPr>
      </p:pic>
      <p:sp>
        <p:nvSpPr>
          <p:cNvPr id="2" name="Title 1">
            <a:extLst>
              <a:ext uri="{FF2B5EF4-FFF2-40B4-BE49-F238E27FC236}">
                <a16:creationId xmlns:a16="http://schemas.microsoft.com/office/drawing/2014/main" id="{B57C62F9-B8C4-A6C3-4939-88F59EA53615}"/>
              </a:ext>
            </a:extLst>
          </p:cNvPr>
          <p:cNvSpPr>
            <a:spLocks noGrp="1"/>
          </p:cNvSpPr>
          <p:nvPr>
            <p:ph type="title"/>
          </p:nvPr>
        </p:nvSpPr>
        <p:spPr>
          <a:xfrm>
            <a:off x="496801" y="577427"/>
            <a:ext cx="5705696" cy="1808377"/>
          </a:xfrm>
          <a:prstGeom prst="rect">
            <a:avLst/>
          </a:prstGeom>
        </p:spPr>
        <p:txBody>
          <a:bodyPr anchor="b">
            <a:normAutofit/>
          </a:bodyPr>
          <a:lstStyle>
            <a:lvl1pPr>
              <a:defRPr sz="4000" b="0">
                <a:solidFill>
                  <a:schemeClr val="tx1"/>
                </a:solidFill>
              </a:defRPr>
            </a:lvl1pPr>
          </a:lstStyle>
          <a:p>
            <a:r>
              <a:rPr lang="en-US" noProof="0"/>
              <a:t>Click to edit Master title style</a:t>
            </a:r>
            <a:endParaRPr lang="fi-FI" noProof="0"/>
          </a:p>
        </p:txBody>
      </p:sp>
      <p:sp>
        <p:nvSpPr>
          <p:cNvPr id="7" name="Text Placeholder 2">
            <a:extLst>
              <a:ext uri="{FF2B5EF4-FFF2-40B4-BE49-F238E27FC236}">
                <a16:creationId xmlns:a16="http://schemas.microsoft.com/office/drawing/2014/main" id="{6F268BBD-0294-A909-48C9-071688833317}"/>
              </a:ext>
            </a:extLst>
          </p:cNvPr>
          <p:cNvSpPr>
            <a:spLocks noGrp="1"/>
          </p:cNvSpPr>
          <p:nvPr>
            <p:ph type="body" idx="1"/>
          </p:nvPr>
        </p:nvSpPr>
        <p:spPr>
          <a:xfrm>
            <a:off x="496801" y="2539756"/>
            <a:ext cx="5705696" cy="2147850"/>
          </a:xfrm>
        </p:spPr>
        <p:txBody>
          <a:bodyPr>
            <a:normAutofit/>
          </a:bodyPr>
          <a:lstStyle>
            <a:lvl1pPr marL="0" indent="0">
              <a:buNone/>
              <a:defRPr sz="2400" b="0" i="0">
                <a:latin typeface="Aptos Light" panose="020B0004020202020204" pitchFamily="34" charset="0"/>
              </a:defRPr>
            </a:lvl1pPr>
          </a:lstStyle>
          <a:p>
            <a:pPr lvl="0"/>
            <a:r>
              <a:rPr lang="en-US" noProof="0"/>
              <a:t>Click to edit Master text styles</a:t>
            </a:r>
          </a:p>
        </p:txBody>
      </p:sp>
      <p:sp>
        <p:nvSpPr>
          <p:cNvPr id="3" name="Päivämäärän paikkamerkki 2">
            <a:extLst>
              <a:ext uri="{FF2B5EF4-FFF2-40B4-BE49-F238E27FC236}">
                <a16:creationId xmlns:a16="http://schemas.microsoft.com/office/drawing/2014/main" id="{E4B15364-9C10-3189-D2D3-AEBC604136F7}"/>
              </a:ext>
            </a:extLst>
          </p:cNvPr>
          <p:cNvSpPr>
            <a:spLocks noGrp="1"/>
          </p:cNvSpPr>
          <p:nvPr>
            <p:ph type="dt" sz="half" idx="10"/>
          </p:nvPr>
        </p:nvSpPr>
        <p:spPr/>
        <p:txBody>
          <a:bodyPr/>
          <a:lstStyle/>
          <a:p>
            <a:r>
              <a:rPr lang="fi-FI"/>
              <a:t>28.1.2025</a:t>
            </a:r>
            <a:endParaRPr lang="en-US"/>
          </a:p>
        </p:txBody>
      </p:sp>
      <p:sp>
        <p:nvSpPr>
          <p:cNvPr id="4" name="Alatunnisteen paikkamerkki 3">
            <a:extLst>
              <a:ext uri="{FF2B5EF4-FFF2-40B4-BE49-F238E27FC236}">
                <a16:creationId xmlns:a16="http://schemas.microsoft.com/office/drawing/2014/main" id="{97201F22-0909-3C76-9C03-5F867A8C3523}"/>
              </a:ext>
            </a:extLst>
          </p:cNvPr>
          <p:cNvSpPr>
            <a:spLocks noGrp="1"/>
          </p:cNvSpPr>
          <p:nvPr>
            <p:ph type="ftr" sz="quarter" idx="11"/>
          </p:nvPr>
        </p:nvSpPr>
        <p:spPr/>
        <p:txBody>
          <a:bodyPr/>
          <a:lstStyle/>
          <a:p>
            <a:r>
              <a:rPr lang="en-US"/>
              <a:t>2024 preliminary data</a:t>
            </a:r>
          </a:p>
        </p:txBody>
      </p:sp>
      <p:sp>
        <p:nvSpPr>
          <p:cNvPr id="8" name="Dian numeron paikkamerkki 7">
            <a:extLst>
              <a:ext uri="{FF2B5EF4-FFF2-40B4-BE49-F238E27FC236}">
                <a16:creationId xmlns:a16="http://schemas.microsoft.com/office/drawing/2014/main" id="{ADA41EC7-2A7F-9EB7-4B9E-758C0786D7D6}"/>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F83D5CC1-DE50-9EE5-DC89-0F64E55A2DF7}"/>
              </a:ext>
            </a:extLst>
          </p:cNvPr>
          <p:cNvPicPr>
            <a:picLocks noChangeAspect="1"/>
          </p:cNvPicPr>
          <p:nvPr/>
        </p:nvPicPr>
        <p:blipFill>
          <a:blip r:embed="rId3"/>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89179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Yksi sisältökohde">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9162590"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797803"/>
            <a:ext cx="9162590"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äivämäärän paikkamerkki 4">
            <a:extLst>
              <a:ext uri="{FF2B5EF4-FFF2-40B4-BE49-F238E27FC236}">
                <a16:creationId xmlns:a16="http://schemas.microsoft.com/office/drawing/2014/main" id="{92C412D4-2EB8-57AF-388A-C168B268E263}"/>
              </a:ext>
            </a:extLst>
          </p:cNvPr>
          <p:cNvSpPr>
            <a:spLocks noGrp="1"/>
          </p:cNvSpPr>
          <p:nvPr>
            <p:ph type="dt" sz="half" idx="10"/>
          </p:nvPr>
        </p:nvSpPr>
        <p:spPr/>
        <p:txBody>
          <a:bodyPr/>
          <a:lstStyle/>
          <a:p>
            <a:r>
              <a:rPr lang="fi-FI"/>
              <a:t>28.1.2025</a:t>
            </a:r>
            <a:endParaRPr lang="en-US"/>
          </a:p>
        </p:txBody>
      </p:sp>
      <p:sp>
        <p:nvSpPr>
          <p:cNvPr id="8" name="Alatunnisteen paikkamerkki 7">
            <a:extLst>
              <a:ext uri="{FF2B5EF4-FFF2-40B4-BE49-F238E27FC236}">
                <a16:creationId xmlns:a16="http://schemas.microsoft.com/office/drawing/2014/main" id="{129585FB-DBE4-721F-B36B-06B43C812048}"/>
              </a:ext>
            </a:extLst>
          </p:cNvPr>
          <p:cNvSpPr>
            <a:spLocks noGrp="1"/>
          </p:cNvSpPr>
          <p:nvPr>
            <p:ph type="ftr" sz="quarter" idx="11"/>
          </p:nvPr>
        </p:nvSpPr>
        <p:spPr/>
        <p:txBody>
          <a:bodyPr/>
          <a:lstStyle/>
          <a:p>
            <a:r>
              <a:rPr lang="en-US"/>
              <a:t>2024 preliminary data</a:t>
            </a:r>
          </a:p>
        </p:txBody>
      </p:sp>
      <p:sp>
        <p:nvSpPr>
          <p:cNvPr id="9" name="Dian numeron paikkamerkki 8">
            <a:extLst>
              <a:ext uri="{FF2B5EF4-FFF2-40B4-BE49-F238E27FC236}">
                <a16:creationId xmlns:a16="http://schemas.microsoft.com/office/drawing/2014/main" id="{92A7BA87-72B2-4C64-A1B7-B8BB28DA7BF1}"/>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10" name="Picture 9">
            <a:extLst>
              <a:ext uri="{FF2B5EF4-FFF2-40B4-BE49-F238E27FC236}">
                <a16:creationId xmlns:a16="http://schemas.microsoft.com/office/drawing/2014/main" id="{E0EF1EC0-7D17-32C1-B04D-83B4445F5572}"/>
              </a:ext>
            </a:extLst>
          </p:cNvPr>
          <p:cNvPicPr>
            <a:picLocks noChangeAspect="1"/>
          </p:cNvPicPr>
          <p:nvPr/>
        </p:nvPicPr>
        <p:blipFill>
          <a:blip r:embed="rId2"/>
          <a:srcRect l="-5795" t="-4791" r="16989" b="27191"/>
          <a:stretch/>
        </p:blipFill>
        <p:spPr>
          <a:xfrm>
            <a:off x="8017569" y="3674225"/>
            <a:ext cx="4174431" cy="3183776"/>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C8977693-D81C-3FAC-7B93-A0598A4DAE01}"/>
              </a:ext>
            </a:extLst>
          </p:cNvPr>
          <p:cNvPicPr>
            <a:picLocks noChangeAspect="1"/>
          </p:cNvPicPr>
          <p:nvPr/>
        </p:nvPicPr>
        <p:blipFill>
          <a:blip r:embed="rId3"/>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350719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Kaksi sisältökohdetta">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797803"/>
            <a:ext cx="5486401"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a:extLst>
              <a:ext uri="{FF2B5EF4-FFF2-40B4-BE49-F238E27FC236}">
                <a16:creationId xmlns:a16="http://schemas.microsoft.com/office/drawing/2014/main" id="{A11FF4F7-F8DB-CED7-A8DE-FD1373DCEEA9}"/>
              </a:ext>
            </a:extLst>
          </p:cNvPr>
          <p:cNvSpPr>
            <a:spLocks noGrp="1"/>
          </p:cNvSpPr>
          <p:nvPr>
            <p:ph sz="half" idx="2"/>
          </p:nvPr>
        </p:nvSpPr>
        <p:spPr>
          <a:xfrm>
            <a:off x="6189131" y="1797803"/>
            <a:ext cx="5486401"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äivämäärän paikkamerkki 4">
            <a:extLst>
              <a:ext uri="{FF2B5EF4-FFF2-40B4-BE49-F238E27FC236}">
                <a16:creationId xmlns:a16="http://schemas.microsoft.com/office/drawing/2014/main" id="{92C412D4-2EB8-57AF-388A-C168B268E263}"/>
              </a:ext>
            </a:extLst>
          </p:cNvPr>
          <p:cNvSpPr>
            <a:spLocks noGrp="1"/>
          </p:cNvSpPr>
          <p:nvPr>
            <p:ph type="dt" sz="half" idx="10"/>
          </p:nvPr>
        </p:nvSpPr>
        <p:spPr/>
        <p:txBody>
          <a:bodyPr/>
          <a:lstStyle/>
          <a:p>
            <a:r>
              <a:rPr lang="fi-FI"/>
              <a:t>28.1.2025</a:t>
            </a:r>
            <a:endParaRPr lang="en-US"/>
          </a:p>
        </p:txBody>
      </p:sp>
      <p:sp>
        <p:nvSpPr>
          <p:cNvPr id="8" name="Alatunnisteen paikkamerkki 7">
            <a:extLst>
              <a:ext uri="{FF2B5EF4-FFF2-40B4-BE49-F238E27FC236}">
                <a16:creationId xmlns:a16="http://schemas.microsoft.com/office/drawing/2014/main" id="{129585FB-DBE4-721F-B36B-06B43C812048}"/>
              </a:ext>
            </a:extLst>
          </p:cNvPr>
          <p:cNvSpPr>
            <a:spLocks noGrp="1"/>
          </p:cNvSpPr>
          <p:nvPr>
            <p:ph type="ftr" sz="quarter" idx="11"/>
          </p:nvPr>
        </p:nvSpPr>
        <p:spPr/>
        <p:txBody>
          <a:bodyPr/>
          <a:lstStyle/>
          <a:p>
            <a:r>
              <a:rPr lang="en-US"/>
              <a:t>2024 preliminary data</a:t>
            </a:r>
          </a:p>
        </p:txBody>
      </p:sp>
      <p:sp>
        <p:nvSpPr>
          <p:cNvPr id="9" name="Dian numeron paikkamerkki 8">
            <a:extLst>
              <a:ext uri="{FF2B5EF4-FFF2-40B4-BE49-F238E27FC236}">
                <a16:creationId xmlns:a16="http://schemas.microsoft.com/office/drawing/2014/main" id="{92A7BA87-72B2-4C64-A1B7-B8BB28DA7BF1}"/>
              </a:ext>
            </a:extLst>
          </p:cNvPr>
          <p:cNvSpPr>
            <a:spLocks noGrp="1"/>
          </p:cNvSpPr>
          <p:nvPr>
            <p:ph type="sldNum" sz="quarter" idx="12"/>
          </p:nvPr>
        </p:nvSpPr>
        <p:spPr/>
        <p:txBody>
          <a:bodyPr/>
          <a:lstStyle/>
          <a:p>
            <a:fld id="{D5CDC59A-8C4B-3741-8921-09D2C8EE8BFB}" type="slidenum">
              <a:rPr lang="en-US" smtClean="0"/>
              <a:pPr/>
              <a:t>‹#›</a:t>
            </a:fld>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61B15C42-78D3-643C-A325-92A00FAC6585}"/>
              </a:ext>
            </a:extLst>
          </p:cNvPr>
          <p:cNvPicPr>
            <a:picLocks noChangeAspect="1"/>
          </p:cNvPicPr>
          <p:nvPr/>
        </p:nvPicPr>
        <p:blipFill>
          <a:blip r:embed="rId2"/>
          <a:stretch>
            <a:fillRect/>
          </a:stretch>
        </p:blipFill>
        <p:spPr>
          <a:xfrm>
            <a:off x="483154" y="6240625"/>
            <a:ext cx="1452636" cy="395834"/>
          </a:xfrm>
          <a:prstGeom prst="rect">
            <a:avLst/>
          </a:prstGeom>
        </p:spPr>
      </p:pic>
    </p:spTree>
    <p:extLst>
      <p:ext uri="{BB962C8B-B14F-4D97-AF65-F5344CB8AC3E}">
        <p14:creationId xmlns:p14="http://schemas.microsoft.com/office/powerpoint/2010/main" val="189083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5C532-D2E5-40F6-BEF0-9CE5D1E09616}"/>
              </a:ext>
            </a:extLst>
          </p:cNvPr>
          <p:cNvSpPr>
            <a:spLocks noGrp="1"/>
          </p:cNvSpPr>
          <p:nvPr>
            <p:ph type="title"/>
          </p:nvPr>
        </p:nvSpPr>
        <p:spPr>
          <a:xfrm>
            <a:off x="385847" y="914400"/>
            <a:ext cx="11289686" cy="776288"/>
          </a:xfrm>
          <a:prstGeom prst="rect">
            <a:avLst/>
          </a:prstGeom>
        </p:spPr>
        <p:txBody>
          <a:bodyPr vert="horz" lIns="0" tIns="45720" rIns="91440" bIns="45720" rtlCol="0" anchor="t">
            <a:normAutofit/>
          </a:bodyPr>
          <a:lstStyle/>
          <a:p>
            <a:endParaRPr lang="fi-FI" noProof="0"/>
          </a:p>
        </p:txBody>
      </p:sp>
      <p:sp>
        <p:nvSpPr>
          <p:cNvPr id="4" name="Date Placeholder 3">
            <a:extLst>
              <a:ext uri="{FF2B5EF4-FFF2-40B4-BE49-F238E27FC236}">
                <a16:creationId xmlns:a16="http://schemas.microsoft.com/office/drawing/2014/main" id="{A0AE1D97-47D5-0D54-AB23-8B2FE3EB2F9D}"/>
              </a:ext>
            </a:extLst>
          </p:cNvPr>
          <p:cNvSpPr>
            <a:spLocks noGrp="1"/>
          </p:cNvSpPr>
          <p:nvPr>
            <p:ph type="dt" sz="half" idx="2"/>
          </p:nvPr>
        </p:nvSpPr>
        <p:spPr>
          <a:xfrm>
            <a:off x="5522307" y="6358344"/>
            <a:ext cx="1016766" cy="363131"/>
          </a:xfrm>
          <a:prstGeom prst="rect">
            <a:avLst/>
          </a:prstGeom>
        </p:spPr>
        <p:txBody>
          <a:bodyPr vert="horz" lIns="0" tIns="45720" rIns="0" bIns="45720" rtlCol="0" anchor="ctr"/>
          <a:lstStyle>
            <a:lvl1pPr algn="ctr">
              <a:defRPr sz="900">
                <a:solidFill>
                  <a:schemeClr val="tx1"/>
                </a:solidFill>
                <a:latin typeface="Aptos" panose="020B0004020202020204" pitchFamily="34" charset="0"/>
              </a:defRPr>
            </a:lvl1pPr>
          </a:lstStyle>
          <a:p>
            <a:r>
              <a:rPr lang="fi-FI"/>
              <a:t>28.1.2025</a:t>
            </a:r>
            <a:endParaRPr lang="en-US"/>
          </a:p>
        </p:txBody>
      </p:sp>
      <p:sp>
        <p:nvSpPr>
          <p:cNvPr id="5" name="Footer Placeholder 4">
            <a:extLst>
              <a:ext uri="{FF2B5EF4-FFF2-40B4-BE49-F238E27FC236}">
                <a16:creationId xmlns:a16="http://schemas.microsoft.com/office/drawing/2014/main" id="{B29B2E1C-EDC6-303E-0318-A17B225A2EF5}"/>
              </a:ext>
            </a:extLst>
          </p:cNvPr>
          <p:cNvSpPr>
            <a:spLocks noGrp="1"/>
          </p:cNvSpPr>
          <p:nvPr>
            <p:ph type="ftr" sz="quarter" idx="3"/>
          </p:nvPr>
        </p:nvSpPr>
        <p:spPr>
          <a:xfrm>
            <a:off x="6758981" y="6356350"/>
            <a:ext cx="4027552" cy="365125"/>
          </a:xfrm>
          <a:prstGeom prst="rect">
            <a:avLst/>
          </a:prstGeom>
        </p:spPr>
        <p:txBody>
          <a:bodyPr vert="horz" lIns="91440" tIns="45720" rIns="0" bIns="45720" rtlCol="0" anchor="ctr"/>
          <a:lstStyle>
            <a:lvl1pPr algn="r">
              <a:defRPr sz="900">
                <a:solidFill>
                  <a:schemeClr val="tx1"/>
                </a:solidFill>
                <a:latin typeface="Aptos" panose="020B0004020202020204" pitchFamily="34" charset="0"/>
              </a:defRPr>
            </a:lvl1pPr>
          </a:lstStyle>
          <a:p>
            <a:r>
              <a:rPr lang="en-US"/>
              <a:t>2024 preliminary data</a:t>
            </a:r>
          </a:p>
        </p:txBody>
      </p:sp>
      <p:sp>
        <p:nvSpPr>
          <p:cNvPr id="6" name="Slide Number Placeholder 5">
            <a:extLst>
              <a:ext uri="{FF2B5EF4-FFF2-40B4-BE49-F238E27FC236}">
                <a16:creationId xmlns:a16="http://schemas.microsoft.com/office/drawing/2014/main" id="{A9CAA00A-8656-178F-A7BC-12A147C26221}"/>
              </a:ext>
            </a:extLst>
          </p:cNvPr>
          <p:cNvSpPr>
            <a:spLocks noGrp="1"/>
          </p:cNvSpPr>
          <p:nvPr>
            <p:ph type="sldNum" sz="quarter" idx="4"/>
          </p:nvPr>
        </p:nvSpPr>
        <p:spPr>
          <a:xfrm>
            <a:off x="10989733" y="6356350"/>
            <a:ext cx="685800" cy="365125"/>
          </a:xfrm>
          <a:prstGeom prst="rect">
            <a:avLst/>
          </a:prstGeom>
        </p:spPr>
        <p:txBody>
          <a:bodyPr vert="horz" lIns="91440" tIns="45720" rIns="0" bIns="45720" rtlCol="0" anchor="ctr"/>
          <a:lstStyle>
            <a:lvl1pPr algn="r">
              <a:defRPr sz="900">
                <a:solidFill>
                  <a:schemeClr val="tx1"/>
                </a:solidFill>
                <a:latin typeface="Aptos" panose="020B0004020202020204" pitchFamily="34" charset="0"/>
              </a:defRPr>
            </a:lvl1pPr>
          </a:lstStyle>
          <a:p>
            <a:fld id="{D5CDC59A-8C4B-3741-8921-09D2C8EE8BFB}" type="slidenum">
              <a:rPr lang="en-US" smtClean="0"/>
              <a:pPr/>
              <a:t>‹#›</a:t>
            </a:fld>
            <a:endParaRPr lang="en-US"/>
          </a:p>
        </p:txBody>
      </p:sp>
      <p:sp>
        <p:nvSpPr>
          <p:cNvPr id="7" name="Text Placeholder 6">
            <a:extLst>
              <a:ext uri="{FF2B5EF4-FFF2-40B4-BE49-F238E27FC236}">
                <a16:creationId xmlns:a16="http://schemas.microsoft.com/office/drawing/2014/main" id="{C104BCD0-553B-E0BF-ED11-902C9107DBA7}"/>
              </a:ext>
            </a:extLst>
          </p:cNvPr>
          <p:cNvSpPr>
            <a:spLocks noGrp="1"/>
          </p:cNvSpPr>
          <p:nvPr>
            <p:ph type="body" idx="1"/>
          </p:nvPr>
        </p:nvSpPr>
        <p:spPr>
          <a:xfrm>
            <a:off x="385847" y="1825625"/>
            <a:ext cx="11289686" cy="4351338"/>
          </a:xfrm>
          <a:prstGeom prst="rect">
            <a:avLst/>
          </a:prstGeom>
        </p:spPr>
        <p:txBody>
          <a:bodyPr vert="horz" lIns="0" tIns="45720" rIns="91440" bIns="45720" rtlCol="0">
            <a:normAutofit/>
          </a:bodyPr>
          <a:lstStyle/>
          <a:p>
            <a:pPr lvl="0"/>
            <a:endParaRPr lang="fi-FI" noProof="0"/>
          </a:p>
        </p:txBody>
      </p:sp>
    </p:spTree>
    <p:extLst>
      <p:ext uri="{BB962C8B-B14F-4D97-AF65-F5344CB8AC3E}">
        <p14:creationId xmlns:p14="http://schemas.microsoft.com/office/powerpoint/2010/main" val="9236089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Lst>
  <p:hf hdr="0"/>
  <p:txStyles>
    <p:titleStyle>
      <a:lvl1pPr algn="l" defTabSz="914400" rtl="0" eaLnBrk="1" latinLnBrk="0" hangingPunct="1">
        <a:lnSpc>
          <a:spcPct val="90000"/>
        </a:lnSpc>
        <a:spcBef>
          <a:spcPct val="0"/>
        </a:spcBef>
        <a:buNone/>
        <a:defRPr sz="4400" b="0" i="0" kern="1200" baseline="0">
          <a:solidFill>
            <a:schemeClr val="tx1"/>
          </a:solidFill>
          <a:latin typeface="Aptos Display" panose="020B00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b="0" i="0" kern="1200">
          <a:solidFill>
            <a:schemeClr val="tx1"/>
          </a:solidFill>
          <a:latin typeface="Aptos Light" panose="020B00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60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0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CD8FE-0004-4F72-81F5-A8A67666F64B}"/>
              </a:ext>
            </a:extLst>
          </p:cNvPr>
          <p:cNvSpPr>
            <a:spLocks noGrp="1"/>
          </p:cNvSpPr>
          <p:nvPr>
            <p:ph type="title"/>
          </p:nvPr>
        </p:nvSpPr>
        <p:spPr/>
        <p:txBody>
          <a:bodyPr anchor="b">
            <a:normAutofit/>
          </a:bodyPr>
          <a:lstStyle/>
          <a:p>
            <a:r>
              <a:rPr lang="en-US"/>
              <a:t>Energy Year</a:t>
            </a:r>
            <a:r>
              <a:rPr lang="fi-FI"/>
              <a:t> 2024</a:t>
            </a:r>
            <a:br>
              <a:rPr lang="fi-FI"/>
            </a:br>
            <a:r>
              <a:rPr lang="en-US"/>
              <a:t>District Heating</a:t>
            </a:r>
            <a:endParaRPr lang="fi-FI"/>
          </a:p>
        </p:txBody>
      </p:sp>
      <p:sp>
        <p:nvSpPr>
          <p:cNvPr id="3" name="Alaotsikko 2">
            <a:extLst>
              <a:ext uri="{FF2B5EF4-FFF2-40B4-BE49-F238E27FC236}">
                <a16:creationId xmlns:a16="http://schemas.microsoft.com/office/drawing/2014/main" id="{A23623F4-D583-4508-8B74-C8C412140B6C}"/>
              </a:ext>
            </a:extLst>
          </p:cNvPr>
          <p:cNvSpPr>
            <a:spLocks noGrp="1"/>
          </p:cNvSpPr>
          <p:nvPr>
            <p:ph type="body" idx="1"/>
          </p:nvPr>
        </p:nvSpPr>
        <p:spPr/>
        <p:txBody>
          <a:bodyPr>
            <a:normAutofit lnSpcReduction="10000"/>
          </a:bodyPr>
          <a:lstStyle/>
          <a:p>
            <a:pPr>
              <a:spcBef>
                <a:spcPts val="0"/>
              </a:spcBef>
              <a:spcAft>
                <a:spcPts val="600"/>
              </a:spcAft>
            </a:pPr>
            <a:r>
              <a:rPr lang="fi-FI"/>
              <a:t>28.01.2025 </a:t>
            </a:r>
          </a:p>
          <a:p>
            <a:pPr>
              <a:spcBef>
                <a:spcPts val="0"/>
              </a:spcBef>
            </a:pPr>
            <a:r>
              <a:rPr lang="en-US"/>
              <a:t>Finnish Energy</a:t>
            </a:r>
          </a:p>
          <a:p>
            <a:pPr>
              <a:spcBef>
                <a:spcPts val="0"/>
              </a:spcBef>
              <a:spcAft>
                <a:spcPts val="600"/>
              </a:spcAft>
            </a:pPr>
            <a:endParaRPr lang="fi-FI"/>
          </a:p>
          <a:p>
            <a:pPr>
              <a:spcBef>
                <a:spcPts val="0"/>
              </a:spcBef>
              <a:spcAft>
                <a:spcPts val="600"/>
              </a:spcAft>
            </a:pPr>
            <a:r>
              <a:rPr lang="fi-FI" err="1"/>
              <a:t>District</a:t>
            </a:r>
            <a:r>
              <a:rPr lang="fi-FI"/>
              <a:t> </a:t>
            </a:r>
            <a:r>
              <a:rPr lang="fi-FI" err="1"/>
              <a:t>heating</a:t>
            </a:r>
            <a:r>
              <a:rPr lang="fi-FI"/>
              <a:t> </a:t>
            </a:r>
            <a:r>
              <a:rPr lang="fi-FI" err="1"/>
              <a:t>preliminary</a:t>
            </a:r>
            <a:r>
              <a:rPr lang="fi-FI"/>
              <a:t> data 2024</a:t>
            </a:r>
          </a:p>
        </p:txBody>
      </p:sp>
      <p:sp>
        <p:nvSpPr>
          <p:cNvPr id="4" name="Footer Placeholder 3">
            <a:extLst>
              <a:ext uri="{FF2B5EF4-FFF2-40B4-BE49-F238E27FC236}">
                <a16:creationId xmlns:a16="http://schemas.microsoft.com/office/drawing/2014/main" id="{A20463DD-E02D-4D09-3DD0-AE246CB94277}"/>
              </a:ext>
            </a:extLst>
          </p:cNvPr>
          <p:cNvSpPr>
            <a:spLocks noGrp="1"/>
          </p:cNvSpPr>
          <p:nvPr>
            <p:ph type="ftr" sz="quarter" idx="11"/>
          </p:nvPr>
        </p:nvSpPr>
        <p:spPr/>
        <p:txBody>
          <a:bodyPr/>
          <a:lstStyle/>
          <a:p>
            <a:r>
              <a:rPr lang="en-US"/>
              <a:t>2024 preliminary data</a:t>
            </a:r>
          </a:p>
        </p:txBody>
      </p:sp>
    </p:spTree>
    <p:extLst>
      <p:ext uri="{BB962C8B-B14F-4D97-AF65-F5344CB8AC3E}">
        <p14:creationId xmlns:p14="http://schemas.microsoft.com/office/powerpoint/2010/main" val="364146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C954CD-EACB-40B0-BABE-476B1537FD98}"/>
              </a:ext>
            </a:extLst>
          </p:cNvPr>
          <p:cNvSpPr>
            <a:spLocks noGrp="1"/>
          </p:cNvSpPr>
          <p:nvPr>
            <p:ph type="title"/>
          </p:nvPr>
        </p:nvSpPr>
        <p:spPr/>
        <p:txBody>
          <a:bodyPr>
            <a:normAutofit fontScale="90000"/>
          </a:bodyPr>
          <a:lstStyle/>
          <a:p>
            <a:r>
              <a:rPr lang="en-US" sz="3600"/>
              <a:t>Share of renewables and recovered heat is </a:t>
            </a:r>
            <a:r>
              <a:rPr lang="fi-FI" sz="3600" err="1"/>
              <a:t>over</a:t>
            </a:r>
            <a:r>
              <a:rPr lang="fi-FI" sz="3600"/>
              <a:t> 70 % in 2024</a:t>
            </a:r>
          </a:p>
        </p:txBody>
      </p:sp>
      <p:graphicFrame>
        <p:nvGraphicFramePr>
          <p:cNvPr id="13" name="Chart Placeholder 12">
            <a:extLst>
              <a:ext uri="{FF2B5EF4-FFF2-40B4-BE49-F238E27FC236}">
                <a16:creationId xmlns:a16="http://schemas.microsoft.com/office/drawing/2014/main" id="{23F068FD-2D3D-D9DE-082D-7119189A30BC}"/>
              </a:ext>
            </a:extLst>
          </p:cNvPr>
          <p:cNvGraphicFramePr>
            <a:graphicFrameLocks noGrp="1"/>
          </p:cNvGraphicFramePr>
          <p:nvPr>
            <p:ph type="chart" sz="quarter" idx="15"/>
            <p:extLst>
              <p:ext uri="{D42A27DB-BD31-4B8C-83A1-F6EECF244321}">
                <p14:modId xmlns:p14="http://schemas.microsoft.com/office/powerpoint/2010/main" val="2367833744"/>
              </p:ext>
            </p:extLst>
          </p:nvPr>
        </p:nvGraphicFramePr>
        <p:xfrm>
          <a:off x="496888" y="1649413"/>
          <a:ext cx="7613650" cy="413226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2">
            <a:extLst>
              <a:ext uri="{FF2B5EF4-FFF2-40B4-BE49-F238E27FC236}">
                <a16:creationId xmlns:a16="http://schemas.microsoft.com/office/drawing/2014/main" id="{EDFA1911-A2CE-4884-AB26-4C12687AAC11}"/>
              </a:ext>
            </a:extLst>
          </p:cNvPr>
          <p:cNvSpPr>
            <a:spLocks noGrp="1"/>
          </p:cNvSpPr>
          <p:nvPr>
            <p:ph type="dt" sz="half" idx="16"/>
          </p:nvPr>
        </p:nvSpPr>
        <p:spPr/>
        <p:txBody>
          <a:bodyPr/>
          <a:lstStyle/>
          <a:p>
            <a:r>
              <a:rPr lang="fi-FI"/>
              <a:t>28.1.2025</a:t>
            </a:r>
            <a:endParaRPr lang="en-US"/>
          </a:p>
        </p:txBody>
      </p:sp>
      <p:sp>
        <p:nvSpPr>
          <p:cNvPr id="23" name="Footer Placeholder 22">
            <a:extLst>
              <a:ext uri="{FF2B5EF4-FFF2-40B4-BE49-F238E27FC236}">
                <a16:creationId xmlns:a16="http://schemas.microsoft.com/office/drawing/2014/main" id="{00AE390F-207D-84E9-E0C1-933A39138850}"/>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6DDE656E-A6B1-4748-BA88-F423E99DB3FD}"/>
              </a:ext>
            </a:extLst>
          </p:cNvPr>
          <p:cNvSpPr>
            <a:spLocks noGrp="1"/>
          </p:cNvSpPr>
          <p:nvPr>
            <p:ph type="sldNum" sz="quarter" idx="18"/>
          </p:nvPr>
        </p:nvSpPr>
        <p:spPr/>
        <p:txBody>
          <a:bodyPr/>
          <a:lstStyle/>
          <a:p>
            <a:fld id="{D5CDC59A-8C4B-3741-8921-09D2C8EE8BFB}" type="slidenum">
              <a:rPr lang="en-US" smtClean="0"/>
              <a:t>10</a:t>
            </a:fld>
            <a:endParaRPr lang="en-US"/>
          </a:p>
        </p:txBody>
      </p:sp>
      <p:sp>
        <p:nvSpPr>
          <p:cNvPr id="10" name="Content Placeholder 9">
            <a:extLst>
              <a:ext uri="{FF2B5EF4-FFF2-40B4-BE49-F238E27FC236}">
                <a16:creationId xmlns:a16="http://schemas.microsoft.com/office/drawing/2014/main" id="{9D5E5494-CB77-960B-5726-A9249CF715A5}"/>
              </a:ext>
            </a:extLst>
          </p:cNvPr>
          <p:cNvSpPr>
            <a:spLocks noGrp="1"/>
          </p:cNvSpPr>
          <p:nvPr>
            <p:ph sz="quarter" idx="19"/>
          </p:nvPr>
        </p:nvSpPr>
        <p:spPr/>
        <p:txBody>
          <a:bodyPr/>
          <a:lstStyle/>
          <a:p>
            <a:r>
              <a:rPr lang="fi-FI" sz="1200">
                <a:solidFill>
                  <a:schemeClr val="tx1">
                    <a:lumMod val="65000"/>
                    <a:lumOff val="35000"/>
                  </a:schemeClr>
                </a:solidFill>
              </a:rPr>
              <a:t>				</a:t>
            </a:r>
            <a:r>
              <a:rPr lang="fi-FI" sz="1200"/>
              <a:t>*</a:t>
            </a:r>
            <a:r>
              <a:rPr lang="en-US"/>
              <a:t>Includes waste heat, heat pumps and electric boilers</a:t>
            </a:r>
            <a:endParaRPr lang="fi-FI" sz="1200"/>
          </a:p>
          <a:p>
            <a:endParaRPr lang="fi-FI"/>
          </a:p>
        </p:txBody>
      </p:sp>
      <p:sp>
        <p:nvSpPr>
          <p:cNvPr id="8" name="Content Placeholder 7">
            <a:extLst>
              <a:ext uri="{FF2B5EF4-FFF2-40B4-BE49-F238E27FC236}">
                <a16:creationId xmlns:a16="http://schemas.microsoft.com/office/drawing/2014/main" id="{A84BD620-E749-3E8E-0523-333D1A7CC7AA}"/>
              </a:ext>
            </a:extLst>
          </p:cNvPr>
          <p:cNvSpPr>
            <a:spLocks noGrp="1"/>
          </p:cNvSpPr>
          <p:nvPr>
            <p:ph sz="half" idx="2"/>
          </p:nvPr>
        </p:nvSpPr>
        <p:spPr/>
        <p:txBody>
          <a:bodyPr>
            <a:normAutofit/>
          </a:bodyPr>
          <a:lstStyle/>
          <a:p>
            <a:pPr marL="228600" indent="-228600">
              <a:spcBef>
                <a:spcPts val="1000"/>
              </a:spcBef>
              <a:buClr>
                <a:schemeClr val="accent3">
                  <a:lumMod val="75000"/>
                </a:schemeClr>
              </a:buClr>
              <a:buFont typeface="Arial"/>
              <a:buChar char="•"/>
            </a:pPr>
            <a:r>
              <a:rPr lang="en-US"/>
              <a:t>Fossil fuels have increasingly been replaced by biomass and recovered heat.</a:t>
            </a:r>
          </a:p>
          <a:p>
            <a:pPr marL="228600" indent="-228600">
              <a:spcBef>
                <a:spcPts val="1000"/>
              </a:spcBef>
              <a:buClr>
                <a:schemeClr val="accent3">
                  <a:lumMod val="75000"/>
                </a:schemeClr>
              </a:buClr>
              <a:buFont typeface="Arial"/>
              <a:buChar char="•"/>
            </a:pPr>
            <a:r>
              <a:rPr lang="en-US"/>
              <a:t>Use of biomass has more than doubled since 2010.</a:t>
            </a:r>
          </a:p>
          <a:p>
            <a:pPr marL="228600" indent="-228600">
              <a:spcBef>
                <a:spcPts val="1000"/>
              </a:spcBef>
              <a:buClr>
                <a:schemeClr val="accent3">
                  <a:lumMod val="75000"/>
                </a:schemeClr>
              </a:buClr>
              <a:buFont typeface="Arial"/>
              <a:buChar char="•"/>
            </a:pPr>
            <a:r>
              <a:rPr lang="en-US"/>
              <a:t>Amount of heat recovery has nearly fivefold compared to 2010. Fuel consumption is avoided by making use of surplus heat.</a:t>
            </a:r>
          </a:p>
          <a:p>
            <a:pPr marL="228600" indent="-228600">
              <a:spcBef>
                <a:spcPts val="1000"/>
              </a:spcBef>
              <a:buClr>
                <a:schemeClr val="accent3">
                  <a:lumMod val="75000"/>
                </a:schemeClr>
              </a:buClr>
              <a:buFont typeface="Arial"/>
              <a:buChar char="•"/>
            </a:pPr>
            <a:endParaRPr lang="fi-FI"/>
          </a:p>
          <a:p>
            <a:pPr marL="228600" indent="-228600">
              <a:spcBef>
                <a:spcPts val="1000"/>
              </a:spcBef>
              <a:buClr>
                <a:schemeClr val="accent3">
                  <a:lumMod val="75000"/>
                </a:schemeClr>
              </a:buClr>
              <a:buFont typeface="Arial"/>
              <a:buChar char="•"/>
            </a:pPr>
            <a:endParaRPr lang="fi-FI"/>
          </a:p>
          <a:p>
            <a:endParaRPr lang="fi-FI"/>
          </a:p>
        </p:txBody>
      </p:sp>
    </p:spTree>
    <p:extLst>
      <p:ext uri="{BB962C8B-B14F-4D97-AF65-F5344CB8AC3E}">
        <p14:creationId xmlns:p14="http://schemas.microsoft.com/office/powerpoint/2010/main" val="260429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533831-A5C8-4CD1-9EF3-6A033A9858F0}"/>
              </a:ext>
            </a:extLst>
          </p:cNvPr>
          <p:cNvSpPr>
            <a:spLocks noGrp="1"/>
          </p:cNvSpPr>
          <p:nvPr>
            <p:ph type="title"/>
          </p:nvPr>
        </p:nvSpPr>
        <p:spPr/>
        <p:txBody>
          <a:bodyPr>
            <a:normAutofit fontScale="90000"/>
          </a:bodyPr>
          <a:lstStyle/>
          <a:p>
            <a:r>
              <a:rPr lang="en-US" sz="3600"/>
              <a:t>The use of excess heat and electricity remained on the same level with the previous year</a:t>
            </a:r>
            <a:br>
              <a:rPr lang="fi-FI"/>
            </a:br>
            <a:r>
              <a:rPr lang="en-US" sz="2000"/>
              <a:t>In 2024, the heat demand was lower than normal because the year was warmer than normal</a:t>
            </a:r>
            <a:endParaRPr lang="fi-FI"/>
          </a:p>
        </p:txBody>
      </p:sp>
      <p:graphicFrame>
        <p:nvGraphicFramePr>
          <p:cNvPr id="8" name="Kaavio 1">
            <a:extLst>
              <a:ext uri="{FF2B5EF4-FFF2-40B4-BE49-F238E27FC236}">
                <a16:creationId xmlns:a16="http://schemas.microsoft.com/office/drawing/2014/main" id="{783CD4FD-8E71-4C54-A320-282866D9BA40}"/>
              </a:ext>
            </a:extLst>
          </p:cNvPr>
          <p:cNvGraphicFramePr>
            <a:graphicFrameLocks noGrp="1"/>
          </p:cNvGraphicFramePr>
          <p:nvPr>
            <p:ph type="chart" sz="quarter" idx="15"/>
            <p:extLst>
              <p:ext uri="{D42A27DB-BD31-4B8C-83A1-F6EECF244321}">
                <p14:modId xmlns:p14="http://schemas.microsoft.com/office/powerpoint/2010/main" val="1075944491"/>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2">
            <a:extLst>
              <a:ext uri="{FF2B5EF4-FFF2-40B4-BE49-F238E27FC236}">
                <a16:creationId xmlns:a16="http://schemas.microsoft.com/office/drawing/2014/main" id="{F19C7CF7-5B9A-43A7-B44A-FDF621934F4B}"/>
              </a:ext>
            </a:extLst>
          </p:cNvPr>
          <p:cNvSpPr>
            <a:spLocks noGrp="1"/>
          </p:cNvSpPr>
          <p:nvPr>
            <p:ph type="dt" sz="half" idx="16"/>
          </p:nvPr>
        </p:nvSpPr>
        <p:spPr/>
        <p:txBody>
          <a:bodyPr/>
          <a:lstStyle/>
          <a:p>
            <a:r>
              <a:rPr lang="fi-FI"/>
              <a:t>28.1.2025</a:t>
            </a:r>
            <a:endParaRPr lang="en-US"/>
          </a:p>
        </p:txBody>
      </p:sp>
      <p:sp>
        <p:nvSpPr>
          <p:cNvPr id="14" name="Footer Placeholder 13">
            <a:extLst>
              <a:ext uri="{FF2B5EF4-FFF2-40B4-BE49-F238E27FC236}">
                <a16:creationId xmlns:a16="http://schemas.microsoft.com/office/drawing/2014/main" id="{0F06D3DB-FC9C-EEE6-C2E5-5EF9209F5853}"/>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72A93AE4-353D-4706-BD07-33D2D66B8BF9}"/>
              </a:ext>
            </a:extLst>
          </p:cNvPr>
          <p:cNvSpPr>
            <a:spLocks noGrp="1"/>
          </p:cNvSpPr>
          <p:nvPr>
            <p:ph type="sldNum" sz="quarter" idx="18"/>
          </p:nvPr>
        </p:nvSpPr>
        <p:spPr/>
        <p:txBody>
          <a:bodyPr/>
          <a:lstStyle/>
          <a:p>
            <a:fld id="{D5CDC59A-8C4B-3741-8921-09D2C8EE8BFB}" type="slidenum">
              <a:rPr lang="en-US" smtClean="0"/>
              <a:t>11</a:t>
            </a:fld>
            <a:endParaRPr lang="en-US"/>
          </a:p>
        </p:txBody>
      </p:sp>
      <p:sp>
        <p:nvSpPr>
          <p:cNvPr id="4" name="Content Placeholder 3">
            <a:extLst>
              <a:ext uri="{FF2B5EF4-FFF2-40B4-BE49-F238E27FC236}">
                <a16:creationId xmlns:a16="http://schemas.microsoft.com/office/drawing/2014/main" id="{75D0BF3B-15E1-36F4-30BE-D6C1EC34AE2B}"/>
              </a:ext>
            </a:extLst>
          </p:cNvPr>
          <p:cNvSpPr>
            <a:spLocks noGrp="1"/>
          </p:cNvSpPr>
          <p:nvPr>
            <p:ph sz="half" idx="2"/>
          </p:nvPr>
        </p:nvSpPr>
        <p:spPr>
          <a:xfrm>
            <a:off x="8247354" y="1993186"/>
            <a:ext cx="3447845" cy="4011373"/>
          </a:xfrm>
        </p:spPr>
        <p:txBody>
          <a:bodyPr>
            <a:normAutofit/>
          </a:bodyPr>
          <a:lstStyle/>
          <a:p>
            <a:pPr>
              <a:lnSpc>
                <a:spcPct val="100000"/>
              </a:lnSpc>
            </a:pPr>
            <a:r>
              <a:rPr lang="en-US"/>
              <a:t>Fuel consumption can be avoided by making use of surplus heat. Heat can be recovered from data centers, industrial processes, flue gases, sewage water etc.</a:t>
            </a:r>
          </a:p>
          <a:p>
            <a:pPr>
              <a:lnSpc>
                <a:spcPct val="100000"/>
              </a:lnSpc>
            </a:pPr>
            <a:r>
              <a:rPr lang="fi-FI"/>
              <a:t>Electric </a:t>
            </a:r>
            <a:r>
              <a:rPr lang="fi-FI" err="1"/>
              <a:t>boilers</a:t>
            </a:r>
            <a:r>
              <a:rPr lang="fi-FI"/>
              <a:t> </a:t>
            </a:r>
            <a:r>
              <a:rPr lang="fi-FI" err="1"/>
              <a:t>played</a:t>
            </a:r>
            <a:r>
              <a:rPr lang="fi-FI"/>
              <a:t> a </a:t>
            </a:r>
            <a:r>
              <a:rPr lang="fi-FI" err="1"/>
              <a:t>significant</a:t>
            </a:r>
            <a:r>
              <a:rPr lang="fi-FI"/>
              <a:t> </a:t>
            </a:r>
            <a:r>
              <a:rPr lang="fi-FI" err="1"/>
              <a:t>role</a:t>
            </a:r>
            <a:r>
              <a:rPr lang="fi-FI"/>
              <a:t> in 2024 and </a:t>
            </a:r>
            <a:r>
              <a:rPr lang="fi-FI" err="1"/>
              <a:t>they</a:t>
            </a:r>
            <a:r>
              <a:rPr lang="fi-FI"/>
              <a:t> </a:t>
            </a:r>
            <a:r>
              <a:rPr lang="fi-FI" err="1"/>
              <a:t>produced</a:t>
            </a:r>
            <a:r>
              <a:rPr lang="fi-FI"/>
              <a:t> </a:t>
            </a:r>
            <a:r>
              <a:rPr lang="fi-FI" sz="1800"/>
              <a:t>1540</a:t>
            </a:r>
            <a:r>
              <a:rPr lang="fi-FI"/>
              <a:t> </a:t>
            </a:r>
            <a:r>
              <a:rPr lang="fi-FI" err="1"/>
              <a:t>GWh</a:t>
            </a:r>
            <a:r>
              <a:rPr lang="fi-FI">
                <a:cs typeface="Calibri"/>
              </a:rPr>
              <a:t> </a:t>
            </a:r>
            <a:r>
              <a:rPr lang="fi-FI" err="1"/>
              <a:t>heat</a:t>
            </a:r>
            <a:endParaRPr lang="fi-FI" sz="1800">
              <a:cs typeface="Calibri"/>
            </a:endParaRPr>
          </a:p>
          <a:p>
            <a:pPr>
              <a:lnSpc>
                <a:spcPct val="100000"/>
              </a:lnSpc>
            </a:pPr>
            <a:endParaRPr lang="fi-FI"/>
          </a:p>
          <a:p>
            <a:pPr marL="0" indent="0">
              <a:buNone/>
            </a:pPr>
            <a:endParaRPr lang="fi-FI" sz="1800">
              <a:cs typeface="Calibri"/>
            </a:endParaRPr>
          </a:p>
          <a:p>
            <a:pPr marL="0" indent="0">
              <a:buNone/>
            </a:pPr>
            <a:endParaRPr lang="fi-FI">
              <a:cs typeface="Calibri"/>
            </a:endParaRPr>
          </a:p>
          <a:p>
            <a:endParaRPr lang="fi-FI"/>
          </a:p>
        </p:txBody>
      </p:sp>
    </p:spTree>
    <p:extLst>
      <p:ext uri="{BB962C8B-B14F-4D97-AF65-F5344CB8AC3E}">
        <p14:creationId xmlns:p14="http://schemas.microsoft.com/office/powerpoint/2010/main" val="308713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533831-A5C8-4CD1-9EF3-6A033A9858F0}"/>
              </a:ext>
            </a:extLst>
          </p:cNvPr>
          <p:cNvSpPr>
            <a:spLocks noGrp="1"/>
          </p:cNvSpPr>
          <p:nvPr>
            <p:ph type="title"/>
          </p:nvPr>
        </p:nvSpPr>
        <p:spPr/>
        <p:txBody>
          <a:bodyPr>
            <a:noAutofit/>
          </a:bodyPr>
          <a:lstStyle/>
          <a:p>
            <a:r>
              <a:rPr lang="en-US"/>
              <a:t>Use of biomass made a slight downturn</a:t>
            </a:r>
            <a:endParaRPr lang="fi-FI" sz="3200"/>
          </a:p>
        </p:txBody>
      </p:sp>
      <p:graphicFrame>
        <p:nvGraphicFramePr>
          <p:cNvPr id="15" name="Kaavio 1">
            <a:extLst>
              <a:ext uri="{FF2B5EF4-FFF2-40B4-BE49-F238E27FC236}">
                <a16:creationId xmlns:a16="http://schemas.microsoft.com/office/drawing/2014/main" id="{134177DD-ADA9-4E06-AEE6-7703344EDC8A}"/>
              </a:ext>
            </a:extLst>
          </p:cNvPr>
          <p:cNvGraphicFramePr>
            <a:graphicFrameLocks noGrp="1"/>
          </p:cNvGraphicFramePr>
          <p:nvPr>
            <p:ph type="chart" sz="quarter" idx="15"/>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2">
            <a:extLst>
              <a:ext uri="{FF2B5EF4-FFF2-40B4-BE49-F238E27FC236}">
                <a16:creationId xmlns:a16="http://schemas.microsoft.com/office/drawing/2014/main" id="{F19C7CF7-5B9A-43A7-B44A-FDF621934F4B}"/>
              </a:ext>
            </a:extLst>
          </p:cNvPr>
          <p:cNvSpPr>
            <a:spLocks noGrp="1"/>
          </p:cNvSpPr>
          <p:nvPr>
            <p:ph type="dt" sz="half" idx="16"/>
          </p:nvPr>
        </p:nvSpPr>
        <p:spPr/>
        <p:txBody>
          <a:bodyPr/>
          <a:lstStyle/>
          <a:p>
            <a:r>
              <a:rPr lang="fi-FI"/>
              <a:t>28.1.2025</a:t>
            </a:r>
            <a:endParaRPr lang="en-US"/>
          </a:p>
        </p:txBody>
      </p:sp>
      <p:sp>
        <p:nvSpPr>
          <p:cNvPr id="10" name="Footer Placeholder 9">
            <a:extLst>
              <a:ext uri="{FF2B5EF4-FFF2-40B4-BE49-F238E27FC236}">
                <a16:creationId xmlns:a16="http://schemas.microsoft.com/office/drawing/2014/main" id="{9BF51019-8932-FE17-B7A2-DCF2BDE17EC5}"/>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72A93AE4-353D-4706-BD07-33D2D66B8BF9}"/>
              </a:ext>
            </a:extLst>
          </p:cNvPr>
          <p:cNvSpPr>
            <a:spLocks noGrp="1"/>
          </p:cNvSpPr>
          <p:nvPr>
            <p:ph type="sldNum" sz="quarter" idx="18"/>
          </p:nvPr>
        </p:nvSpPr>
        <p:spPr/>
        <p:txBody>
          <a:bodyPr/>
          <a:lstStyle/>
          <a:p>
            <a:fld id="{D5CDC59A-8C4B-3741-8921-09D2C8EE8BFB}" type="slidenum">
              <a:rPr lang="en-US" smtClean="0"/>
              <a:t>12</a:t>
            </a:fld>
            <a:endParaRPr lang="en-US"/>
          </a:p>
        </p:txBody>
      </p:sp>
      <p:sp>
        <p:nvSpPr>
          <p:cNvPr id="4" name="Content Placeholder 3">
            <a:extLst>
              <a:ext uri="{FF2B5EF4-FFF2-40B4-BE49-F238E27FC236}">
                <a16:creationId xmlns:a16="http://schemas.microsoft.com/office/drawing/2014/main" id="{112035B6-B2A2-570E-AE21-4997C1C33806}"/>
              </a:ext>
            </a:extLst>
          </p:cNvPr>
          <p:cNvSpPr>
            <a:spLocks noGrp="1"/>
          </p:cNvSpPr>
          <p:nvPr>
            <p:ph sz="half" idx="2"/>
          </p:nvPr>
        </p:nvSpPr>
        <p:spPr/>
        <p:txBody>
          <a:bodyPr>
            <a:normAutofit/>
          </a:bodyPr>
          <a:lstStyle/>
          <a:p>
            <a:pPr>
              <a:lnSpc>
                <a:spcPct val="100000"/>
              </a:lnSpc>
            </a:pPr>
            <a:r>
              <a:rPr lang="en-US"/>
              <a:t>In municipalities where district heating is provided</a:t>
            </a:r>
          </a:p>
          <a:p>
            <a:pPr lvl="1">
              <a:lnSpc>
                <a:spcPct val="100000"/>
              </a:lnSpc>
            </a:pPr>
            <a:r>
              <a:rPr lang="en-US"/>
              <a:t>85 per cent of networks heat comes from renewable fuels or recovered heat</a:t>
            </a:r>
          </a:p>
          <a:p>
            <a:pPr>
              <a:lnSpc>
                <a:spcPct val="100000"/>
              </a:lnSpc>
            </a:pPr>
            <a:r>
              <a:rPr lang="en-US"/>
              <a:t>Renewable fuels used in producing district heat are e.g. forest fuelwood, industrial wood residue,</a:t>
            </a:r>
            <a:r>
              <a:rPr lang="fi-FI" sz="1800" b="0"/>
              <a:t> </a:t>
            </a:r>
            <a:r>
              <a:rPr lang="fi-FI" sz="1800" b="0" err="1"/>
              <a:t>wood</a:t>
            </a:r>
            <a:r>
              <a:rPr lang="fi-FI" sz="1800" b="0"/>
              <a:t> </a:t>
            </a:r>
            <a:r>
              <a:rPr lang="fi-FI" sz="1800" b="0" err="1"/>
              <a:t>pellets</a:t>
            </a:r>
            <a:r>
              <a:rPr lang="fi-FI" sz="1800" b="0"/>
              <a:t>,</a:t>
            </a:r>
            <a:r>
              <a:rPr lang="en-US"/>
              <a:t> bio share of municipal waste.</a:t>
            </a:r>
          </a:p>
          <a:p>
            <a:endParaRPr lang="fi-FI"/>
          </a:p>
          <a:p>
            <a:endParaRPr lang="fi-FI"/>
          </a:p>
        </p:txBody>
      </p:sp>
      <p:sp>
        <p:nvSpPr>
          <p:cNvPr id="7" name="Tekstiruutu 6">
            <a:extLst>
              <a:ext uri="{FF2B5EF4-FFF2-40B4-BE49-F238E27FC236}">
                <a16:creationId xmlns:a16="http://schemas.microsoft.com/office/drawing/2014/main" id="{FED44A4C-D171-4A0D-B121-3CCDA2B8BDBF}"/>
              </a:ext>
            </a:extLst>
          </p:cNvPr>
          <p:cNvSpPr txBox="1"/>
          <p:nvPr/>
        </p:nvSpPr>
        <p:spPr>
          <a:xfrm>
            <a:off x="2284383" y="2657776"/>
            <a:ext cx="3972580" cy="523220"/>
          </a:xfrm>
          <a:prstGeom prst="rect">
            <a:avLst/>
          </a:prstGeom>
          <a:noFill/>
        </p:spPr>
        <p:txBody>
          <a:bodyPr wrap="square" rtlCol="0">
            <a:spAutoFit/>
          </a:bodyPr>
          <a:lstStyle/>
          <a:p>
            <a:r>
              <a:rPr lang="en-US" sz="1400"/>
              <a:t>Use of renewables in the production of district heat and cogeneration </a:t>
            </a:r>
          </a:p>
        </p:txBody>
      </p:sp>
    </p:spTree>
    <p:extLst>
      <p:ext uri="{BB962C8B-B14F-4D97-AF65-F5344CB8AC3E}">
        <p14:creationId xmlns:p14="http://schemas.microsoft.com/office/powerpoint/2010/main" val="11050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0853-4787-D1D0-57BB-4C6C1F3B87B9}"/>
              </a:ext>
            </a:extLst>
          </p:cNvPr>
          <p:cNvSpPr>
            <a:spLocks noGrp="1"/>
          </p:cNvSpPr>
          <p:nvPr>
            <p:ph type="title"/>
          </p:nvPr>
        </p:nvSpPr>
        <p:spPr/>
        <p:txBody>
          <a:bodyPr/>
          <a:lstStyle/>
          <a:p>
            <a:r>
              <a:rPr lang="en-US"/>
              <a:t>Future scenarios for district heating</a:t>
            </a:r>
            <a:endParaRPr lang="fi-FI"/>
          </a:p>
        </p:txBody>
      </p:sp>
      <p:sp>
        <p:nvSpPr>
          <p:cNvPr id="3" name="Text Placeholder 2">
            <a:extLst>
              <a:ext uri="{FF2B5EF4-FFF2-40B4-BE49-F238E27FC236}">
                <a16:creationId xmlns:a16="http://schemas.microsoft.com/office/drawing/2014/main" id="{78B6159B-49F6-8695-21B7-C8FFCAD1B567}"/>
              </a:ext>
            </a:extLst>
          </p:cNvPr>
          <p:cNvSpPr>
            <a:spLocks noGrp="1"/>
          </p:cNvSpPr>
          <p:nvPr>
            <p:ph type="body" idx="1"/>
          </p:nvPr>
        </p:nvSpPr>
        <p:spPr/>
        <p:txBody>
          <a:bodyPr/>
          <a:lstStyle/>
          <a:p>
            <a:r>
              <a:rPr lang="en-US"/>
              <a:t>Electrifying district heat production replaces fossil fuels and peat and reduces the need for energy use of biomass</a:t>
            </a:r>
            <a:endParaRPr lang="fi-FI"/>
          </a:p>
        </p:txBody>
      </p:sp>
      <p:sp>
        <p:nvSpPr>
          <p:cNvPr id="4" name="Date Placeholder 3">
            <a:extLst>
              <a:ext uri="{FF2B5EF4-FFF2-40B4-BE49-F238E27FC236}">
                <a16:creationId xmlns:a16="http://schemas.microsoft.com/office/drawing/2014/main" id="{5238F881-333E-BC77-3346-8A4DEA6270A1}"/>
              </a:ext>
            </a:extLst>
          </p:cNvPr>
          <p:cNvSpPr>
            <a:spLocks noGrp="1"/>
          </p:cNvSpPr>
          <p:nvPr>
            <p:ph type="dt" sz="half" idx="10"/>
          </p:nvPr>
        </p:nvSpPr>
        <p:spPr/>
        <p:txBody>
          <a:bodyPr/>
          <a:lstStyle/>
          <a:p>
            <a:r>
              <a:rPr lang="fi-FI"/>
              <a:t>28.1.2025</a:t>
            </a:r>
            <a:endParaRPr lang="en-US"/>
          </a:p>
        </p:txBody>
      </p:sp>
      <p:sp>
        <p:nvSpPr>
          <p:cNvPr id="5" name="Footer Placeholder 4">
            <a:extLst>
              <a:ext uri="{FF2B5EF4-FFF2-40B4-BE49-F238E27FC236}">
                <a16:creationId xmlns:a16="http://schemas.microsoft.com/office/drawing/2014/main" id="{4C9D8764-8C48-D3EE-A766-1364797B0F6D}"/>
              </a:ext>
            </a:extLst>
          </p:cNvPr>
          <p:cNvSpPr>
            <a:spLocks noGrp="1"/>
          </p:cNvSpPr>
          <p:nvPr>
            <p:ph type="ftr" sz="quarter" idx="11"/>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FE41F2ED-5D77-2CC2-B91C-D8FB3709F458}"/>
              </a:ext>
            </a:extLst>
          </p:cNvPr>
          <p:cNvSpPr>
            <a:spLocks noGrp="1"/>
          </p:cNvSpPr>
          <p:nvPr>
            <p:ph type="sldNum" sz="quarter" idx="12"/>
          </p:nvPr>
        </p:nvSpPr>
        <p:spPr/>
        <p:txBody>
          <a:bodyPr/>
          <a:lstStyle/>
          <a:p>
            <a:fld id="{D5CDC59A-8C4B-3741-8921-09D2C8EE8BFB}" type="slidenum">
              <a:rPr lang="en-US" smtClean="0"/>
              <a:pPr/>
              <a:t>13</a:t>
            </a:fld>
            <a:endParaRPr lang="en-US"/>
          </a:p>
        </p:txBody>
      </p:sp>
    </p:spTree>
    <p:extLst>
      <p:ext uri="{BB962C8B-B14F-4D97-AF65-F5344CB8AC3E}">
        <p14:creationId xmlns:p14="http://schemas.microsoft.com/office/powerpoint/2010/main" val="189996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2BB0-8869-4822-7B18-30E72E31CFBB}"/>
              </a:ext>
            </a:extLst>
          </p:cNvPr>
          <p:cNvSpPr>
            <a:spLocks noGrp="1"/>
          </p:cNvSpPr>
          <p:nvPr>
            <p:ph type="title"/>
          </p:nvPr>
        </p:nvSpPr>
        <p:spPr/>
        <p:txBody>
          <a:bodyPr>
            <a:noAutofit/>
          </a:bodyPr>
          <a:lstStyle/>
          <a:p>
            <a:r>
              <a:rPr lang="en-US" sz="3200"/>
              <a:t>Electrifying district heat production replaces fossil fuels and peat and reduces the need for energy use of biomass</a:t>
            </a:r>
            <a:endParaRPr lang="fi-FI" sz="3200"/>
          </a:p>
        </p:txBody>
      </p:sp>
      <p:sp>
        <p:nvSpPr>
          <p:cNvPr id="3" name="Date Placeholder 2">
            <a:extLst>
              <a:ext uri="{FF2B5EF4-FFF2-40B4-BE49-F238E27FC236}">
                <a16:creationId xmlns:a16="http://schemas.microsoft.com/office/drawing/2014/main" id="{0C46F8FE-9204-CF38-22CC-FE5A16C12445}"/>
              </a:ext>
            </a:extLst>
          </p:cNvPr>
          <p:cNvSpPr>
            <a:spLocks noGrp="1"/>
          </p:cNvSpPr>
          <p:nvPr>
            <p:ph type="dt" sz="half" idx="16"/>
          </p:nvPr>
        </p:nvSpPr>
        <p:spPr/>
        <p:txBody>
          <a:bodyPr/>
          <a:lstStyle/>
          <a:p>
            <a:r>
              <a:rPr lang="fi-FI" noProof="0"/>
              <a:t>28.1.2025</a:t>
            </a:r>
          </a:p>
        </p:txBody>
      </p:sp>
      <p:sp>
        <p:nvSpPr>
          <p:cNvPr id="10" name="Footer Placeholder 9">
            <a:extLst>
              <a:ext uri="{FF2B5EF4-FFF2-40B4-BE49-F238E27FC236}">
                <a16:creationId xmlns:a16="http://schemas.microsoft.com/office/drawing/2014/main" id="{70DA0D44-D0F5-C305-55A5-7323DF4262F7}"/>
              </a:ext>
            </a:extLst>
          </p:cNvPr>
          <p:cNvSpPr>
            <a:spLocks noGrp="1"/>
          </p:cNvSpPr>
          <p:nvPr>
            <p:ph type="ftr" sz="quarter" idx="17"/>
          </p:nvPr>
        </p:nvSpPr>
        <p:spPr/>
        <p:txBody>
          <a:bodyPr/>
          <a:lstStyle/>
          <a:p>
            <a:r>
              <a:rPr lang="en-US"/>
              <a:t>2024 preliminary data</a:t>
            </a:r>
          </a:p>
        </p:txBody>
      </p:sp>
      <p:sp>
        <p:nvSpPr>
          <p:cNvPr id="5" name="Slide Number Placeholder 4">
            <a:extLst>
              <a:ext uri="{FF2B5EF4-FFF2-40B4-BE49-F238E27FC236}">
                <a16:creationId xmlns:a16="http://schemas.microsoft.com/office/drawing/2014/main" id="{8637159F-0C73-53C2-9C1A-BF300CD8CFC4}"/>
              </a:ext>
            </a:extLst>
          </p:cNvPr>
          <p:cNvSpPr>
            <a:spLocks noGrp="1"/>
          </p:cNvSpPr>
          <p:nvPr>
            <p:ph type="sldNum" sz="quarter" idx="18"/>
          </p:nvPr>
        </p:nvSpPr>
        <p:spPr/>
        <p:txBody>
          <a:bodyPr/>
          <a:lstStyle/>
          <a:p>
            <a:fld id="{D5CDC59A-8C4B-3741-8921-09D2C8EE8BFB}" type="slidenum">
              <a:rPr lang="en-US" smtClean="0"/>
              <a:pPr/>
              <a:t>14</a:t>
            </a:fld>
            <a:endParaRPr lang="en-US"/>
          </a:p>
        </p:txBody>
      </p:sp>
      <p:sp>
        <p:nvSpPr>
          <p:cNvPr id="6" name="Content Placeholder 5">
            <a:extLst>
              <a:ext uri="{FF2B5EF4-FFF2-40B4-BE49-F238E27FC236}">
                <a16:creationId xmlns:a16="http://schemas.microsoft.com/office/drawing/2014/main" id="{5BC18A23-1B3A-6BD4-6937-FE24D80ACE2C}"/>
              </a:ext>
            </a:extLst>
          </p:cNvPr>
          <p:cNvSpPr>
            <a:spLocks noGrp="1"/>
          </p:cNvSpPr>
          <p:nvPr>
            <p:ph sz="quarter" idx="19"/>
          </p:nvPr>
        </p:nvSpPr>
        <p:spPr/>
        <p:txBody>
          <a:bodyPr/>
          <a:lstStyle/>
          <a:p>
            <a:r>
              <a:rPr lang="en-US"/>
              <a:t>Source: Member survey in spring 2024</a:t>
            </a:r>
          </a:p>
        </p:txBody>
      </p:sp>
      <p:graphicFrame>
        <p:nvGraphicFramePr>
          <p:cNvPr id="20" name="Chart Placeholder 19">
            <a:extLst>
              <a:ext uri="{FF2B5EF4-FFF2-40B4-BE49-F238E27FC236}">
                <a16:creationId xmlns:a16="http://schemas.microsoft.com/office/drawing/2014/main" id="{D4B7EFE9-B5C0-2094-1444-3BEA973202DB}"/>
              </a:ext>
            </a:extLst>
          </p:cNvPr>
          <p:cNvGraphicFramePr>
            <a:graphicFrameLocks noGrp="1"/>
          </p:cNvGraphicFramePr>
          <p:nvPr>
            <p:ph type="chart" sz="quarter" idx="15"/>
            <p:extLst>
              <p:ext uri="{D42A27DB-BD31-4B8C-83A1-F6EECF244321}">
                <p14:modId xmlns:p14="http://schemas.microsoft.com/office/powerpoint/2010/main" val="4251597364"/>
              </p:ext>
            </p:extLst>
          </p:nvPr>
        </p:nvGraphicFramePr>
        <p:xfrm>
          <a:off x="496888" y="1501941"/>
          <a:ext cx="11179175" cy="4279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53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C4EF-F979-1AC4-A873-C4E3A3D99CF7}"/>
              </a:ext>
            </a:extLst>
          </p:cNvPr>
          <p:cNvSpPr>
            <a:spLocks noGrp="1"/>
          </p:cNvSpPr>
          <p:nvPr>
            <p:ph type="title"/>
          </p:nvPr>
        </p:nvSpPr>
        <p:spPr/>
        <p:txBody>
          <a:bodyPr>
            <a:normAutofit/>
          </a:bodyPr>
          <a:lstStyle/>
          <a:p>
            <a:r>
              <a:rPr lang="en-US" sz="3600"/>
              <a:t>Use of fossil fuels and peat is falling rapidly</a:t>
            </a:r>
            <a:endParaRPr lang="fi-FI" sz="3600"/>
          </a:p>
        </p:txBody>
      </p:sp>
      <p:sp>
        <p:nvSpPr>
          <p:cNvPr id="3" name="Date Placeholder 2">
            <a:extLst>
              <a:ext uri="{FF2B5EF4-FFF2-40B4-BE49-F238E27FC236}">
                <a16:creationId xmlns:a16="http://schemas.microsoft.com/office/drawing/2014/main" id="{39A7C2BD-7B5E-F7B0-4568-ACD8F1A44633}"/>
              </a:ext>
            </a:extLst>
          </p:cNvPr>
          <p:cNvSpPr>
            <a:spLocks noGrp="1"/>
          </p:cNvSpPr>
          <p:nvPr>
            <p:ph type="dt" sz="half" idx="16"/>
          </p:nvPr>
        </p:nvSpPr>
        <p:spPr/>
        <p:txBody>
          <a:bodyPr/>
          <a:lstStyle/>
          <a:p>
            <a:r>
              <a:rPr lang="fi-FI" noProof="0"/>
              <a:t>28.1.2025</a:t>
            </a:r>
          </a:p>
        </p:txBody>
      </p:sp>
      <p:sp>
        <p:nvSpPr>
          <p:cNvPr id="11" name="Footer Placeholder 10">
            <a:extLst>
              <a:ext uri="{FF2B5EF4-FFF2-40B4-BE49-F238E27FC236}">
                <a16:creationId xmlns:a16="http://schemas.microsoft.com/office/drawing/2014/main" id="{E22F3B42-98DB-C2D5-7F06-D9D2D3418124}"/>
              </a:ext>
            </a:extLst>
          </p:cNvPr>
          <p:cNvSpPr>
            <a:spLocks noGrp="1"/>
          </p:cNvSpPr>
          <p:nvPr>
            <p:ph type="ftr" sz="quarter" idx="17"/>
          </p:nvPr>
        </p:nvSpPr>
        <p:spPr/>
        <p:txBody>
          <a:bodyPr/>
          <a:lstStyle/>
          <a:p>
            <a:r>
              <a:rPr lang="en-US"/>
              <a:t>2024 preliminary data</a:t>
            </a:r>
          </a:p>
        </p:txBody>
      </p:sp>
      <p:sp>
        <p:nvSpPr>
          <p:cNvPr id="5" name="Slide Number Placeholder 4">
            <a:extLst>
              <a:ext uri="{FF2B5EF4-FFF2-40B4-BE49-F238E27FC236}">
                <a16:creationId xmlns:a16="http://schemas.microsoft.com/office/drawing/2014/main" id="{D3827C4A-66E3-4EAC-164E-3B28AEB885C8}"/>
              </a:ext>
            </a:extLst>
          </p:cNvPr>
          <p:cNvSpPr>
            <a:spLocks noGrp="1"/>
          </p:cNvSpPr>
          <p:nvPr>
            <p:ph type="sldNum" sz="quarter" idx="18"/>
          </p:nvPr>
        </p:nvSpPr>
        <p:spPr/>
        <p:txBody>
          <a:bodyPr/>
          <a:lstStyle/>
          <a:p>
            <a:fld id="{D5CDC59A-8C4B-3741-8921-09D2C8EE8BFB}" type="slidenum">
              <a:rPr lang="en-US" smtClean="0"/>
              <a:pPr/>
              <a:t>15</a:t>
            </a:fld>
            <a:endParaRPr lang="en-US"/>
          </a:p>
        </p:txBody>
      </p:sp>
      <p:sp>
        <p:nvSpPr>
          <p:cNvPr id="7" name="Content Placeholder 6">
            <a:extLst>
              <a:ext uri="{FF2B5EF4-FFF2-40B4-BE49-F238E27FC236}">
                <a16:creationId xmlns:a16="http://schemas.microsoft.com/office/drawing/2014/main" id="{588347F0-35A0-BC11-2F09-8DE120CA6CA9}"/>
              </a:ext>
            </a:extLst>
          </p:cNvPr>
          <p:cNvSpPr>
            <a:spLocks noGrp="1"/>
          </p:cNvSpPr>
          <p:nvPr>
            <p:ph sz="quarter" idx="19"/>
          </p:nvPr>
        </p:nvSpPr>
        <p:spPr/>
        <p:txBody>
          <a:bodyPr/>
          <a:lstStyle/>
          <a:p>
            <a:r>
              <a:rPr lang="en-US"/>
              <a:t>Source: Member survey in spring 2024</a:t>
            </a:r>
          </a:p>
        </p:txBody>
      </p:sp>
      <p:graphicFrame>
        <p:nvGraphicFramePr>
          <p:cNvPr id="13" name="Chart Placeholder 12">
            <a:extLst>
              <a:ext uri="{FF2B5EF4-FFF2-40B4-BE49-F238E27FC236}">
                <a16:creationId xmlns:a16="http://schemas.microsoft.com/office/drawing/2014/main" id="{48CC83B5-3274-37B4-4F68-559ED6E11741}"/>
              </a:ext>
            </a:extLst>
          </p:cNvPr>
          <p:cNvGraphicFramePr>
            <a:graphicFrameLocks noGrp="1"/>
          </p:cNvGraphicFramePr>
          <p:nvPr>
            <p:ph type="chart" sz="quarter" idx="15"/>
            <p:extLst>
              <p:ext uri="{D42A27DB-BD31-4B8C-83A1-F6EECF244321}">
                <p14:modId xmlns:p14="http://schemas.microsoft.com/office/powerpoint/2010/main" val="1195161962"/>
              </p:ext>
            </p:extLst>
          </p:nvPr>
        </p:nvGraphicFramePr>
        <p:xfrm>
          <a:off x="496888" y="1501941"/>
          <a:ext cx="11179175" cy="4279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29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C4EF-F979-1AC4-A873-C4E3A3D99CF7}"/>
              </a:ext>
            </a:extLst>
          </p:cNvPr>
          <p:cNvSpPr>
            <a:spLocks noGrp="1"/>
          </p:cNvSpPr>
          <p:nvPr>
            <p:ph type="title"/>
          </p:nvPr>
        </p:nvSpPr>
        <p:spPr/>
        <p:txBody>
          <a:bodyPr>
            <a:normAutofit fontScale="90000"/>
          </a:bodyPr>
          <a:lstStyle/>
          <a:p>
            <a:r>
              <a:rPr lang="en-US" sz="3600"/>
              <a:t>The share of biomass and waste in district heating will decrease slightly towards the end of the decade</a:t>
            </a:r>
            <a:endParaRPr lang="fi-FI" sz="3600">
              <a:highlight>
                <a:srgbClr val="FFFF00"/>
              </a:highlight>
            </a:endParaRPr>
          </a:p>
        </p:txBody>
      </p:sp>
      <p:sp>
        <p:nvSpPr>
          <p:cNvPr id="3" name="Date Placeholder 2">
            <a:extLst>
              <a:ext uri="{FF2B5EF4-FFF2-40B4-BE49-F238E27FC236}">
                <a16:creationId xmlns:a16="http://schemas.microsoft.com/office/drawing/2014/main" id="{39A7C2BD-7B5E-F7B0-4568-ACD8F1A44633}"/>
              </a:ext>
            </a:extLst>
          </p:cNvPr>
          <p:cNvSpPr>
            <a:spLocks noGrp="1"/>
          </p:cNvSpPr>
          <p:nvPr>
            <p:ph type="dt" sz="half" idx="16"/>
          </p:nvPr>
        </p:nvSpPr>
        <p:spPr/>
        <p:txBody>
          <a:bodyPr/>
          <a:lstStyle/>
          <a:p>
            <a:r>
              <a:rPr lang="fi-FI" noProof="0"/>
              <a:t>28.1.2025</a:t>
            </a:r>
          </a:p>
        </p:txBody>
      </p:sp>
      <p:sp>
        <p:nvSpPr>
          <p:cNvPr id="9" name="Footer Placeholder 8">
            <a:extLst>
              <a:ext uri="{FF2B5EF4-FFF2-40B4-BE49-F238E27FC236}">
                <a16:creationId xmlns:a16="http://schemas.microsoft.com/office/drawing/2014/main" id="{53915B73-D04C-6535-87AF-1C8FFBE79423}"/>
              </a:ext>
            </a:extLst>
          </p:cNvPr>
          <p:cNvSpPr>
            <a:spLocks noGrp="1"/>
          </p:cNvSpPr>
          <p:nvPr>
            <p:ph type="ftr" sz="quarter" idx="17"/>
          </p:nvPr>
        </p:nvSpPr>
        <p:spPr/>
        <p:txBody>
          <a:bodyPr/>
          <a:lstStyle/>
          <a:p>
            <a:r>
              <a:rPr lang="en-US"/>
              <a:t>2024 preliminary data</a:t>
            </a:r>
          </a:p>
        </p:txBody>
      </p:sp>
      <p:sp>
        <p:nvSpPr>
          <p:cNvPr id="5" name="Slide Number Placeholder 4">
            <a:extLst>
              <a:ext uri="{FF2B5EF4-FFF2-40B4-BE49-F238E27FC236}">
                <a16:creationId xmlns:a16="http://schemas.microsoft.com/office/drawing/2014/main" id="{D3827C4A-66E3-4EAC-164E-3B28AEB885C8}"/>
              </a:ext>
            </a:extLst>
          </p:cNvPr>
          <p:cNvSpPr>
            <a:spLocks noGrp="1"/>
          </p:cNvSpPr>
          <p:nvPr>
            <p:ph type="sldNum" sz="quarter" idx="18"/>
          </p:nvPr>
        </p:nvSpPr>
        <p:spPr/>
        <p:txBody>
          <a:bodyPr/>
          <a:lstStyle/>
          <a:p>
            <a:fld id="{D5CDC59A-8C4B-3741-8921-09D2C8EE8BFB}" type="slidenum">
              <a:rPr lang="en-US" smtClean="0"/>
              <a:pPr/>
              <a:t>16</a:t>
            </a:fld>
            <a:endParaRPr lang="en-US"/>
          </a:p>
        </p:txBody>
      </p:sp>
      <p:sp>
        <p:nvSpPr>
          <p:cNvPr id="7" name="Content Placeholder 6">
            <a:extLst>
              <a:ext uri="{FF2B5EF4-FFF2-40B4-BE49-F238E27FC236}">
                <a16:creationId xmlns:a16="http://schemas.microsoft.com/office/drawing/2014/main" id="{4E0BCEDA-CD78-3390-C6EF-EAD524BCC2BF}"/>
              </a:ext>
            </a:extLst>
          </p:cNvPr>
          <p:cNvSpPr>
            <a:spLocks noGrp="1"/>
          </p:cNvSpPr>
          <p:nvPr>
            <p:ph sz="quarter" idx="19"/>
          </p:nvPr>
        </p:nvSpPr>
        <p:spPr/>
        <p:txBody>
          <a:bodyPr/>
          <a:lstStyle/>
          <a:p>
            <a:r>
              <a:rPr lang="en-US"/>
              <a:t>Source: Member survey in spring 2024</a:t>
            </a:r>
          </a:p>
          <a:p>
            <a:endParaRPr lang="fi-FI"/>
          </a:p>
        </p:txBody>
      </p:sp>
      <p:graphicFrame>
        <p:nvGraphicFramePr>
          <p:cNvPr id="10" name="Chart Placeholder 9">
            <a:extLst>
              <a:ext uri="{FF2B5EF4-FFF2-40B4-BE49-F238E27FC236}">
                <a16:creationId xmlns:a16="http://schemas.microsoft.com/office/drawing/2014/main" id="{E99F27AB-1D49-A0C9-C0D0-84DB2D61BBAF}"/>
              </a:ext>
            </a:extLst>
          </p:cNvPr>
          <p:cNvGraphicFramePr>
            <a:graphicFrameLocks noGrp="1"/>
          </p:cNvGraphicFramePr>
          <p:nvPr>
            <p:ph type="chart" sz="quarter" idx="15"/>
            <p:extLst>
              <p:ext uri="{D42A27DB-BD31-4B8C-83A1-F6EECF244321}">
                <p14:modId xmlns:p14="http://schemas.microsoft.com/office/powerpoint/2010/main" val="2607860303"/>
              </p:ext>
            </p:extLst>
          </p:nvPr>
        </p:nvGraphicFramePr>
        <p:xfrm>
          <a:off x="496888" y="1649413"/>
          <a:ext cx="11179175" cy="413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113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B8CC-B196-B5CA-64FD-B06797BD229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F3ADA54-2E93-770A-0EA5-35CC2CACF9B2}"/>
              </a:ext>
            </a:extLst>
          </p:cNvPr>
          <p:cNvSpPr>
            <a:spLocks noGrp="1"/>
          </p:cNvSpPr>
          <p:nvPr>
            <p:ph type="title"/>
          </p:nvPr>
        </p:nvSpPr>
        <p:spPr/>
        <p:txBody>
          <a:bodyPr>
            <a:normAutofit/>
          </a:bodyPr>
          <a:lstStyle/>
          <a:p>
            <a:r>
              <a:rPr lang="en-US" sz="3600"/>
              <a:t>Energy sources for district heat supply 1990-2030</a:t>
            </a:r>
            <a:endParaRPr lang="fi-FI" sz="3600">
              <a:solidFill>
                <a:srgbClr val="FF0000"/>
              </a:solidFill>
            </a:endParaRPr>
          </a:p>
        </p:txBody>
      </p:sp>
      <p:graphicFrame>
        <p:nvGraphicFramePr>
          <p:cNvPr id="10" name="Chart Placeholder 9">
            <a:extLst>
              <a:ext uri="{FF2B5EF4-FFF2-40B4-BE49-F238E27FC236}">
                <a16:creationId xmlns:a16="http://schemas.microsoft.com/office/drawing/2014/main" id="{4670A4B5-FCDA-818E-04AC-3B22223D4E9B}"/>
              </a:ext>
            </a:extLst>
          </p:cNvPr>
          <p:cNvGraphicFramePr>
            <a:graphicFrameLocks noGrp="1"/>
          </p:cNvGraphicFramePr>
          <p:nvPr>
            <p:ph type="chart" sz="quarter" idx="15"/>
            <p:extLst>
              <p:ext uri="{D42A27DB-BD31-4B8C-83A1-F6EECF244321}">
                <p14:modId xmlns:p14="http://schemas.microsoft.com/office/powerpoint/2010/main" val="2163020570"/>
              </p:ext>
            </p:extLst>
          </p:nvPr>
        </p:nvGraphicFramePr>
        <p:xfrm>
          <a:off x="496889" y="1649413"/>
          <a:ext cx="8667659" cy="3984625"/>
        </p:xfrm>
        <a:graphic>
          <a:graphicData uri="http://schemas.openxmlformats.org/drawingml/2006/chart">
            <c:chart xmlns:c="http://schemas.openxmlformats.org/drawingml/2006/chart" xmlns:r="http://schemas.openxmlformats.org/officeDocument/2006/relationships" r:id="rId2"/>
          </a:graphicData>
        </a:graphic>
      </p:graphicFrame>
      <p:sp>
        <p:nvSpPr>
          <p:cNvPr id="8" name="Päivämäärän paikkamerkki 7">
            <a:extLst>
              <a:ext uri="{FF2B5EF4-FFF2-40B4-BE49-F238E27FC236}">
                <a16:creationId xmlns:a16="http://schemas.microsoft.com/office/drawing/2014/main" id="{C4D5FC59-A5C3-5C34-99BF-EB8BC5025F8A}"/>
              </a:ext>
            </a:extLst>
          </p:cNvPr>
          <p:cNvSpPr>
            <a:spLocks noGrp="1"/>
          </p:cNvSpPr>
          <p:nvPr>
            <p:ph type="dt" sz="half" idx="16"/>
          </p:nvPr>
        </p:nvSpPr>
        <p:spPr/>
        <p:txBody>
          <a:bodyPr/>
          <a:lstStyle/>
          <a:p>
            <a:r>
              <a:rPr lang="fi-FI"/>
              <a:t>28.1.2025</a:t>
            </a:r>
            <a:endParaRPr lang="en-US"/>
          </a:p>
        </p:txBody>
      </p:sp>
      <p:sp>
        <p:nvSpPr>
          <p:cNvPr id="5" name="Dian numeron paikkamerkki 4">
            <a:extLst>
              <a:ext uri="{FF2B5EF4-FFF2-40B4-BE49-F238E27FC236}">
                <a16:creationId xmlns:a16="http://schemas.microsoft.com/office/drawing/2014/main" id="{F69FBE0D-8318-D1E0-AFFD-3E83130FB589}"/>
              </a:ext>
            </a:extLst>
          </p:cNvPr>
          <p:cNvSpPr>
            <a:spLocks noGrp="1"/>
          </p:cNvSpPr>
          <p:nvPr>
            <p:ph type="sldNum" sz="quarter" idx="18"/>
          </p:nvPr>
        </p:nvSpPr>
        <p:spPr/>
        <p:txBody>
          <a:bodyPr/>
          <a:lstStyle/>
          <a:p>
            <a:fld id="{D5CDC59A-8C4B-3741-8921-09D2C8EE8BFB}" type="slidenum">
              <a:rPr lang="en-US" smtClean="0"/>
              <a:t>17</a:t>
            </a:fld>
            <a:endParaRPr lang="en-US"/>
          </a:p>
        </p:txBody>
      </p:sp>
      <p:sp>
        <p:nvSpPr>
          <p:cNvPr id="7" name="Content Placeholder 6">
            <a:extLst>
              <a:ext uri="{FF2B5EF4-FFF2-40B4-BE49-F238E27FC236}">
                <a16:creationId xmlns:a16="http://schemas.microsoft.com/office/drawing/2014/main" id="{164FACA5-B468-FC5A-9C9E-B054E0B655F2}"/>
              </a:ext>
            </a:extLst>
          </p:cNvPr>
          <p:cNvSpPr>
            <a:spLocks noGrp="1"/>
          </p:cNvSpPr>
          <p:nvPr>
            <p:ph sz="quarter" idx="19"/>
          </p:nvPr>
        </p:nvSpPr>
        <p:spPr/>
        <p:txBody>
          <a:bodyPr/>
          <a:lstStyle/>
          <a:p>
            <a:r>
              <a:rPr lang="en-US"/>
              <a:t>Source for 2024-2030: Member survey in spring 2024</a:t>
            </a:r>
          </a:p>
          <a:p>
            <a:endParaRPr lang="fi-FI"/>
          </a:p>
        </p:txBody>
      </p:sp>
      <p:sp>
        <p:nvSpPr>
          <p:cNvPr id="4" name="Tekstiruutu 3">
            <a:extLst>
              <a:ext uri="{FF2B5EF4-FFF2-40B4-BE49-F238E27FC236}">
                <a16:creationId xmlns:a16="http://schemas.microsoft.com/office/drawing/2014/main" id="{C7CFD9FE-CE2C-7533-9EA1-4992BFE5748C}"/>
              </a:ext>
            </a:extLst>
          </p:cNvPr>
          <p:cNvSpPr txBox="1"/>
          <p:nvPr/>
        </p:nvSpPr>
        <p:spPr>
          <a:xfrm>
            <a:off x="6539073" y="5713899"/>
            <a:ext cx="2867452" cy="276999"/>
          </a:xfrm>
          <a:prstGeom prst="rect">
            <a:avLst/>
          </a:prstGeom>
          <a:noFill/>
        </p:spPr>
        <p:txBody>
          <a:bodyPr wrap="none" rtlCol="0">
            <a:spAutoFit/>
          </a:bodyPr>
          <a:lstStyle/>
          <a:p>
            <a:r>
              <a:rPr lang="en-US" sz="1200">
                <a:solidFill>
                  <a:schemeClr val="tx1">
                    <a:lumMod val="65000"/>
                    <a:lumOff val="35000"/>
                  </a:schemeClr>
                </a:solidFill>
                <a:latin typeface="Aptos" panose="020B0004020202020204" pitchFamily="34" charset="0"/>
              </a:rPr>
              <a:t>*includes heat pumps and heat recovery</a:t>
            </a:r>
          </a:p>
        </p:txBody>
      </p:sp>
      <p:sp>
        <p:nvSpPr>
          <p:cNvPr id="3" name="Footer Placeholder 2">
            <a:extLst>
              <a:ext uri="{FF2B5EF4-FFF2-40B4-BE49-F238E27FC236}">
                <a16:creationId xmlns:a16="http://schemas.microsoft.com/office/drawing/2014/main" id="{06598F2A-E6EB-9BA3-D5DB-EDC4F8DF5EE1}"/>
              </a:ext>
            </a:extLst>
          </p:cNvPr>
          <p:cNvSpPr>
            <a:spLocks noGrp="1"/>
          </p:cNvSpPr>
          <p:nvPr>
            <p:ph type="ftr" sz="quarter" idx="17"/>
          </p:nvPr>
        </p:nvSpPr>
        <p:spPr/>
        <p:txBody>
          <a:bodyPr/>
          <a:lstStyle/>
          <a:p>
            <a:r>
              <a:rPr lang="en-US"/>
              <a:t>2024 preliminary data</a:t>
            </a:r>
          </a:p>
        </p:txBody>
      </p:sp>
    </p:spTree>
    <p:extLst>
      <p:ext uri="{BB962C8B-B14F-4D97-AF65-F5344CB8AC3E}">
        <p14:creationId xmlns:p14="http://schemas.microsoft.com/office/powerpoint/2010/main" val="410648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17E805-91FE-470C-9831-05421A38C598}"/>
              </a:ext>
            </a:extLst>
          </p:cNvPr>
          <p:cNvSpPr>
            <a:spLocks noGrp="1"/>
          </p:cNvSpPr>
          <p:nvPr>
            <p:ph type="title"/>
          </p:nvPr>
        </p:nvSpPr>
        <p:spPr/>
        <p:txBody>
          <a:bodyPr>
            <a:normAutofit/>
          </a:bodyPr>
          <a:lstStyle/>
          <a:p>
            <a:r>
              <a:rPr lang="en-US"/>
              <a:t>Carbon dioxide emissions from district heating are decreasing</a:t>
            </a:r>
            <a:endParaRPr lang="fi-FI"/>
          </a:p>
        </p:txBody>
      </p:sp>
      <p:sp>
        <p:nvSpPr>
          <p:cNvPr id="3" name="Text Placeholder 2">
            <a:extLst>
              <a:ext uri="{FF2B5EF4-FFF2-40B4-BE49-F238E27FC236}">
                <a16:creationId xmlns:a16="http://schemas.microsoft.com/office/drawing/2014/main" id="{C6D8B3AA-096E-A8BB-E87D-78DCFC066803}"/>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FF62C33F-936A-A38F-7EAC-B47E95665F6D}"/>
              </a:ext>
            </a:extLst>
          </p:cNvPr>
          <p:cNvSpPr>
            <a:spLocks noGrp="1"/>
          </p:cNvSpPr>
          <p:nvPr>
            <p:ph type="dt" sz="half" idx="10"/>
          </p:nvPr>
        </p:nvSpPr>
        <p:spPr/>
        <p:txBody>
          <a:bodyPr/>
          <a:lstStyle/>
          <a:p>
            <a:r>
              <a:rPr lang="fi-FI"/>
              <a:t>28.1.2025</a:t>
            </a:r>
            <a:endParaRPr lang="en-US"/>
          </a:p>
        </p:txBody>
      </p:sp>
      <p:sp>
        <p:nvSpPr>
          <p:cNvPr id="5" name="Footer Placeholder 4">
            <a:extLst>
              <a:ext uri="{FF2B5EF4-FFF2-40B4-BE49-F238E27FC236}">
                <a16:creationId xmlns:a16="http://schemas.microsoft.com/office/drawing/2014/main" id="{1098ADA1-B4F7-4BA8-05BD-7B7619B6DE61}"/>
              </a:ext>
            </a:extLst>
          </p:cNvPr>
          <p:cNvSpPr>
            <a:spLocks noGrp="1"/>
          </p:cNvSpPr>
          <p:nvPr>
            <p:ph type="ftr" sz="quarter" idx="11"/>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7D442A27-3038-61C5-6F27-CB732CDD5D23}"/>
              </a:ext>
            </a:extLst>
          </p:cNvPr>
          <p:cNvSpPr>
            <a:spLocks noGrp="1"/>
          </p:cNvSpPr>
          <p:nvPr>
            <p:ph type="sldNum" sz="quarter" idx="12"/>
          </p:nvPr>
        </p:nvSpPr>
        <p:spPr/>
        <p:txBody>
          <a:bodyPr/>
          <a:lstStyle/>
          <a:p>
            <a:fld id="{D5CDC59A-8C4B-3741-8921-09D2C8EE8BFB}" type="slidenum">
              <a:rPr lang="en-US" smtClean="0"/>
              <a:pPr/>
              <a:t>18</a:t>
            </a:fld>
            <a:endParaRPr lang="en-US"/>
          </a:p>
        </p:txBody>
      </p:sp>
    </p:spTree>
    <p:extLst>
      <p:ext uri="{BB962C8B-B14F-4D97-AF65-F5344CB8AC3E}">
        <p14:creationId xmlns:p14="http://schemas.microsoft.com/office/powerpoint/2010/main" val="418755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7C7D2C-3721-41FE-B2A5-61D6B15422A9}"/>
              </a:ext>
            </a:extLst>
          </p:cNvPr>
          <p:cNvSpPr>
            <a:spLocks noGrp="1"/>
          </p:cNvSpPr>
          <p:nvPr>
            <p:ph type="title"/>
          </p:nvPr>
        </p:nvSpPr>
        <p:spPr>
          <a:xfrm>
            <a:off x="496800" y="537882"/>
            <a:ext cx="11178733" cy="964059"/>
          </a:xfrm>
        </p:spPr>
        <p:txBody>
          <a:bodyPr>
            <a:normAutofit/>
          </a:bodyPr>
          <a:lstStyle/>
          <a:p>
            <a:r>
              <a:rPr lang="en-US"/>
              <a:t>CO2-emissions from district heat production decreased by </a:t>
            </a:r>
            <a:r>
              <a:rPr lang="fi-FI"/>
              <a:t>19 %</a:t>
            </a:r>
            <a:endParaRPr lang="fi-FI" sz="2400">
              <a:latin typeface="+mn-lt"/>
            </a:endParaRPr>
          </a:p>
        </p:txBody>
      </p:sp>
      <p:sp>
        <p:nvSpPr>
          <p:cNvPr id="5" name="Päivämäärän paikkamerkki 4">
            <a:extLst>
              <a:ext uri="{FF2B5EF4-FFF2-40B4-BE49-F238E27FC236}">
                <a16:creationId xmlns:a16="http://schemas.microsoft.com/office/drawing/2014/main" id="{29C560F4-D19E-4622-AAA6-9EC555A299BB}"/>
              </a:ext>
            </a:extLst>
          </p:cNvPr>
          <p:cNvSpPr>
            <a:spLocks noGrp="1"/>
          </p:cNvSpPr>
          <p:nvPr>
            <p:ph type="dt" sz="half" idx="16"/>
          </p:nvPr>
        </p:nvSpPr>
        <p:spPr/>
        <p:txBody>
          <a:bodyPr/>
          <a:lstStyle/>
          <a:p>
            <a:r>
              <a:rPr lang="fi-FI"/>
              <a:t>28.1.2025</a:t>
            </a:r>
            <a:endParaRPr lang="en-US"/>
          </a:p>
        </p:txBody>
      </p:sp>
      <p:sp>
        <p:nvSpPr>
          <p:cNvPr id="12" name="Footer Placeholder 11">
            <a:extLst>
              <a:ext uri="{FF2B5EF4-FFF2-40B4-BE49-F238E27FC236}">
                <a16:creationId xmlns:a16="http://schemas.microsoft.com/office/drawing/2014/main" id="{509EAB0A-0F9F-B343-10DA-87237586954F}"/>
              </a:ext>
            </a:extLst>
          </p:cNvPr>
          <p:cNvSpPr>
            <a:spLocks noGrp="1"/>
          </p:cNvSpPr>
          <p:nvPr>
            <p:ph type="ftr" sz="quarter" idx="17"/>
          </p:nvPr>
        </p:nvSpPr>
        <p:spPr/>
        <p:txBody>
          <a:bodyPr/>
          <a:lstStyle/>
          <a:p>
            <a:r>
              <a:rPr lang="en-US"/>
              <a:t>2024 preliminary data</a:t>
            </a:r>
          </a:p>
        </p:txBody>
      </p:sp>
      <p:sp>
        <p:nvSpPr>
          <p:cNvPr id="6" name="Dian numeron paikkamerkki 5">
            <a:extLst>
              <a:ext uri="{FF2B5EF4-FFF2-40B4-BE49-F238E27FC236}">
                <a16:creationId xmlns:a16="http://schemas.microsoft.com/office/drawing/2014/main" id="{5E16E0A4-A522-4AD3-AB0A-71459D2F3FF9}"/>
              </a:ext>
            </a:extLst>
          </p:cNvPr>
          <p:cNvSpPr>
            <a:spLocks noGrp="1"/>
          </p:cNvSpPr>
          <p:nvPr>
            <p:ph type="sldNum" sz="quarter" idx="18"/>
          </p:nvPr>
        </p:nvSpPr>
        <p:spPr/>
        <p:txBody>
          <a:bodyPr/>
          <a:lstStyle/>
          <a:p>
            <a:fld id="{D5CDC59A-8C4B-3741-8921-09D2C8EE8BFB}" type="slidenum">
              <a:rPr lang="en-US" smtClean="0"/>
              <a:t>19</a:t>
            </a:fld>
            <a:endParaRPr lang="en-US"/>
          </a:p>
        </p:txBody>
      </p:sp>
      <p:sp>
        <p:nvSpPr>
          <p:cNvPr id="4" name="Sisällön paikkamerkki 3">
            <a:extLst>
              <a:ext uri="{FF2B5EF4-FFF2-40B4-BE49-F238E27FC236}">
                <a16:creationId xmlns:a16="http://schemas.microsoft.com/office/drawing/2014/main" id="{8FCB521D-9A6F-407F-A88D-2F3A4C7FEF37}"/>
              </a:ext>
            </a:extLst>
          </p:cNvPr>
          <p:cNvSpPr>
            <a:spLocks noGrp="1"/>
          </p:cNvSpPr>
          <p:nvPr>
            <p:ph sz="half" idx="2"/>
          </p:nvPr>
        </p:nvSpPr>
        <p:spPr/>
        <p:txBody>
          <a:bodyPr/>
          <a:lstStyle/>
          <a:p>
            <a:pPr>
              <a:lnSpc>
                <a:spcPct val="100000"/>
              </a:lnSpc>
            </a:pPr>
            <a:r>
              <a:rPr lang="en-US" sz="1800"/>
              <a:t>CO2-emissions from district heat production in 2024 were 2,5 Million tons and decreased by 19 % from the previous year</a:t>
            </a:r>
          </a:p>
          <a:p>
            <a:pPr>
              <a:lnSpc>
                <a:spcPct val="100000"/>
              </a:lnSpc>
            </a:pPr>
            <a:endParaRPr lang="fi-FI" sz="1800"/>
          </a:p>
        </p:txBody>
      </p:sp>
      <p:graphicFrame>
        <p:nvGraphicFramePr>
          <p:cNvPr id="10" name="Kaavio 1">
            <a:extLst>
              <a:ext uri="{FF2B5EF4-FFF2-40B4-BE49-F238E27FC236}">
                <a16:creationId xmlns:a16="http://schemas.microsoft.com/office/drawing/2014/main" id="{5F783E37-7329-91EF-FDAB-C225D3ABECB2}"/>
              </a:ext>
            </a:extLst>
          </p:cNvPr>
          <p:cNvGraphicFramePr>
            <a:graphicFrameLocks noGrp="1"/>
          </p:cNvGraphicFramePr>
          <p:nvPr>
            <p:ph type="chart" sz="quarter" idx="15"/>
            <p:extLst>
              <p:ext uri="{D42A27DB-BD31-4B8C-83A1-F6EECF244321}">
                <p14:modId xmlns:p14="http://schemas.microsoft.com/office/powerpoint/2010/main" val="3700142738"/>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196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9B89-BFBB-755B-EFE6-7C2B8BD0F6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7A648B-481F-C2BE-6EED-1C936A311D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33034" y="2485220"/>
            <a:ext cx="6207612" cy="4053692"/>
          </a:xfrm>
          <a:prstGeom prst="rect">
            <a:avLst/>
          </a:prstGeom>
        </p:spPr>
      </p:pic>
      <p:sp>
        <p:nvSpPr>
          <p:cNvPr id="2" name="Title 1">
            <a:extLst>
              <a:ext uri="{FF2B5EF4-FFF2-40B4-BE49-F238E27FC236}">
                <a16:creationId xmlns:a16="http://schemas.microsoft.com/office/drawing/2014/main" id="{DCA12574-66CD-E039-0443-20B99455B248}"/>
              </a:ext>
            </a:extLst>
          </p:cNvPr>
          <p:cNvSpPr>
            <a:spLocks noGrp="1"/>
          </p:cNvSpPr>
          <p:nvPr>
            <p:ph type="title"/>
          </p:nvPr>
        </p:nvSpPr>
        <p:spPr/>
        <p:txBody>
          <a:bodyPr>
            <a:normAutofit fontScale="90000"/>
          </a:bodyPr>
          <a:lstStyle/>
          <a:p>
            <a:pPr marL="0" indent="0">
              <a:buNone/>
            </a:pPr>
            <a:r>
              <a:rPr lang="en-US"/>
              <a:t>Share of climate neutral energy continued to grow</a:t>
            </a:r>
            <a:br>
              <a:rPr lang="en-US"/>
            </a:br>
            <a:r>
              <a:rPr lang="en-US" sz="2400">
                <a:solidFill>
                  <a:schemeClr val="accent1"/>
                </a:solidFill>
              </a:rPr>
              <a:t>Share of renewables, heat recovery and electric boilers increased from </a:t>
            </a:r>
            <a:r>
              <a:rPr lang="fi-FI" sz="2400">
                <a:solidFill>
                  <a:schemeClr val="accent1"/>
                </a:solidFill>
              </a:rPr>
              <a:t>70 </a:t>
            </a:r>
            <a:r>
              <a:rPr lang="fi-FI" sz="2400" err="1">
                <a:solidFill>
                  <a:schemeClr val="accent1"/>
                </a:solidFill>
              </a:rPr>
              <a:t>percent</a:t>
            </a:r>
            <a:r>
              <a:rPr lang="fi-FI" sz="2400">
                <a:solidFill>
                  <a:schemeClr val="accent1"/>
                </a:solidFill>
              </a:rPr>
              <a:t> to 73 </a:t>
            </a:r>
            <a:r>
              <a:rPr lang="fi-FI" sz="2400" err="1">
                <a:solidFill>
                  <a:schemeClr val="accent1"/>
                </a:solidFill>
              </a:rPr>
              <a:t>percent</a:t>
            </a:r>
            <a:r>
              <a:rPr lang="fi-FI" sz="2400">
                <a:solidFill>
                  <a:schemeClr val="accent1"/>
                </a:solidFill>
              </a:rPr>
              <a:t> </a:t>
            </a:r>
            <a:endParaRPr lang="fi-FI"/>
          </a:p>
        </p:txBody>
      </p:sp>
      <p:sp>
        <p:nvSpPr>
          <p:cNvPr id="5" name="Content Placeholder 4">
            <a:extLst>
              <a:ext uri="{FF2B5EF4-FFF2-40B4-BE49-F238E27FC236}">
                <a16:creationId xmlns:a16="http://schemas.microsoft.com/office/drawing/2014/main" id="{36343840-21E9-067F-D1B4-F8A48BCDE53B}"/>
              </a:ext>
            </a:extLst>
          </p:cNvPr>
          <p:cNvSpPr>
            <a:spLocks noGrp="1"/>
          </p:cNvSpPr>
          <p:nvPr>
            <p:ph sz="half" idx="1"/>
          </p:nvPr>
        </p:nvSpPr>
        <p:spPr>
          <a:xfrm>
            <a:off x="8849710" y="2161499"/>
            <a:ext cx="2825820" cy="3843062"/>
          </a:xfrm>
        </p:spPr>
        <p:txBody>
          <a:bodyPr>
            <a:normAutofit fontScale="85000" lnSpcReduction="10000"/>
          </a:bodyPr>
          <a:lstStyle/>
          <a:p>
            <a:pPr marL="171450" indent="-171450"/>
            <a:r>
              <a:rPr lang="en-US" b="1" dirty="0"/>
              <a:t>Heat recovery </a:t>
            </a:r>
            <a:r>
              <a:rPr lang="en-US" dirty="0"/>
              <a:t>(also renewable heat produced with heat pumps): otherwise </a:t>
            </a:r>
            <a:r>
              <a:rPr lang="en-US" dirty="0" err="1"/>
              <a:t>unutilised</a:t>
            </a:r>
            <a:r>
              <a:rPr lang="en-US" dirty="0"/>
              <a:t> heat energy, e.g. heat recovery from wastewater, flue gases, return water from district cooling.</a:t>
            </a:r>
          </a:p>
          <a:p>
            <a:pPr marL="171450" indent="-171450"/>
            <a:r>
              <a:rPr lang="fi-FI" b="1" dirty="0"/>
              <a:t>Waste</a:t>
            </a:r>
            <a:r>
              <a:rPr lang="fi-FI" dirty="0"/>
              <a:t>: </a:t>
            </a:r>
            <a:r>
              <a:rPr lang="en-US" dirty="0"/>
              <a:t>municipal waste, recovered fuels, demolition wood, impregnated wood, plastic waste and hazardous waste. </a:t>
            </a:r>
            <a:endParaRPr lang="fi-FI" sz="1800" b="0" dirty="0"/>
          </a:p>
          <a:p>
            <a:pPr marL="171450" indent="-171450">
              <a:lnSpc>
                <a:spcPct val="100000"/>
              </a:lnSpc>
              <a:buFont typeface="Arial" panose="020B0604020202020204" pitchFamily="34" charset="0"/>
              <a:buChar char="•"/>
            </a:pPr>
            <a:r>
              <a:rPr lang="fi-FI" sz="1800" b="1" dirty="0" err="1"/>
              <a:t>Other</a:t>
            </a:r>
            <a:r>
              <a:rPr lang="fi-FI" sz="1800" b="1" dirty="0"/>
              <a:t> </a:t>
            </a:r>
            <a:r>
              <a:rPr lang="fi-FI" sz="1800" b="1" dirty="0" err="1"/>
              <a:t>biofuels</a:t>
            </a:r>
            <a:r>
              <a:rPr lang="fi-FI" sz="1800" b="0" dirty="0"/>
              <a:t>: </a:t>
            </a:r>
            <a:r>
              <a:rPr lang="fi-FI" sz="1800" b="0" dirty="0" err="1"/>
              <a:t>wood</a:t>
            </a:r>
            <a:r>
              <a:rPr lang="fi-FI" sz="1800" b="0" dirty="0"/>
              <a:t> </a:t>
            </a:r>
            <a:r>
              <a:rPr lang="fi-FI" sz="1800" b="0" dirty="0" err="1"/>
              <a:t>pellets</a:t>
            </a:r>
            <a:r>
              <a:rPr lang="fi-FI" sz="1800" b="0" dirty="0"/>
              <a:t>, </a:t>
            </a:r>
            <a:r>
              <a:rPr lang="fi-FI" sz="1800" b="0" dirty="0" err="1"/>
              <a:t>recovered</a:t>
            </a:r>
            <a:r>
              <a:rPr lang="fi-FI" sz="1800" b="0" dirty="0"/>
              <a:t> </a:t>
            </a:r>
            <a:r>
              <a:rPr lang="fi-FI" sz="1800" b="0" dirty="0" err="1"/>
              <a:t>wood</a:t>
            </a:r>
            <a:r>
              <a:rPr lang="fi-FI" sz="1800" b="0" dirty="0"/>
              <a:t>, </a:t>
            </a:r>
            <a:r>
              <a:rPr lang="fi-FI" sz="1800" b="0" dirty="0" err="1"/>
              <a:t>black</a:t>
            </a:r>
            <a:r>
              <a:rPr lang="fi-FI" sz="1800" b="0" dirty="0"/>
              <a:t> </a:t>
            </a:r>
            <a:r>
              <a:rPr lang="fi-FI" sz="1800" b="0" dirty="0" err="1"/>
              <a:t>liquor</a:t>
            </a:r>
            <a:r>
              <a:rPr lang="fi-FI" sz="1800" b="0" dirty="0"/>
              <a:t> tai </a:t>
            </a:r>
            <a:r>
              <a:rPr lang="fi-FI" sz="1800" b="0" dirty="0" err="1"/>
              <a:t>other</a:t>
            </a:r>
            <a:r>
              <a:rPr lang="fi-FI" sz="1800" b="0" dirty="0"/>
              <a:t> </a:t>
            </a:r>
            <a:r>
              <a:rPr lang="fi-FI" sz="1800" b="0" dirty="0" err="1"/>
              <a:t>biomass</a:t>
            </a:r>
            <a:endParaRPr lang="fi-FI" sz="1800" b="0" dirty="0"/>
          </a:p>
          <a:p>
            <a:pPr marL="171450" indent="-171450">
              <a:lnSpc>
                <a:spcPct val="100000"/>
              </a:lnSpc>
              <a:buFont typeface="Arial" panose="020B0604020202020204" pitchFamily="34" charset="0"/>
              <a:buChar char="•"/>
            </a:pPr>
            <a:r>
              <a:rPr lang="fi-FI" sz="1800" b="1" dirty="0" err="1"/>
              <a:t>Others</a:t>
            </a:r>
            <a:r>
              <a:rPr lang="fi-FI" sz="1800" b="0" dirty="0"/>
              <a:t>: </a:t>
            </a:r>
            <a:r>
              <a:rPr lang="fi-FI" sz="1800" b="0" dirty="0" err="1"/>
              <a:t>steam</a:t>
            </a:r>
            <a:r>
              <a:rPr lang="fi-FI" sz="1800" b="0" dirty="0"/>
              <a:t>, </a:t>
            </a:r>
            <a:r>
              <a:rPr lang="fi-FI" sz="1800" b="0" dirty="0" err="1"/>
              <a:t>hydrogen</a:t>
            </a:r>
            <a:r>
              <a:rPr lang="fi-FI" sz="1800" b="0" dirty="0"/>
              <a:t>.</a:t>
            </a:r>
          </a:p>
          <a:p>
            <a:pPr marL="171450" indent="-171450">
              <a:lnSpc>
                <a:spcPct val="100000"/>
              </a:lnSpc>
              <a:buFont typeface="Arial" panose="020B0604020202020204" pitchFamily="34" charset="0"/>
              <a:buChar char="•"/>
            </a:pPr>
            <a:endParaRPr lang="fi-FI" dirty="0"/>
          </a:p>
          <a:p>
            <a:pPr marL="171450" indent="-171450">
              <a:lnSpc>
                <a:spcPct val="100000"/>
              </a:lnSpc>
              <a:buFont typeface="Arial" panose="020B0604020202020204" pitchFamily="34" charset="0"/>
              <a:buChar char="•"/>
            </a:pPr>
            <a:endParaRPr lang="fi-FI" dirty="0"/>
          </a:p>
          <a:p>
            <a:pPr marL="171450" indent="-171450">
              <a:lnSpc>
                <a:spcPct val="100000"/>
              </a:lnSpc>
              <a:buFont typeface="Arial" panose="020B0604020202020204" pitchFamily="34" charset="0"/>
              <a:buChar char="•"/>
            </a:pPr>
            <a:endParaRPr lang="fi-FI" sz="1800" b="0" dirty="0"/>
          </a:p>
          <a:p>
            <a:endParaRPr lang="fi-FI" dirty="0"/>
          </a:p>
        </p:txBody>
      </p:sp>
      <p:sp>
        <p:nvSpPr>
          <p:cNvPr id="6" name="Date Placeholder 5">
            <a:extLst>
              <a:ext uri="{FF2B5EF4-FFF2-40B4-BE49-F238E27FC236}">
                <a16:creationId xmlns:a16="http://schemas.microsoft.com/office/drawing/2014/main" id="{52AC12F8-42E6-E3B5-948F-B829421D0F8E}"/>
              </a:ext>
            </a:extLst>
          </p:cNvPr>
          <p:cNvSpPr>
            <a:spLocks noGrp="1"/>
          </p:cNvSpPr>
          <p:nvPr>
            <p:ph type="dt" sz="half" idx="15"/>
          </p:nvPr>
        </p:nvSpPr>
        <p:spPr/>
        <p:txBody>
          <a:bodyPr/>
          <a:lstStyle/>
          <a:p>
            <a:r>
              <a:rPr lang="fi-FI"/>
              <a:t>28.1.2025</a:t>
            </a:r>
            <a:endParaRPr lang="en-US"/>
          </a:p>
        </p:txBody>
      </p:sp>
      <p:sp>
        <p:nvSpPr>
          <p:cNvPr id="16" name="Footer Placeholder 15">
            <a:extLst>
              <a:ext uri="{FF2B5EF4-FFF2-40B4-BE49-F238E27FC236}">
                <a16:creationId xmlns:a16="http://schemas.microsoft.com/office/drawing/2014/main" id="{845797D9-DDC4-8285-B38B-1D29D0EBAB18}"/>
              </a:ext>
            </a:extLst>
          </p:cNvPr>
          <p:cNvSpPr>
            <a:spLocks noGrp="1"/>
          </p:cNvSpPr>
          <p:nvPr>
            <p:ph type="ftr" sz="quarter" idx="16"/>
          </p:nvPr>
        </p:nvSpPr>
        <p:spPr/>
        <p:txBody>
          <a:bodyPr/>
          <a:lstStyle/>
          <a:p>
            <a:r>
              <a:rPr lang="en-US"/>
              <a:t>2024 preliminary data</a:t>
            </a:r>
          </a:p>
        </p:txBody>
      </p:sp>
      <p:sp>
        <p:nvSpPr>
          <p:cNvPr id="7" name="Slide Number Placeholder 6">
            <a:extLst>
              <a:ext uri="{FF2B5EF4-FFF2-40B4-BE49-F238E27FC236}">
                <a16:creationId xmlns:a16="http://schemas.microsoft.com/office/drawing/2014/main" id="{71DD090B-C1CD-91AB-4E09-C341854E4CD3}"/>
              </a:ext>
            </a:extLst>
          </p:cNvPr>
          <p:cNvSpPr>
            <a:spLocks noGrp="1"/>
          </p:cNvSpPr>
          <p:nvPr>
            <p:ph type="sldNum" sz="quarter" idx="17"/>
          </p:nvPr>
        </p:nvSpPr>
        <p:spPr/>
        <p:txBody>
          <a:bodyPr/>
          <a:lstStyle/>
          <a:p>
            <a:fld id="{D5CDC59A-8C4B-3741-8921-09D2C8EE8BFB}" type="slidenum">
              <a:rPr lang="en-US" smtClean="0"/>
              <a:pPr/>
              <a:t>2</a:t>
            </a:fld>
            <a:endParaRPr lang="en-US"/>
          </a:p>
        </p:txBody>
      </p:sp>
      <p:sp>
        <p:nvSpPr>
          <p:cNvPr id="11" name="Tekstiruutu 3">
            <a:extLst>
              <a:ext uri="{FF2B5EF4-FFF2-40B4-BE49-F238E27FC236}">
                <a16:creationId xmlns:a16="http://schemas.microsoft.com/office/drawing/2014/main" id="{31E2156D-7DC1-C66E-4F4E-373E5252EAD9}"/>
              </a:ext>
            </a:extLst>
          </p:cNvPr>
          <p:cNvSpPr txBox="1"/>
          <p:nvPr/>
        </p:nvSpPr>
        <p:spPr>
          <a:xfrm>
            <a:off x="536134" y="1808177"/>
            <a:ext cx="1088271" cy="461665"/>
          </a:xfrm>
          <a:prstGeom prst="rect">
            <a:avLst/>
          </a:prstGeom>
          <a:noFill/>
        </p:spPr>
        <p:txBody>
          <a:bodyPr wrap="square" rtlCol="0">
            <a:spAutoFit/>
          </a:bodyPr>
          <a:lstStyle/>
          <a:p>
            <a:r>
              <a:rPr lang="fi-FI" sz="2400" b="1">
                <a:solidFill>
                  <a:schemeClr val="accent1"/>
                </a:solidFill>
              </a:rPr>
              <a:t>2024</a:t>
            </a:r>
          </a:p>
        </p:txBody>
      </p:sp>
      <p:sp>
        <p:nvSpPr>
          <p:cNvPr id="12" name="Tekstiruutu 12">
            <a:extLst>
              <a:ext uri="{FF2B5EF4-FFF2-40B4-BE49-F238E27FC236}">
                <a16:creationId xmlns:a16="http://schemas.microsoft.com/office/drawing/2014/main" id="{4103CAD7-071C-2759-3E9D-44413518B297}"/>
              </a:ext>
            </a:extLst>
          </p:cNvPr>
          <p:cNvSpPr txBox="1"/>
          <p:nvPr/>
        </p:nvSpPr>
        <p:spPr>
          <a:xfrm>
            <a:off x="5225265" y="2269842"/>
            <a:ext cx="929085" cy="461665"/>
          </a:xfrm>
          <a:prstGeom prst="rect">
            <a:avLst/>
          </a:prstGeom>
          <a:noFill/>
        </p:spPr>
        <p:txBody>
          <a:bodyPr wrap="square" rtlCol="0">
            <a:spAutoFit/>
          </a:bodyPr>
          <a:lstStyle/>
          <a:p>
            <a:r>
              <a:rPr lang="fi-FI" sz="2400" b="1">
                <a:solidFill>
                  <a:schemeClr val="accent1"/>
                </a:solidFill>
              </a:rPr>
              <a:t>2023</a:t>
            </a:r>
          </a:p>
        </p:txBody>
      </p:sp>
      <p:graphicFrame>
        <p:nvGraphicFramePr>
          <p:cNvPr id="9" name="Kaavio 1">
            <a:extLst>
              <a:ext uri="{FF2B5EF4-FFF2-40B4-BE49-F238E27FC236}">
                <a16:creationId xmlns:a16="http://schemas.microsoft.com/office/drawing/2014/main" id="{09CFAC2F-5074-4C87-A16B-39780CEFBCD4}"/>
              </a:ext>
            </a:extLst>
          </p:cNvPr>
          <p:cNvGraphicFramePr>
            <a:graphicFrameLocks noGrp="1"/>
          </p:cNvGraphicFramePr>
          <p:nvPr>
            <p:extLst>
              <p:ext uri="{D42A27DB-BD31-4B8C-83A1-F6EECF244321}">
                <p14:modId xmlns:p14="http://schemas.microsoft.com/office/powerpoint/2010/main" val="774389005"/>
              </p:ext>
            </p:extLst>
          </p:nvPr>
        </p:nvGraphicFramePr>
        <p:xfrm>
          <a:off x="-1096096" y="1534510"/>
          <a:ext cx="6905990" cy="50044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854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6F8974-3616-4DD9-852E-1FD0CA1E8B9E}"/>
              </a:ext>
            </a:extLst>
          </p:cNvPr>
          <p:cNvSpPr>
            <a:spLocks noGrp="1"/>
          </p:cNvSpPr>
          <p:nvPr>
            <p:ph type="title"/>
          </p:nvPr>
        </p:nvSpPr>
        <p:spPr/>
        <p:txBody>
          <a:bodyPr>
            <a:noAutofit/>
          </a:bodyPr>
          <a:lstStyle/>
          <a:p>
            <a:r>
              <a:rPr lang="en-US" sz="3600"/>
              <a:t>Specific CO2-emissions from district heat production have decreased by </a:t>
            </a:r>
            <a:r>
              <a:rPr lang="fi-FI" sz="3600"/>
              <a:t>65 % </a:t>
            </a:r>
            <a:r>
              <a:rPr lang="en-US" sz="3600"/>
              <a:t>since 2010</a:t>
            </a:r>
            <a:endParaRPr lang="fi-FI" sz="3600">
              <a:cs typeface="Calibri"/>
            </a:endParaRPr>
          </a:p>
        </p:txBody>
      </p:sp>
      <p:graphicFrame>
        <p:nvGraphicFramePr>
          <p:cNvPr id="8" name="Kaavio 1">
            <a:extLst>
              <a:ext uri="{FF2B5EF4-FFF2-40B4-BE49-F238E27FC236}">
                <a16:creationId xmlns:a16="http://schemas.microsoft.com/office/drawing/2014/main" id="{BD273660-0356-4B37-963E-986268A5FDB9}"/>
              </a:ext>
            </a:extLst>
          </p:cNvPr>
          <p:cNvGraphicFramePr>
            <a:graphicFrameLocks noGrp="1"/>
          </p:cNvGraphicFramePr>
          <p:nvPr>
            <p:ph type="chart" sz="quarter" idx="15"/>
            <p:extLst>
              <p:ext uri="{D42A27DB-BD31-4B8C-83A1-F6EECF244321}">
                <p14:modId xmlns:p14="http://schemas.microsoft.com/office/powerpoint/2010/main" val="734828468"/>
              </p:ext>
            </p:extLst>
          </p:nvPr>
        </p:nvGraphicFramePr>
        <p:xfrm>
          <a:off x="496888" y="1649413"/>
          <a:ext cx="7613650" cy="4132262"/>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25E0C03D-6E03-4CEF-9ACD-B31E5F04855B}"/>
              </a:ext>
            </a:extLst>
          </p:cNvPr>
          <p:cNvSpPr>
            <a:spLocks noGrp="1"/>
          </p:cNvSpPr>
          <p:nvPr>
            <p:ph type="dt" sz="half" idx="16"/>
          </p:nvPr>
        </p:nvSpPr>
        <p:spPr/>
        <p:txBody>
          <a:bodyPr/>
          <a:lstStyle/>
          <a:p>
            <a:r>
              <a:rPr lang="fi-FI"/>
              <a:t>28.1.2025</a:t>
            </a:r>
            <a:endParaRPr lang="en-US"/>
          </a:p>
        </p:txBody>
      </p:sp>
      <p:sp>
        <p:nvSpPr>
          <p:cNvPr id="13" name="Footer Placeholder 12">
            <a:extLst>
              <a:ext uri="{FF2B5EF4-FFF2-40B4-BE49-F238E27FC236}">
                <a16:creationId xmlns:a16="http://schemas.microsoft.com/office/drawing/2014/main" id="{EB0CA488-273B-3005-2704-E662E4E76C96}"/>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7CDB950A-3175-4D58-89E7-73DA369D8FCB}"/>
              </a:ext>
            </a:extLst>
          </p:cNvPr>
          <p:cNvSpPr>
            <a:spLocks noGrp="1"/>
          </p:cNvSpPr>
          <p:nvPr>
            <p:ph type="sldNum" sz="quarter" idx="18"/>
          </p:nvPr>
        </p:nvSpPr>
        <p:spPr/>
        <p:txBody>
          <a:bodyPr/>
          <a:lstStyle/>
          <a:p>
            <a:fld id="{D5CDC59A-8C4B-3741-8921-09D2C8EE8BFB}" type="slidenum">
              <a:rPr lang="en-US" smtClean="0"/>
              <a:t>20</a:t>
            </a:fld>
            <a:endParaRPr lang="en-US"/>
          </a:p>
        </p:txBody>
      </p:sp>
      <p:sp>
        <p:nvSpPr>
          <p:cNvPr id="10" name="Content Placeholder 9">
            <a:extLst>
              <a:ext uri="{FF2B5EF4-FFF2-40B4-BE49-F238E27FC236}">
                <a16:creationId xmlns:a16="http://schemas.microsoft.com/office/drawing/2014/main" id="{B9A05B00-6515-0771-4E84-114EE0A598A0}"/>
              </a:ext>
            </a:extLst>
          </p:cNvPr>
          <p:cNvSpPr>
            <a:spLocks noGrp="1"/>
          </p:cNvSpPr>
          <p:nvPr>
            <p:ph sz="quarter" idx="19"/>
          </p:nvPr>
        </p:nvSpPr>
        <p:spPr/>
        <p:txBody>
          <a:bodyPr/>
          <a:lstStyle/>
          <a:p>
            <a:pPr eaLnBrk="1" hangingPunct="1">
              <a:lnSpc>
                <a:spcPct val="100000"/>
              </a:lnSpc>
              <a:spcBef>
                <a:spcPct val="0"/>
              </a:spcBef>
              <a:buFontTx/>
              <a:buNone/>
            </a:pPr>
            <a:r>
              <a:rPr lang="fi-FI" altLang="fi-FI" sz="1200" err="1">
                <a:latin typeface="+mn-lt"/>
              </a:rPr>
              <a:t>Source</a:t>
            </a:r>
            <a:r>
              <a:rPr lang="fi-FI" altLang="fi-FI" sz="1200">
                <a:latin typeface="+mn-lt"/>
              </a:rPr>
              <a:t>: </a:t>
            </a:r>
            <a:r>
              <a:rPr lang="fi-FI" altLang="fi-FI" sz="1200" err="1">
                <a:solidFill>
                  <a:schemeClr val="tx1">
                    <a:lumMod val="75000"/>
                    <a:lumOff val="25000"/>
                  </a:schemeClr>
                </a:solidFill>
                <a:latin typeface="+mn-lt"/>
              </a:rPr>
              <a:t>Statistics</a:t>
            </a:r>
            <a:r>
              <a:rPr lang="fi-FI" altLang="fi-FI" sz="1200">
                <a:solidFill>
                  <a:schemeClr val="tx1">
                    <a:lumMod val="75000"/>
                    <a:lumOff val="25000"/>
                  </a:schemeClr>
                </a:solidFill>
                <a:latin typeface="+mn-lt"/>
              </a:rPr>
              <a:t> Finland</a:t>
            </a:r>
            <a:r>
              <a:rPr lang="fi-FI" altLang="fi-FI" sz="1200">
                <a:latin typeface="+mn-lt"/>
              </a:rPr>
              <a:t> (2000...2022); </a:t>
            </a:r>
            <a:r>
              <a:rPr lang="fi-FI" altLang="fi-FI" sz="1200" err="1">
                <a:latin typeface="+mn-lt"/>
              </a:rPr>
              <a:t>Finnish</a:t>
            </a:r>
            <a:r>
              <a:rPr lang="fi-FI" altLang="fi-FI" sz="1200">
                <a:latin typeface="+mn-lt"/>
              </a:rPr>
              <a:t> Energy (1976...1999, 2023…2024)</a:t>
            </a:r>
          </a:p>
          <a:p>
            <a:endParaRPr lang="fi-FI"/>
          </a:p>
        </p:txBody>
      </p:sp>
      <p:sp>
        <p:nvSpPr>
          <p:cNvPr id="4" name="Content Placeholder 3">
            <a:extLst>
              <a:ext uri="{FF2B5EF4-FFF2-40B4-BE49-F238E27FC236}">
                <a16:creationId xmlns:a16="http://schemas.microsoft.com/office/drawing/2014/main" id="{4F57D5F9-F692-C5D5-FC06-4456821D7BDA}"/>
              </a:ext>
            </a:extLst>
          </p:cNvPr>
          <p:cNvSpPr>
            <a:spLocks noGrp="1"/>
          </p:cNvSpPr>
          <p:nvPr>
            <p:ph sz="half" idx="2"/>
          </p:nvPr>
        </p:nvSpPr>
        <p:spPr/>
        <p:txBody>
          <a:bodyPr>
            <a:noAutofit/>
          </a:bodyPr>
          <a:lstStyle/>
          <a:p>
            <a:pPr marL="228600" lvl="1">
              <a:spcBef>
                <a:spcPts val="600"/>
              </a:spcBef>
              <a:spcAft>
                <a:spcPts val="1200"/>
              </a:spcAft>
              <a:buClr>
                <a:schemeClr val="accent3">
                  <a:lumMod val="75000"/>
                </a:schemeClr>
              </a:buClr>
              <a:buFont typeface="Arial"/>
              <a:buChar char="•"/>
            </a:pPr>
            <a:r>
              <a:rPr lang="en-US" sz="1600">
                <a:cs typeface="Calibri"/>
              </a:rPr>
              <a:t>Specific emissions from district heat production in </a:t>
            </a:r>
            <a:r>
              <a:rPr lang="fi-FI" sz="1600"/>
              <a:t>2024</a:t>
            </a:r>
            <a:r>
              <a:rPr lang="en-US" sz="1600">
                <a:cs typeface="Calibri"/>
              </a:rPr>
              <a:t> were </a:t>
            </a:r>
            <a:r>
              <a:rPr lang="fi-FI" sz="1600"/>
              <a:t>72</a:t>
            </a:r>
            <a:r>
              <a:rPr lang="en-US" sz="1600">
                <a:cs typeface="Calibri"/>
              </a:rPr>
              <a:t> gCO2/kWh</a:t>
            </a:r>
            <a:r>
              <a:rPr lang="en-US" sz="1200">
                <a:cs typeface="Calibri"/>
              </a:rPr>
              <a:t>(*</a:t>
            </a:r>
            <a:r>
              <a:rPr lang="en-US" sz="1600">
                <a:cs typeface="Calibri"/>
              </a:rPr>
              <a:t>, which</a:t>
            </a:r>
          </a:p>
          <a:p>
            <a:pPr marL="685800" lvl="2" indent="-228600">
              <a:spcBef>
                <a:spcPts val="600"/>
              </a:spcBef>
              <a:spcAft>
                <a:spcPts val="1200"/>
              </a:spcAft>
              <a:buClr>
                <a:schemeClr val="accent3">
                  <a:lumMod val="75000"/>
                </a:schemeClr>
              </a:buClr>
              <a:buFont typeface="Arial"/>
              <a:buChar char="•"/>
            </a:pPr>
            <a:r>
              <a:rPr lang="en-US" sz="1600">
                <a:cs typeface="Calibri"/>
              </a:rPr>
              <a:t>Decreased by </a:t>
            </a:r>
            <a:r>
              <a:rPr lang="fi-FI" sz="1600"/>
              <a:t>16</a:t>
            </a:r>
            <a:r>
              <a:rPr lang="en-US" sz="1600">
                <a:cs typeface="Calibri"/>
              </a:rPr>
              <a:t> % from the previous year</a:t>
            </a:r>
          </a:p>
          <a:p>
            <a:pPr marL="685800" lvl="2" indent="-228600">
              <a:spcBef>
                <a:spcPts val="600"/>
              </a:spcBef>
              <a:spcAft>
                <a:spcPts val="1200"/>
              </a:spcAft>
              <a:buClr>
                <a:schemeClr val="accent3">
                  <a:lumMod val="75000"/>
                </a:schemeClr>
              </a:buClr>
              <a:buFont typeface="Arial"/>
              <a:buChar char="•"/>
            </a:pPr>
            <a:r>
              <a:rPr lang="en-US" sz="1600">
                <a:cs typeface="Calibri"/>
              </a:rPr>
              <a:t>Decreased by </a:t>
            </a:r>
            <a:r>
              <a:rPr lang="fi-FI" sz="1600"/>
              <a:t>65</a:t>
            </a:r>
            <a:r>
              <a:rPr lang="en-US" sz="1600">
                <a:cs typeface="Calibri"/>
              </a:rPr>
              <a:t> % since 2010</a:t>
            </a:r>
            <a:endParaRPr lang="fi-FI" sz="1200">
              <a:solidFill>
                <a:schemeClr val="tx1">
                  <a:lumMod val="65000"/>
                  <a:lumOff val="35000"/>
                </a:schemeClr>
              </a:solidFill>
            </a:endParaRPr>
          </a:p>
          <a:p>
            <a:pPr>
              <a:spcAft>
                <a:spcPts val="1200"/>
              </a:spcAft>
            </a:pPr>
            <a:endParaRPr lang="fi-FI" sz="1200">
              <a:solidFill>
                <a:schemeClr val="tx1">
                  <a:lumMod val="65000"/>
                  <a:lumOff val="35000"/>
                </a:schemeClr>
              </a:solidFill>
            </a:endParaRPr>
          </a:p>
          <a:p>
            <a:pPr marL="0" indent="0">
              <a:spcAft>
                <a:spcPts val="1200"/>
              </a:spcAft>
              <a:buNone/>
            </a:pPr>
            <a:endParaRPr lang="fi-FI" sz="1200">
              <a:solidFill>
                <a:schemeClr val="tx1">
                  <a:lumMod val="65000"/>
                  <a:lumOff val="35000"/>
                </a:schemeClr>
              </a:solidFill>
            </a:endParaRPr>
          </a:p>
          <a:p>
            <a:pPr>
              <a:spcAft>
                <a:spcPts val="1200"/>
              </a:spcAft>
            </a:pPr>
            <a:endParaRPr lang="fi-FI" sz="1200">
              <a:solidFill>
                <a:schemeClr val="tx1">
                  <a:lumMod val="65000"/>
                  <a:lumOff val="35000"/>
                </a:schemeClr>
              </a:solidFill>
            </a:endParaRPr>
          </a:p>
          <a:p>
            <a:pPr marL="0" indent="0">
              <a:spcAft>
                <a:spcPts val="1200"/>
              </a:spcAft>
              <a:buNone/>
            </a:pPr>
            <a:r>
              <a:rPr lang="en-US" sz="1200"/>
              <a:t>*) Fuels used in combined heat and power production were allocated according to the benefit allocation method</a:t>
            </a:r>
          </a:p>
        </p:txBody>
      </p:sp>
    </p:spTree>
    <p:extLst>
      <p:ext uri="{BB962C8B-B14F-4D97-AF65-F5344CB8AC3E}">
        <p14:creationId xmlns:p14="http://schemas.microsoft.com/office/powerpoint/2010/main" val="60401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4673-619D-BAF7-CAE8-E5F73D6B8927}"/>
              </a:ext>
            </a:extLst>
          </p:cNvPr>
          <p:cNvSpPr>
            <a:spLocks noGrp="1"/>
          </p:cNvSpPr>
          <p:nvPr>
            <p:ph type="title"/>
          </p:nvPr>
        </p:nvSpPr>
        <p:spPr/>
        <p:txBody>
          <a:bodyPr/>
          <a:lstStyle/>
          <a:p>
            <a:r>
              <a:rPr lang="en-US"/>
              <a:t>The CO2-emissions from Finland’s energy production are decreasing</a:t>
            </a:r>
            <a:endParaRPr lang="fi-FI"/>
          </a:p>
        </p:txBody>
      </p:sp>
      <p:sp>
        <p:nvSpPr>
          <p:cNvPr id="4" name="Date Placeholder 3">
            <a:extLst>
              <a:ext uri="{FF2B5EF4-FFF2-40B4-BE49-F238E27FC236}">
                <a16:creationId xmlns:a16="http://schemas.microsoft.com/office/drawing/2014/main" id="{92639F49-F679-E968-24FB-CA63F538A9AB}"/>
              </a:ext>
            </a:extLst>
          </p:cNvPr>
          <p:cNvSpPr>
            <a:spLocks noGrp="1"/>
          </p:cNvSpPr>
          <p:nvPr>
            <p:ph type="dt" sz="half" idx="16"/>
          </p:nvPr>
        </p:nvSpPr>
        <p:spPr/>
        <p:txBody>
          <a:bodyPr/>
          <a:lstStyle/>
          <a:p>
            <a:r>
              <a:rPr lang="fi-FI"/>
              <a:t>28.1.2025</a:t>
            </a:r>
            <a:endParaRPr lang="en-US"/>
          </a:p>
        </p:txBody>
      </p:sp>
      <p:sp>
        <p:nvSpPr>
          <p:cNvPr id="8" name="Footer Placeholder 7">
            <a:extLst>
              <a:ext uri="{FF2B5EF4-FFF2-40B4-BE49-F238E27FC236}">
                <a16:creationId xmlns:a16="http://schemas.microsoft.com/office/drawing/2014/main" id="{77245E29-6571-3723-7B85-55BCCA7929B3}"/>
              </a:ext>
            </a:extLst>
          </p:cNvPr>
          <p:cNvSpPr>
            <a:spLocks noGrp="1"/>
          </p:cNvSpPr>
          <p:nvPr>
            <p:ph type="ftr" sz="quarter" idx="17"/>
          </p:nvPr>
        </p:nvSpPr>
        <p:spPr/>
        <p:txBody>
          <a:bodyPr/>
          <a:lstStyle/>
          <a:p>
            <a:r>
              <a:rPr lang="en-US"/>
              <a:t>2024 preliminary data</a:t>
            </a:r>
          </a:p>
        </p:txBody>
      </p:sp>
      <p:sp>
        <p:nvSpPr>
          <p:cNvPr id="5" name="Slide Number Placeholder 4">
            <a:extLst>
              <a:ext uri="{FF2B5EF4-FFF2-40B4-BE49-F238E27FC236}">
                <a16:creationId xmlns:a16="http://schemas.microsoft.com/office/drawing/2014/main" id="{9FA1BBBA-8C22-49BE-90F2-7F28D8F6AC56}"/>
              </a:ext>
            </a:extLst>
          </p:cNvPr>
          <p:cNvSpPr>
            <a:spLocks noGrp="1"/>
          </p:cNvSpPr>
          <p:nvPr>
            <p:ph type="sldNum" sz="quarter" idx="18"/>
          </p:nvPr>
        </p:nvSpPr>
        <p:spPr/>
        <p:txBody>
          <a:bodyPr/>
          <a:lstStyle/>
          <a:p>
            <a:fld id="{D5CDC59A-8C4B-3741-8921-09D2C8EE8BFB}" type="slidenum">
              <a:rPr lang="en-US" smtClean="0"/>
              <a:pPr/>
              <a:t>21</a:t>
            </a:fld>
            <a:endParaRPr lang="en-US"/>
          </a:p>
        </p:txBody>
      </p:sp>
      <p:sp>
        <p:nvSpPr>
          <p:cNvPr id="6" name="Content Placeholder 5">
            <a:extLst>
              <a:ext uri="{FF2B5EF4-FFF2-40B4-BE49-F238E27FC236}">
                <a16:creationId xmlns:a16="http://schemas.microsoft.com/office/drawing/2014/main" id="{212BF3EA-B1CC-AA95-160A-77EBF15CC9A9}"/>
              </a:ext>
            </a:extLst>
          </p:cNvPr>
          <p:cNvSpPr>
            <a:spLocks noGrp="1"/>
          </p:cNvSpPr>
          <p:nvPr>
            <p:ph sz="half" idx="2"/>
          </p:nvPr>
        </p:nvSpPr>
        <p:spPr>
          <a:xfrm>
            <a:off x="8358692" y="1649414"/>
            <a:ext cx="3336507" cy="4355146"/>
          </a:xfrm>
        </p:spPr>
        <p:txBody>
          <a:bodyPr>
            <a:normAutofit/>
          </a:bodyPr>
          <a:lstStyle/>
          <a:p>
            <a:r>
              <a:rPr lang="en-US"/>
              <a:t>CO2-emissions of electricity and district heating production </a:t>
            </a:r>
            <a:r>
              <a:rPr lang="fi-FI"/>
              <a:t>4,6</a:t>
            </a:r>
            <a:r>
              <a:rPr lang="en-US"/>
              <a:t> million tons in year </a:t>
            </a:r>
            <a:r>
              <a:rPr lang="fi-FI"/>
              <a:t>2024</a:t>
            </a:r>
            <a:endParaRPr lang="en-US"/>
          </a:p>
          <a:p>
            <a:r>
              <a:rPr lang="en-US"/>
              <a:t>Emissions have declined </a:t>
            </a:r>
            <a:r>
              <a:rPr lang="fi-FI"/>
              <a:t>86</a:t>
            </a:r>
            <a:r>
              <a:rPr lang="en-US"/>
              <a:t> % compared to 2000s highest emission year 2003</a:t>
            </a:r>
          </a:p>
          <a:p>
            <a:endParaRPr lang="fi-FI"/>
          </a:p>
        </p:txBody>
      </p:sp>
      <p:graphicFrame>
        <p:nvGraphicFramePr>
          <p:cNvPr id="10" name="Kaavio 1">
            <a:extLst>
              <a:ext uri="{FF2B5EF4-FFF2-40B4-BE49-F238E27FC236}">
                <a16:creationId xmlns:a16="http://schemas.microsoft.com/office/drawing/2014/main" id="{BC0A0098-9327-F89C-FA1C-2EBFB471384F}"/>
              </a:ext>
            </a:extLst>
          </p:cNvPr>
          <p:cNvGraphicFramePr>
            <a:graphicFrameLocks noGrp="1"/>
          </p:cNvGraphicFramePr>
          <p:nvPr>
            <p:ph type="chart" sz="quarter" idx="15"/>
            <p:extLst>
              <p:ext uri="{D42A27DB-BD31-4B8C-83A1-F6EECF244321}">
                <p14:modId xmlns:p14="http://schemas.microsoft.com/office/powerpoint/2010/main" val="1239584701"/>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22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1779-0200-C8C9-23DA-BFA51037E7FF}"/>
              </a:ext>
            </a:extLst>
          </p:cNvPr>
          <p:cNvSpPr>
            <a:spLocks noGrp="1"/>
          </p:cNvSpPr>
          <p:nvPr>
            <p:ph type="title"/>
          </p:nvPr>
        </p:nvSpPr>
        <p:spPr/>
        <p:txBody>
          <a:bodyPr/>
          <a:lstStyle/>
          <a:p>
            <a:r>
              <a:rPr lang="en-US"/>
              <a:t>District heat is the most common source of space heating in Finland</a:t>
            </a:r>
            <a:endParaRPr lang="fi-FI"/>
          </a:p>
        </p:txBody>
      </p:sp>
      <p:sp>
        <p:nvSpPr>
          <p:cNvPr id="3" name="Text Placeholder 2">
            <a:extLst>
              <a:ext uri="{FF2B5EF4-FFF2-40B4-BE49-F238E27FC236}">
                <a16:creationId xmlns:a16="http://schemas.microsoft.com/office/drawing/2014/main" id="{EE5EBC29-3AC8-7762-5BD8-C68D675EFD60}"/>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326FFAEE-F401-8948-6811-5580E37CCBF2}"/>
              </a:ext>
            </a:extLst>
          </p:cNvPr>
          <p:cNvSpPr>
            <a:spLocks noGrp="1"/>
          </p:cNvSpPr>
          <p:nvPr>
            <p:ph type="dt" sz="half" idx="10"/>
          </p:nvPr>
        </p:nvSpPr>
        <p:spPr/>
        <p:txBody>
          <a:bodyPr/>
          <a:lstStyle/>
          <a:p>
            <a:r>
              <a:rPr lang="fi-FI"/>
              <a:t>28.1.2025</a:t>
            </a:r>
            <a:endParaRPr lang="en-US"/>
          </a:p>
        </p:txBody>
      </p:sp>
      <p:sp>
        <p:nvSpPr>
          <p:cNvPr id="6" name="Footer Placeholder 5">
            <a:extLst>
              <a:ext uri="{FF2B5EF4-FFF2-40B4-BE49-F238E27FC236}">
                <a16:creationId xmlns:a16="http://schemas.microsoft.com/office/drawing/2014/main" id="{985544E5-48D8-5FDA-78BA-F232B5E84C8B}"/>
              </a:ext>
            </a:extLst>
          </p:cNvPr>
          <p:cNvSpPr>
            <a:spLocks noGrp="1"/>
          </p:cNvSpPr>
          <p:nvPr>
            <p:ph type="ftr" sz="quarter" idx="11"/>
          </p:nvPr>
        </p:nvSpPr>
        <p:spPr/>
        <p:txBody>
          <a:bodyPr/>
          <a:lstStyle/>
          <a:p>
            <a:r>
              <a:rPr lang="en-US"/>
              <a:t>2024 preliminary data</a:t>
            </a:r>
          </a:p>
        </p:txBody>
      </p:sp>
      <p:sp>
        <p:nvSpPr>
          <p:cNvPr id="5" name="Slide Number Placeholder 4">
            <a:extLst>
              <a:ext uri="{FF2B5EF4-FFF2-40B4-BE49-F238E27FC236}">
                <a16:creationId xmlns:a16="http://schemas.microsoft.com/office/drawing/2014/main" id="{3934D34E-43C1-6DDE-A282-93ACDEF573B4}"/>
              </a:ext>
            </a:extLst>
          </p:cNvPr>
          <p:cNvSpPr>
            <a:spLocks noGrp="1"/>
          </p:cNvSpPr>
          <p:nvPr>
            <p:ph type="sldNum" sz="quarter" idx="12"/>
          </p:nvPr>
        </p:nvSpPr>
        <p:spPr/>
        <p:txBody>
          <a:bodyPr/>
          <a:lstStyle/>
          <a:p>
            <a:fld id="{D5CDC59A-8C4B-3741-8921-09D2C8EE8BFB}" type="slidenum">
              <a:rPr lang="en-US" smtClean="0"/>
              <a:pPr/>
              <a:t>22</a:t>
            </a:fld>
            <a:endParaRPr lang="en-US"/>
          </a:p>
        </p:txBody>
      </p:sp>
    </p:spTree>
    <p:extLst>
      <p:ext uri="{BB962C8B-B14F-4D97-AF65-F5344CB8AC3E}">
        <p14:creationId xmlns:p14="http://schemas.microsoft.com/office/powerpoint/2010/main" val="325091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87EA-CCE6-6E01-0F0D-C24D7FDF2322}"/>
              </a:ext>
            </a:extLst>
          </p:cNvPr>
          <p:cNvSpPr>
            <a:spLocks noGrp="1"/>
          </p:cNvSpPr>
          <p:nvPr>
            <p:ph type="title"/>
          </p:nvPr>
        </p:nvSpPr>
        <p:spPr/>
        <p:txBody>
          <a:bodyPr/>
          <a:lstStyle/>
          <a:p>
            <a:r>
              <a:rPr lang="en-US" sz="3200"/>
              <a:t>Market share of space heating </a:t>
            </a:r>
            <a:r>
              <a:rPr lang="fi-FI" sz="3200"/>
              <a:t>2022 </a:t>
            </a:r>
            <a:br>
              <a:rPr lang="fi-FI" sz="3200"/>
            </a:br>
            <a:r>
              <a:rPr lang="en-US" sz="2000" b="0"/>
              <a:t>Residential, commercial and public buildings</a:t>
            </a:r>
            <a:endParaRPr lang="fi-FI"/>
          </a:p>
        </p:txBody>
      </p:sp>
      <p:sp>
        <p:nvSpPr>
          <p:cNvPr id="4" name="Date Placeholder 3">
            <a:extLst>
              <a:ext uri="{FF2B5EF4-FFF2-40B4-BE49-F238E27FC236}">
                <a16:creationId xmlns:a16="http://schemas.microsoft.com/office/drawing/2014/main" id="{1F6F44B9-48E6-AAC1-9349-DA8F5832BB02}"/>
              </a:ext>
            </a:extLst>
          </p:cNvPr>
          <p:cNvSpPr>
            <a:spLocks noGrp="1"/>
          </p:cNvSpPr>
          <p:nvPr>
            <p:ph type="dt" sz="half" idx="16"/>
          </p:nvPr>
        </p:nvSpPr>
        <p:spPr/>
        <p:txBody>
          <a:bodyPr/>
          <a:lstStyle/>
          <a:p>
            <a:r>
              <a:rPr lang="fi-FI"/>
              <a:t>28.1.2025</a:t>
            </a:r>
            <a:endParaRPr lang="en-US"/>
          </a:p>
        </p:txBody>
      </p:sp>
      <p:sp>
        <p:nvSpPr>
          <p:cNvPr id="10" name="Footer Placeholder 9">
            <a:extLst>
              <a:ext uri="{FF2B5EF4-FFF2-40B4-BE49-F238E27FC236}">
                <a16:creationId xmlns:a16="http://schemas.microsoft.com/office/drawing/2014/main" id="{964D5072-253D-7B27-B43D-96998911682D}"/>
              </a:ext>
            </a:extLst>
          </p:cNvPr>
          <p:cNvSpPr>
            <a:spLocks noGrp="1"/>
          </p:cNvSpPr>
          <p:nvPr>
            <p:ph type="ftr" sz="quarter" idx="17"/>
          </p:nvPr>
        </p:nvSpPr>
        <p:spPr/>
        <p:txBody>
          <a:bodyPr/>
          <a:lstStyle/>
          <a:p>
            <a:r>
              <a:rPr lang="fi-FI" noProof="0"/>
              <a:t>2024 preliminary data</a:t>
            </a:r>
          </a:p>
        </p:txBody>
      </p:sp>
      <p:sp>
        <p:nvSpPr>
          <p:cNvPr id="5" name="Slide Number Placeholder 4">
            <a:extLst>
              <a:ext uri="{FF2B5EF4-FFF2-40B4-BE49-F238E27FC236}">
                <a16:creationId xmlns:a16="http://schemas.microsoft.com/office/drawing/2014/main" id="{AB01C205-738C-F47D-6652-7241C2D06B1A}"/>
              </a:ext>
            </a:extLst>
          </p:cNvPr>
          <p:cNvSpPr>
            <a:spLocks noGrp="1"/>
          </p:cNvSpPr>
          <p:nvPr>
            <p:ph type="sldNum" sz="quarter" idx="18"/>
          </p:nvPr>
        </p:nvSpPr>
        <p:spPr/>
        <p:txBody>
          <a:bodyPr/>
          <a:lstStyle/>
          <a:p>
            <a:fld id="{D5CDC59A-8C4B-3741-8921-09D2C8EE8BFB}" type="slidenum">
              <a:rPr lang="en-US" smtClean="0"/>
              <a:pPr/>
              <a:t>23</a:t>
            </a:fld>
            <a:endParaRPr lang="en-US"/>
          </a:p>
        </p:txBody>
      </p:sp>
      <p:sp>
        <p:nvSpPr>
          <p:cNvPr id="9" name="Content Placeholder 8">
            <a:extLst>
              <a:ext uri="{FF2B5EF4-FFF2-40B4-BE49-F238E27FC236}">
                <a16:creationId xmlns:a16="http://schemas.microsoft.com/office/drawing/2014/main" id="{AEDCD3FA-8D90-E31A-E1E0-8274502BB923}"/>
              </a:ext>
            </a:extLst>
          </p:cNvPr>
          <p:cNvSpPr>
            <a:spLocks noGrp="1"/>
          </p:cNvSpPr>
          <p:nvPr>
            <p:ph sz="quarter" idx="19"/>
          </p:nvPr>
        </p:nvSpPr>
        <p:spPr/>
        <p:txBody>
          <a:bodyPr/>
          <a:lstStyle/>
          <a:p>
            <a:r>
              <a:rPr lang="fi-FI"/>
              <a:t>Lähde: </a:t>
            </a:r>
            <a:r>
              <a:rPr lang="fi-FI" err="1"/>
              <a:t>Statistics</a:t>
            </a:r>
            <a:r>
              <a:rPr lang="fi-FI"/>
              <a:t> Finland </a:t>
            </a:r>
          </a:p>
          <a:p>
            <a:pPr>
              <a:spcBef>
                <a:spcPts val="0"/>
              </a:spcBef>
            </a:pPr>
            <a:r>
              <a:rPr lang="en-US"/>
              <a:t>The electricity consumed by heat pumps has been estimated by Finnish Energy.</a:t>
            </a:r>
            <a:endParaRPr lang="fi-FI"/>
          </a:p>
        </p:txBody>
      </p:sp>
      <p:sp>
        <p:nvSpPr>
          <p:cNvPr id="6" name="Content Placeholder 5">
            <a:extLst>
              <a:ext uri="{FF2B5EF4-FFF2-40B4-BE49-F238E27FC236}">
                <a16:creationId xmlns:a16="http://schemas.microsoft.com/office/drawing/2014/main" id="{6250C0A4-4609-A92B-FEA1-CCA4F48A6D91}"/>
              </a:ext>
            </a:extLst>
          </p:cNvPr>
          <p:cNvSpPr>
            <a:spLocks noGrp="1"/>
          </p:cNvSpPr>
          <p:nvPr>
            <p:ph sz="half" idx="2"/>
          </p:nvPr>
        </p:nvSpPr>
        <p:spPr>
          <a:xfrm>
            <a:off x="8247354" y="2904564"/>
            <a:ext cx="3447845" cy="3099995"/>
          </a:xfrm>
        </p:spPr>
        <p:txBody>
          <a:bodyPr>
            <a:normAutofit lnSpcReduction="10000"/>
          </a:bodyPr>
          <a:lstStyle/>
          <a:p>
            <a:r>
              <a:rPr lang="en-US" sz="1800" b="1">
                <a:cs typeface="Calibri"/>
              </a:rPr>
              <a:t>Heat pump</a:t>
            </a:r>
            <a:r>
              <a:rPr lang="en-US" sz="1800">
                <a:cs typeface="Calibri"/>
              </a:rPr>
              <a:t>: ambient energy extracted </a:t>
            </a:r>
            <a:r>
              <a:rPr lang="en-US">
                <a:cs typeface="Calibri"/>
              </a:rPr>
              <a:t>with heat pumps,</a:t>
            </a:r>
            <a:r>
              <a:rPr lang="en-US" sz="1800">
                <a:cs typeface="Calibri"/>
              </a:rPr>
              <a:t> and electricity consumption of heat pumps</a:t>
            </a:r>
          </a:p>
          <a:p>
            <a:r>
              <a:rPr lang="en-US" sz="1800" b="1">
                <a:cs typeface="Calibri"/>
              </a:rPr>
              <a:t>Electricity</a:t>
            </a:r>
            <a:r>
              <a:rPr lang="en-US" sz="1800">
                <a:cs typeface="Calibri"/>
              </a:rPr>
              <a:t>: includes the electricity consumption of heat distribution equipment and electric sauna stoves</a:t>
            </a:r>
          </a:p>
          <a:p>
            <a:r>
              <a:rPr lang="en-US" sz="1800" b="1">
                <a:cs typeface="Calibri"/>
              </a:rPr>
              <a:t>Wood</a:t>
            </a:r>
            <a:r>
              <a:rPr lang="en-US" sz="1800">
                <a:cs typeface="Calibri"/>
              </a:rPr>
              <a:t>: includes the wood used by sauna stoves </a:t>
            </a:r>
          </a:p>
          <a:p>
            <a:endParaRPr lang="fi-FI" sz="1800">
              <a:cs typeface="Calibri"/>
            </a:endParaRPr>
          </a:p>
          <a:p>
            <a:endParaRPr lang="fi-FI"/>
          </a:p>
        </p:txBody>
      </p:sp>
      <p:graphicFrame>
        <p:nvGraphicFramePr>
          <p:cNvPr id="14" name="Kaavio 1">
            <a:extLst>
              <a:ext uri="{FF2B5EF4-FFF2-40B4-BE49-F238E27FC236}">
                <a16:creationId xmlns:a16="http://schemas.microsoft.com/office/drawing/2014/main" id="{597DA833-8BE7-4751-A35A-75B3A82B0EBE}"/>
              </a:ext>
            </a:extLst>
          </p:cNvPr>
          <p:cNvGraphicFramePr>
            <a:graphicFrameLocks noGrp="1"/>
          </p:cNvGraphicFramePr>
          <p:nvPr>
            <p:ph type="chart" sz="quarter" idx="15"/>
            <p:extLst>
              <p:ext uri="{D42A27DB-BD31-4B8C-83A1-F6EECF244321}">
                <p14:modId xmlns:p14="http://schemas.microsoft.com/office/powerpoint/2010/main" val="249300724"/>
              </p:ext>
            </p:extLst>
          </p:nvPr>
        </p:nvGraphicFramePr>
        <p:xfrm>
          <a:off x="496888" y="1649413"/>
          <a:ext cx="7613650" cy="413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745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B9D2-48AC-B1EC-1E9A-8D0E13688CD8}"/>
              </a:ext>
            </a:extLst>
          </p:cNvPr>
          <p:cNvSpPr>
            <a:spLocks noGrp="1"/>
          </p:cNvSpPr>
          <p:nvPr>
            <p:ph type="title"/>
          </p:nvPr>
        </p:nvSpPr>
        <p:spPr/>
        <p:txBody>
          <a:bodyPr/>
          <a:lstStyle/>
          <a:p>
            <a:r>
              <a:rPr lang="en-US" dirty="0">
                <a:latin typeface="Aptos Display"/>
                <a:cs typeface="Arial"/>
              </a:rPr>
              <a:t>The number of building permits applied for </a:t>
            </a:r>
            <a:r>
              <a:rPr lang="en-US" dirty="0" err="1">
                <a:latin typeface="Aptos Display"/>
                <a:cs typeface="Arial"/>
              </a:rPr>
              <a:t>for</a:t>
            </a:r>
            <a:r>
              <a:rPr lang="en-US" dirty="0">
                <a:latin typeface="Aptos Display"/>
                <a:cs typeface="Arial"/>
              </a:rPr>
              <a:t> residential construction has fallen strongly</a:t>
            </a:r>
            <a:endParaRPr lang="fi-FI" dirty="0">
              <a:latin typeface="Aptos Display"/>
              <a:cs typeface="Arial"/>
            </a:endParaRPr>
          </a:p>
        </p:txBody>
      </p:sp>
      <p:sp>
        <p:nvSpPr>
          <p:cNvPr id="4" name="Date Placeholder 3">
            <a:extLst>
              <a:ext uri="{FF2B5EF4-FFF2-40B4-BE49-F238E27FC236}">
                <a16:creationId xmlns:a16="http://schemas.microsoft.com/office/drawing/2014/main" id="{005F5AB6-BDBA-823F-32A9-35919E6961DB}"/>
              </a:ext>
            </a:extLst>
          </p:cNvPr>
          <p:cNvSpPr>
            <a:spLocks noGrp="1"/>
          </p:cNvSpPr>
          <p:nvPr>
            <p:ph type="dt" sz="half" idx="16"/>
          </p:nvPr>
        </p:nvSpPr>
        <p:spPr/>
        <p:txBody>
          <a:bodyPr/>
          <a:lstStyle/>
          <a:p>
            <a:r>
              <a:rPr lang="fi-FI" noProof="0"/>
              <a:t>28.1.2025</a:t>
            </a:r>
          </a:p>
        </p:txBody>
      </p:sp>
      <p:sp>
        <p:nvSpPr>
          <p:cNvPr id="5" name="Footer Placeholder 4">
            <a:extLst>
              <a:ext uri="{FF2B5EF4-FFF2-40B4-BE49-F238E27FC236}">
                <a16:creationId xmlns:a16="http://schemas.microsoft.com/office/drawing/2014/main" id="{21DB07A6-C258-4EA1-420E-EBE1F2447441}"/>
              </a:ext>
            </a:extLst>
          </p:cNvPr>
          <p:cNvSpPr>
            <a:spLocks noGrp="1"/>
          </p:cNvSpPr>
          <p:nvPr>
            <p:ph type="ftr" sz="quarter" idx="17"/>
          </p:nvPr>
        </p:nvSpPr>
        <p:spPr/>
        <p:txBody>
          <a:bodyPr/>
          <a:lstStyle/>
          <a:p>
            <a:r>
              <a:rPr lang="fi-FI" noProof="0"/>
              <a:t>2024 preliminary data</a:t>
            </a:r>
          </a:p>
        </p:txBody>
      </p:sp>
      <p:sp>
        <p:nvSpPr>
          <p:cNvPr id="6" name="Slide Number Placeholder 5">
            <a:extLst>
              <a:ext uri="{FF2B5EF4-FFF2-40B4-BE49-F238E27FC236}">
                <a16:creationId xmlns:a16="http://schemas.microsoft.com/office/drawing/2014/main" id="{CC3FE4EC-4940-C6AB-D267-BF94CD5CDD8B}"/>
              </a:ext>
            </a:extLst>
          </p:cNvPr>
          <p:cNvSpPr>
            <a:spLocks noGrp="1"/>
          </p:cNvSpPr>
          <p:nvPr>
            <p:ph type="sldNum" sz="quarter" idx="18"/>
          </p:nvPr>
        </p:nvSpPr>
        <p:spPr/>
        <p:txBody>
          <a:bodyPr/>
          <a:lstStyle/>
          <a:p>
            <a:fld id="{792FE441-22B9-254A-9AB9-AED109024861}" type="slidenum">
              <a:rPr lang="fi-FI" noProof="0" smtClean="0"/>
              <a:pPr/>
              <a:t>24</a:t>
            </a:fld>
            <a:endParaRPr lang="fi-FI" noProof="0"/>
          </a:p>
        </p:txBody>
      </p:sp>
      <p:sp>
        <p:nvSpPr>
          <p:cNvPr id="11" name="Content Placeholder 10">
            <a:extLst>
              <a:ext uri="{FF2B5EF4-FFF2-40B4-BE49-F238E27FC236}">
                <a16:creationId xmlns:a16="http://schemas.microsoft.com/office/drawing/2014/main" id="{B5BDF05D-7C5F-EE61-498A-19C215B1C95F}"/>
              </a:ext>
            </a:extLst>
          </p:cNvPr>
          <p:cNvSpPr>
            <a:spLocks noGrp="1"/>
          </p:cNvSpPr>
          <p:nvPr>
            <p:ph sz="quarter" idx="19"/>
          </p:nvPr>
        </p:nvSpPr>
        <p:spPr/>
        <p:txBody>
          <a:bodyPr/>
          <a:lstStyle/>
          <a:p>
            <a:r>
              <a:rPr lang="fi-FI" err="1"/>
              <a:t>Source</a:t>
            </a:r>
            <a:r>
              <a:rPr lang="fi-FI"/>
              <a:t>: </a:t>
            </a:r>
            <a:r>
              <a:rPr lang="fi-FI" err="1"/>
              <a:t>Statistics</a:t>
            </a:r>
            <a:r>
              <a:rPr lang="fi-FI"/>
              <a:t> Finland</a:t>
            </a:r>
          </a:p>
        </p:txBody>
      </p:sp>
      <p:graphicFrame>
        <p:nvGraphicFramePr>
          <p:cNvPr id="8" name="Chart Placeholder 7">
            <a:extLst>
              <a:ext uri="{FF2B5EF4-FFF2-40B4-BE49-F238E27FC236}">
                <a16:creationId xmlns:a16="http://schemas.microsoft.com/office/drawing/2014/main" id="{3216B483-5EA9-B63C-93E0-13986A28834D}"/>
              </a:ext>
            </a:extLst>
          </p:cNvPr>
          <p:cNvGraphicFramePr>
            <a:graphicFrameLocks noGrp="1"/>
          </p:cNvGraphicFramePr>
          <p:nvPr>
            <p:ph type="chart" sz="quarter" idx="15"/>
            <p:extLst>
              <p:ext uri="{D42A27DB-BD31-4B8C-83A1-F6EECF244321}">
                <p14:modId xmlns:p14="http://schemas.microsoft.com/office/powerpoint/2010/main" val="2169012572"/>
              </p:ext>
            </p:extLst>
          </p:nvPr>
        </p:nvGraphicFramePr>
        <p:xfrm>
          <a:off x="496800" y="2040868"/>
          <a:ext cx="11179175" cy="3740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036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C7D14-1901-4D9B-A7D8-AF9BAF87BF31}"/>
              </a:ext>
            </a:extLst>
          </p:cNvPr>
          <p:cNvSpPr>
            <a:spLocks noGrp="1"/>
          </p:cNvSpPr>
          <p:nvPr>
            <p:ph type="title"/>
          </p:nvPr>
        </p:nvSpPr>
        <p:spPr/>
        <p:txBody>
          <a:bodyPr>
            <a:normAutofit/>
          </a:bodyPr>
          <a:lstStyle/>
          <a:p>
            <a:r>
              <a:rPr lang="en-US"/>
              <a:t>District heating is the most popular method of heating in new buildings</a:t>
            </a:r>
            <a:endParaRPr lang="fi-FI" sz="3100" baseline="30000">
              <a:solidFill>
                <a:srgbClr val="FF0000"/>
              </a:solidFill>
              <a:cs typeface="Calibri"/>
            </a:endParaRPr>
          </a:p>
        </p:txBody>
      </p:sp>
      <p:graphicFrame>
        <p:nvGraphicFramePr>
          <p:cNvPr id="10" name="Chart Placeholder 9">
            <a:extLst>
              <a:ext uri="{FF2B5EF4-FFF2-40B4-BE49-F238E27FC236}">
                <a16:creationId xmlns:a16="http://schemas.microsoft.com/office/drawing/2014/main" id="{D7A8B423-5EFD-6B5A-4CD2-211A0DB99178}"/>
              </a:ext>
            </a:extLst>
          </p:cNvPr>
          <p:cNvGraphicFramePr>
            <a:graphicFrameLocks noGrp="1"/>
          </p:cNvGraphicFramePr>
          <p:nvPr>
            <p:ph type="chart" sz="quarter" idx="15"/>
            <p:extLst>
              <p:ext uri="{D42A27DB-BD31-4B8C-83A1-F6EECF244321}">
                <p14:modId xmlns:p14="http://schemas.microsoft.com/office/powerpoint/2010/main" val="2482378140"/>
              </p:ext>
            </p:extLst>
          </p:nvPr>
        </p:nvGraphicFramePr>
        <p:xfrm>
          <a:off x="496888" y="1649413"/>
          <a:ext cx="11179175" cy="4132262"/>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F51AD40D-0BF1-4790-9AA6-A383246A9D8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28.1.2025</a:t>
            </a:r>
            <a:endParaRPr kumimoji="0" lang="en-US"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9" name="Footer Placeholder 8">
            <a:extLst>
              <a:ext uri="{FF2B5EF4-FFF2-40B4-BE49-F238E27FC236}">
                <a16:creationId xmlns:a16="http://schemas.microsoft.com/office/drawing/2014/main" id="{73FE03DE-9BBA-C0FD-9BE3-E7077FB11566}"/>
              </a:ext>
            </a:extLst>
          </p:cNvPr>
          <p:cNvSpPr>
            <a:spLocks noGrp="1"/>
          </p:cNvSpPr>
          <p:nvPr>
            <p:ph type="ftr" sz="quarter" idx="17"/>
          </p:nvPr>
        </p:nvSpPr>
        <p:spPr/>
        <p:txBody>
          <a:bodyPr/>
          <a:lstStyle/>
          <a:p>
            <a:r>
              <a:rPr lang="en-US"/>
              <a:t>2024 preliminary data</a:t>
            </a:r>
          </a:p>
        </p:txBody>
      </p:sp>
      <p:sp>
        <p:nvSpPr>
          <p:cNvPr id="6" name="Dian numeron paikkamerkki 5">
            <a:extLst>
              <a:ext uri="{FF2B5EF4-FFF2-40B4-BE49-F238E27FC236}">
                <a16:creationId xmlns:a16="http://schemas.microsoft.com/office/drawing/2014/main" id="{7CB54D92-6893-46EA-958A-AEF944037C55}"/>
              </a:ext>
            </a:extLst>
          </p:cNvPr>
          <p:cNvSpPr>
            <a:spLocks noGrp="1"/>
          </p:cNvSpPr>
          <p:nvPr>
            <p:ph type="sldNum" sz="quarter" idx="1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A0D9CC65-BADF-8E86-AC23-B7EA7D6AD3C9}"/>
              </a:ext>
            </a:extLst>
          </p:cNvPr>
          <p:cNvSpPr>
            <a:spLocks noGrp="1"/>
          </p:cNvSpPr>
          <p:nvPr>
            <p:ph sz="quarter" idx="19"/>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i-FI" sz="1200" b="0" i="0" u="none" strike="noStrike" kern="1200" cap="none" spc="0" normalizeH="0" baseline="0" noProof="0">
                <a:ln>
                  <a:noFill/>
                </a:ln>
                <a:effectLst/>
                <a:uLnTx/>
                <a:uFillTx/>
                <a:latin typeface="Calibri"/>
                <a:ea typeface="Verdana" panose="020B0604030504040204" pitchFamily="34" charset="0"/>
                <a:cs typeface="Verdana" panose="020B0604030504040204" pitchFamily="34" charset="0"/>
              </a:rPr>
              <a:t>Source: Statistics Finland, Granted building permits (heated cubic volume)</a:t>
            </a:r>
          </a:p>
          <a:p>
            <a:endParaRPr lang="fi-FI"/>
          </a:p>
        </p:txBody>
      </p:sp>
    </p:spTree>
    <p:extLst>
      <p:ext uri="{BB962C8B-B14F-4D97-AF65-F5344CB8AC3E}">
        <p14:creationId xmlns:p14="http://schemas.microsoft.com/office/powerpoint/2010/main" val="372016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CB3AB-0981-AD76-C11F-170C6CA62879}"/>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1AFE21C7-5A70-1E87-9A7F-584491D02668}"/>
              </a:ext>
            </a:extLst>
          </p:cNvPr>
          <p:cNvGraphicFramePr>
            <a:graphicFrameLocks noGrp="1"/>
          </p:cNvGraphicFramePr>
          <p:nvPr>
            <p:ph sz="half" idx="1"/>
            <p:extLst>
              <p:ext uri="{D42A27DB-BD31-4B8C-83A1-F6EECF244321}">
                <p14:modId xmlns:p14="http://schemas.microsoft.com/office/powerpoint/2010/main" val="4270538863"/>
              </p:ext>
            </p:extLst>
          </p:nvPr>
        </p:nvGraphicFramePr>
        <p:xfrm>
          <a:off x="555881" y="1797050"/>
          <a:ext cx="10839706" cy="4206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AACCFDB-64DE-E560-47A2-EC7E5A2F5C29}"/>
              </a:ext>
            </a:extLst>
          </p:cNvPr>
          <p:cNvSpPr>
            <a:spLocks noGrp="1"/>
          </p:cNvSpPr>
          <p:nvPr>
            <p:ph type="title"/>
          </p:nvPr>
        </p:nvSpPr>
        <p:spPr>
          <a:xfrm>
            <a:off x="496800" y="504092"/>
            <a:ext cx="11178732" cy="1186596"/>
          </a:xfrm>
        </p:spPr>
        <p:txBody>
          <a:bodyPr>
            <a:normAutofit/>
          </a:bodyPr>
          <a:lstStyle/>
          <a:p>
            <a:r>
              <a:rPr lang="en-US" dirty="0">
                <a:latin typeface="Aptos Display"/>
                <a:cs typeface="Arial"/>
              </a:rPr>
              <a:t>Main heating methods in new buildings</a:t>
            </a:r>
            <a:endParaRPr lang="fi-FI" dirty="0">
              <a:latin typeface="Aptos Display"/>
              <a:cs typeface="Arial"/>
            </a:endParaRPr>
          </a:p>
        </p:txBody>
      </p:sp>
      <p:sp>
        <p:nvSpPr>
          <p:cNvPr id="4" name="Date Placeholder 3">
            <a:extLst>
              <a:ext uri="{FF2B5EF4-FFF2-40B4-BE49-F238E27FC236}">
                <a16:creationId xmlns:a16="http://schemas.microsoft.com/office/drawing/2014/main" id="{0B1E1FD5-26CE-06B3-E02F-961DF1A0AA04}"/>
              </a:ext>
            </a:extLst>
          </p:cNvPr>
          <p:cNvSpPr>
            <a:spLocks noGrp="1"/>
          </p:cNvSpPr>
          <p:nvPr>
            <p:ph type="dt" sz="half" idx="10"/>
          </p:nvPr>
        </p:nvSpPr>
        <p:spPr/>
        <p:txBody>
          <a:bodyPr/>
          <a:lstStyle/>
          <a:p>
            <a:r>
              <a:rPr lang="fi-FI" noProof="0"/>
              <a:t>28.1.2025</a:t>
            </a:r>
          </a:p>
        </p:txBody>
      </p:sp>
      <p:sp>
        <p:nvSpPr>
          <p:cNvPr id="5" name="Footer Placeholder 4">
            <a:extLst>
              <a:ext uri="{FF2B5EF4-FFF2-40B4-BE49-F238E27FC236}">
                <a16:creationId xmlns:a16="http://schemas.microsoft.com/office/drawing/2014/main" id="{B692081D-78A8-4775-585D-99814FF73FA8}"/>
              </a:ext>
            </a:extLst>
          </p:cNvPr>
          <p:cNvSpPr>
            <a:spLocks noGrp="1"/>
          </p:cNvSpPr>
          <p:nvPr>
            <p:ph type="ftr" sz="quarter" idx="11"/>
          </p:nvPr>
        </p:nvSpPr>
        <p:spPr/>
        <p:txBody>
          <a:bodyPr/>
          <a:lstStyle/>
          <a:p>
            <a:r>
              <a:rPr lang="fi-FI" noProof="0"/>
              <a:t>2024 preliminary data</a:t>
            </a:r>
          </a:p>
        </p:txBody>
      </p:sp>
      <p:sp>
        <p:nvSpPr>
          <p:cNvPr id="6" name="Slide Number Placeholder 5">
            <a:extLst>
              <a:ext uri="{FF2B5EF4-FFF2-40B4-BE49-F238E27FC236}">
                <a16:creationId xmlns:a16="http://schemas.microsoft.com/office/drawing/2014/main" id="{795EB264-167D-C1EE-4787-1C651F56D085}"/>
              </a:ext>
            </a:extLst>
          </p:cNvPr>
          <p:cNvSpPr>
            <a:spLocks noGrp="1"/>
          </p:cNvSpPr>
          <p:nvPr>
            <p:ph type="sldNum" sz="quarter" idx="12"/>
          </p:nvPr>
        </p:nvSpPr>
        <p:spPr/>
        <p:txBody>
          <a:bodyPr/>
          <a:lstStyle/>
          <a:p>
            <a:fld id="{792FE441-22B9-254A-9AB9-AED109024861}" type="slidenum">
              <a:rPr lang="fi-FI" noProof="0" smtClean="0"/>
              <a:pPr/>
              <a:t>26</a:t>
            </a:fld>
            <a:endParaRPr lang="fi-FI" noProof="0"/>
          </a:p>
        </p:txBody>
      </p:sp>
      <p:cxnSp>
        <p:nvCxnSpPr>
          <p:cNvPr id="9" name="Straight Connector 8">
            <a:extLst>
              <a:ext uri="{FF2B5EF4-FFF2-40B4-BE49-F238E27FC236}">
                <a16:creationId xmlns:a16="http://schemas.microsoft.com/office/drawing/2014/main" id="{11494E3F-5FD2-A085-2277-65E7BC40D0AE}"/>
              </a:ext>
            </a:extLst>
          </p:cNvPr>
          <p:cNvCxnSpPr>
            <a:cxnSpLocks/>
          </p:cNvCxnSpPr>
          <p:nvPr/>
        </p:nvCxnSpPr>
        <p:spPr>
          <a:xfrm flipV="1">
            <a:off x="4433391" y="1946135"/>
            <a:ext cx="0" cy="31496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ACAB29-4E1D-77D7-3825-995A5EA4B28A}"/>
              </a:ext>
            </a:extLst>
          </p:cNvPr>
          <p:cNvCxnSpPr>
            <a:cxnSpLocks/>
          </p:cNvCxnSpPr>
          <p:nvPr/>
        </p:nvCxnSpPr>
        <p:spPr>
          <a:xfrm flipV="1">
            <a:off x="7833963" y="1946029"/>
            <a:ext cx="0" cy="31497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4">
            <a:extLst>
              <a:ext uri="{FF2B5EF4-FFF2-40B4-BE49-F238E27FC236}">
                <a16:creationId xmlns:a16="http://schemas.microsoft.com/office/drawing/2014/main" id="{EC544CD2-AB6F-1AA1-541C-5A6AC2A92613}"/>
              </a:ext>
            </a:extLst>
          </p:cNvPr>
          <p:cNvSpPr txBox="1">
            <a:spLocks/>
          </p:cNvSpPr>
          <p:nvPr/>
        </p:nvSpPr>
        <p:spPr>
          <a:xfrm>
            <a:off x="483256" y="5900407"/>
            <a:ext cx="11192276" cy="209880"/>
          </a:xfrm>
          <a:prstGeom prst="rect">
            <a:avLst/>
          </a:prstGeom>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200" b="0" i="0" kern="1200">
                <a:solidFill>
                  <a:schemeClr val="tx1"/>
                </a:solidFill>
                <a:latin typeface="Aptos Light" panose="020B00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60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0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Tx/>
              <a:buNone/>
              <a:defRPr/>
            </a:pPr>
            <a:r>
              <a:rPr lang="en-US" altLang="fi-FI" sz="1200" dirty="0">
                <a:latin typeface="Calibri"/>
                <a:ea typeface="Verdana" panose="020B0604030504040204" pitchFamily="34" charset="0"/>
                <a:cs typeface="Verdana" panose="020B0604030504040204" pitchFamily="34" charset="0"/>
              </a:rPr>
              <a:t>Source: Statistics Finland, Granted building permits (heated cubic volume)</a:t>
            </a:r>
          </a:p>
        </p:txBody>
      </p:sp>
    </p:spTree>
    <p:extLst>
      <p:ext uri="{BB962C8B-B14F-4D97-AF65-F5344CB8AC3E}">
        <p14:creationId xmlns:p14="http://schemas.microsoft.com/office/powerpoint/2010/main" val="3968431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160ECF-36C4-4E29-8FE9-BE1F36AD344E}"/>
              </a:ext>
            </a:extLst>
          </p:cNvPr>
          <p:cNvSpPr>
            <a:spLocks noGrp="1"/>
          </p:cNvSpPr>
          <p:nvPr>
            <p:ph type="title"/>
          </p:nvPr>
        </p:nvSpPr>
        <p:spPr/>
        <p:txBody>
          <a:bodyPr>
            <a:normAutofit/>
          </a:bodyPr>
          <a:lstStyle/>
          <a:p>
            <a:r>
              <a:rPr lang="en-US"/>
              <a:t>District cooling is cost-effective and environmentally friendly</a:t>
            </a:r>
            <a:endParaRPr lang="fi-FI"/>
          </a:p>
        </p:txBody>
      </p:sp>
      <p:sp>
        <p:nvSpPr>
          <p:cNvPr id="3" name="Text Placeholder 2">
            <a:extLst>
              <a:ext uri="{FF2B5EF4-FFF2-40B4-BE49-F238E27FC236}">
                <a16:creationId xmlns:a16="http://schemas.microsoft.com/office/drawing/2014/main" id="{DF46859C-1FBD-B7D9-A2F6-8EC534EE6CCA}"/>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5B153D04-5034-B29E-E13D-923CA07AC70B}"/>
              </a:ext>
            </a:extLst>
          </p:cNvPr>
          <p:cNvSpPr>
            <a:spLocks noGrp="1"/>
          </p:cNvSpPr>
          <p:nvPr>
            <p:ph type="dt" sz="half" idx="10"/>
          </p:nvPr>
        </p:nvSpPr>
        <p:spPr/>
        <p:txBody>
          <a:bodyPr/>
          <a:lstStyle/>
          <a:p>
            <a:r>
              <a:rPr lang="fi-FI"/>
              <a:t>28.1.2025</a:t>
            </a:r>
            <a:endParaRPr lang="en-US"/>
          </a:p>
        </p:txBody>
      </p:sp>
      <p:sp>
        <p:nvSpPr>
          <p:cNvPr id="5" name="Footer Placeholder 4">
            <a:extLst>
              <a:ext uri="{FF2B5EF4-FFF2-40B4-BE49-F238E27FC236}">
                <a16:creationId xmlns:a16="http://schemas.microsoft.com/office/drawing/2014/main" id="{8C2ED926-7F66-7F96-A9B7-3B7A3490820F}"/>
              </a:ext>
            </a:extLst>
          </p:cNvPr>
          <p:cNvSpPr>
            <a:spLocks noGrp="1"/>
          </p:cNvSpPr>
          <p:nvPr>
            <p:ph type="ftr" sz="quarter" idx="11"/>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2E6489C4-89A6-F4ED-4631-5809C004EE12}"/>
              </a:ext>
            </a:extLst>
          </p:cNvPr>
          <p:cNvSpPr>
            <a:spLocks noGrp="1"/>
          </p:cNvSpPr>
          <p:nvPr>
            <p:ph type="sldNum" sz="quarter" idx="12"/>
          </p:nvPr>
        </p:nvSpPr>
        <p:spPr/>
        <p:txBody>
          <a:bodyPr/>
          <a:lstStyle/>
          <a:p>
            <a:fld id="{D5CDC59A-8C4B-3741-8921-09D2C8EE8BFB}" type="slidenum">
              <a:rPr lang="en-US" smtClean="0"/>
              <a:pPr/>
              <a:t>27</a:t>
            </a:fld>
            <a:endParaRPr lang="en-US"/>
          </a:p>
        </p:txBody>
      </p:sp>
    </p:spTree>
    <p:extLst>
      <p:ext uri="{BB962C8B-B14F-4D97-AF65-F5344CB8AC3E}">
        <p14:creationId xmlns:p14="http://schemas.microsoft.com/office/powerpoint/2010/main" val="396334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5B376-C09A-4D9D-9380-C9340010DE16}"/>
              </a:ext>
            </a:extLst>
          </p:cNvPr>
          <p:cNvSpPr>
            <a:spLocks noGrp="1"/>
          </p:cNvSpPr>
          <p:nvPr>
            <p:ph type="title"/>
          </p:nvPr>
        </p:nvSpPr>
        <p:spPr/>
        <p:txBody>
          <a:bodyPr>
            <a:normAutofit/>
          </a:bodyPr>
          <a:lstStyle/>
          <a:p>
            <a:r>
              <a:rPr lang="fi-FI" sz="3600" err="1"/>
              <a:t>The</a:t>
            </a:r>
            <a:r>
              <a:rPr lang="fi-FI" sz="3600"/>
              <a:t> </a:t>
            </a:r>
            <a:r>
              <a:rPr lang="fi-FI" sz="3600" err="1"/>
              <a:t>use</a:t>
            </a:r>
            <a:r>
              <a:rPr lang="fi-FI" sz="3600"/>
              <a:t> of </a:t>
            </a:r>
            <a:r>
              <a:rPr lang="fi-FI" sz="3600" err="1"/>
              <a:t>district</a:t>
            </a:r>
            <a:r>
              <a:rPr lang="fi-FI" sz="3600"/>
              <a:t> </a:t>
            </a:r>
            <a:r>
              <a:rPr lang="fi-FI" sz="3600" err="1"/>
              <a:t>cooling</a:t>
            </a:r>
            <a:r>
              <a:rPr lang="fi-FI" sz="3600"/>
              <a:t> </a:t>
            </a:r>
            <a:r>
              <a:rPr lang="fi-FI" sz="3600" err="1"/>
              <a:t>increased</a:t>
            </a:r>
            <a:r>
              <a:rPr lang="fi-FI" sz="3600"/>
              <a:t> </a:t>
            </a:r>
            <a:r>
              <a:rPr lang="fi-FI" sz="3600" err="1"/>
              <a:t>by</a:t>
            </a:r>
            <a:r>
              <a:rPr lang="fi-FI" sz="3600"/>
              <a:t> 20 % in 2024</a:t>
            </a:r>
            <a:br>
              <a:rPr lang="fi-FI" sz="3600"/>
            </a:br>
            <a:r>
              <a:rPr lang="en-US" sz="2400"/>
              <a:t>The warm year increased the need for cooling</a:t>
            </a:r>
            <a:endParaRPr lang="fi-FI" sz="3200" b="0">
              <a:highlight>
                <a:srgbClr val="FF00FF"/>
              </a:highlight>
            </a:endParaRPr>
          </a:p>
        </p:txBody>
      </p:sp>
      <p:sp>
        <p:nvSpPr>
          <p:cNvPr id="3" name="Päivämäärän paikkamerkki 2">
            <a:extLst>
              <a:ext uri="{FF2B5EF4-FFF2-40B4-BE49-F238E27FC236}">
                <a16:creationId xmlns:a16="http://schemas.microsoft.com/office/drawing/2014/main" id="{0580FDFD-3946-4AB2-ABFA-0661090E7D74}"/>
              </a:ext>
            </a:extLst>
          </p:cNvPr>
          <p:cNvSpPr>
            <a:spLocks noGrp="1"/>
          </p:cNvSpPr>
          <p:nvPr>
            <p:ph type="dt" sz="half" idx="16"/>
          </p:nvPr>
        </p:nvSpPr>
        <p:spPr/>
        <p:txBody>
          <a:bodyPr/>
          <a:lstStyle/>
          <a:p>
            <a:r>
              <a:rPr lang="fi-FI"/>
              <a:t>28.1.2025</a:t>
            </a:r>
            <a:endParaRPr lang="en-US"/>
          </a:p>
        </p:txBody>
      </p:sp>
      <p:sp>
        <p:nvSpPr>
          <p:cNvPr id="8" name="Footer Placeholder 7">
            <a:extLst>
              <a:ext uri="{FF2B5EF4-FFF2-40B4-BE49-F238E27FC236}">
                <a16:creationId xmlns:a16="http://schemas.microsoft.com/office/drawing/2014/main" id="{6DD95D52-6DCD-1BB8-EA16-3D23B89EC96D}"/>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482DF2E6-6271-44CC-93D1-0EA35EA178F1}"/>
              </a:ext>
            </a:extLst>
          </p:cNvPr>
          <p:cNvSpPr>
            <a:spLocks noGrp="1"/>
          </p:cNvSpPr>
          <p:nvPr>
            <p:ph type="sldNum" sz="quarter" idx="18"/>
          </p:nvPr>
        </p:nvSpPr>
        <p:spPr/>
        <p:txBody>
          <a:bodyPr/>
          <a:lstStyle/>
          <a:p>
            <a:fld id="{D5CDC59A-8C4B-3741-8921-09D2C8EE8BFB}" type="slidenum">
              <a:rPr lang="en-US" smtClean="0"/>
              <a:t>28</a:t>
            </a:fld>
            <a:endParaRPr lang="en-US"/>
          </a:p>
        </p:txBody>
      </p:sp>
      <p:sp>
        <p:nvSpPr>
          <p:cNvPr id="4" name="Content Placeholder 3">
            <a:extLst>
              <a:ext uri="{FF2B5EF4-FFF2-40B4-BE49-F238E27FC236}">
                <a16:creationId xmlns:a16="http://schemas.microsoft.com/office/drawing/2014/main" id="{667ABEB1-43A5-6A52-7056-12C4DBEF4016}"/>
              </a:ext>
            </a:extLst>
          </p:cNvPr>
          <p:cNvSpPr>
            <a:spLocks noGrp="1"/>
          </p:cNvSpPr>
          <p:nvPr>
            <p:ph sz="half" idx="2"/>
          </p:nvPr>
        </p:nvSpPr>
        <p:spPr>
          <a:xfrm>
            <a:off x="8584707" y="1649414"/>
            <a:ext cx="3110492" cy="4355146"/>
          </a:xfrm>
        </p:spPr>
        <p:txBody>
          <a:bodyPr>
            <a:normAutofit fontScale="92500" lnSpcReduction="20000"/>
          </a:bodyPr>
          <a:lstStyle/>
          <a:p>
            <a:pPr>
              <a:lnSpc>
                <a:spcPct val="100000"/>
              </a:lnSpc>
              <a:buFont typeface="Arial" panose="020B0604020202020204" pitchFamily="34" charset="0"/>
              <a:buChar char="•"/>
            </a:pPr>
            <a:r>
              <a:rPr lang="en-US" dirty="0"/>
              <a:t>District cooling sales increased by 20 % from the previous year</a:t>
            </a:r>
          </a:p>
          <a:p>
            <a:r>
              <a:rPr lang="en-US" dirty="0"/>
              <a:t>Connected load increased by 3 %</a:t>
            </a:r>
            <a:endParaRPr lang="fi-FI" dirty="0"/>
          </a:p>
          <a:p>
            <a:pPr marL="457200" lvl="1" indent="0">
              <a:lnSpc>
                <a:spcPct val="100000"/>
              </a:lnSpc>
              <a:buNone/>
            </a:pPr>
            <a:endParaRPr lang="fi-FI" sz="1000" dirty="0"/>
          </a:p>
          <a:p>
            <a:pPr marL="457200" lvl="1" indent="0">
              <a:lnSpc>
                <a:spcPct val="100000"/>
              </a:lnSpc>
              <a:buNone/>
            </a:pPr>
            <a:endParaRPr lang="fi-FI" sz="1000" dirty="0"/>
          </a:p>
          <a:p>
            <a:pPr marL="0" indent="0">
              <a:lnSpc>
                <a:spcPct val="120000"/>
              </a:lnSpc>
              <a:spcBef>
                <a:spcPts val="600"/>
              </a:spcBef>
              <a:spcAft>
                <a:spcPts val="600"/>
              </a:spcAft>
              <a:buNone/>
            </a:pPr>
            <a:r>
              <a:rPr lang="en-US" sz="1300" dirty="0"/>
              <a:t>Energy companies which sold district cooling 2024:</a:t>
            </a:r>
            <a:endParaRPr lang="fi-FI" sz="1300" dirty="0"/>
          </a:p>
          <a:p>
            <a:pPr>
              <a:lnSpc>
                <a:spcPct val="50000"/>
              </a:lnSpc>
              <a:spcBef>
                <a:spcPts val="600"/>
              </a:spcBef>
            </a:pPr>
            <a:r>
              <a:rPr lang="fi-FI" sz="1200" dirty="0"/>
              <a:t>Etelä-Savon Energia Oy</a:t>
            </a:r>
          </a:p>
          <a:p>
            <a:pPr>
              <a:lnSpc>
                <a:spcPct val="50000"/>
              </a:lnSpc>
              <a:spcBef>
                <a:spcPts val="600"/>
              </a:spcBef>
            </a:pPr>
            <a:r>
              <a:rPr lang="fi-FI" sz="1200" dirty="0"/>
              <a:t>Fortum Power and </a:t>
            </a:r>
            <a:r>
              <a:rPr lang="fi-FI" sz="1200" dirty="0" err="1"/>
              <a:t>Heat</a:t>
            </a:r>
            <a:r>
              <a:rPr lang="fi-FI" sz="1200" dirty="0"/>
              <a:t> Oy</a:t>
            </a:r>
          </a:p>
          <a:p>
            <a:pPr>
              <a:lnSpc>
                <a:spcPct val="50000"/>
              </a:lnSpc>
              <a:spcBef>
                <a:spcPts val="600"/>
              </a:spcBef>
            </a:pPr>
            <a:r>
              <a:rPr lang="fi-FI" sz="1200" dirty="0"/>
              <a:t>Helen Oy</a:t>
            </a:r>
          </a:p>
          <a:p>
            <a:pPr>
              <a:lnSpc>
                <a:spcPct val="50000"/>
              </a:lnSpc>
              <a:spcBef>
                <a:spcPts val="600"/>
              </a:spcBef>
            </a:pPr>
            <a:r>
              <a:rPr lang="fi-FI" sz="1200" dirty="0"/>
              <a:t>Jyväskylän Energia Oy</a:t>
            </a:r>
          </a:p>
          <a:p>
            <a:pPr>
              <a:lnSpc>
                <a:spcPct val="50000"/>
              </a:lnSpc>
              <a:spcBef>
                <a:spcPts val="600"/>
              </a:spcBef>
            </a:pPr>
            <a:r>
              <a:rPr lang="fi-FI" sz="1200" dirty="0"/>
              <a:t>Kuopion Energia Oy</a:t>
            </a:r>
          </a:p>
          <a:p>
            <a:pPr>
              <a:lnSpc>
                <a:spcPct val="50000"/>
              </a:lnSpc>
              <a:spcBef>
                <a:spcPts val="600"/>
              </a:spcBef>
            </a:pPr>
            <a:r>
              <a:rPr lang="fi-FI" sz="1200" dirty="0"/>
              <a:t>Lahti Energia Oy</a:t>
            </a:r>
          </a:p>
          <a:p>
            <a:pPr>
              <a:lnSpc>
                <a:spcPct val="50000"/>
              </a:lnSpc>
              <a:spcBef>
                <a:spcPts val="600"/>
              </a:spcBef>
            </a:pPr>
            <a:r>
              <a:rPr lang="fi-FI" sz="1200" dirty="0"/>
              <a:t>Lempäälän Lämpö Oy</a:t>
            </a:r>
          </a:p>
          <a:p>
            <a:pPr>
              <a:lnSpc>
                <a:spcPct val="50000"/>
              </a:lnSpc>
              <a:spcBef>
                <a:spcPts val="600"/>
              </a:spcBef>
            </a:pPr>
            <a:r>
              <a:rPr lang="fi-FI" sz="1200" dirty="0"/>
              <a:t>Loimua Oy, Hämeenlinna</a:t>
            </a:r>
          </a:p>
          <a:p>
            <a:pPr>
              <a:lnSpc>
                <a:spcPct val="50000"/>
              </a:lnSpc>
              <a:spcBef>
                <a:spcPts val="600"/>
              </a:spcBef>
            </a:pPr>
            <a:r>
              <a:rPr lang="fi-FI" sz="1200" dirty="0"/>
              <a:t>Oulun Energia Oy</a:t>
            </a:r>
          </a:p>
          <a:p>
            <a:pPr>
              <a:lnSpc>
                <a:spcPct val="50000"/>
              </a:lnSpc>
              <a:spcBef>
                <a:spcPts val="600"/>
              </a:spcBef>
            </a:pPr>
            <a:r>
              <a:rPr lang="fi-FI" sz="1200" dirty="0"/>
              <a:t>Pori Energia Oy</a:t>
            </a:r>
          </a:p>
          <a:p>
            <a:pPr>
              <a:lnSpc>
                <a:spcPct val="50000"/>
              </a:lnSpc>
              <a:spcBef>
                <a:spcPts val="600"/>
              </a:spcBef>
            </a:pPr>
            <a:r>
              <a:rPr lang="fi-FI" sz="1200" dirty="0"/>
              <a:t>Tampereen Sähkölaitos Oy</a:t>
            </a:r>
          </a:p>
          <a:p>
            <a:pPr>
              <a:lnSpc>
                <a:spcPct val="50000"/>
              </a:lnSpc>
              <a:spcBef>
                <a:spcPts val="600"/>
              </a:spcBef>
            </a:pPr>
            <a:r>
              <a:rPr lang="fi-FI" sz="1200" dirty="0"/>
              <a:t>Turku Energia Oy</a:t>
            </a:r>
          </a:p>
          <a:p>
            <a:pPr>
              <a:lnSpc>
                <a:spcPct val="50000"/>
              </a:lnSpc>
              <a:spcBef>
                <a:spcPts val="600"/>
              </a:spcBef>
            </a:pPr>
            <a:r>
              <a:rPr lang="fi-FI" sz="1200" dirty="0"/>
              <a:t>Vierumäen Infra Oy</a:t>
            </a:r>
          </a:p>
          <a:p>
            <a:endParaRPr lang="fi-FI" dirty="0"/>
          </a:p>
        </p:txBody>
      </p:sp>
      <p:graphicFrame>
        <p:nvGraphicFramePr>
          <p:cNvPr id="9" name="Kaavio 1">
            <a:extLst>
              <a:ext uri="{FF2B5EF4-FFF2-40B4-BE49-F238E27FC236}">
                <a16:creationId xmlns:a16="http://schemas.microsoft.com/office/drawing/2014/main" id="{FB1EE198-B5E0-48A8-9920-F40E8761E748}"/>
              </a:ext>
            </a:extLst>
          </p:cNvPr>
          <p:cNvGraphicFramePr>
            <a:graphicFrameLocks noGrp="1"/>
          </p:cNvGraphicFramePr>
          <p:nvPr>
            <p:ph type="chart" sz="quarter" idx="15"/>
            <p:extLst>
              <p:ext uri="{D42A27DB-BD31-4B8C-83A1-F6EECF244321}">
                <p14:modId xmlns:p14="http://schemas.microsoft.com/office/powerpoint/2010/main" val="3693999716"/>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610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5B376-C09A-4D9D-9380-C9340010DE16}"/>
              </a:ext>
            </a:extLst>
          </p:cNvPr>
          <p:cNvSpPr>
            <a:spLocks noGrp="1"/>
          </p:cNvSpPr>
          <p:nvPr>
            <p:ph type="title"/>
          </p:nvPr>
        </p:nvSpPr>
        <p:spPr/>
        <p:txBody>
          <a:bodyPr>
            <a:normAutofit/>
          </a:bodyPr>
          <a:lstStyle/>
          <a:p>
            <a:pPr>
              <a:lnSpc>
                <a:spcPct val="100000"/>
              </a:lnSpc>
            </a:pPr>
            <a:r>
              <a:rPr lang="en-US"/>
              <a:t>District cooling is produced efficiently</a:t>
            </a:r>
            <a:endParaRPr lang="fi-FI"/>
          </a:p>
        </p:txBody>
      </p:sp>
      <p:sp>
        <p:nvSpPr>
          <p:cNvPr id="3" name="Päivämäärän paikkamerkki 2">
            <a:extLst>
              <a:ext uri="{FF2B5EF4-FFF2-40B4-BE49-F238E27FC236}">
                <a16:creationId xmlns:a16="http://schemas.microsoft.com/office/drawing/2014/main" id="{0580FDFD-3946-4AB2-ABFA-0661090E7D74}"/>
              </a:ext>
            </a:extLst>
          </p:cNvPr>
          <p:cNvSpPr>
            <a:spLocks noGrp="1"/>
          </p:cNvSpPr>
          <p:nvPr>
            <p:ph type="dt" sz="half" idx="16"/>
          </p:nvPr>
        </p:nvSpPr>
        <p:spPr/>
        <p:txBody>
          <a:bodyPr/>
          <a:lstStyle/>
          <a:p>
            <a:r>
              <a:rPr lang="fi-FI"/>
              <a:t>28.1.2025</a:t>
            </a:r>
            <a:endParaRPr lang="en-US"/>
          </a:p>
        </p:txBody>
      </p:sp>
      <p:sp>
        <p:nvSpPr>
          <p:cNvPr id="8" name="Footer Placeholder 7">
            <a:extLst>
              <a:ext uri="{FF2B5EF4-FFF2-40B4-BE49-F238E27FC236}">
                <a16:creationId xmlns:a16="http://schemas.microsoft.com/office/drawing/2014/main" id="{EF0DF651-897D-9EFF-86BC-93EF2D8FEA36}"/>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482DF2E6-6271-44CC-93D1-0EA35EA178F1}"/>
              </a:ext>
            </a:extLst>
          </p:cNvPr>
          <p:cNvSpPr>
            <a:spLocks noGrp="1"/>
          </p:cNvSpPr>
          <p:nvPr>
            <p:ph type="sldNum" sz="quarter" idx="18"/>
          </p:nvPr>
        </p:nvSpPr>
        <p:spPr/>
        <p:txBody>
          <a:bodyPr/>
          <a:lstStyle/>
          <a:p>
            <a:fld id="{D5CDC59A-8C4B-3741-8921-09D2C8EE8BFB}" type="slidenum">
              <a:rPr lang="en-US" smtClean="0"/>
              <a:t>29</a:t>
            </a:fld>
            <a:endParaRPr lang="en-US"/>
          </a:p>
        </p:txBody>
      </p:sp>
      <p:sp>
        <p:nvSpPr>
          <p:cNvPr id="6" name="Content Placeholder 5">
            <a:extLst>
              <a:ext uri="{FF2B5EF4-FFF2-40B4-BE49-F238E27FC236}">
                <a16:creationId xmlns:a16="http://schemas.microsoft.com/office/drawing/2014/main" id="{5AC4557F-4B80-9D7D-D698-1D520CC46EFC}"/>
              </a:ext>
            </a:extLst>
          </p:cNvPr>
          <p:cNvSpPr>
            <a:spLocks noGrp="1"/>
          </p:cNvSpPr>
          <p:nvPr>
            <p:ph sz="half" idx="2"/>
          </p:nvPr>
        </p:nvSpPr>
        <p:spPr/>
        <p:txBody>
          <a:bodyPr/>
          <a:lstStyle/>
          <a:p>
            <a:r>
              <a:rPr lang="en-US" sz="1800"/>
              <a:t>Same heat pumps often produce both heat and cooling energy</a:t>
            </a:r>
          </a:p>
          <a:p>
            <a:pPr lvl="1"/>
            <a:r>
              <a:rPr lang="en-US"/>
              <a:t>the cooling water is cooled and the district heating water is warmed up in the same process</a:t>
            </a:r>
            <a:r>
              <a:rPr lang="fi-FI"/>
              <a:t>.</a:t>
            </a:r>
          </a:p>
          <a:p>
            <a:r>
              <a:rPr lang="en-US"/>
              <a:t>District cooling also utilizes the ambient energy from sea, lakes and rivers as well as outdoor air whenever the temperature is low enough.</a:t>
            </a:r>
            <a:endParaRPr lang="fi-FI"/>
          </a:p>
          <a:p>
            <a:pPr marL="0" indent="0">
              <a:buNone/>
            </a:pPr>
            <a:endParaRPr lang="fi-FI"/>
          </a:p>
          <a:p>
            <a:endParaRPr lang="fi-FI"/>
          </a:p>
        </p:txBody>
      </p:sp>
      <p:graphicFrame>
        <p:nvGraphicFramePr>
          <p:cNvPr id="10" name="Kaavio 1">
            <a:extLst>
              <a:ext uri="{FF2B5EF4-FFF2-40B4-BE49-F238E27FC236}">
                <a16:creationId xmlns:a16="http://schemas.microsoft.com/office/drawing/2014/main" id="{D139615E-B0A7-48B4-8507-5804AD76D7B4}"/>
              </a:ext>
            </a:extLst>
          </p:cNvPr>
          <p:cNvGraphicFramePr>
            <a:graphicFrameLocks noGrp="1"/>
          </p:cNvGraphicFramePr>
          <p:nvPr>
            <p:ph type="chart" sz="quarter" idx="15"/>
            <p:extLst>
              <p:ext uri="{D42A27DB-BD31-4B8C-83A1-F6EECF244321}">
                <p14:modId xmlns:p14="http://schemas.microsoft.com/office/powerpoint/2010/main" val="2820934707"/>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3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94AD5E-79DD-347C-EDC7-679A08DBBC59}"/>
              </a:ext>
            </a:extLst>
          </p:cNvPr>
          <p:cNvSpPr>
            <a:spLocks noGrp="1"/>
          </p:cNvSpPr>
          <p:nvPr>
            <p:ph type="title"/>
          </p:nvPr>
        </p:nvSpPr>
        <p:spPr/>
        <p:txBody>
          <a:bodyPr>
            <a:normAutofit/>
          </a:bodyPr>
          <a:lstStyle/>
          <a:p>
            <a:r>
              <a:rPr lang="fi-FI" err="1"/>
              <a:t>District</a:t>
            </a:r>
            <a:r>
              <a:rPr lang="fi-FI"/>
              <a:t> </a:t>
            </a:r>
            <a:r>
              <a:rPr lang="fi-FI" err="1"/>
              <a:t>heating</a:t>
            </a:r>
            <a:r>
              <a:rPr lang="fi-FI"/>
              <a:t> </a:t>
            </a:r>
            <a:r>
              <a:rPr lang="fi-FI" err="1"/>
              <a:t>goes</a:t>
            </a:r>
            <a:r>
              <a:rPr lang="fi-FI"/>
              <a:t> </a:t>
            </a:r>
            <a:r>
              <a:rPr lang="fi-FI" err="1"/>
              <a:t>electric</a:t>
            </a:r>
            <a:r>
              <a:rPr lang="fi-FI"/>
              <a:t> </a:t>
            </a:r>
            <a:endParaRPr lang="fi-FI" sz="2700">
              <a:latin typeface="+mn-lt"/>
            </a:endParaRPr>
          </a:p>
        </p:txBody>
      </p:sp>
      <p:graphicFrame>
        <p:nvGraphicFramePr>
          <p:cNvPr id="10" name="Chart Placeholder 9">
            <a:extLst>
              <a:ext uri="{FF2B5EF4-FFF2-40B4-BE49-F238E27FC236}">
                <a16:creationId xmlns:a16="http://schemas.microsoft.com/office/drawing/2014/main" id="{9B001E9A-C5A1-0A67-133D-4D2FF5520EF6}"/>
              </a:ext>
            </a:extLst>
          </p:cNvPr>
          <p:cNvGraphicFramePr>
            <a:graphicFrameLocks noGrp="1"/>
          </p:cNvGraphicFramePr>
          <p:nvPr>
            <p:ph type="chart" sz="quarter" idx="15"/>
            <p:extLst>
              <p:ext uri="{D42A27DB-BD31-4B8C-83A1-F6EECF244321}">
                <p14:modId xmlns:p14="http://schemas.microsoft.com/office/powerpoint/2010/main" val="3900383419"/>
              </p:ext>
            </p:extLst>
          </p:nvPr>
        </p:nvGraphicFramePr>
        <p:xfrm>
          <a:off x="496888" y="1924050"/>
          <a:ext cx="7613650"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047A281F-6FE5-643A-BA1F-0EFAA873AE94}"/>
              </a:ext>
            </a:extLst>
          </p:cNvPr>
          <p:cNvSpPr>
            <a:spLocks noGrp="1"/>
          </p:cNvSpPr>
          <p:nvPr>
            <p:ph type="dt" sz="half" idx="16"/>
          </p:nvPr>
        </p:nvSpPr>
        <p:spPr/>
        <p:txBody>
          <a:bodyPr/>
          <a:lstStyle/>
          <a:p>
            <a:r>
              <a:rPr lang="fi-FI"/>
              <a:t>28.1.2025</a:t>
            </a:r>
            <a:endParaRPr lang="en-US"/>
          </a:p>
        </p:txBody>
      </p:sp>
      <p:sp>
        <p:nvSpPr>
          <p:cNvPr id="11" name="Footer Placeholder 10">
            <a:extLst>
              <a:ext uri="{FF2B5EF4-FFF2-40B4-BE49-F238E27FC236}">
                <a16:creationId xmlns:a16="http://schemas.microsoft.com/office/drawing/2014/main" id="{E3ECD4A1-C42C-09C6-F63D-3CB6C003BECB}"/>
              </a:ext>
            </a:extLst>
          </p:cNvPr>
          <p:cNvSpPr>
            <a:spLocks noGrp="1"/>
          </p:cNvSpPr>
          <p:nvPr>
            <p:ph type="ftr" sz="quarter" idx="17"/>
          </p:nvPr>
        </p:nvSpPr>
        <p:spPr/>
        <p:txBody>
          <a:bodyPr/>
          <a:lstStyle/>
          <a:p>
            <a:r>
              <a:rPr lang="fi-FI" noProof="0"/>
              <a:t>2024 preliminary data</a:t>
            </a:r>
          </a:p>
        </p:txBody>
      </p:sp>
      <p:sp>
        <p:nvSpPr>
          <p:cNvPr id="5" name="Dian numeron paikkamerkki 4">
            <a:extLst>
              <a:ext uri="{FF2B5EF4-FFF2-40B4-BE49-F238E27FC236}">
                <a16:creationId xmlns:a16="http://schemas.microsoft.com/office/drawing/2014/main" id="{47E646FB-1140-B483-802B-C558620B5FD4}"/>
              </a:ext>
            </a:extLst>
          </p:cNvPr>
          <p:cNvSpPr>
            <a:spLocks noGrp="1"/>
          </p:cNvSpPr>
          <p:nvPr>
            <p:ph type="sldNum" sz="quarter" idx="18"/>
          </p:nvPr>
        </p:nvSpPr>
        <p:spPr/>
        <p:txBody>
          <a:bodyPr/>
          <a:lstStyle/>
          <a:p>
            <a:fld id="{D5CDC59A-8C4B-3741-8921-09D2C8EE8BFB}" type="slidenum">
              <a:rPr lang="en-US" smtClean="0"/>
              <a:t>3</a:t>
            </a:fld>
            <a:endParaRPr lang="en-US"/>
          </a:p>
        </p:txBody>
      </p:sp>
      <p:sp>
        <p:nvSpPr>
          <p:cNvPr id="3" name="Sisällön paikkamerkki 2">
            <a:extLst>
              <a:ext uri="{FF2B5EF4-FFF2-40B4-BE49-F238E27FC236}">
                <a16:creationId xmlns:a16="http://schemas.microsoft.com/office/drawing/2014/main" id="{52C25A3F-727D-694C-E9AD-ABC8F640190F}"/>
              </a:ext>
            </a:extLst>
          </p:cNvPr>
          <p:cNvSpPr>
            <a:spLocks noGrp="1"/>
          </p:cNvSpPr>
          <p:nvPr>
            <p:ph sz="half" idx="2"/>
          </p:nvPr>
        </p:nvSpPr>
        <p:spPr/>
        <p:txBody>
          <a:bodyPr>
            <a:normAutofit/>
          </a:bodyPr>
          <a:lstStyle/>
          <a:p>
            <a:r>
              <a:rPr lang="en-US" sz="2000"/>
              <a:t>Electric boilers produced </a:t>
            </a:r>
            <a:r>
              <a:rPr lang="fi-FI" sz="2000"/>
              <a:t>1540</a:t>
            </a:r>
            <a:r>
              <a:rPr lang="en-US" sz="2000"/>
              <a:t> GWh heat in 2024</a:t>
            </a:r>
          </a:p>
          <a:p>
            <a:r>
              <a:rPr lang="en-US" sz="2000"/>
              <a:t>Electric boilers reduce the use of fuels when electricity price is low </a:t>
            </a:r>
          </a:p>
          <a:p>
            <a:endParaRPr lang="fi-FI" sz="2000"/>
          </a:p>
          <a:p>
            <a:pPr marL="0" indent="0">
              <a:buNone/>
            </a:pPr>
            <a:endParaRPr lang="fi-FI" sz="2000"/>
          </a:p>
        </p:txBody>
      </p:sp>
      <p:sp>
        <p:nvSpPr>
          <p:cNvPr id="9" name="Text Placeholder 8">
            <a:extLst>
              <a:ext uri="{FF2B5EF4-FFF2-40B4-BE49-F238E27FC236}">
                <a16:creationId xmlns:a16="http://schemas.microsoft.com/office/drawing/2014/main" id="{0F5F3A2B-95BB-4CF6-779B-C070F9F6F174}"/>
              </a:ext>
            </a:extLst>
          </p:cNvPr>
          <p:cNvSpPr>
            <a:spLocks noGrp="1"/>
          </p:cNvSpPr>
          <p:nvPr>
            <p:ph type="body" sz="quarter" idx="20"/>
          </p:nvPr>
        </p:nvSpPr>
        <p:spPr/>
        <p:txBody>
          <a:bodyPr>
            <a:normAutofit fontScale="85000" lnSpcReduction="20000"/>
          </a:bodyPr>
          <a:lstStyle/>
          <a:p>
            <a:r>
              <a:rPr lang="en-US"/>
              <a:t>Heat generated by electric boilers</a:t>
            </a:r>
          </a:p>
        </p:txBody>
      </p:sp>
    </p:spTree>
    <p:extLst>
      <p:ext uri="{BB962C8B-B14F-4D97-AF65-F5344CB8AC3E}">
        <p14:creationId xmlns:p14="http://schemas.microsoft.com/office/powerpoint/2010/main" val="384817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54720-A210-498B-AC75-1D27ACCB594F}"/>
              </a:ext>
            </a:extLst>
          </p:cNvPr>
          <p:cNvSpPr>
            <a:spLocks noGrp="1"/>
          </p:cNvSpPr>
          <p:nvPr>
            <p:ph type="title"/>
          </p:nvPr>
        </p:nvSpPr>
        <p:spPr/>
        <p:txBody>
          <a:bodyPr>
            <a:normAutofit fontScale="90000"/>
          </a:bodyPr>
          <a:lstStyle/>
          <a:p>
            <a:r>
              <a:rPr lang="en-US" sz="3600"/>
              <a:t>Temperature corrected heat consumption stayed in the same level with the previous year</a:t>
            </a:r>
            <a:endParaRPr lang="fi-FI" sz="3600">
              <a:solidFill>
                <a:srgbClr val="FF0000"/>
              </a:solidFill>
            </a:endParaRPr>
          </a:p>
        </p:txBody>
      </p:sp>
      <p:sp>
        <p:nvSpPr>
          <p:cNvPr id="3" name="Päivämäärän paikkamerkki 2">
            <a:extLst>
              <a:ext uri="{FF2B5EF4-FFF2-40B4-BE49-F238E27FC236}">
                <a16:creationId xmlns:a16="http://schemas.microsoft.com/office/drawing/2014/main" id="{CE89F264-9423-4DAF-9FA3-90406992E2EA}"/>
              </a:ext>
            </a:extLst>
          </p:cNvPr>
          <p:cNvSpPr>
            <a:spLocks noGrp="1"/>
          </p:cNvSpPr>
          <p:nvPr>
            <p:ph type="dt" sz="half" idx="16"/>
          </p:nvPr>
        </p:nvSpPr>
        <p:spPr/>
        <p:txBody>
          <a:bodyPr/>
          <a:lstStyle/>
          <a:p>
            <a:r>
              <a:rPr lang="fi-FI"/>
              <a:t>28.1.2025</a:t>
            </a:r>
          </a:p>
        </p:txBody>
      </p:sp>
      <p:sp>
        <p:nvSpPr>
          <p:cNvPr id="4" name="Footer Placeholder 3">
            <a:extLst>
              <a:ext uri="{FF2B5EF4-FFF2-40B4-BE49-F238E27FC236}">
                <a16:creationId xmlns:a16="http://schemas.microsoft.com/office/drawing/2014/main" id="{AEA3CBF0-5943-73C7-9CA8-955222DC0767}"/>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79262AEE-AA77-4ABB-85A9-76D2104579E4}"/>
              </a:ext>
            </a:extLst>
          </p:cNvPr>
          <p:cNvSpPr>
            <a:spLocks noGrp="1"/>
          </p:cNvSpPr>
          <p:nvPr>
            <p:ph type="sldNum" sz="quarter" idx="18"/>
          </p:nvPr>
        </p:nvSpPr>
        <p:spPr/>
        <p:txBody>
          <a:bodyPr/>
          <a:lstStyle/>
          <a:p>
            <a:fld id="{D5CDC59A-8C4B-3741-8921-09D2C8EE8BFB}" type="slidenum">
              <a:rPr lang="en-US" smtClean="0"/>
              <a:t>4</a:t>
            </a:fld>
            <a:endParaRPr lang="en-US"/>
          </a:p>
        </p:txBody>
      </p:sp>
      <p:sp>
        <p:nvSpPr>
          <p:cNvPr id="6" name="Content Placeholder 5">
            <a:extLst>
              <a:ext uri="{FF2B5EF4-FFF2-40B4-BE49-F238E27FC236}">
                <a16:creationId xmlns:a16="http://schemas.microsoft.com/office/drawing/2014/main" id="{12287465-6952-33F0-D1F3-952DBB7758FC}"/>
              </a:ext>
            </a:extLst>
          </p:cNvPr>
          <p:cNvSpPr>
            <a:spLocks noGrp="1"/>
          </p:cNvSpPr>
          <p:nvPr>
            <p:ph sz="half" idx="2"/>
          </p:nvPr>
        </p:nvSpPr>
        <p:spPr>
          <a:xfrm>
            <a:off x="8247354" y="1649414"/>
            <a:ext cx="3311073" cy="4355146"/>
          </a:xfrm>
        </p:spPr>
        <p:txBody>
          <a:bodyPr>
            <a:normAutofit/>
          </a:bodyPr>
          <a:lstStyle/>
          <a:p>
            <a:pPr>
              <a:spcBef>
                <a:spcPts val="1000"/>
              </a:spcBef>
              <a:buClr>
                <a:schemeClr val="accent3">
                  <a:lumMod val="75000"/>
                </a:schemeClr>
              </a:buClr>
              <a:buFont typeface="Arial"/>
              <a:buChar char="•"/>
            </a:pPr>
            <a:r>
              <a:rPr lang="en-US">
                <a:cs typeface="Calibri"/>
              </a:rPr>
              <a:t>District heat consumption </a:t>
            </a:r>
            <a:r>
              <a:rPr lang="fi-FI"/>
              <a:t>31,8</a:t>
            </a:r>
            <a:r>
              <a:rPr lang="en-US">
                <a:cs typeface="Calibri"/>
              </a:rPr>
              <a:t> TWh</a:t>
            </a:r>
          </a:p>
          <a:p>
            <a:pPr lvl="1">
              <a:spcBef>
                <a:spcPts val="1000"/>
              </a:spcBef>
              <a:buClr>
                <a:schemeClr val="accent3">
                  <a:lumMod val="75000"/>
                </a:schemeClr>
              </a:buClr>
              <a:buFont typeface="Arial"/>
              <a:buChar char="•"/>
            </a:pPr>
            <a:r>
              <a:rPr lang="en-US">
                <a:cs typeface="Calibri"/>
              </a:rPr>
              <a:t>The heating season was </a:t>
            </a:r>
            <a:r>
              <a:rPr lang="fi-FI"/>
              <a:t>0,9 </a:t>
            </a:r>
            <a:r>
              <a:rPr lang="en-US" baseline="30000" err="1"/>
              <a:t>o</a:t>
            </a:r>
            <a:r>
              <a:rPr lang="en-US" err="1">
                <a:cs typeface="Calibri"/>
              </a:rPr>
              <a:t>C</a:t>
            </a:r>
            <a:r>
              <a:rPr lang="en-US">
                <a:cs typeface="Calibri"/>
              </a:rPr>
              <a:t> warmer than the normal year </a:t>
            </a:r>
          </a:p>
          <a:p>
            <a:pPr>
              <a:spcBef>
                <a:spcPts val="1000"/>
              </a:spcBef>
              <a:buClr>
                <a:schemeClr val="accent3">
                  <a:lumMod val="75000"/>
                </a:schemeClr>
              </a:buClr>
              <a:buFont typeface="Arial"/>
              <a:buChar char="•"/>
            </a:pPr>
            <a:r>
              <a:rPr lang="en-US">
                <a:cs typeface="Calibri"/>
              </a:rPr>
              <a:t>Temperature corrected district heat consumption </a:t>
            </a:r>
            <a:r>
              <a:rPr lang="fi-FI"/>
              <a:t>33,5</a:t>
            </a:r>
            <a:r>
              <a:rPr lang="en-US">
                <a:cs typeface="Calibri"/>
              </a:rPr>
              <a:t> TWh</a:t>
            </a:r>
          </a:p>
          <a:p>
            <a:pPr lvl="1">
              <a:spcBef>
                <a:spcPts val="1000"/>
              </a:spcBef>
              <a:buClr>
                <a:schemeClr val="accent3">
                  <a:lumMod val="75000"/>
                </a:schemeClr>
              </a:buClr>
              <a:buFont typeface="Arial"/>
              <a:buChar char="•"/>
            </a:pPr>
            <a:r>
              <a:rPr lang="en-US">
                <a:cs typeface="Calibri"/>
              </a:rPr>
              <a:t>Temperature correction takes into account annual temperature differences.</a:t>
            </a:r>
          </a:p>
          <a:p>
            <a:pPr marL="685800" lvl="1" indent="-228600">
              <a:spcBef>
                <a:spcPts val="1000"/>
              </a:spcBef>
              <a:buClr>
                <a:schemeClr val="accent3">
                  <a:lumMod val="75000"/>
                </a:schemeClr>
              </a:buClr>
              <a:buFont typeface="Arial"/>
              <a:buChar char="•"/>
            </a:pPr>
            <a:endParaRPr lang="fi-FI">
              <a:cs typeface="Calibri"/>
            </a:endParaRPr>
          </a:p>
          <a:p>
            <a:endParaRPr lang="fi-FI"/>
          </a:p>
        </p:txBody>
      </p:sp>
      <p:graphicFrame>
        <p:nvGraphicFramePr>
          <p:cNvPr id="9" name="Kaavio 1">
            <a:extLst>
              <a:ext uri="{FF2B5EF4-FFF2-40B4-BE49-F238E27FC236}">
                <a16:creationId xmlns:a16="http://schemas.microsoft.com/office/drawing/2014/main" id="{9358AB82-E9E4-3459-1A48-5D7ED9D394EA}"/>
              </a:ext>
            </a:extLst>
          </p:cNvPr>
          <p:cNvGraphicFramePr>
            <a:graphicFrameLocks noGrp="1"/>
          </p:cNvGraphicFramePr>
          <p:nvPr>
            <p:ph type="chart" sz="quarter" idx="15"/>
            <p:extLst>
              <p:ext uri="{D42A27DB-BD31-4B8C-83A1-F6EECF244321}">
                <p14:modId xmlns:p14="http://schemas.microsoft.com/office/powerpoint/2010/main" val="1824112395"/>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91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FCF6F-B60C-4497-BEF9-B352EED64DA6}"/>
              </a:ext>
            </a:extLst>
          </p:cNvPr>
          <p:cNvSpPr>
            <a:spLocks noGrp="1"/>
          </p:cNvSpPr>
          <p:nvPr>
            <p:ph type="title"/>
          </p:nvPr>
        </p:nvSpPr>
        <p:spPr/>
        <p:txBody>
          <a:bodyPr>
            <a:noAutofit/>
          </a:bodyPr>
          <a:lstStyle/>
          <a:p>
            <a:r>
              <a:rPr lang="fi-FI" sz="2800" err="1"/>
              <a:t>Monthly</a:t>
            </a:r>
            <a:r>
              <a:rPr lang="fi-FI" sz="2800"/>
              <a:t> </a:t>
            </a:r>
            <a:r>
              <a:rPr lang="fi-FI" sz="2800" err="1"/>
              <a:t>district</a:t>
            </a:r>
            <a:r>
              <a:rPr lang="fi-FI" sz="2800"/>
              <a:t> </a:t>
            </a:r>
            <a:r>
              <a:rPr lang="fi-FI" sz="2800" err="1"/>
              <a:t>heat</a:t>
            </a:r>
            <a:r>
              <a:rPr lang="fi-FI" sz="2800"/>
              <a:t> </a:t>
            </a:r>
            <a:r>
              <a:rPr lang="fi-FI" sz="2800" err="1"/>
              <a:t>demand</a:t>
            </a:r>
            <a:endParaRPr lang="fi-FI" sz="2800" b="0">
              <a:cs typeface="Calibri"/>
            </a:endParaRPr>
          </a:p>
        </p:txBody>
      </p:sp>
      <p:sp>
        <p:nvSpPr>
          <p:cNvPr id="3" name="Päivämäärän paikkamerkki 2">
            <a:extLst>
              <a:ext uri="{FF2B5EF4-FFF2-40B4-BE49-F238E27FC236}">
                <a16:creationId xmlns:a16="http://schemas.microsoft.com/office/drawing/2014/main" id="{055390E1-2372-4720-86C9-28A4E71B3553}"/>
              </a:ext>
            </a:extLst>
          </p:cNvPr>
          <p:cNvSpPr>
            <a:spLocks noGrp="1"/>
          </p:cNvSpPr>
          <p:nvPr>
            <p:ph type="dt" sz="half" idx="16"/>
          </p:nvPr>
        </p:nvSpPr>
        <p:spPr/>
        <p:txBody>
          <a:bodyPr/>
          <a:lstStyle/>
          <a:p>
            <a:r>
              <a:rPr lang="fi-FI"/>
              <a:t>28.1.2025</a:t>
            </a:r>
            <a:endParaRPr lang="en-US"/>
          </a:p>
        </p:txBody>
      </p:sp>
      <p:sp>
        <p:nvSpPr>
          <p:cNvPr id="10" name="Footer Placeholder 9">
            <a:extLst>
              <a:ext uri="{FF2B5EF4-FFF2-40B4-BE49-F238E27FC236}">
                <a16:creationId xmlns:a16="http://schemas.microsoft.com/office/drawing/2014/main" id="{6BD248E0-F6AA-AFEB-4F0F-A7BE2C43DDFA}"/>
              </a:ext>
            </a:extLst>
          </p:cNvPr>
          <p:cNvSpPr>
            <a:spLocks noGrp="1"/>
          </p:cNvSpPr>
          <p:nvPr>
            <p:ph type="ftr" sz="quarter" idx="17"/>
          </p:nvPr>
        </p:nvSpPr>
        <p:spPr/>
        <p:txBody>
          <a:bodyPr/>
          <a:lstStyle/>
          <a:p>
            <a:r>
              <a:rPr lang="en-US"/>
              <a:t>2024 preliminary data</a:t>
            </a:r>
          </a:p>
        </p:txBody>
      </p:sp>
      <p:sp>
        <p:nvSpPr>
          <p:cNvPr id="5" name="Dian numeron paikkamerkki 4">
            <a:extLst>
              <a:ext uri="{FF2B5EF4-FFF2-40B4-BE49-F238E27FC236}">
                <a16:creationId xmlns:a16="http://schemas.microsoft.com/office/drawing/2014/main" id="{889757D9-FB3A-47FB-98B9-4A03C23F9CA4}"/>
              </a:ext>
            </a:extLst>
          </p:cNvPr>
          <p:cNvSpPr>
            <a:spLocks noGrp="1"/>
          </p:cNvSpPr>
          <p:nvPr>
            <p:ph type="sldNum" sz="quarter" idx="18"/>
          </p:nvPr>
        </p:nvSpPr>
        <p:spPr/>
        <p:txBody>
          <a:bodyPr/>
          <a:lstStyle/>
          <a:p>
            <a:fld id="{D5CDC59A-8C4B-3741-8921-09D2C8EE8BFB}" type="slidenum">
              <a:rPr lang="en-US" smtClean="0"/>
              <a:t>5</a:t>
            </a:fld>
            <a:endParaRPr lang="en-US"/>
          </a:p>
        </p:txBody>
      </p:sp>
      <p:sp>
        <p:nvSpPr>
          <p:cNvPr id="4" name="Content Placeholder 3">
            <a:extLst>
              <a:ext uri="{FF2B5EF4-FFF2-40B4-BE49-F238E27FC236}">
                <a16:creationId xmlns:a16="http://schemas.microsoft.com/office/drawing/2014/main" id="{239A2ADA-9A68-0C74-F714-698A816DD649}"/>
              </a:ext>
            </a:extLst>
          </p:cNvPr>
          <p:cNvSpPr>
            <a:spLocks noGrp="1"/>
          </p:cNvSpPr>
          <p:nvPr>
            <p:ph sz="half" idx="2"/>
          </p:nvPr>
        </p:nvSpPr>
        <p:spPr/>
        <p:txBody>
          <a:bodyPr>
            <a:normAutofit/>
          </a:bodyPr>
          <a:lstStyle/>
          <a:p>
            <a:r>
              <a:rPr lang="en-US" dirty="0">
                <a:cs typeface="Calibri"/>
              </a:rPr>
              <a:t>Year 2024 was 1 </a:t>
            </a:r>
            <a:r>
              <a:rPr lang="en-US" baseline="30000" dirty="0" err="1"/>
              <a:t>o</a:t>
            </a:r>
            <a:r>
              <a:rPr lang="en-US" dirty="0" err="1">
                <a:cs typeface="Calibri"/>
              </a:rPr>
              <a:t>C</a:t>
            </a:r>
            <a:r>
              <a:rPr lang="en-US" dirty="0">
                <a:cs typeface="Calibri"/>
              </a:rPr>
              <a:t> warmer than the normal period of 1991-2020 </a:t>
            </a:r>
          </a:p>
          <a:p>
            <a:r>
              <a:rPr lang="en-US" dirty="0"/>
              <a:t>January and April were colder than normal, and the other months were warmer than normal.</a:t>
            </a:r>
          </a:p>
          <a:p>
            <a:r>
              <a:rPr lang="en-US" dirty="0">
                <a:cs typeface="Calibri"/>
              </a:rPr>
              <a:t>The cold winter months exemplify the need for a wide palette of fuels to ensure the security of supply of heating.</a:t>
            </a:r>
          </a:p>
          <a:p>
            <a:endParaRPr lang="fi-FI" dirty="0">
              <a:cs typeface="Calibri"/>
            </a:endParaRPr>
          </a:p>
          <a:p>
            <a:pPr marL="0" indent="0">
              <a:buNone/>
            </a:pPr>
            <a:endParaRPr lang="fi-FI" dirty="0"/>
          </a:p>
        </p:txBody>
      </p:sp>
      <p:pic>
        <p:nvPicPr>
          <p:cNvPr id="8" name="Chart Placeholder 7">
            <a:extLst>
              <a:ext uri="{FF2B5EF4-FFF2-40B4-BE49-F238E27FC236}">
                <a16:creationId xmlns:a16="http://schemas.microsoft.com/office/drawing/2014/main" id="{9593FE33-F743-97A2-9B9C-9171EFAF1F1C}"/>
              </a:ext>
            </a:extLst>
          </p:cNvPr>
          <p:cNvPicPr>
            <a:picLocks noGrp="1" noChangeAspect="1"/>
          </p:cNvPicPr>
          <p:nvPr>
            <p:ph type="chart" sz="quarter" idx="15"/>
          </p:nvPr>
        </p:nvPicPr>
        <p:blipFill>
          <a:blip r:embed="rId3"/>
          <a:stretch>
            <a:fillRect/>
          </a:stretch>
        </p:blipFill>
        <p:spPr>
          <a:xfrm>
            <a:off x="945728" y="1649413"/>
            <a:ext cx="6715970" cy="4341812"/>
          </a:xfrm>
          <a:prstGeom prst="rect">
            <a:avLst/>
          </a:prstGeom>
        </p:spPr>
      </p:pic>
    </p:spTree>
    <p:extLst>
      <p:ext uri="{BB962C8B-B14F-4D97-AF65-F5344CB8AC3E}">
        <p14:creationId xmlns:p14="http://schemas.microsoft.com/office/powerpoint/2010/main" val="1327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62A1E-FEA2-468E-BE45-F2E622C09983}"/>
              </a:ext>
            </a:extLst>
          </p:cNvPr>
          <p:cNvSpPr>
            <a:spLocks noGrp="1"/>
          </p:cNvSpPr>
          <p:nvPr>
            <p:ph type="title"/>
          </p:nvPr>
        </p:nvSpPr>
        <p:spPr/>
        <p:txBody>
          <a:bodyPr>
            <a:noAutofit/>
          </a:bodyPr>
          <a:lstStyle/>
          <a:p>
            <a:r>
              <a:rPr lang="en-US"/>
              <a:t>District heating supports the Finnish electricity system</a:t>
            </a:r>
            <a:endParaRPr lang="fi-FI"/>
          </a:p>
        </p:txBody>
      </p:sp>
      <p:sp>
        <p:nvSpPr>
          <p:cNvPr id="3" name="Text Placeholder 2">
            <a:extLst>
              <a:ext uri="{FF2B5EF4-FFF2-40B4-BE49-F238E27FC236}">
                <a16:creationId xmlns:a16="http://schemas.microsoft.com/office/drawing/2014/main" id="{C2BA3AD7-A99A-0B38-5793-B6EFA20B6906}"/>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EA85F5DC-0CB3-A632-0948-0C9D03EFC1E2}"/>
              </a:ext>
            </a:extLst>
          </p:cNvPr>
          <p:cNvSpPr>
            <a:spLocks noGrp="1"/>
          </p:cNvSpPr>
          <p:nvPr>
            <p:ph type="dt" sz="half" idx="10"/>
          </p:nvPr>
        </p:nvSpPr>
        <p:spPr/>
        <p:txBody>
          <a:bodyPr/>
          <a:lstStyle/>
          <a:p>
            <a:r>
              <a:rPr lang="fi-FI"/>
              <a:t>28.1.2025</a:t>
            </a:r>
            <a:endParaRPr lang="en-US"/>
          </a:p>
        </p:txBody>
      </p:sp>
      <p:sp>
        <p:nvSpPr>
          <p:cNvPr id="5" name="Footer Placeholder 4">
            <a:extLst>
              <a:ext uri="{FF2B5EF4-FFF2-40B4-BE49-F238E27FC236}">
                <a16:creationId xmlns:a16="http://schemas.microsoft.com/office/drawing/2014/main" id="{762E64BC-1658-2594-B149-B1B21085C1C6}"/>
              </a:ext>
            </a:extLst>
          </p:cNvPr>
          <p:cNvSpPr>
            <a:spLocks noGrp="1"/>
          </p:cNvSpPr>
          <p:nvPr>
            <p:ph type="ftr" sz="quarter" idx="11"/>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CD3114F3-C9B6-6F6D-CEBE-3C32F2B876BD}"/>
              </a:ext>
            </a:extLst>
          </p:cNvPr>
          <p:cNvSpPr>
            <a:spLocks noGrp="1"/>
          </p:cNvSpPr>
          <p:nvPr>
            <p:ph type="sldNum" sz="quarter" idx="12"/>
          </p:nvPr>
        </p:nvSpPr>
        <p:spPr/>
        <p:txBody>
          <a:bodyPr/>
          <a:lstStyle/>
          <a:p>
            <a:fld id="{D5CDC59A-8C4B-3741-8921-09D2C8EE8BFB}" type="slidenum">
              <a:rPr lang="en-US" smtClean="0"/>
              <a:pPr/>
              <a:t>6</a:t>
            </a:fld>
            <a:endParaRPr lang="en-US"/>
          </a:p>
        </p:txBody>
      </p:sp>
    </p:spTree>
    <p:extLst>
      <p:ext uri="{BB962C8B-B14F-4D97-AF65-F5344CB8AC3E}">
        <p14:creationId xmlns:p14="http://schemas.microsoft.com/office/powerpoint/2010/main" val="1246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CF-F93B-3375-45DA-D68DEAC40F50}"/>
              </a:ext>
            </a:extLst>
          </p:cNvPr>
          <p:cNvSpPr>
            <a:spLocks noGrp="1"/>
          </p:cNvSpPr>
          <p:nvPr>
            <p:ph type="title"/>
          </p:nvPr>
        </p:nvSpPr>
        <p:spPr/>
        <p:txBody>
          <a:bodyPr>
            <a:noAutofit/>
          </a:bodyPr>
          <a:lstStyle/>
          <a:p>
            <a:r>
              <a:rPr lang="en-US" sz="3200"/>
              <a:t>Peak consumptions of district heat and electricity are close to each other</a:t>
            </a:r>
            <a:endParaRPr lang="fi-FI" sz="3200">
              <a:solidFill>
                <a:srgbClr val="FF0000"/>
              </a:solidFill>
            </a:endParaRPr>
          </a:p>
        </p:txBody>
      </p:sp>
      <p:graphicFrame>
        <p:nvGraphicFramePr>
          <p:cNvPr id="12" name="Chart Placeholder 11">
            <a:extLst>
              <a:ext uri="{FF2B5EF4-FFF2-40B4-BE49-F238E27FC236}">
                <a16:creationId xmlns:a16="http://schemas.microsoft.com/office/drawing/2014/main" id="{20EB1421-162D-2489-985D-971A6FAA5473}"/>
              </a:ext>
            </a:extLst>
          </p:cNvPr>
          <p:cNvGraphicFramePr>
            <a:graphicFrameLocks noGrp="1"/>
          </p:cNvGraphicFramePr>
          <p:nvPr>
            <p:ph type="chart" sz="quarter" idx="15"/>
            <p:extLst>
              <p:ext uri="{D42A27DB-BD31-4B8C-83A1-F6EECF244321}">
                <p14:modId xmlns:p14="http://schemas.microsoft.com/office/powerpoint/2010/main" val="2136960869"/>
              </p:ext>
            </p:extLst>
          </p:nvPr>
        </p:nvGraphicFramePr>
        <p:xfrm>
          <a:off x="729465" y="1413106"/>
          <a:ext cx="10946068" cy="39846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B9114512-C25F-94A9-61B3-A6F688FC68C4}"/>
              </a:ext>
            </a:extLst>
          </p:cNvPr>
          <p:cNvSpPr>
            <a:spLocks noGrp="1"/>
          </p:cNvSpPr>
          <p:nvPr>
            <p:ph type="dt" sz="half" idx="16"/>
          </p:nvPr>
        </p:nvSpPr>
        <p:spPr/>
        <p:txBody>
          <a:bodyPr/>
          <a:lstStyle/>
          <a:p>
            <a:r>
              <a:rPr lang="fi-FI" noProof="0"/>
              <a:t>28.1.2025</a:t>
            </a:r>
          </a:p>
        </p:txBody>
      </p:sp>
      <p:sp>
        <p:nvSpPr>
          <p:cNvPr id="5" name="Footer Placeholder 4">
            <a:extLst>
              <a:ext uri="{FF2B5EF4-FFF2-40B4-BE49-F238E27FC236}">
                <a16:creationId xmlns:a16="http://schemas.microsoft.com/office/drawing/2014/main" id="{DE4512D9-DF69-55CF-662F-1A9FDCC050A1}"/>
              </a:ext>
            </a:extLst>
          </p:cNvPr>
          <p:cNvSpPr>
            <a:spLocks noGrp="1"/>
          </p:cNvSpPr>
          <p:nvPr>
            <p:ph type="ftr" sz="quarter" idx="17"/>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5724E8FE-FB58-62B3-38E3-3257DEFBC909}"/>
              </a:ext>
            </a:extLst>
          </p:cNvPr>
          <p:cNvSpPr>
            <a:spLocks noGrp="1"/>
          </p:cNvSpPr>
          <p:nvPr>
            <p:ph type="sldNum" sz="quarter" idx="18"/>
          </p:nvPr>
        </p:nvSpPr>
        <p:spPr/>
        <p:txBody>
          <a:bodyPr/>
          <a:lstStyle/>
          <a:p>
            <a:fld id="{D5CDC59A-8C4B-3741-8921-09D2C8EE8BFB}" type="slidenum">
              <a:rPr lang="en-US" smtClean="0"/>
              <a:t>7</a:t>
            </a:fld>
            <a:endParaRPr lang="en-US"/>
          </a:p>
        </p:txBody>
      </p:sp>
      <p:sp>
        <p:nvSpPr>
          <p:cNvPr id="9" name="TextBox 8">
            <a:extLst>
              <a:ext uri="{FF2B5EF4-FFF2-40B4-BE49-F238E27FC236}">
                <a16:creationId xmlns:a16="http://schemas.microsoft.com/office/drawing/2014/main" id="{B3B7739D-F6E2-5F29-A711-64D1C3AD4F45}"/>
              </a:ext>
            </a:extLst>
          </p:cNvPr>
          <p:cNvSpPr txBox="1"/>
          <p:nvPr/>
        </p:nvSpPr>
        <p:spPr>
          <a:xfrm>
            <a:off x="9305724" y="5304273"/>
            <a:ext cx="2681345" cy="784830"/>
          </a:xfrm>
          <a:prstGeom prst="rect">
            <a:avLst/>
          </a:prstGeom>
          <a:noFill/>
        </p:spPr>
        <p:txBody>
          <a:bodyPr wrap="square" rtlCol="0">
            <a:spAutoFit/>
          </a:bodyPr>
          <a:lstStyle/>
          <a:p>
            <a:r>
              <a:rPr lang="fi-FI" sz="900" err="1">
                <a:solidFill>
                  <a:schemeClr val="tx1">
                    <a:lumMod val="65000"/>
                    <a:lumOff val="35000"/>
                  </a:schemeClr>
                </a:solidFill>
                <a:latin typeface="Aptos" panose="020B0004020202020204" pitchFamily="34" charset="0"/>
              </a:rPr>
              <a:t>Source</a:t>
            </a:r>
            <a:r>
              <a:rPr lang="fi-FI" sz="900">
                <a:solidFill>
                  <a:schemeClr val="tx1">
                    <a:lumMod val="65000"/>
                    <a:lumOff val="35000"/>
                  </a:schemeClr>
                </a:solidFill>
                <a:latin typeface="Aptos" panose="020B0004020202020204" pitchFamily="34" charset="0"/>
              </a:rPr>
              <a:t>: </a:t>
            </a:r>
            <a:r>
              <a:rPr lang="fi-FI" sz="900" err="1">
                <a:solidFill>
                  <a:schemeClr val="tx1">
                    <a:lumMod val="65000"/>
                    <a:lumOff val="35000"/>
                  </a:schemeClr>
                </a:solidFill>
                <a:latin typeface="Aptos" panose="020B0004020202020204" pitchFamily="34" charset="0"/>
              </a:rPr>
              <a:t>estimation</a:t>
            </a:r>
            <a:r>
              <a:rPr lang="fi-FI" sz="900">
                <a:solidFill>
                  <a:schemeClr val="tx1">
                    <a:lumMod val="65000"/>
                    <a:lumOff val="35000"/>
                  </a:schemeClr>
                </a:solidFill>
                <a:latin typeface="Aptos" panose="020B0004020202020204" pitchFamily="34" charset="0"/>
              </a:rPr>
              <a:t> is </a:t>
            </a:r>
            <a:r>
              <a:rPr lang="fi-FI" sz="900" err="1">
                <a:solidFill>
                  <a:schemeClr val="tx1">
                    <a:lumMod val="65000"/>
                    <a:lumOff val="35000"/>
                  </a:schemeClr>
                </a:solidFill>
                <a:latin typeface="Aptos" panose="020B0004020202020204" pitchFamily="34" charset="0"/>
              </a:rPr>
              <a:t>based</a:t>
            </a:r>
            <a:r>
              <a:rPr lang="fi-FI" sz="900">
                <a:solidFill>
                  <a:schemeClr val="tx1">
                    <a:lumMod val="65000"/>
                    <a:lumOff val="35000"/>
                  </a:schemeClr>
                </a:solidFill>
                <a:latin typeface="Aptos" panose="020B0004020202020204" pitchFamily="34" charset="0"/>
              </a:rPr>
              <a:t> on </a:t>
            </a:r>
            <a:r>
              <a:rPr lang="fi-FI" sz="900" err="1">
                <a:solidFill>
                  <a:schemeClr val="tx1">
                    <a:lumMod val="65000"/>
                    <a:lumOff val="35000"/>
                  </a:schemeClr>
                </a:solidFill>
                <a:latin typeface="Aptos" panose="020B0004020202020204" pitchFamily="34" charset="0"/>
              </a:rPr>
              <a:t>Entso</a:t>
            </a:r>
            <a:r>
              <a:rPr lang="fi-FI" sz="900">
                <a:solidFill>
                  <a:schemeClr val="tx1">
                    <a:lumMod val="65000"/>
                    <a:lumOff val="35000"/>
                  </a:schemeClr>
                </a:solidFill>
                <a:latin typeface="Aptos" panose="020B0004020202020204" pitchFamily="34" charset="0"/>
              </a:rPr>
              <a:t>-E and Helen open data 2024*, </a:t>
            </a:r>
            <a:r>
              <a:rPr lang="en-US" sz="900">
                <a:solidFill>
                  <a:schemeClr val="tx1">
                    <a:lumMod val="65000"/>
                    <a:lumOff val="35000"/>
                  </a:schemeClr>
                </a:solidFill>
                <a:latin typeface="Aptos" panose="020B0004020202020204" pitchFamily="34" charset="0"/>
              </a:rPr>
              <a:t>hourly demand, district heat demand scaled based on Helen's hourly data</a:t>
            </a:r>
            <a:r>
              <a:rPr lang="fi-FI" sz="900">
                <a:solidFill>
                  <a:schemeClr val="tx1">
                    <a:lumMod val="65000"/>
                    <a:lumOff val="35000"/>
                  </a:schemeClr>
                </a:solidFill>
                <a:latin typeface="Aptos" panose="020B0004020202020204" pitchFamily="34" charset="0"/>
              </a:rPr>
              <a:t>, </a:t>
            </a:r>
          </a:p>
          <a:p>
            <a:endParaRPr lang="fi-FI" sz="900">
              <a:solidFill>
                <a:schemeClr val="tx1">
                  <a:lumMod val="65000"/>
                  <a:lumOff val="35000"/>
                </a:schemeClr>
              </a:solidFill>
              <a:latin typeface="Aptos" panose="020B0004020202020204" pitchFamily="34" charset="0"/>
            </a:endParaRPr>
          </a:p>
          <a:p>
            <a:r>
              <a:rPr lang="fi-FI" sz="900">
                <a:solidFill>
                  <a:schemeClr val="tx1">
                    <a:lumMod val="65000"/>
                    <a:lumOff val="35000"/>
                  </a:schemeClr>
                </a:solidFill>
                <a:latin typeface="Aptos" panose="020B0004020202020204" pitchFamily="34" charset="0"/>
              </a:rPr>
              <a:t>* Preliminary data for 2024. </a:t>
            </a:r>
          </a:p>
        </p:txBody>
      </p:sp>
      <p:graphicFrame>
        <p:nvGraphicFramePr>
          <p:cNvPr id="3" name="Table 2">
            <a:extLst>
              <a:ext uri="{FF2B5EF4-FFF2-40B4-BE49-F238E27FC236}">
                <a16:creationId xmlns:a16="http://schemas.microsoft.com/office/drawing/2014/main" id="{2F641741-2E6B-4BB0-9BD7-806D3F844906}"/>
              </a:ext>
            </a:extLst>
          </p:cNvPr>
          <p:cNvGraphicFramePr>
            <a:graphicFrameLocks noGrp="1"/>
          </p:cNvGraphicFramePr>
          <p:nvPr>
            <p:extLst>
              <p:ext uri="{D42A27DB-BD31-4B8C-83A1-F6EECF244321}">
                <p14:modId xmlns:p14="http://schemas.microsoft.com/office/powerpoint/2010/main" val="1726213608"/>
              </p:ext>
            </p:extLst>
          </p:nvPr>
        </p:nvGraphicFramePr>
        <p:xfrm>
          <a:off x="1520791" y="4715507"/>
          <a:ext cx="9883524" cy="370840"/>
        </p:xfrm>
        <a:graphic>
          <a:graphicData uri="http://schemas.openxmlformats.org/drawingml/2006/table">
            <a:tbl>
              <a:tblPr firstRow="1" bandRow="1">
                <a:solidFill>
                  <a:schemeClr val="bg1"/>
                </a:solidFill>
                <a:tableStyleId>{2D5ABB26-0587-4C30-8999-92F81FD0307C}</a:tableStyleId>
              </a:tblPr>
              <a:tblGrid>
                <a:gridCol w="823627">
                  <a:extLst>
                    <a:ext uri="{9D8B030D-6E8A-4147-A177-3AD203B41FA5}">
                      <a16:colId xmlns:a16="http://schemas.microsoft.com/office/drawing/2014/main" val="2763319157"/>
                    </a:ext>
                  </a:extLst>
                </a:gridCol>
                <a:gridCol w="823627">
                  <a:extLst>
                    <a:ext uri="{9D8B030D-6E8A-4147-A177-3AD203B41FA5}">
                      <a16:colId xmlns:a16="http://schemas.microsoft.com/office/drawing/2014/main" val="2071937928"/>
                    </a:ext>
                  </a:extLst>
                </a:gridCol>
                <a:gridCol w="823627">
                  <a:extLst>
                    <a:ext uri="{9D8B030D-6E8A-4147-A177-3AD203B41FA5}">
                      <a16:colId xmlns:a16="http://schemas.microsoft.com/office/drawing/2014/main" val="1365343589"/>
                    </a:ext>
                  </a:extLst>
                </a:gridCol>
                <a:gridCol w="823627">
                  <a:extLst>
                    <a:ext uri="{9D8B030D-6E8A-4147-A177-3AD203B41FA5}">
                      <a16:colId xmlns:a16="http://schemas.microsoft.com/office/drawing/2014/main" val="3874323448"/>
                    </a:ext>
                  </a:extLst>
                </a:gridCol>
                <a:gridCol w="823627">
                  <a:extLst>
                    <a:ext uri="{9D8B030D-6E8A-4147-A177-3AD203B41FA5}">
                      <a16:colId xmlns:a16="http://schemas.microsoft.com/office/drawing/2014/main" val="457859610"/>
                    </a:ext>
                  </a:extLst>
                </a:gridCol>
                <a:gridCol w="823627">
                  <a:extLst>
                    <a:ext uri="{9D8B030D-6E8A-4147-A177-3AD203B41FA5}">
                      <a16:colId xmlns:a16="http://schemas.microsoft.com/office/drawing/2014/main" val="791437029"/>
                    </a:ext>
                  </a:extLst>
                </a:gridCol>
                <a:gridCol w="823627">
                  <a:extLst>
                    <a:ext uri="{9D8B030D-6E8A-4147-A177-3AD203B41FA5}">
                      <a16:colId xmlns:a16="http://schemas.microsoft.com/office/drawing/2014/main" val="4195170353"/>
                    </a:ext>
                  </a:extLst>
                </a:gridCol>
                <a:gridCol w="823627">
                  <a:extLst>
                    <a:ext uri="{9D8B030D-6E8A-4147-A177-3AD203B41FA5}">
                      <a16:colId xmlns:a16="http://schemas.microsoft.com/office/drawing/2014/main" val="1371530971"/>
                    </a:ext>
                  </a:extLst>
                </a:gridCol>
                <a:gridCol w="823627">
                  <a:extLst>
                    <a:ext uri="{9D8B030D-6E8A-4147-A177-3AD203B41FA5}">
                      <a16:colId xmlns:a16="http://schemas.microsoft.com/office/drawing/2014/main" val="142694700"/>
                    </a:ext>
                  </a:extLst>
                </a:gridCol>
                <a:gridCol w="823627">
                  <a:extLst>
                    <a:ext uri="{9D8B030D-6E8A-4147-A177-3AD203B41FA5}">
                      <a16:colId xmlns:a16="http://schemas.microsoft.com/office/drawing/2014/main" val="308460327"/>
                    </a:ext>
                  </a:extLst>
                </a:gridCol>
                <a:gridCol w="823627">
                  <a:extLst>
                    <a:ext uri="{9D8B030D-6E8A-4147-A177-3AD203B41FA5}">
                      <a16:colId xmlns:a16="http://schemas.microsoft.com/office/drawing/2014/main" val="1655707842"/>
                    </a:ext>
                  </a:extLst>
                </a:gridCol>
                <a:gridCol w="823627">
                  <a:extLst>
                    <a:ext uri="{9D8B030D-6E8A-4147-A177-3AD203B41FA5}">
                      <a16:colId xmlns:a16="http://schemas.microsoft.com/office/drawing/2014/main" val="3042348500"/>
                    </a:ext>
                  </a:extLst>
                </a:gridCol>
              </a:tblGrid>
              <a:tr h="370840">
                <a:tc>
                  <a:txBody>
                    <a:bodyPr/>
                    <a:lstStyle/>
                    <a:p>
                      <a:pPr algn="ctr"/>
                      <a:r>
                        <a:rPr lang="fi-FI" sz="1050">
                          <a:latin typeface="Aptos" panose="020B0004020202020204" pitchFamily="34"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050">
                          <a:latin typeface="Aptos" panose="020B0004020202020204" pitchFamily="34" charset="0"/>
                        </a:rPr>
                        <a:t>12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0848913"/>
                  </a:ext>
                </a:extLst>
              </a:tr>
            </a:tbl>
          </a:graphicData>
        </a:graphic>
      </p:graphicFrame>
      <p:sp>
        <p:nvSpPr>
          <p:cNvPr id="8" name="Tekstiruutu 7">
            <a:extLst>
              <a:ext uri="{FF2B5EF4-FFF2-40B4-BE49-F238E27FC236}">
                <a16:creationId xmlns:a16="http://schemas.microsoft.com/office/drawing/2014/main" id="{71FA4606-102F-97AB-21ED-528A91C63746}"/>
              </a:ext>
            </a:extLst>
          </p:cNvPr>
          <p:cNvSpPr txBox="1"/>
          <p:nvPr/>
        </p:nvSpPr>
        <p:spPr>
          <a:xfrm>
            <a:off x="496801" y="5408842"/>
            <a:ext cx="8808924" cy="830997"/>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Aptos" panose="020B0004020202020204" pitchFamily="34" charset="0"/>
              </a:rPr>
              <a:t>Hourly consumption of district heat and electricity in 2024</a:t>
            </a:r>
          </a:p>
          <a:p>
            <a:pPr marL="285750" indent="-285750">
              <a:buFont typeface="Arial" panose="020B0604020202020204" pitchFamily="34" charset="0"/>
              <a:buChar char="•"/>
            </a:pPr>
            <a:r>
              <a:rPr lang="en-US" sz="1600">
                <a:latin typeface="Aptos" panose="020B0004020202020204" pitchFamily="34" charset="0"/>
              </a:rPr>
              <a:t>Despite a significant difference in overall demand for electricity and heat, peak consumptions are relatively close to each </a:t>
            </a:r>
            <a:endParaRPr lang="fi-FI" sz="1600">
              <a:latin typeface="Aptos" panose="020B0004020202020204" pitchFamily="34" charset="0"/>
            </a:endParaRPr>
          </a:p>
        </p:txBody>
      </p:sp>
    </p:spTree>
    <p:extLst>
      <p:ext uri="{BB962C8B-B14F-4D97-AF65-F5344CB8AC3E}">
        <p14:creationId xmlns:p14="http://schemas.microsoft.com/office/powerpoint/2010/main" val="165300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62A1E-FEA2-468E-BE45-F2E622C09983}"/>
              </a:ext>
            </a:extLst>
          </p:cNvPr>
          <p:cNvSpPr>
            <a:spLocks noGrp="1"/>
          </p:cNvSpPr>
          <p:nvPr>
            <p:ph type="title"/>
          </p:nvPr>
        </p:nvSpPr>
        <p:spPr/>
        <p:txBody>
          <a:bodyPr>
            <a:noAutofit/>
          </a:bodyPr>
          <a:lstStyle/>
          <a:p>
            <a:r>
              <a:rPr lang="en-US" sz="3600"/>
              <a:t>The energy transition in district heat production has advanced well</a:t>
            </a:r>
            <a:endParaRPr lang="fi-FI" sz="3600"/>
          </a:p>
        </p:txBody>
      </p:sp>
      <p:sp>
        <p:nvSpPr>
          <p:cNvPr id="3" name="Text Placeholder 2">
            <a:extLst>
              <a:ext uri="{FF2B5EF4-FFF2-40B4-BE49-F238E27FC236}">
                <a16:creationId xmlns:a16="http://schemas.microsoft.com/office/drawing/2014/main" id="{F5AFA924-87B3-A193-0473-75FC18399665}"/>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3A6FF8E5-9366-82FD-C47F-6AB9AA815698}"/>
              </a:ext>
            </a:extLst>
          </p:cNvPr>
          <p:cNvSpPr>
            <a:spLocks noGrp="1"/>
          </p:cNvSpPr>
          <p:nvPr>
            <p:ph type="dt" sz="half" idx="10"/>
          </p:nvPr>
        </p:nvSpPr>
        <p:spPr/>
        <p:txBody>
          <a:bodyPr/>
          <a:lstStyle/>
          <a:p>
            <a:r>
              <a:rPr lang="fi-FI"/>
              <a:t>28.1.2025</a:t>
            </a:r>
            <a:endParaRPr lang="en-US"/>
          </a:p>
        </p:txBody>
      </p:sp>
      <p:sp>
        <p:nvSpPr>
          <p:cNvPr id="5" name="Footer Placeholder 4">
            <a:extLst>
              <a:ext uri="{FF2B5EF4-FFF2-40B4-BE49-F238E27FC236}">
                <a16:creationId xmlns:a16="http://schemas.microsoft.com/office/drawing/2014/main" id="{7ED9567C-5F38-89CF-714A-78B3CFE966BF}"/>
              </a:ext>
            </a:extLst>
          </p:cNvPr>
          <p:cNvSpPr>
            <a:spLocks noGrp="1"/>
          </p:cNvSpPr>
          <p:nvPr>
            <p:ph type="ftr" sz="quarter" idx="11"/>
          </p:nvPr>
        </p:nvSpPr>
        <p:spPr/>
        <p:txBody>
          <a:bodyPr/>
          <a:lstStyle/>
          <a:p>
            <a:r>
              <a:rPr lang="en-US"/>
              <a:t>2024 preliminary data</a:t>
            </a:r>
          </a:p>
        </p:txBody>
      </p:sp>
      <p:sp>
        <p:nvSpPr>
          <p:cNvPr id="6" name="Slide Number Placeholder 5">
            <a:extLst>
              <a:ext uri="{FF2B5EF4-FFF2-40B4-BE49-F238E27FC236}">
                <a16:creationId xmlns:a16="http://schemas.microsoft.com/office/drawing/2014/main" id="{E02C7945-9722-2B16-6982-06E311E8C0A1}"/>
              </a:ext>
            </a:extLst>
          </p:cNvPr>
          <p:cNvSpPr>
            <a:spLocks noGrp="1"/>
          </p:cNvSpPr>
          <p:nvPr>
            <p:ph type="sldNum" sz="quarter" idx="12"/>
          </p:nvPr>
        </p:nvSpPr>
        <p:spPr/>
        <p:txBody>
          <a:bodyPr/>
          <a:lstStyle/>
          <a:p>
            <a:fld id="{D5CDC59A-8C4B-3741-8921-09D2C8EE8BFB}" type="slidenum">
              <a:rPr lang="en-US" smtClean="0"/>
              <a:pPr/>
              <a:t>8</a:t>
            </a:fld>
            <a:endParaRPr lang="en-US"/>
          </a:p>
        </p:txBody>
      </p:sp>
    </p:spTree>
    <p:extLst>
      <p:ext uri="{BB962C8B-B14F-4D97-AF65-F5344CB8AC3E}">
        <p14:creationId xmlns:p14="http://schemas.microsoft.com/office/powerpoint/2010/main" val="42072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1E05B-BFE6-4D0F-A3C7-6E5ACEDC8B5F}"/>
              </a:ext>
            </a:extLst>
          </p:cNvPr>
          <p:cNvSpPr>
            <a:spLocks noGrp="1"/>
          </p:cNvSpPr>
          <p:nvPr>
            <p:ph type="title"/>
          </p:nvPr>
        </p:nvSpPr>
        <p:spPr/>
        <p:txBody>
          <a:bodyPr>
            <a:noAutofit/>
          </a:bodyPr>
          <a:lstStyle/>
          <a:p>
            <a:r>
              <a:rPr lang="en-US" sz="3200"/>
              <a:t>Share of renewables has more than doubled and share of heat recovery has multiplied compared to year </a:t>
            </a:r>
            <a:r>
              <a:rPr lang="fi-FI" sz="3200"/>
              <a:t>2010</a:t>
            </a:r>
            <a:br>
              <a:rPr lang="fi-FI" sz="3200"/>
            </a:br>
            <a:r>
              <a:rPr lang="en-US" sz="2000">
                <a:solidFill>
                  <a:schemeClr val="accent1"/>
                </a:solidFill>
              </a:rPr>
              <a:t>Share of renewables has increased from </a:t>
            </a:r>
            <a:r>
              <a:rPr lang="fi-FI" sz="2000">
                <a:solidFill>
                  <a:schemeClr val="accent1"/>
                </a:solidFill>
              </a:rPr>
              <a:t>18 to 48 </a:t>
            </a:r>
            <a:r>
              <a:rPr lang="en-US" sz="2000">
                <a:solidFill>
                  <a:schemeClr val="accent1"/>
                </a:solidFill>
              </a:rPr>
              <a:t>percent</a:t>
            </a:r>
            <a:r>
              <a:rPr lang="fi-FI" sz="2000">
                <a:solidFill>
                  <a:schemeClr val="accent1"/>
                </a:solidFill>
              </a:rPr>
              <a:t> </a:t>
            </a:r>
            <a:r>
              <a:rPr lang="en-US" sz="2000">
                <a:solidFill>
                  <a:schemeClr val="accent1"/>
                </a:solidFill>
              </a:rPr>
              <a:t>and heat recovery from </a:t>
            </a:r>
            <a:r>
              <a:rPr lang="fi-FI" sz="2000">
                <a:solidFill>
                  <a:schemeClr val="accent1"/>
                </a:solidFill>
              </a:rPr>
              <a:t>2 to 16 </a:t>
            </a:r>
            <a:r>
              <a:rPr lang="en-US" sz="2000">
                <a:solidFill>
                  <a:schemeClr val="accent1"/>
                </a:solidFill>
              </a:rPr>
              <a:t>percent</a:t>
            </a:r>
            <a:br>
              <a:rPr lang="fi-FI" sz="2000">
                <a:solidFill>
                  <a:schemeClr val="accent1"/>
                </a:solidFill>
              </a:rPr>
            </a:br>
            <a:endParaRPr lang="fi-FI" sz="3200"/>
          </a:p>
        </p:txBody>
      </p:sp>
      <p:sp>
        <p:nvSpPr>
          <p:cNvPr id="5" name="Päivämäärän paikkamerkki 4">
            <a:extLst>
              <a:ext uri="{FF2B5EF4-FFF2-40B4-BE49-F238E27FC236}">
                <a16:creationId xmlns:a16="http://schemas.microsoft.com/office/drawing/2014/main" id="{EE02A973-3263-4D9D-A43C-F285322A6642}"/>
              </a:ext>
            </a:extLst>
          </p:cNvPr>
          <p:cNvSpPr>
            <a:spLocks noGrp="1"/>
          </p:cNvSpPr>
          <p:nvPr>
            <p:ph type="dt" sz="half" idx="10"/>
          </p:nvPr>
        </p:nvSpPr>
        <p:spPr/>
        <p:txBody>
          <a:bodyPr/>
          <a:lstStyle/>
          <a:p>
            <a:r>
              <a:rPr lang="fi-FI"/>
              <a:t>28.1.2025</a:t>
            </a:r>
            <a:endParaRPr lang="en-US"/>
          </a:p>
        </p:txBody>
      </p:sp>
      <p:sp>
        <p:nvSpPr>
          <p:cNvPr id="3" name="Footer Placeholder 2">
            <a:extLst>
              <a:ext uri="{FF2B5EF4-FFF2-40B4-BE49-F238E27FC236}">
                <a16:creationId xmlns:a16="http://schemas.microsoft.com/office/drawing/2014/main" id="{D8CFBE36-DFEF-8DAE-A563-5B1824481AF4}"/>
              </a:ext>
            </a:extLst>
          </p:cNvPr>
          <p:cNvSpPr>
            <a:spLocks noGrp="1"/>
          </p:cNvSpPr>
          <p:nvPr>
            <p:ph type="ftr" sz="quarter" idx="11"/>
          </p:nvPr>
        </p:nvSpPr>
        <p:spPr/>
        <p:txBody>
          <a:bodyPr/>
          <a:lstStyle/>
          <a:p>
            <a:r>
              <a:rPr lang="en-US"/>
              <a:t>2024 preliminary data</a:t>
            </a:r>
          </a:p>
        </p:txBody>
      </p:sp>
      <p:sp>
        <p:nvSpPr>
          <p:cNvPr id="6" name="Dian numeron paikkamerkki 5">
            <a:extLst>
              <a:ext uri="{FF2B5EF4-FFF2-40B4-BE49-F238E27FC236}">
                <a16:creationId xmlns:a16="http://schemas.microsoft.com/office/drawing/2014/main" id="{55AB90F0-948E-45FD-936E-7E7F29AD1330}"/>
              </a:ext>
            </a:extLst>
          </p:cNvPr>
          <p:cNvSpPr>
            <a:spLocks noGrp="1"/>
          </p:cNvSpPr>
          <p:nvPr>
            <p:ph type="sldNum" sz="quarter" idx="12"/>
          </p:nvPr>
        </p:nvSpPr>
        <p:spPr/>
        <p:txBody>
          <a:bodyPr/>
          <a:lstStyle/>
          <a:p>
            <a:fld id="{D5CDC59A-8C4B-3741-8921-09D2C8EE8BFB}" type="slidenum">
              <a:rPr lang="en-US" smtClean="0"/>
              <a:t>9</a:t>
            </a:fld>
            <a:endParaRPr lang="en-US"/>
          </a:p>
        </p:txBody>
      </p:sp>
      <p:sp>
        <p:nvSpPr>
          <p:cNvPr id="21" name="Tekstiruutu 20">
            <a:extLst>
              <a:ext uri="{FF2B5EF4-FFF2-40B4-BE49-F238E27FC236}">
                <a16:creationId xmlns:a16="http://schemas.microsoft.com/office/drawing/2014/main" id="{E1C72BA7-1C8E-402A-9D85-B9E28E0D28DB}"/>
              </a:ext>
            </a:extLst>
          </p:cNvPr>
          <p:cNvSpPr txBox="1"/>
          <p:nvPr/>
        </p:nvSpPr>
        <p:spPr>
          <a:xfrm>
            <a:off x="1001336" y="1986136"/>
            <a:ext cx="842164" cy="400110"/>
          </a:xfrm>
          <a:prstGeom prst="rect">
            <a:avLst/>
          </a:prstGeom>
          <a:noFill/>
        </p:spPr>
        <p:txBody>
          <a:bodyPr wrap="square" rtlCol="0" anchor="t">
            <a:spAutoFit/>
          </a:bodyPr>
          <a:lstStyle/>
          <a:p>
            <a:r>
              <a:rPr lang="fi-FI" sz="2000" b="1">
                <a:solidFill>
                  <a:schemeClr val="accent1"/>
                </a:solidFill>
              </a:rPr>
              <a:t>2024</a:t>
            </a:r>
          </a:p>
        </p:txBody>
      </p:sp>
      <p:sp>
        <p:nvSpPr>
          <p:cNvPr id="22" name="Tekstiruutu 21">
            <a:extLst>
              <a:ext uri="{FF2B5EF4-FFF2-40B4-BE49-F238E27FC236}">
                <a16:creationId xmlns:a16="http://schemas.microsoft.com/office/drawing/2014/main" id="{F63FBAAC-318A-4E6C-BAA9-F4A2707C2925}"/>
              </a:ext>
            </a:extLst>
          </p:cNvPr>
          <p:cNvSpPr txBox="1"/>
          <p:nvPr/>
        </p:nvSpPr>
        <p:spPr>
          <a:xfrm>
            <a:off x="6189663" y="1981194"/>
            <a:ext cx="1031704" cy="400110"/>
          </a:xfrm>
          <a:prstGeom prst="rect">
            <a:avLst/>
          </a:prstGeom>
          <a:noFill/>
        </p:spPr>
        <p:txBody>
          <a:bodyPr wrap="square" rtlCol="0" anchor="t">
            <a:spAutoFit/>
          </a:bodyPr>
          <a:lstStyle/>
          <a:p>
            <a:r>
              <a:rPr lang="fi-FI" sz="2000" b="1">
                <a:solidFill>
                  <a:schemeClr val="accent1"/>
                </a:solidFill>
              </a:rPr>
              <a:t>2010</a:t>
            </a:r>
          </a:p>
        </p:txBody>
      </p:sp>
      <p:graphicFrame>
        <p:nvGraphicFramePr>
          <p:cNvPr id="7" name="Kaavio 1">
            <a:extLst>
              <a:ext uri="{FF2B5EF4-FFF2-40B4-BE49-F238E27FC236}">
                <a16:creationId xmlns:a16="http://schemas.microsoft.com/office/drawing/2014/main" id="{5438B6DB-AE91-8957-E09B-752C527553EE}"/>
              </a:ext>
            </a:extLst>
          </p:cNvPr>
          <p:cNvGraphicFramePr>
            <a:graphicFrameLocks noGrp="1"/>
          </p:cNvGraphicFramePr>
          <p:nvPr>
            <p:extLst>
              <p:ext uri="{D42A27DB-BD31-4B8C-83A1-F6EECF244321}">
                <p14:modId xmlns:p14="http://schemas.microsoft.com/office/powerpoint/2010/main" val="2832710165"/>
              </p:ext>
            </p:extLst>
          </p:nvPr>
        </p:nvGraphicFramePr>
        <p:xfrm>
          <a:off x="-147009" y="1717073"/>
          <a:ext cx="6905990" cy="5004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0E6C6FC-74DF-3154-B4D1-111D8448EAAC}"/>
              </a:ext>
            </a:extLst>
          </p:cNvPr>
          <p:cNvGraphicFramePr>
            <a:graphicFrameLocks noGrp="1"/>
          </p:cNvGraphicFramePr>
          <p:nvPr>
            <p:extLst>
              <p:ext uri="{D42A27DB-BD31-4B8C-83A1-F6EECF244321}">
                <p14:modId xmlns:p14="http://schemas.microsoft.com/office/powerpoint/2010/main" val="2164681644"/>
              </p:ext>
            </p:extLst>
          </p:nvPr>
        </p:nvGraphicFramePr>
        <p:xfrm>
          <a:off x="5333714" y="2214360"/>
          <a:ext cx="6878086" cy="4140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6772687"/>
      </p:ext>
    </p:extLst>
  </p:cSld>
  <p:clrMapOvr>
    <a:masterClrMapping/>
  </p:clrMapOvr>
</p:sld>
</file>

<file path=ppt/theme/theme1.xml><?xml version="1.0" encoding="utf-8"?>
<a:theme xmlns:a="http://schemas.openxmlformats.org/drawingml/2006/main" name="PPT_Theme_2025_ENG">
  <a:themeElements>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400" b="1" dirty="0"/>
        </a:defPPr>
      </a:lstStyle>
    </a:txDef>
  </a:objectDefaults>
  <a:extraClrSchemeLst/>
  <a:extLst>
    <a:ext uri="{05A4C25C-085E-4340-85A3-A5531E510DB2}">
      <thm15:themeFamily xmlns:thm15="http://schemas.microsoft.com/office/thememl/2012/main" name="PPT_Theme_2025_ENG" id="{CCA7D339-D011-4387-8C85-1793886B2674}" vid="{B63718C1-2392-4601-A8E9-ACC56E16A29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590A99"/>
    </a:accent1>
    <a:accent2>
      <a:srgbClr val="9641E8"/>
    </a:accent2>
    <a:accent3>
      <a:srgbClr val="004F4B"/>
    </a:accent3>
    <a:accent4>
      <a:srgbClr val="06207B"/>
    </a:accent4>
    <a:accent5>
      <a:srgbClr val="FF692E"/>
    </a:accent5>
    <a:accent6>
      <a:srgbClr val="691E28"/>
    </a:accent6>
    <a:hlink>
      <a:srgbClr val="0563C1"/>
    </a:hlink>
    <a:folHlink>
      <a:srgbClr val="691E28"/>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590A99"/>
    </a:accent1>
    <a:accent2>
      <a:srgbClr val="9641E8"/>
    </a:accent2>
    <a:accent3>
      <a:srgbClr val="004F4B"/>
    </a:accent3>
    <a:accent4>
      <a:srgbClr val="06207B"/>
    </a:accent4>
    <a:accent5>
      <a:srgbClr val="FF692E"/>
    </a:accent5>
    <a:accent6>
      <a:srgbClr val="691E28"/>
    </a:accent6>
    <a:hlink>
      <a:srgbClr val="0563C1"/>
    </a:hlink>
    <a:folHlink>
      <a:srgbClr val="691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590A99"/>
    </a:accent1>
    <a:accent2>
      <a:srgbClr val="9641E8"/>
    </a:accent2>
    <a:accent3>
      <a:srgbClr val="004F4B"/>
    </a:accent3>
    <a:accent4>
      <a:srgbClr val="06207B"/>
    </a:accent4>
    <a:accent5>
      <a:srgbClr val="FF692E"/>
    </a:accent5>
    <a:accent6>
      <a:srgbClr val="691E28"/>
    </a:accent6>
    <a:hlink>
      <a:srgbClr val="0563C1"/>
    </a:hlink>
    <a:folHlink>
      <a:srgbClr val="691E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590A99"/>
    </a:accent1>
    <a:accent2>
      <a:srgbClr val="9641E8"/>
    </a:accent2>
    <a:accent3>
      <a:srgbClr val="004F4B"/>
    </a:accent3>
    <a:accent4>
      <a:srgbClr val="06207B"/>
    </a:accent4>
    <a:accent5>
      <a:srgbClr val="FF692E"/>
    </a:accent5>
    <a:accent6>
      <a:srgbClr val="691E28"/>
    </a:accent6>
    <a:hlink>
      <a:srgbClr val="0563C1"/>
    </a:hlink>
    <a:folHlink>
      <a:srgbClr val="691E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Mukautettu 1">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23BE75E6072349999047A5FA9D42AC" ma:contentTypeVersion="18" ma:contentTypeDescription="Create a new document." ma:contentTypeScope="" ma:versionID="eea5ab055b7d9cdb6ef741d4641646d8">
  <xsd:schema xmlns:xsd="http://www.w3.org/2001/XMLSchema" xmlns:xs="http://www.w3.org/2001/XMLSchema" xmlns:p="http://schemas.microsoft.com/office/2006/metadata/properties" xmlns:ns2="2c39e6aa-46e8-428a-81cc-27a4ca9f5229" xmlns:ns3="f3637f4e-3105-4f21-b1b4-ef4680048a14" targetNamespace="http://schemas.microsoft.com/office/2006/metadata/properties" ma:root="true" ma:fieldsID="92342dbdaf3c709d3624a380d40ed819" ns2:_="" ns3:_="">
    <xsd:import namespace="2c39e6aa-46e8-428a-81cc-27a4ca9f5229"/>
    <xsd:import namespace="f3637f4e-3105-4f21-b1b4-ef4680048a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9e6aa-46e8-428a-81cc-27a4ca9f5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637f4e-3105-4f21-b1b4-ef4680048a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db7821-bbcb-453a-9820-f8d58f23fe74}" ma:internalName="TaxCatchAll" ma:showField="CatchAllData" ma:web="f3637f4e-3105-4f21-b1b4-ef4680048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637f4e-3105-4f21-b1b4-ef4680048a14" xsi:nil="true"/>
    <lcf76f155ced4ddcb4097134ff3c332f xmlns="2c39e6aa-46e8-428a-81cc-27a4ca9f5229">
      <Terms xmlns="http://schemas.microsoft.com/office/infopath/2007/PartnerControls"/>
    </lcf76f155ced4ddcb4097134ff3c332f>
    <SharedWithUsers xmlns="f3637f4e-3105-4f21-b1b4-ef4680048a14">
      <UserInfo>
        <DisplayName>ENE Kaikki Members</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6AA69-5788-4A74-9BBB-FF2AA615A44D}">
  <ds:schemaRefs>
    <ds:schemaRef ds:uri="2c39e6aa-46e8-428a-81cc-27a4ca9f5229"/>
    <ds:schemaRef ds:uri="f3637f4e-3105-4f21-b1b4-ef4680048a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D09C0B-4B30-4151-9AE7-33490848616A}">
  <ds:schemaRefs>
    <ds:schemaRef ds:uri="http://schemas.microsoft.com/office/infopath/2007/PartnerControls"/>
    <ds:schemaRef ds:uri="http://purl.org/dc/elements/1.1/"/>
    <ds:schemaRef ds:uri="http://schemas.microsoft.com/office/2006/metadata/properties"/>
    <ds:schemaRef ds:uri="f3637f4e-3105-4f21-b1b4-ef4680048a14"/>
    <ds:schemaRef ds:uri="2c39e6aa-46e8-428a-81cc-27a4ca9f5229"/>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AD0B84B-7829-4358-8B52-CD9EBEBEAF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PPT_Theme_2025_ENG</Template>
  <TotalTime>3</TotalTime>
  <Words>1528</Words>
  <Application>Microsoft Office PowerPoint</Application>
  <PresentationFormat>Widescreen</PresentationFormat>
  <Paragraphs>320</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Aptos Light</vt:lpstr>
      <vt:lpstr>Arial</vt:lpstr>
      <vt:lpstr>Calibri</vt:lpstr>
      <vt:lpstr>PPT_Theme_2025_ENG</vt:lpstr>
      <vt:lpstr>Energy Year 2024 District Heating</vt:lpstr>
      <vt:lpstr>Share of climate neutral energy continued to grow Share of renewables, heat recovery and electric boilers increased from 70 percent to 73 percent </vt:lpstr>
      <vt:lpstr>District heating goes electric </vt:lpstr>
      <vt:lpstr>Temperature corrected heat consumption stayed in the same level with the previous year</vt:lpstr>
      <vt:lpstr>Monthly district heat demand</vt:lpstr>
      <vt:lpstr>District heating supports the Finnish electricity system</vt:lpstr>
      <vt:lpstr>Peak consumptions of district heat and electricity are close to each other</vt:lpstr>
      <vt:lpstr>The energy transition in district heat production has advanced well</vt:lpstr>
      <vt:lpstr>Share of renewables has more than doubled and share of heat recovery has multiplied compared to year 2010 Share of renewables has increased from 18 to 48 percent and heat recovery from 2 to 16 percent </vt:lpstr>
      <vt:lpstr>Share of renewables and recovered heat is over 70 % in 2024</vt:lpstr>
      <vt:lpstr>The use of excess heat and electricity remained on the same level with the previous year In 2024, the heat demand was lower than normal because the year was warmer than normal</vt:lpstr>
      <vt:lpstr>Use of biomass made a slight downturn</vt:lpstr>
      <vt:lpstr>Future scenarios for district heating</vt:lpstr>
      <vt:lpstr>Electrifying district heat production replaces fossil fuels and peat and reduces the need for energy use of biomass</vt:lpstr>
      <vt:lpstr>Use of fossil fuels and peat is falling rapidly</vt:lpstr>
      <vt:lpstr>The share of biomass and waste in district heating will decrease slightly towards the end of the decade</vt:lpstr>
      <vt:lpstr>Energy sources for district heat supply 1990-2030</vt:lpstr>
      <vt:lpstr>Carbon dioxide emissions from district heating are decreasing</vt:lpstr>
      <vt:lpstr>CO2-emissions from district heat production decreased by 19 %</vt:lpstr>
      <vt:lpstr>Specific CO2-emissions from district heat production have decreased by 65 % since 2010</vt:lpstr>
      <vt:lpstr>The CO2-emissions from Finland’s energy production are decreasing</vt:lpstr>
      <vt:lpstr>District heat is the most common source of space heating in Finland</vt:lpstr>
      <vt:lpstr>Market share of space heating 2022  Residential, commercial and public buildings</vt:lpstr>
      <vt:lpstr>The number of building permits applied for for residential construction has fallen strongly</vt:lpstr>
      <vt:lpstr>District heating is the most popular method of heating in new buildings</vt:lpstr>
      <vt:lpstr>Main heating methods in new buildings</vt:lpstr>
      <vt:lpstr>District cooling is cost-effective and environmentally friendly</vt:lpstr>
      <vt:lpstr>The use of district cooling increased by 20 % in 2024 The warm year increased the need for cooling</vt:lpstr>
      <vt:lpstr>District cooling is produced efficiently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Energiavuosi 2024 Kaukolämpö</dc:title>
  <dc:creator>Tiitinen Mirja</dc:creator>
  <cp:lastModifiedBy>Huttunen Neea</cp:lastModifiedBy>
  <cp:revision>8</cp:revision>
  <dcterms:created xsi:type="dcterms:W3CDTF">2021-01-27T08:51:42Z</dcterms:created>
  <dcterms:modified xsi:type="dcterms:W3CDTF">2025-01-28T09:13:44Z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0x010100C023BE75E6072349999047A5FA9D42AC</vt:lpwstr>
  </property>
  <property fmtid="{D5CDD505-2E9C-101B-9397-08002B2CF9AE}" pid="3" name="MediaServiceImageTags">
    <vt:lpwstr/>
  </property>
</Properties>
</file>