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56" r:id="rId5"/>
    <p:sldId id="302" r:id="rId6"/>
    <p:sldId id="303" r:id="rId7"/>
    <p:sldId id="305" r:id="rId8"/>
    <p:sldId id="304" r:id="rId9"/>
    <p:sldId id="306" r:id="rId10"/>
    <p:sldId id="307" r:id="rId1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527135007086547E-2"/>
          <c:y val="8.3011798660032707E-2"/>
          <c:w val="0.89437330921621128"/>
          <c:h val="0.67316917452897551"/>
        </c:manualLayout>
      </c:layout>
      <c:lineChart>
        <c:grouping val="standard"/>
        <c:varyColors val="0"/>
        <c:ser>
          <c:idx val="4"/>
          <c:order val="4"/>
          <c:tx>
            <c:strRef>
              <c:f>Taul1!$K$6</c:f>
              <c:strCache>
                <c:ptCount val="1"/>
                <c:pt idx="0">
                  <c:v>Pientalo (600 m³)</c:v>
                </c:pt>
              </c:strCache>
            </c:strRef>
          </c:tx>
          <c:spPr>
            <a:ln w="38100" cap="rnd">
              <a:solidFill>
                <a:srgbClr val="E05500"/>
              </a:solidFill>
              <a:round/>
            </a:ln>
            <a:effectLst/>
          </c:spPr>
          <c:marker>
            <c:symbol val="none"/>
          </c:marker>
          <c:cat>
            <c:numRef>
              <c:f>Taul1!$G$59:$G$86</c:f>
              <c:numCache>
                <c:formatCode>m/d/yyyy</c:formatCode>
                <c:ptCount val="28"/>
                <c:pt idx="0">
                  <c:v>40909</c:v>
                </c:pt>
                <c:pt idx="1">
                  <c:v>41091</c:v>
                </c:pt>
                <c:pt idx="2">
                  <c:v>41275</c:v>
                </c:pt>
                <c:pt idx="3">
                  <c:v>41456</c:v>
                </c:pt>
                <c:pt idx="4">
                  <c:v>41640</c:v>
                </c:pt>
                <c:pt idx="5">
                  <c:v>41821</c:v>
                </c:pt>
                <c:pt idx="6">
                  <c:v>42005</c:v>
                </c:pt>
                <c:pt idx="7">
                  <c:v>42186</c:v>
                </c:pt>
                <c:pt idx="8">
                  <c:v>42370</c:v>
                </c:pt>
                <c:pt idx="9">
                  <c:v>42552</c:v>
                </c:pt>
                <c:pt idx="10">
                  <c:v>42736</c:v>
                </c:pt>
                <c:pt idx="11">
                  <c:v>42917</c:v>
                </c:pt>
                <c:pt idx="12">
                  <c:v>43101</c:v>
                </c:pt>
                <c:pt idx="13">
                  <c:v>43282</c:v>
                </c:pt>
                <c:pt idx="14">
                  <c:v>43466</c:v>
                </c:pt>
                <c:pt idx="15">
                  <c:v>43647</c:v>
                </c:pt>
                <c:pt idx="16">
                  <c:v>43831</c:v>
                </c:pt>
                <c:pt idx="17">
                  <c:v>44013</c:v>
                </c:pt>
                <c:pt idx="18">
                  <c:v>44197</c:v>
                </c:pt>
                <c:pt idx="19">
                  <c:v>44378</c:v>
                </c:pt>
                <c:pt idx="20">
                  <c:v>44562</c:v>
                </c:pt>
                <c:pt idx="21">
                  <c:v>44743</c:v>
                </c:pt>
                <c:pt idx="22">
                  <c:v>44927</c:v>
                </c:pt>
                <c:pt idx="23">
                  <c:v>45108</c:v>
                </c:pt>
                <c:pt idx="24">
                  <c:v>45292</c:v>
                </c:pt>
                <c:pt idx="25">
                  <c:v>45474</c:v>
                </c:pt>
                <c:pt idx="26">
                  <c:v>45658</c:v>
                </c:pt>
                <c:pt idx="27">
                  <c:v>45658</c:v>
                </c:pt>
              </c:numCache>
              <c:extLst/>
            </c:numRef>
          </c:cat>
          <c:val>
            <c:numRef>
              <c:f>Taul1!$L$59:$L$86</c:f>
              <c:numCache>
                <c:formatCode>0.00</c:formatCode>
                <c:ptCount val="28"/>
                <c:pt idx="0">
                  <c:v>74.34</c:v>
                </c:pt>
                <c:pt idx="1">
                  <c:v>74.34</c:v>
                </c:pt>
                <c:pt idx="2">
                  <c:v>80.23</c:v>
                </c:pt>
                <c:pt idx="3">
                  <c:v>80.430000000000007</c:v>
                </c:pt>
                <c:pt idx="4">
                  <c:v>82.98</c:v>
                </c:pt>
                <c:pt idx="5">
                  <c:v>83.11</c:v>
                </c:pt>
                <c:pt idx="6">
                  <c:v>84.35</c:v>
                </c:pt>
                <c:pt idx="7" formatCode="General">
                  <c:v>83.99</c:v>
                </c:pt>
                <c:pt idx="8" formatCode="General">
                  <c:v>84.09</c:v>
                </c:pt>
                <c:pt idx="9" formatCode="General">
                  <c:v>84.35</c:v>
                </c:pt>
                <c:pt idx="10" formatCode="General">
                  <c:v>84.53</c:v>
                </c:pt>
                <c:pt idx="11" formatCode="General">
                  <c:v>84.51</c:v>
                </c:pt>
                <c:pt idx="12" formatCode="General">
                  <c:v>84.73</c:v>
                </c:pt>
                <c:pt idx="13" formatCode="General">
                  <c:v>85.09</c:v>
                </c:pt>
                <c:pt idx="14" formatCode="General">
                  <c:v>86.13</c:v>
                </c:pt>
                <c:pt idx="15" formatCode="General">
                  <c:v>86.14</c:v>
                </c:pt>
                <c:pt idx="16">
                  <c:v>87.04504568646837</c:v>
                </c:pt>
                <c:pt idx="17">
                  <c:v>86.994753447289682</c:v>
                </c:pt>
                <c:pt idx="18">
                  <c:v>88.098025773436689</c:v>
                </c:pt>
                <c:pt idx="19">
                  <c:v>88.929503903166506</c:v>
                </c:pt>
                <c:pt idx="20">
                  <c:v>92.034329814691162</c:v>
                </c:pt>
                <c:pt idx="21">
                  <c:v>94.440591701842919</c:v>
                </c:pt>
                <c:pt idx="22">
                  <c:v>101.6265483636778</c:v>
                </c:pt>
                <c:pt idx="23">
                  <c:v>103.2978188216123</c:v>
                </c:pt>
                <c:pt idx="24">
                  <c:v>107.93950034348578</c:v>
                </c:pt>
                <c:pt idx="25">
                  <c:v>108.18495112044376</c:v>
                </c:pt>
                <c:pt idx="26">
                  <c:v>113.14576908014435</c:v>
                </c:pt>
                <c:pt idx="27">
                  <c:v>113.14576908014435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9F8D-4CF4-BD29-4A7EC93E68B4}"/>
            </c:ext>
          </c:extLst>
        </c:ser>
        <c:ser>
          <c:idx val="5"/>
          <c:order val="5"/>
          <c:tx>
            <c:strRef>
              <c:f>Taul1!$K$7</c:f>
              <c:strCache>
                <c:ptCount val="1"/>
                <c:pt idx="0">
                  <c:v>Rivitalo/pienkerrostalo (5000 m³)</c:v>
                </c:pt>
              </c:strCache>
            </c:strRef>
          </c:tx>
          <c:spPr>
            <a:ln w="38100" cap="rnd">
              <a:solidFill>
                <a:srgbClr val="9642E8"/>
              </a:solidFill>
              <a:round/>
            </a:ln>
            <a:effectLst/>
          </c:spPr>
          <c:marker>
            <c:symbol val="none"/>
          </c:marker>
          <c:cat>
            <c:numRef>
              <c:f>Taul1!$G$59:$G$86</c:f>
              <c:numCache>
                <c:formatCode>m/d/yyyy</c:formatCode>
                <c:ptCount val="28"/>
                <c:pt idx="0">
                  <c:v>40909</c:v>
                </c:pt>
                <c:pt idx="1">
                  <c:v>41091</c:v>
                </c:pt>
                <c:pt idx="2">
                  <c:v>41275</c:v>
                </c:pt>
                <c:pt idx="3">
                  <c:v>41456</c:v>
                </c:pt>
                <c:pt idx="4">
                  <c:v>41640</c:v>
                </c:pt>
                <c:pt idx="5">
                  <c:v>41821</c:v>
                </c:pt>
                <c:pt idx="6">
                  <c:v>42005</c:v>
                </c:pt>
                <c:pt idx="7">
                  <c:v>42186</c:v>
                </c:pt>
                <c:pt idx="8">
                  <c:v>42370</c:v>
                </c:pt>
                <c:pt idx="9">
                  <c:v>42552</c:v>
                </c:pt>
                <c:pt idx="10">
                  <c:v>42736</c:v>
                </c:pt>
                <c:pt idx="11">
                  <c:v>42917</c:v>
                </c:pt>
                <c:pt idx="12">
                  <c:v>43101</c:v>
                </c:pt>
                <c:pt idx="13">
                  <c:v>43282</c:v>
                </c:pt>
                <c:pt idx="14">
                  <c:v>43466</c:v>
                </c:pt>
                <c:pt idx="15">
                  <c:v>43647</c:v>
                </c:pt>
                <c:pt idx="16">
                  <c:v>43831</c:v>
                </c:pt>
                <c:pt idx="17">
                  <c:v>44013</c:v>
                </c:pt>
                <c:pt idx="18">
                  <c:v>44197</c:v>
                </c:pt>
                <c:pt idx="19">
                  <c:v>44378</c:v>
                </c:pt>
                <c:pt idx="20">
                  <c:v>44562</c:v>
                </c:pt>
                <c:pt idx="21">
                  <c:v>44743</c:v>
                </c:pt>
                <c:pt idx="22">
                  <c:v>44927</c:v>
                </c:pt>
                <c:pt idx="23">
                  <c:v>45108</c:v>
                </c:pt>
                <c:pt idx="24">
                  <c:v>45292</c:v>
                </c:pt>
                <c:pt idx="25">
                  <c:v>45474</c:v>
                </c:pt>
                <c:pt idx="26">
                  <c:v>45658</c:v>
                </c:pt>
                <c:pt idx="27">
                  <c:v>45658</c:v>
                </c:pt>
              </c:numCache>
              <c:extLst/>
            </c:numRef>
          </c:cat>
          <c:val>
            <c:numRef>
              <c:f>Taul1!$M$59:$M$86</c:f>
              <c:numCache>
                <c:formatCode>0.00</c:formatCode>
                <c:ptCount val="28"/>
                <c:pt idx="0">
                  <c:v>68.62</c:v>
                </c:pt>
                <c:pt idx="1">
                  <c:v>69.33</c:v>
                </c:pt>
                <c:pt idx="2">
                  <c:v>74.569999999999993</c:v>
                </c:pt>
                <c:pt idx="3">
                  <c:v>74.75</c:v>
                </c:pt>
                <c:pt idx="4">
                  <c:v>75.989999999999995</c:v>
                </c:pt>
                <c:pt idx="5">
                  <c:v>76.290000000000006</c:v>
                </c:pt>
                <c:pt idx="6">
                  <c:v>77.67</c:v>
                </c:pt>
                <c:pt idx="7">
                  <c:v>77.06</c:v>
                </c:pt>
                <c:pt idx="8" formatCode="General">
                  <c:v>77.150000000000006</c:v>
                </c:pt>
                <c:pt idx="9" formatCode="General">
                  <c:v>77.36</c:v>
                </c:pt>
                <c:pt idx="10" formatCode="General">
                  <c:v>78.28</c:v>
                </c:pt>
                <c:pt idx="11" formatCode="General">
                  <c:v>78.319999999999993</c:v>
                </c:pt>
                <c:pt idx="12" formatCode="General">
                  <c:v>78.64</c:v>
                </c:pt>
                <c:pt idx="13" formatCode="General">
                  <c:v>79.45</c:v>
                </c:pt>
                <c:pt idx="14" formatCode="General">
                  <c:v>81.650000000000006</c:v>
                </c:pt>
                <c:pt idx="15" formatCode="General">
                  <c:v>81.84</c:v>
                </c:pt>
                <c:pt idx="16">
                  <c:v>82.521012026446854</c:v>
                </c:pt>
                <c:pt idx="17">
                  <c:v>82.572185060422214</c:v>
                </c:pt>
                <c:pt idx="18">
                  <c:v>83.5897335151204</c:v>
                </c:pt>
                <c:pt idx="19">
                  <c:v>85.467352146081922</c:v>
                </c:pt>
                <c:pt idx="20">
                  <c:v>87.248329915464325</c:v>
                </c:pt>
                <c:pt idx="21">
                  <c:v>89.398165254189237</c:v>
                </c:pt>
                <c:pt idx="22">
                  <c:v>98.745369186781502</c:v>
                </c:pt>
                <c:pt idx="23">
                  <c:v>99.443856076244188</c:v>
                </c:pt>
                <c:pt idx="24">
                  <c:v>104.22329729004637</c:v>
                </c:pt>
                <c:pt idx="25">
                  <c:v>104.17258979236009</c:v>
                </c:pt>
                <c:pt idx="26">
                  <c:v>108.72143972195806</c:v>
                </c:pt>
                <c:pt idx="27">
                  <c:v>108.72143972195806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F8D-4CF4-BD29-4A7EC93E68B4}"/>
            </c:ext>
          </c:extLst>
        </c:ser>
        <c:ser>
          <c:idx val="6"/>
          <c:order val="6"/>
          <c:tx>
            <c:strRef>
              <c:f>Taul1!$K$8</c:f>
              <c:strCache>
                <c:ptCount val="1"/>
                <c:pt idx="0">
                  <c:v>Kerrostalo (20000 m³)</c:v>
                </c:pt>
              </c:strCache>
            </c:strRef>
          </c:tx>
          <c:spPr>
            <a:ln w="38100">
              <a:solidFill>
                <a:srgbClr val="590A99"/>
              </a:solidFill>
              <a:prstDash val="solid"/>
            </a:ln>
          </c:spPr>
          <c:marker>
            <c:symbol val="none"/>
          </c:marker>
          <c:cat>
            <c:numRef>
              <c:f>Taul1!$G$59:$G$86</c:f>
              <c:numCache>
                <c:formatCode>m/d/yyyy</c:formatCode>
                <c:ptCount val="28"/>
                <c:pt idx="0">
                  <c:v>40909</c:v>
                </c:pt>
                <c:pt idx="1">
                  <c:v>41091</c:v>
                </c:pt>
                <c:pt idx="2">
                  <c:v>41275</c:v>
                </c:pt>
                <c:pt idx="3">
                  <c:v>41456</c:v>
                </c:pt>
                <c:pt idx="4">
                  <c:v>41640</c:v>
                </c:pt>
                <c:pt idx="5">
                  <c:v>41821</c:v>
                </c:pt>
                <c:pt idx="6">
                  <c:v>42005</c:v>
                </c:pt>
                <c:pt idx="7">
                  <c:v>42186</c:v>
                </c:pt>
                <c:pt idx="8">
                  <c:v>42370</c:v>
                </c:pt>
                <c:pt idx="9">
                  <c:v>42552</c:v>
                </c:pt>
                <c:pt idx="10">
                  <c:v>42736</c:v>
                </c:pt>
                <c:pt idx="11">
                  <c:v>42917</c:v>
                </c:pt>
                <c:pt idx="12">
                  <c:v>43101</c:v>
                </c:pt>
                <c:pt idx="13">
                  <c:v>43282</c:v>
                </c:pt>
                <c:pt idx="14">
                  <c:v>43466</c:v>
                </c:pt>
                <c:pt idx="15">
                  <c:v>43647</c:v>
                </c:pt>
                <c:pt idx="16">
                  <c:v>43831</c:v>
                </c:pt>
                <c:pt idx="17">
                  <c:v>44013</c:v>
                </c:pt>
                <c:pt idx="18">
                  <c:v>44197</c:v>
                </c:pt>
                <c:pt idx="19">
                  <c:v>44378</c:v>
                </c:pt>
                <c:pt idx="20">
                  <c:v>44562</c:v>
                </c:pt>
                <c:pt idx="21">
                  <c:v>44743</c:v>
                </c:pt>
                <c:pt idx="22">
                  <c:v>44927</c:v>
                </c:pt>
                <c:pt idx="23">
                  <c:v>45108</c:v>
                </c:pt>
                <c:pt idx="24">
                  <c:v>45292</c:v>
                </c:pt>
                <c:pt idx="25">
                  <c:v>45474</c:v>
                </c:pt>
                <c:pt idx="26">
                  <c:v>45658</c:v>
                </c:pt>
                <c:pt idx="27">
                  <c:v>45658</c:v>
                </c:pt>
              </c:numCache>
              <c:extLst/>
            </c:numRef>
          </c:cat>
          <c:val>
            <c:numRef>
              <c:f>Taul1!$N$59:$N$86</c:f>
              <c:numCache>
                <c:formatCode>0.00</c:formatCode>
                <c:ptCount val="28"/>
                <c:pt idx="0">
                  <c:v>64.97</c:v>
                </c:pt>
                <c:pt idx="1">
                  <c:v>65.010000000000005</c:v>
                </c:pt>
                <c:pt idx="2">
                  <c:v>69.98</c:v>
                </c:pt>
                <c:pt idx="3">
                  <c:v>69.63</c:v>
                </c:pt>
                <c:pt idx="4">
                  <c:v>70.319999999999993</c:v>
                </c:pt>
                <c:pt idx="5">
                  <c:v>70.47</c:v>
                </c:pt>
                <c:pt idx="6">
                  <c:v>71.98</c:v>
                </c:pt>
                <c:pt idx="7">
                  <c:v>71.78</c:v>
                </c:pt>
                <c:pt idx="8" formatCode="General">
                  <c:v>71.58</c:v>
                </c:pt>
                <c:pt idx="9" formatCode="General">
                  <c:v>71.91</c:v>
                </c:pt>
                <c:pt idx="10" formatCode="General">
                  <c:v>72.760000000000005</c:v>
                </c:pt>
                <c:pt idx="11" formatCode="General">
                  <c:v>72.81</c:v>
                </c:pt>
                <c:pt idx="12">
                  <c:v>73.5</c:v>
                </c:pt>
                <c:pt idx="13" formatCode="General">
                  <c:v>74.78</c:v>
                </c:pt>
                <c:pt idx="14" formatCode="General">
                  <c:v>77.069999999999993</c:v>
                </c:pt>
                <c:pt idx="15" formatCode="General">
                  <c:v>76.8</c:v>
                </c:pt>
                <c:pt idx="16">
                  <c:v>76.798357208922823</c:v>
                </c:pt>
                <c:pt idx="17">
                  <c:v>76.861090285069494</c:v>
                </c:pt>
                <c:pt idx="18">
                  <c:v>77.861735177733493</c:v>
                </c:pt>
                <c:pt idx="19">
                  <c:v>81.438943679590409</c:v>
                </c:pt>
                <c:pt idx="20">
                  <c:v>83.203219200137568</c:v>
                </c:pt>
                <c:pt idx="21">
                  <c:v>85.207187499421281</c:v>
                </c:pt>
                <c:pt idx="22">
                  <c:v>96.28143419229734</c:v>
                </c:pt>
                <c:pt idx="23">
                  <c:v>96.916346932519176</c:v>
                </c:pt>
                <c:pt idx="24">
                  <c:v>100.81617886299365</c:v>
                </c:pt>
                <c:pt idx="25">
                  <c:v>98.920951129296867</c:v>
                </c:pt>
                <c:pt idx="26">
                  <c:v>102.26587012476682</c:v>
                </c:pt>
                <c:pt idx="27">
                  <c:v>102.26587012476682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9F8D-4CF4-BD29-4A7EC93E6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2826880"/>
        <c:axId val="18828241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Taul1!$A$6</c15:sqref>
                        </c15:formulaRef>
                      </c:ext>
                    </c:extLst>
                    <c:strCache>
                      <c:ptCount val="1"/>
                      <c:pt idx="0">
                        <c:v>Pientalo (500 m³)</c:v>
                      </c:pt>
                    </c:strCache>
                  </c:strRef>
                </c:tx>
                <c:spPr>
                  <a:ln w="3810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Taul1!$G$59:$G$86</c15:sqref>
                        </c15:formulaRef>
                      </c:ext>
                    </c:extLst>
                    <c:numCache>
                      <c:formatCode>m/d/yyyy</c:formatCode>
                      <c:ptCount val="28"/>
                      <c:pt idx="0">
                        <c:v>40909</c:v>
                      </c:pt>
                      <c:pt idx="1">
                        <c:v>41091</c:v>
                      </c:pt>
                      <c:pt idx="2">
                        <c:v>41275</c:v>
                      </c:pt>
                      <c:pt idx="3">
                        <c:v>41456</c:v>
                      </c:pt>
                      <c:pt idx="4">
                        <c:v>41640</c:v>
                      </c:pt>
                      <c:pt idx="5">
                        <c:v>41821</c:v>
                      </c:pt>
                      <c:pt idx="6">
                        <c:v>42005</c:v>
                      </c:pt>
                      <c:pt idx="7">
                        <c:v>42186</c:v>
                      </c:pt>
                      <c:pt idx="8">
                        <c:v>42370</c:v>
                      </c:pt>
                      <c:pt idx="9">
                        <c:v>42552</c:v>
                      </c:pt>
                      <c:pt idx="10">
                        <c:v>42736</c:v>
                      </c:pt>
                      <c:pt idx="11">
                        <c:v>42917</c:v>
                      </c:pt>
                      <c:pt idx="12">
                        <c:v>43101</c:v>
                      </c:pt>
                      <c:pt idx="13">
                        <c:v>43282</c:v>
                      </c:pt>
                      <c:pt idx="14">
                        <c:v>43466</c:v>
                      </c:pt>
                      <c:pt idx="15">
                        <c:v>43647</c:v>
                      </c:pt>
                      <c:pt idx="16">
                        <c:v>43831</c:v>
                      </c:pt>
                      <c:pt idx="17">
                        <c:v>44013</c:v>
                      </c:pt>
                      <c:pt idx="18">
                        <c:v>44197</c:v>
                      </c:pt>
                      <c:pt idx="19">
                        <c:v>44378</c:v>
                      </c:pt>
                      <c:pt idx="20">
                        <c:v>44562</c:v>
                      </c:pt>
                      <c:pt idx="21">
                        <c:v>44743</c:v>
                      </c:pt>
                      <c:pt idx="22">
                        <c:v>44927</c:v>
                      </c:pt>
                      <c:pt idx="23">
                        <c:v>45108</c:v>
                      </c:pt>
                      <c:pt idx="24">
                        <c:v>45292</c:v>
                      </c:pt>
                      <c:pt idx="25">
                        <c:v>45474</c:v>
                      </c:pt>
                      <c:pt idx="26">
                        <c:v>45658</c:v>
                      </c:pt>
                      <c:pt idx="27">
                        <c:v>45658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Taul1!$H$59:$H$69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9F8D-4CF4-BD29-4A7EC93E68B4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</c15:sqref>
                        </c15:formulaRef>
                      </c:ext>
                    </c:extLst>
                    <c:strCache>
                      <c:ptCount val="1"/>
                      <c:pt idx="0">
                        <c:v>Rivitalo  (2000 m³)</c:v>
                      </c:pt>
                    </c:strCache>
                  </c:strRef>
                </c:tx>
                <c:spPr>
                  <a:ln w="3810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Taul1!$G$59:$G$86</c15:sqref>
                        </c15:formulaRef>
                      </c:ext>
                    </c:extLst>
                    <c:numCache>
                      <c:formatCode>m/d/yyyy</c:formatCode>
                      <c:ptCount val="28"/>
                      <c:pt idx="0">
                        <c:v>40909</c:v>
                      </c:pt>
                      <c:pt idx="1">
                        <c:v>41091</c:v>
                      </c:pt>
                      <c:pt idx="2">
                        <c:v>41275</c:v>
                      </c:pt>
                      <c:pt idx="3">
                        <c:v>41456</c:v>
                      </c:pt>
                      <c:pt idx="4">
                        <c:v>41640</c:v>
                      </c:pt>
                      <c:pt idx="5">
                        <c:v>41821</c:v>
                      </c:pt>
                      <c:pt idx="6">
                        <c:v>42005</c:v>
                      </c:pt>
                      <c:pt idx="7">
                        <c:v>42186</c:v>
                      </c:pt>
                      <c:pt idx="8">
                        <c:v>42370</c:v>
                      </c:pt>
                      <c:pt idx="9">
                        <c:v>42552</c:v>
                      </c:pt>
                      <c:pt idx="10">
                        <c:v>42736</c:v>
                      </c:pt>
                      <c:pt idx="11">
                        <c:v>42917</c:v>
                      </c:pt>
                      <c:pt idx="12">
                        <c:v>43101</c:v>
                      </c:pt>
                      <c:pt idx="13">
                        <c:v>43282</c:v>
                      </c:pt>
                      <c:pt idx="14">
                        <c:v>43466</c:v>
                      </c:pt>
                      <c:pt idx="15">
                        <c:v>43647</c:v>
                      </c:pt>
                      <c:pt idx="16">
                        <c:v>43831</c:v>
                      </c:pt>
                      <c:pt idx="17">
                        <c:v>44013</c:v>
                      </c:pt>
                      <c:pt idx="18">
                        <c:v>44197</c:v>
                      </c:pt>
                      <c:pt idx="19">
                        <c:v>44378</c:v>
                      </c:pt>
                      <c:pt idx="20">
                        <c:v>44562</c:v>
                      </c:pt>
                      <c:pt idx="21">
                        <c:v>44743</c:v>
                      </c:pt>
                      <c:pt idx="22">
                        <c:v>44927</c:v>
                      </c:pt>
                      <c:pt idx="23">
                        <c:v>45108</c:v>
                      </c:pt>
                      <c:pt idx="24">
                        <c:v>45292</c:v>
                      </c:pt>
                      <c:pt idx="25">
                        <c:v>45474</c:v>
                      </c:pt>
                      <c:pt idx="26">
                        <c:v>45658</c:v>
                      </c:pt>
                      <c:pt idx="27">
                        <c:v>45658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Taul1!$I$59:$I$69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F8D-4CF4-BD29-4A7EC93E68B4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</c15:sqref>
                        </c15:formulaRef>
                      </c:ext>
                    </c:extLst>
                    <c:strCache>
                      <c:ptCount val="1"/>
                      <c:pt idx="0">
                        <c:v>Kerrostalo (10000 m³)</c:v>
                      </c:pt>
                    </c:strCache>
                  </c:strRef>
                </c:tx>
                <c:spPr>
                  <a:ln w="381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Taul1!$G$59:$G$86</c15:sqref>
                        </c15:formulaRef>
                      </c:ext>
                    </c:extLst>
                    <c:numCache>
                      <c:formatCode>m/d/yyyy</c:formatCode>
                      <c:ptCount val="28"/>
                      <c:pt idx="0">
                        <c:v>40909</c:v>
                      </c:pt>
                      <c:pt idx="1">
                        <c:v>41091</c:v>
                      </c:pt>
                      <c:pt idx="2">
                        <c:v>41275</c:v>
                      </c:pt>
                      <c:pt idx="3">
                        <c:v>41456</c:v>
                      </c:pt>
                      <c:pt idx="4">
                        <c:v>41640</c:v>
                      </c:pt>
                      <c:pt idx="5">
                        <c:v>41821</c:v>
                      </c:pt>
                      <c:pt idx="6">
                        <c:v>42005</c:v>
                      </c:pt>
                      <c:pt idx="7">
                        <c:v>42186</c:v>
                      </c:pt>
                      <c:pt idx="8">
                        <c:v>42370</c:v>
                      </c:pt>
                      <c:pt idx="9">
                        <c:v>42552</c:v>
                      </c:pt>
                      <c:pt idx="10">
                        <c:v>42736</c:v>
                      </c:pt>
                      <c:pt idx="11">
                        <c:v>42917</c:v>
                      </c:pt>
                      <c:pt idx="12">
                        <c:v>43101</c:v>
                      </c:pt>
                      <c:pt idx="13">
                        <c:v>43282</c:v>
                      </c:pt>
                      <c:pt idx="14">
                        <c:v>43466</c:v>
                      </c:pt>
                      <c:pt idx="15">
                        <c:v>43647</c:v>
                      </c:pt>
                      <c:pt idx="16">
                        <c:v>43831</c:v>
                      </c:pt>
                      <c:pt idx="17">
                        <c:v>44013</c:v>
                      </c:pt>
                      <c:pt idx="18">
                        <c:v>44197</c:v>
                      </c:pt>
                      <c:pt idx="19">
                        <c:v>44378</c:v>
                      </c:pt>
                      <c:pt idx="20">
                        <c:v>44562</c:v>
                      </c:pt>
                      <c:pt idx="21">
                        <c:v>44743</c:v>
                      </c:pt>
                      <c:pt idx="22">
                        <c:v>44927</c:v>
                      </c:pt>
                      <c:pt idx="23">
                        <c:v>45108</c:v>
                      </c:pt>
                      <c:pt idx="24">
                        <c:v>45292</c:v>
                      </c:pt>
                      <c:pt idx="25">
                        <c:v>45474</c:v>
                      </c:pt>
                      <c:pt idx="26">
                        <c:v>45658</c:v>
                      </c:pt>
                      <c:pt idx="27">
                        <c:v>45658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Taul1!$J$59:$J$69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F8D-4CF4-BD29-4A7EC93E68B4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</c15:sqref>
                        </c15:formulaRef>
                      </c:ext>
                    </c:extLst>
                    <c:strCache>
                      <c:ptCount val="1"/>
                      <c:pt idx="0">
                        <c:v>Suuri kerrostalo  (25000 m³)</c:v>
                      </c:pt>
                    </c:strCache>
                  </c:strRef>
                </c:tx>
                <c:spPr>
                  <a:ln w="381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Taul1!$G$59:$G$86</c15:sqref>
                        </c15:formulaRef>
                      </c:ext>
                    </c:extLst>
                    <c:numCache>
                      <c:formatCode>m/d/yyyy</c:formatCode>
                      <c:ptCount val="28"/>
                      <c:pt idx="0">
                        <c:v>40909</c:v>
                      </c:pt>
                      <c:pt idx="1">
                        <c:v>41091</c:v>
                      </c:pt>
                      <c:pt idx="2">
                        <c:v>41275</c:v>
                      </c:pt>
                      <c:pt idx="3">
                        <c:v>41456</c:v>
                      </c:pt>
                      <c:pt idx="4">
                        <c:v>41640</c:v>
                      </c:pt>
                      <c:pt idx="5">
                        <c:v>41821</c:v>
                      </c:pt>
                      <c:pt idx="6">
                        <c:v>42005</c:v>
                      </c:pt>
                      <c:pt idx="7">
                        <c:v>42186</c:v>
                      </c:pt>
                      <c:pt idx="8">
                        <c:v>42370</c:v>
                      </c:pt>
                      <c:pt idx="9">
                        <c:v>42552</c:v>
                      </c:pt>
                      <c:pt idx="10">
                        <c:v>42736</c:v>
                      </c:pt>
                      <c:pt idx="11">
                        <c:v>42917</c:v>
                      </c:pt>
                      <c:pt idx="12">
                        <c:v>43101</c:v>
                      </c:pt>
                      <c:pt idx="13">
                        <c:v>43282</c:v>
                      </c:pt>
                      <c:pt idx="14">
                        <c:v>43466</c:v>
                      </c:pt>
                      <c:pt idx="15">
                        <c:v>43647</c:v>
                      </c:pt>
                      <c:pt idx="16">
                        <c:v>43831</c:v>
                      </c:pt>
                      <c:pt idx="17">
                        <c:v>44013</c:v>
                      </c:pt>
                      <c:pt idx="18">
                        <c:v>44197</c:v>
                      </c:pt>
                      <c:pt idx="19">
                        <c:v>44378</c:v>
                      </c:pt>
                      <c:pt idx="20">
                        <c:v>44562</c:v>
                      </c:pt>
                      <c:pt idx="21">
                        <c:v>44743</c:v>
                      </c:pt>
                      <c:pt idx="22">
                        <c:v>44927</c:v>
                      </c:pt>
                      <c:pt idx="23">
                        <c:v>45108</c:v>
                      </c:pt>
                      <c:pt idx="24">
                        <c:v>45292</c:v>
                      </c:pt>
                      <c:pt idx="25">
                        <c:v>45474</c:v>
                      </c:pt>
                      <c:pt idx="26">
                        <c:v>45658</c:v>
                      </c:pt>
                      <c:pt idx="27">
                        <c:v>45658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Taul1!$K$59:$K$69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F8D-4CF4-BD29-4A7EC93E68B4}"/>
                  </c:ext>
                </c:extLst>
              </c15:ser>
            </c15:filteredLineSeries>
          </c:ext>
        </c:extLst>
      </c:lineChart>
      <c:dateAx>
        <c:axId val="1882826880"/>
        <c:scaling>
          <c:orientation val="minMax"/>
          <c:max val="45689"/>
          <c:min val="40909"/>
        </c:scaling>
        <c:delete val="0"/>
        <c:axPos val="b"/>
        <c:numFmt formatCode="d\.m\.yyyy;@" sourceLinked="0"/>
        <c:majorTickMark val="out"/>
        <c:minorTickMark val="in"/>
        <c:tickLblPos val="nextTo"/>
        <c:spPr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882824176"/>
        <c:crosses val="autoZero"/>
        <c:auto val="1"/>
        <c:lblOffset val="100"/>
        <c:baseTimeUnit val="months"/>
        <c:majorUnit val="12"/>
        <c:majorTimeUnit val="months"/>
        <c:minorUnit val="6"/>
        <c:minorTimeUnit val="months"/>
      </c:dateAx>
      <c:valAx>
        <c:axId val="1882824176"/>
        <c:scaling>
          <c:orientation val="minMax"/>
          <c:max val="12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600">
                    <a:solidFill>
                      <a:sysClr val="windowText" lastClr="000000"/>
                    </a:solidFill>
                  </a:defRPr>
                </a:pPr>
                <a:r>
                  <a:rPr lang="fi-FI" sz="1600" b="0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€/MWh</a:t>
                </a:r>
              </a:p>
            </c:rich>
          </c:tx>
          <c:layout>
            <c:manualLayout>
              <c:xMode val="edge"/>
              <c:yMode val="edge"/>
              <c:x val="3.9470030799944836E-2"/>
              <c:y val="1.5060532330741176E-3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8828268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662063728628427E-2"/>
          <c:y val="0.93971267796787195"/>
          <c:w val="0.91739055601949271"/>
          <c:h val="6.02848405972583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928779011473696E-2"/>
          <c:y val="8.2319415252376321E-2"/>
          <c:w val="0.87675046701725712"/>
          <c:h val="0.71684512344323492"/>
        </c:manualLayout>
      </c:layout>
      <c:scatterChart>
        <c:scatterStyle val="smoothMarker"/>
        <c:varyColors val="0"/>
        <c:ser>
          <c:idx val="6"/>
          <c:order val="1"/>
          <c:tx>
            <c:v>polttohake/metsähake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Taulkotim.Polttoaineet!$A$10:$A$93</c:f>
              <c:numCache>
                <c:formatCode>mmmm\ \-yy</c:formatCode>
                <c:ptCount val="84"/>
                <c:pt idx="0">
                  <c:v>37970</c:v>
                </c:pt>
                <c:pt idx="1">
                  <c:v>38061</c:v>
                </c:pt>
                <c:pt idx="2">
                  <c:v>38153</c:v>
                </c:pt>
                <c:pt idx="3">
                  <c:v>38245</c:v>
                </c:pt>
                <c:pt idx="4">
                  <c:v>38336</c:v>
                </c:pt>
                <c:pt idx="5">
                  <c:v>38426</c:v>
                </c:pt>
                <c:pt idx="6">
                  <c:v>38518</c:v>
                </c:pt>
                <c:pt idx="7">
                  <c:v>38610</c:v>
                </c:pt>
                <c:pt idx="8">
                  <c:v>38701</c:v>
                </c:pt>
                <c:pt idx="9">
                  <c:v>38791</c:v>
                </c:pt>
                <c:pt idx="10">
                  <c:v>38883</c:v>
                </c:pt>
                <c:pt idx="11">
                  <c:v>38975</c:v>
                </c:pt>
                <c:pt idx="12">
                  <c:v>39066</c:v>
                </c:pt>
                <c:pt idx="13">
                  <c:v>39156</c:v>
                </c:pt>
                <c:pt idx="14">
                  <c:v>39248</c:v>
                </c:pt>
                <c:pt idx="15">
                  <c:v>39340</c:v>
                </c:pt>
                <c:pt idx="16">
                  <c:v>39431</c:v>
                </c:pt>
                <c:pt idx="17">
                  <c:v>39522</c:v>
                </c:pt>
                <c:pt idx="18">
                  <c:v>39614</c:v>
                </c:pt>
                <c:pt idx="19">
                  <c:v>39706</c:v>
                </c:pt>
                <c:pt idx="20">
                  <c:v>39797</c:v>
                </c:pt>
                <c:pt idx="21">
                  <c:v>39887</c:v>
                </c:pt>
                <c:pt idx="22">
                  <c:v>39965</c:v>
                </c:pt>
                <c:pt idx="23">
                  <c:v>40057</c:v>
                </c:pt>
                <c:pt idx="24">
                  <c:v>40148</c:v>
                </c:pt>
                <c:pt idx="25">
                  <c:v>40238</c:v>
                </c:pt>
                <c:pt idx="26">
                  <c:v>40330</c:v>
                </c:pt>
                <c:pt idx="27">
                  <c:v>40422</c:v>
                </c:pt>
                <c:pt idx="28">
                  <c:v>40513</c:v>
                </c:pt>
                <c:pt idx="29">
                  <c:v>40603</c:v>
                </c:pt>
                <c:pt idx="30">
                  <c:v>40695</c:v>
                </c:pt>
                <c:pt idx="31">
                  <c:v>40787</c:v>
                </c:pt>
                <c:pt idx="32">
                  <c:v>40878</c:v>
                </c:pt>
                <c:pt idx="33">
                  <c:v>40969</c:v>
                </c:pt>
                <c:pt idx="34">
                  <c:v>41061</c:v>
                </c:pt>
                <c:pt idx="35">
                  <c:v>41153</c:v>
                </c:pt>
                <c:pt idx="36">
                  <c:v>41244</c:v>
                </c:pt>
                <c:pt idx="37">
                  <c:v>41334</c:v>
                </c:pt>
                <c:pt idx="38">
                  <c:v>41426</c:v>
                </c:pt>
                <c:pt idx="39">
                  <c:v>41518</c:v>
                </c:pt>
                <c:pt idx="40">
                  <c:v>41609</c:v>
                </c:pt>
                <c:pt idx="41">
                  <c:v>41699</c:v>
                </c:pt>
                <c:pt idx="42">
                  <c:v>41791</c:v>
                </c:pt>
                <c:pt idx="43">
                  <c:v>41883</c:v>
                </c:pt>
                <c:pt idx="44">
                  <c:v>41974</c:v>
                </c:pt>
                <c:pt idx="45">
                  <c:v>42064</c:v>
                </c:pt>
                <c:pt idx="46">
                  <c:v>42156</c:v>
                </c:pt>
                <c:pt idx="47">
                  <c:v>42248</c:v>
                </c:pt>
                <c:pt idx="48">
                  <c:v>42339</c:v>
                </c:pt>
                <c:pt idx="49">
                  <c:v>42430</c:v>
                </c:pt>
                <c:pt idx="50">
                  <c:v>42522</c:v>
                </c:pt>
                <c:pt idx="51">
                  <c:v>42614</c:v>
                </c:pt>
                <c:pt idx="52">
                  <c:v>42705</c:v>
                </c:pt>
                <c:pt idx="53">
                  <c:v>42795</c:v>
                </c:pt>
                <c:pt idx="54">
                  <c:v>42887</c:v>
                </c:pt>
                <c:pt idx="55">
                  <c:v>42979</c:v>
                </c:pt>
                <c:pt idx="56">
                  <c:v>43070</c:v>
                </c:pt>
                <c:pt idx="57">
                  <c:v>43160</c:v>
                </c:pt>
                <c:pt idx="58">
                  <c:v>43252</c:v>
                </c:pt>
                <c:pt idx="59">
                  <c:v>43344</c:v>
                </c:pt>
                <c:pt idx="60">
                  <c:v>43435</c:v>
                </c:pt>
                <c:pt idx="61">
                  <c:v>43525</c:v>
                </c:pt>
                <c:pt idx="62">
                  <c:v>43617</c:v>
                </c:pt>
                <c:pt idx="63">
                  <c:v>43709</c:v>
                </c:pt>
                <c:pt idx="64">
                  <c:v>43800</c:v>
                </c:pt>
                <c:pt idx="65">
                  <c:v>43891</c:v>
                </c:pt>
                <c:pt idx="66">
                  <c:v>43983</c:v>
                </c:pt>
                <c:pt idx="67">
                  <c:v>44075</c:v>
                </c:pt>
                <c:pt idx="68">
                  <c:v>44166</c:v>
                </c:pt>
                <c:pt idx="69">
                  <c:v>44256</c:v>
                </c:pt>
                <c:pt idx="70">
                  <c:v>44348</c:v>
                </c:pt>
                <c:pt idx="71">
                  <c:v>44440</c:v>
                </c:pt>
                <c:pt idx="72">
                  <c:v>44531</c:v>
                </c:pt>
                <c:pt idx="73">
                  <c:v>44621</c:v>
                </c:pt>
                <c:pt idx="74">
                  <c:v>44713</c:v>
                </c:pt>
                <c:pt idx="75">
                  <c:v>44805</c:v>
                </c:pt>
                <c:pt idx="76">
                  <c:v>44896</c:v>
                </c:pt>
                <c:pt idx="77">
                  <c:v>44986</c:v>
                </c:pt>
                <c:pt idx="78">
                  <c:v>45078</c:v>
                </c:pt>
                <c:pt idx="79">
                  <c:v>45170</c:v>
                </c:pt>
                <c:pt idx="80">
                  <c:v>45261</c:v>
                </c:pt>
                <c:pt idx="81">
                  <c:v>45352</c:v>
                </c:pt>
                <c:pt idx="82">
                  <c:v>45444</c:v>
                </c:pt>
                <c:pt idx="83">
                  <c:v>45536</c:v>
                </c:pt>
              </c:numCache>
            </c:numRef>
          </c:xVal>
          <c:yVal>
            <c:numRef>
              <c:f>(Taulkotim.Polttoaineet!$C$10:$C$25,Taulkotim.Polttoaineet!$D$26:$D$60,Taulkotim.Polttoaineet!$E$61:$E$93)</c:f>
              <c:numCache>
                <c:formatCode>0.00</c:formatCode>
                <c:ptCount val="84"/>
                <c:pt idx="0">
                  <c:v>9.82</c:v>
                </c:pt>
                <c:pt idx="1">
                  <c:v>9.73</c:v>
                </c:pt>
                <c:pt idx="2">
                  <c:v>9.6300000000000008</c:v>
                </c:pt>
                <c:pt idx="3">
                  <c:v>9.6300000000000008</c:v>
                </c:pt>
                <c:pt idx="4">
                  <c:v>10.19</c:v>
                </c:pt>
                <c:pt idx="5">
                  <c:v>10.64</c:v>
                </c:pt>
                <c:pt idx="6">
                  <c:v>10.619889152157151</c:v>
                </c:pt>
                <c:pt idx="7">
                  <c:v>10.555264099978974</c:v>
                </c:pt>
                <c:pt idx="8">
                  <c:v>10.513416522685096</c:v>
                </c:pt>
                <c:pt idx="9">
                  <c:v>11.409595106690348</c:v>
                </c:pt>
                <c:pt idx="10">
                  <c:v>11.5</c:v>
                </c:pt>
                <c:pt idx="11">
                  <c:v>11.53</c:v>
                </c:pt>
                <c:pt idx="12">
                  <c:v>11.82</c:v>
                </c:pt>
                <c:pt idx="13">
                  <c:v>12.224178803950103</c:v>
                </c:pt>
                <c:pt idx="14">
                  <c:v>12.322104030898148</c:v>
                </c:pt>
                <c:pt idx="15">
                  <c:v>12.428345358223101</c:v>
                </c:pt>
                <c:pt idx="16">
                  <c:v>13.21</c:v>
                </c:pt>
                <c:pt idx="17">
                  <c:v>13.41</c:v>
                </c:pt>
                <c:pt idx="18">
                  <c:v>13.94</c:v>
                </c:pt>
                <c:pt idx="19">
                  <c:v>14.05</c:v>
                </c:pt>
                <c:pt idx="20">
                  <c:v>15.16</c:v>
                </c:pt>
                <c:pt idx="21">
                  <c:v>16.78</c:v>
                </c:pt>
                <c:pt idx="22">
                  <c:v>17.53</c:v>
                </c:pt>
                <c:pt idx="23">
                  <c:v>18.73</c:v>
                </c:pt>
                <c:pt idx="24">
                  <c:v>17.96</c:v>
                </c:pt>
                <c:pt idx="25">
                  <c:v>18.59</c:v>
                </c:pt>
                <c:pt idx="26">
                  <c:v>18.23</c:v>
                </c:pt>
                <c:pt idx="27">
                  <c:v>18.07</c:v>
                </c:pt>
                <c:pt idx="28">
                  <c:v>18.28</c:v>
                </c:pt>
                <c:pt idx="29">
                  <c:v>18.46</c:v>
                </c:pt>
                <c:pt idx="30">
                  <c:v>18.72</c:v>
                </c:pt>
                <c:pt idx="31">
                  <c:v>18.27</c:v>
                </c:pt>
                <c:pt idx="32">
                  <c:v>18.52</c:v>
                </c:pt>
                <c:pt idx="33">
                  <c:v>18.73</c:v>
                </c:pt>
                <c:pt idx="34">
                  <c:v>18.63</c:v>
                </c:pt>
                <c:pt idx="35">
                  <c:v>19.3</c:v>
                </c:pt>
                <c:pt idx="36">
                  <c:v>19.48</c:v>
                </c:pt>
                <c:pt idx="37">
                  <c:v>20.47</c:v>
                </c:pt>
                <c:pt idx="38">
                  <c:v>20.6</c:v>
                </c:pt>
                <c:pt idx="39">
                  <c:v>20.88</c:v>
                </c:pt>
                <c:pt idx="40">
                  <c:v>20.95</c:v>
                </c:pt>
                <c:pt idx="41">
                  <c:v>21.18</c:v>
                </c:pt>
                <c:pt idx="42">
                  <c:v>21.35</c:v>
                </c:pt>
                <c:pt idx="43">
                  <c:v>21.19</c:v>
                </c:pt>
                <c:pt idx="44">
                  <c:v>21.35</c:v>
                </c:pt>
                <c:pt idx="45">
                  <c:v>21.55</c:v>
                </c:pt>
                <c:pt idx="46">
                  <c:v>21.32</c:v>
                </c:pt>
                <c:pt idx="47">
                  <c:v>21.13</c:v>
                </c:pt>
                <c:pt idx="48">
                  <c:v>21.03</c:v>
                </c:pt>
                <c:pt idx="49">
                  <c:v>21</c:v>
                </c:pt>
                <c:pt idx="50">
                  <c:v>21.07</c:v>
                </c:pt>
                <c:pt idx="51">
                  <c:v>20.73</c:v>
                </c:pt>
                <c:pt idx="52">
                  <c:v>20.85</c:v>
                </c:pt>
                <c:pt idx="53">
                  <c:v>20.71</c:v>
                </c:pt>
                <c:pt idx="54">
                  <c:v>20.6</c:v>
                </c:pt>
                <c:pt idx="55">
                  <c:v>20.45</c:v>
                </c:pt>
                <c:pt idx="56">
                  <c:v>20.58</c:v>
                </c:pt>
                <c:pt idx="57">
                  <c:v>20.43</c:v>
                </c:pt>
                <c:pt idx="58">
                  <c:v>20.29</c:v>
                </c:pt>
                <c:pt idx="59">
                  <c:v>20.170000000000002</c:v>
                </c:pt>
                <c:pt idx="60">
                  <c:v>20.25</c:v>
                </c:pt>
                <c:pt idx="61" formatCode="General">
                  <c:v>20.7</c:v>
                </c:pt>
                <c:pt idx="62" formatCode="General">
                  <c:v>20.85</c:v>
                </c:pt>
                <c:pt idx="63" formatCode="General">
                  <c:v>21.01</c:v>
                </c:pt>
                <c:pt idx="64" formatCode="General">
                  <c:v>21.19</c:v>
                </c:pt>
                <c:pt idx="65" formatCode="General">
                  <c:v>21.9</c:v>
                </c:pt>
                <c:pt idx="66" formatCode="General">
                  <c:v>22.3</c:v>
                </c:pt>
                <c:pt idx="67" formatCode="General">
                  <c:v>22.2</c:v>
                </c:pt>
                <c:pt idx="68" formatCode="General">
                  <c:v>22.5</c:v>
                </c:pt>
                <c:pt idx="69" formatCode="General">
                  <c:v>23.1</c:v>
                </c:pt>
                <c:pt idx="70" formatCode="General">
                  <c:v>23.2</c:v>
                </c:pt>
                <c:pt idx="71" formatCode="General">
                  <c:v>23.1</c:v>
                </c:pt>
                <c:pt idx="72" formatCode="General">
                  <c:v>24.3</c:v>
                </c:pt>
                <c:pt idx="73" formatCode="General">
                  <c:v>23.8</c:v>
                </c:pt>
                <c:pt idx="74" formatCode="General">
                  <c:v>24.6</c:v>
                </c:pt>
                <c:pt idx="75" formatCode="General">
                  <c:v>26</c:v>
                </c:pt>
                <c:pt idx="76" formatCode="General">
                  <c:v>26.9</c:v>
                </c:pt>
                <c:pt idx="77" formatCode="General">
                  <c:v>28.9</c:v>
                </c:pt>
                <c:pt idx="78" formatCode="General">
                  <c:v>30.2</c:v>
                </c:pt>
                <c:pt idx="79" formatCode="General">
                  <c:v>31.2</c:v>
                </c:pt>
                <c:pt idx="80" formatCode="General">
                  <c:v>33.1</c:v>
                </c:pt>
                <c:pt idx="81" formatCode="General">
                  <c:v>35.4</c:v>
                </c:pt>
                <c:pt idx="82" formatCode="General">
                  <c:v>35.700000000000003</c:v>
                </c:pt>
                <c:pt idx="83" formatCode="General">
                  <c:v>36.299999999999997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E08-4C47-BAD6-794DAAD92764}"/>
            </c:ext>
          </c:extLst>
        </c:ser>
        <c:ser>
          <c:idx val="2"/>
          <c:order val="2"/>
          <c:tx>
            <c:v>jyrsinturve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Taulkotim.Polttoaineet!$A$10:$A$92</c:f>
              <c:numCache>
                <c:formatCode>mmmm\ \-yy</c:formatCode>
                <c:ptCount val="83"/>
                <c:pt idx="0">
                  <c:v>37970</c:v>
                </c:pt>
                <c:pt idx="1">
                  <c:v>38061</c:v>
                </c:pt>
                <c:pt idx="2">
                  <c:v>38153</c:v>
                </c:pt>
                <c:pt idx="3">
                  <c:v>38245</c:v>
                </c:pt>
                <c:pt idx="4">
                  <c:v>38336</c:v>
                </c:pt>
                <c:pt idx="5">
                  <c:v>38426</c:v>
                </c:pt>
                <c:pt idx="6">
                  <c:v>38518</c:v>
                </c:pt>
                <c:pt idx="7">
                  <c:v>38610</c:v>
                </c:pt>
                <c:pt idx="8">
                  <c:v>38701</c:v>
                </c:pt>
                <c:pt idx="9">
                  <c:v>38791</c:v>
                </c:pt>
                <c:pt idx="10">
                  <c:v>38883</c:v>
                </c:pt>
                <c:pt idx="11">
                  <c:v>38975</c:v>
                </c:pt>
                <c:pt idx="12">
                  <c:v>39066</c:v>
                </c:pt>
                <c:pt idx="13">
                  <c:v>39156</c:v>
                </c:pt>
                <c:pt idx="14">
                  <c:v>39248</c:v>
                </c:pt>
                <c:pt idx="15">
                  <c:v>39340</c:v>
                </c:pt>
                <c:pt idx="16">
                  <c:v>39431</c:v>
                </c:pt>
                <c:pt idx="17">
                  <c:v>39522</c:v>
                </c:pt>
                <c:pt idx="18">
                  <c:v>39614</c:v>
                </c:pt>
                <c:pt idx="19">
                  <c:v>39706</c:v>
                </c:pt>
                <c:pt idx="20">
                  <c:v>39797</c:v>
                </c:pt>
                <c:pt idx="21">
                  <c:v>39887</c:v>
                </c:pt>
                <c:pt idx="22">
                  <c:v>39965</c:v>
                </c:pt>
                <c:pt idx="23">
                  <c:v>40057</c:v>
                </c:pt>
                <c:pt idx="24">
                  <c:v>40148</c:v>
                </c:pt>
                <c:pt idx="25">
                  <c:v>40238</c:v>
                </c:pt>
                <c:pt idx="26">
                  <c:v>40330</c:v>
                </c:pt>
                <c:pt idx="27">
                  <c:v>40422</c:v>
                </c:pt>
                <c:pt idx="28">
                  <c:v>40513</c:v>
                </c:pt>
                <c:pt idx="29">
                  <c:v>40603</c:v>
                </c:pt>
                <c:pt idx="30">
                  <c:v>40695</c:v>
                </c:pt>
                <c:pt idx="31">
                  <c:v>40787</c:v>
                </c:pt>
                <c:pt idx="32">
                  <c:v>40878</c:v>
                </c:pt>
                <c:pt idx="33">
                  <c:v>40969</c:v>
                </c:pt>
                <c:pt idx="34">
                  <c:v>41061</c:v>
                </c:pt>
                <c:pt idx="35">
                  <c:v>41153</c:v>
                </c:pt>
                <c:pt idx="36">
                  <c:v>41244</c:v>
                </c:pt>
                <c:pt idx="37">
                  <c:v>41334</c:v>
                </c:pt>
                <c:pt idx="38">
                  <c:v>41426</c:v>
                </c:pt>
                <c:pt idx="39">
                  <c:v>41518</c:v>
                </c:pt>
                <c:pt idx="40">
                  <c:v>41609</c:v>
                </c:pt>
                <c:pt idx="41">
                  <c:v>41699</c:v>
                </c:pt>
                <c:pt idx="42">
                  <c:v>41791</c:v>
                </c:pt>
                <c:pt idx="43">
                  <c:v>41883</c:v>
                </c:pt>
                <c:pt idx="44">
                  <c:v>41974</c:v>
                </c:pt>
                <c:pt idx="45">
                  <c:v>42064</c:v>
                </c:pt>
                <c:pt idx="46">
                  <c:v>42156</c:v>
                </c:pt>
                <c:pt idx="47">
                  <c:v>42248</c:v>
                </c:pt>
                <c:pt idx="48">
                  <c:v>42339</c:v>
                </c:pt>
                <c:pt idx="49">
                  <c:v>42430</c:v>
                </c:pt>
                <c:pt idx="50">
                  <c:v>42522</c:v>
                </c:pt>
                <c:pt idx="51">
                  <c:v>42614</c:v>
                </c:pt>
                <c:pt idx="52">
                  <c:v>42705</c:v>
                </c:pt>
                <c:pt idx="53">
                  <c:v>42795</c:v>
                </c:pt>
                <c:pt idx="54">
                  <c:v>42887</c:v>
                </c:pt>
                <c:pt idx="55">
                  <c:v>42979</c:v>
                </c:pt>
                <c:pt idx="56">
                  <c:v>43070</c:v>
                </c:pt>
                <c:pt idx="57">
                  <c:v>43160</c:v>
                </c:pt>
                <c:pt idx="58">
                  <c:v>43252</c:v>
                </c:pt>
                <c:pt idx="59">
                  <c:v>43344</c:v>
                </c:pt>
                <c:pt idx="60">
                  <c:v>43435</c:v>
                </c:pt>
                <c:pt idx="61">
                  <c:v>43525</c:v>
                </c:pt>
                <c:pt idx="62">
                  <c:v>43617</c:v>
                </c:pt>
                <c:pt idx="63">
                  <c:v>43709</c:v>
                </c:pt>
                <c:pt idx="64">
                  <c:v>43800</c:v>
                </c:pt>
                <c:pt idx="65">
                  <c:v>43891</c:v>
                </c:pt>
                <c:pt idx="66">
                  <c:v>43983</c:v>
                </c:pt>
                <c:pt idx="67">
                  <c:v>44075</c:v>
                </c:pt>
                <c:pt idx="68">
                  <c:v>44166</c:v>
                </c:pt>
                <c:pt idx="69">
                  <c:v>44256</c:v>
                </c:pt>
                <c:pt idx="70">
                  <c:v>44348</c:v>
                </c:pt>
                <c:pt idx="71">
                  <c:v>44440</c:v>
                </c:pt>
                <c:pt idx="72">
                  <c:v>44531</c:v>
                </c:pt>
                <c:pt idx="73">
                  <c:v>44621</c:v>
                </c:pt>
                <c:pt idx="74">
                  <c:v>44713</c:v>
                </c:pt>
                <c:pt idx="75">
                  <c:v>44805</c:v>
                </c:pt>
                <c:pt idx="76">
                  <c:v>44896</c:v>
                </c:pt>
                <c:pt idx="77">
                  <c:v>44986</c:v>
                </c:pt>
                <c:pt idx="78">
                  <c:v>45078</c:v>
                </c:pt>
                <c:pt idx="79">
                  <c:v>45170</c:v>
                </c:pt>
                <c:pt idx="80">
                  <c:v>45261</c:v>
                </c:pt>
                <c:pt idx="81">
                  <c:v>45352</c:v>
                </c:pt>
                <c:pt idx="82">
                  <c:v>45444</c:v>
                </c:pt>
              </c:numCache>
            </c:numRef>
          </c:xVal>
          <c:yVal>
            <c:numRef>
              <c:f>Taulkotim.Polttoaineet!$B$10:$B$92</c:f>
              <c:numCache>
                <c:formatCode>0.00</c:formatCode>
                <c:ptCount val="83"/>
                <c:pt idx="0">
                  <c:v>9.35</c:v>
                </c:pt>
                <c:pt idx="1">
                  <c:v>9.3699999999999992</c:v>
                </c:pt>
                <c:pt idx="2">
                  <c:v>9.3699999999999992</c:v>
                </c:pt>
                <c:pt idx="3">
                  <c:v>9.65</c:v>
                </c:pt>
                <c:pt idx="4">
                  <c:v>9.6999999999999993</c:v>
                </c:pt>
                <c:pt idx="5">
                  <c:v>9.7799999999999994</c:v>
                </c:pt>
                <c:pt idx="6">
                  <c:v>9.81</c:v>
                </c:pt>
                <c:pt idx="7">
                  <c:v>8.15</c:v>
                </c:pt>
                <c:pt idx="8">
                  <c:v>8.0500000000000007</c:v>
                </c:pt>
                <c:pt idx="9">
                  <c:v>8.1300000000000008</c:v>
                </c:pt>
                <c:pt idx="10">
                  <c:v>8.1300000000000008</c:v>
                </c:pt>
                <c:pt idx="11">
                  <c:v>8.24</c:v>
                </c:pt>
                <c:pt idx="12">
                  <c:v>8.1300000000000008</c:v>
                </c:pt>
                <c:pt idx="13">
                  <c:v>8.26</c:v>
                </c:pt>
                <c:pt idx="14">
                  <c:v>8.3000000000000007</c:v>
                </c:pt>
                <c:pt idx="15">
                  <c:v>8.5299999999999994</c:v>
                </c:pt>
                <c:pt idx="16">
                  <c:v>8.52</c:v>
                </c:pt>
                <c:pt idx="17">
                  <c:v>8.4700000000000006</c:v>
                </c:pt>
                <c:pt idx="18">
                  <c:v>8.4700000000000006</c:v>
                </c:pt>
                <c:pt idx="19">
                  <c:v>10.92</c:v>
                </c:pt>
                <c:pt idx="20">
                  <c:v>10.94</c:v>
                </c:pt>
                <c:pt idx="21">
                  <c:v>11.08</c:v>
                </c:pt>
                <c:pt idx="22">
                  <c:v>10.8</c:v>
                </c:pt>
                <c:pt idx="23">
                  <c:v>10.16</c:v>
                </c:pt>
                <c:pt idx="24">
                  <c:v>10.16</c:v>
                </c:pt>
                <c:pt idx="25">
                  <c:v>10.39</c:v>
                </c:pt>
                <c:pt idx="26">
                  <c:v>10.39</c:v>
                </c:pt>
                <c:pt idx="27">
                  <c:v>10.210000000000001</c:v>
                </c:pt>
                <c:pt idx="28">
                  <c:v>10.56</c:v>
                </c:pt>
                <c:pt idx="29">
                  <c:v>12.48</c:v>
                </c:pt>
                <c:pt idx="30">
                  <c:v>12.7</c:v>
                </c:pt>
                <c:pt idx="31">
                  <c:v>12.53</c:v>
                </c:pt>
                <c:pt idx="32">
                  <c:v>12.83</c:v>
                </c:pt>
                <c:pt idx="33">
                  <c:v>13.12</c:v>
                </c:pt>
                <c:pt idx="34">
                  <c:v>13.12</c:v>
                </c:pt>
                <c:pt idx="35">
                  <c:v>14.18</c:v>
                </c:pt>
                <c:pt idx="36">
                  <c:v>15.31</c:v>
                </c:pt>
                <c:pt idx="37">
                  <c:v>19.28</c:v>
                </c:pt>
                <c:pt idx="38">
                  <c:v>18.920000000000002</c:v>
                </c:pt>
                <c:pt idx="39">
                  <c:v>18.52</c:v>
                </c:pt>
                <c:pt idx="40">
                  <c:v>18.239999999999998</c:v>
                </c:pt>
                <c:pt idx="41">
                  <c:v>18.8</c:v>
                </c:pt>
                <c:pt idx="42">
                  <c:v>18.8</c:v>
                </c:pt>
                <c:pt idx="43">
                  <c:v>18.7</c:v>
                </c:pt>
                <c:pt idx="44">
                  <c:v>18.399999999999999</c:v>
                </c:pt>
                <c:pt idx="45">
                  <c:v>17</c:v>
                </c:pt>
                <c:pt idx="46">
                  <c:v>17</c:v>
                </c:pt>
                <c:pt idx="47">
                  <c:v>16.920000000000002</c:v>
                </c:pt>
                <c:pt idx="48">
                  <c:v>16.89</c:v>
                </c:pt>
                <c:pt idx="49">
                  <c:v>16</c:v>
                </c:pt>
                <c:pt idx="50">
                  <c:v>15.38</c:v>
                </c:pt>
                <c:pt idx="51">
                  <c:v>15.2</c:v>
                </c:pt>
                <c:pt idx="52">
                  <c:v>15.18</c:v>
                </c:pt>
                <c:pt idx="53">
                  <c:v>14.98</c:v>
                </c:pt>
                <c:pt idx="54">
                  <c:v>14.92</c:v>
                </c:pt>
                <c:pt idx="55">
                  <c:v>14.94</c:v>
                </c:pt>
                <c:pt idx="56">
                  <c:v>14.8</c:v>
                </c:pt>
                <c:pt idx="57">
                  <c:v>14.82</c:v>
                </c:pt>
                <c:pt idx="58">
                  <c:v>14.58</c:v>
                </c:pt>
                <c:pt idx="59">
                  <c:v>14.57</c:v>
                </c:pt>
                <c:pt idx="60" formatCode="General">
                  <c:v>15.02</c:v>
                </c:pt>
                <c:pt idx="61" formatCode="General">
                  <c:v>16.100000000000001</c:v>
                </c:pt>
                <c:pt idx="62" formatCode="General">
                  <c:v>16.55</c:v>
                </c:pt>
                <c:pt idx="63" formatCode="General">
                  <c:v>16.34</c:v>
                </c:pt>
                <c:pt idx="64" formatCode="General">
                  <c:v>16.32</c:v>
                </c:pt>
                <c:pt idx="65" formatCode="General">
                  <c:v>16.3</c:v>
                </c:pt>
                <c:pt idx="66" formatCode="General">
                  <c:v>16.3</c:v>
                </c:pt>
                <c:pt idx="67" formatCode="General">
                  <c:v>16.2</c:v>
                </c:pt>
                <c:pt idx="68" formatCode="General">
                  <c:v>16.100000000000001</c:v>
                </c:pt>
                <c:pt idx="69" formatCode="General">
                  <c:v>18.8</c:v>
                </c:pt>
                <c:pt idx="70" formatCode="General">
                  <c:v>18.7</c:v>
                </c:pt>
                <c:pt idx="73" formatCode="General">
                  <c:v>17.8</c:v>
                </c:pt>
                <c:pt idx="74" formatCode="General">
                  <c:v>18</c:v>
                </c:pt>
                <c:pt idx="75" formatCode="General">
                  <c:v>19.100000000000001</c:v>
                </c:pt>
                <c:pt idx="76" formatCode="General">
                  <c:v>19.3</c:v>
                </c:pt>
                <c:pt idx="77" formatCode="General">
                  <c:v>20.8</c:v>
                </c:pt>
                <c:pt idx="78" formatCode="General">
                  <c:v>20.8</c:v>
                </c:pt>
                <c:pt idx="79" formatCode="General">
                  <c:v>21.6</c:v>
                </c:pt>
                <c:pt idx="80" formatCode="General">
                  <c:v>21.9</c:v>
                </c:pt>
                <c:pt idx="81" formatCode="General">
                  <c:v>22.4</c:v>
                </c:pt>
                <c:pt idx="82" formatCode="General">
                  <c:v>22.3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E08-4C47-BAD6-794DAAD92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758080"/>
        <c:axId val="14794649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kaukolämpö</c:v>
                </c:tx>
                <c:spPr>
                  <a:ln w="254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Taul_KL!$A$9:$A$53</c15:sqref>
                        </c15:formulaRef>
                      </c:ext>
                    </c:extLst>
                    <c:numCache>
                      <c:formatCode>m/d/yyyy</c:formatCode>
                      <c:ptCount val="45"/>
                      <c:pt idx="0">
                        <c:v>37622</c:v>
                      </c:pt>
                      <c:pt idx="1">
                        <c:v>37803</c:v>
                      </c:pt>
                      <c:pt idx="2">
                        <c:v>37987</c:v>
                      </c:pt>
                      <c:pt idx="3">
                        <c:v>38169</c:v>
                      </c:pt>
                      <c:pt idx="4">
                        <c:v>38353</c:v>
                      </c:pt>
                      <c:pt idx="5">
                        <c:v>38534</c:v>
                      </c:pt>
                      <c:pt idx="6">
                        <c:v>38718</c:v>
                      </c:pt>
                      <c:pt idx="7">
                        <c:v>38899</c:v>
                      </c:pt>
                      <c:pt idx="8">
                        <c:v>39083</c:v>
                      </c:pt>
                      <c:pt idx="9">
                        <c:v>39264</c:v>
                      </c:pt>
                      <c:pt idx="10">
                        <c:v>39448</c:v>
                      </c:pt>
                      <c:pt idx="11">
                        <c:v>39630</c:v>
                      </c:pt>
                      <c:pt idx="12">
                        <c:v>39814</c:v>
                      </c:pt>
                      <c:pt idx="13">
                        <c:v>39995</c:v>
                      </c:pt>
                      <c:pt idx="14">
                        <c:v>40179</c:v>
                      </c:pt>
                      <c:pt idx="15">
                        <c:v>40360</c:v>
                      </c:pt>
                      <c:pt idx="16">
                        <c:v>40544</c:v>
                      </c:pt>
                      <c:pt idx="17">
                        <c:v>40725</c:v>
                      </c:pt>
                      <c:pt idx="18">
                        <c:v>40909</c:v>
                      </c:pt>
                      <c:pt idx="19">
                        <c:v>41091</c:v>
                      </c:pt>
                      <c:pt idx="20">
                        <c:v>41275</c:v>
                      </c:pt>
                      <c:pt idx="21">
                        <c:v>41456</c:v>
                      </c:pt>
                      <c:pt idx="22">
                        <c:v>41640</c:v>
                      </c:pt>
                      <c:pt idx="23">
                        <c:v>41821</c:v>
                      </c:pt>
                      <c:pt idx="24">
                        <c:v>42005</c:v>
                      </c:pt>
                      <c:pt idx="25">
                        <c:v>42186</c:v>
                      </c:pt>
                      <c:pt idx="26">
                        <c:v>42370</c:v>
                      </c:pt>
                      <c:pt idx="27">
                        <c:v>42552</c:v>
                      </c:pt>
                      <c:pt idx="28">
                        <c:v>42736</c:v>
                      </c:pt>
                      <c:pt idx="29">
                        <c:v>42917</c:v>
                      </c:pt>
                      <c:pt idx="30">
                        <c:v>43101</c:v>
                      </c:pt>
                      <c:pt idx="31">
                        <c:v>43282</c:v>
                      </c:pt>
                      <c:pt idx="32">
                        <c:v>43466</c:v>
                      </c:pt>
                      <c:pt idx="33">
                        <c:v>43647</c:v>
                      </c:pt>
                      <c:pt idx="34">
                        <c:v>43831</c:v>
                      </c:pt>
                      <c:pt idx="35">
                        <c:v>44013</c:v>
                      </c:pt>
                      <c:pt idx="36">
                        <c:v>44197</c:v>
                      </c:pt>
                      <c:pt idx="37">
                        <c:v>44378</c:v>
                      </c:pt>
                      <c:pt idx="38">
                        <c:v>44562</c:v>
                      </c:pt>
                      <c:pt idx="39">
                        <c:v>44743</c:v>
                      </c:pt>
                      <c:pt idx="40">
                        <c:v>44927</c:v>
                      </c:pt>
                      <c:pt idx="41">
                        <c:v>45108</c:v>
                      </c:pt>
                      <c:pt idx="42">
                        <c:v>45292</c:v>
                      </c:pt>
                      <c:pt idx="43">
                        <c:v>45474</c:v>
                      </c:pt>
                      <c:pt idx="44">
                        <c:v>45658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Taul_KL!$B$9:$B$53</c15:sqref>
                        </c15:formulaRef>
                      </c:ext>
                    </c:extLst>
                    <c:numCache>
                      <c:formatCode>0.00</c:formatCode>
                      <c:ptCount val="45"/>
                      <c:pt idx="0">
                        <c:v>38.64</c:v>
                      </c:pt>
                      <c:pt idx="1">
                        <c:v>38.619999999999997</c:v>
                      </c:pt>
                      <c:pt idx="2">
                        <c:v>38.22</c:v>
                      </c:pt>
                      <c:pt idx="3">
                        <c:v>38.85</c:v>
                      </c:pt>
                      <c:pt idx="4">
                        <c:v>40.340000000000003</c:v>
                      </c:pt>
                      <c:pt idx="5">
                        <c:v>40.68</c:v>
                      </c:pt>
                      <c:pt idx="6">
                        <c:v>43.11</c:v>
                      </c:pt>
                      <c:pt idx="7">
                        <c:v>44.2</c:v>
                      </c:pt>
                      <c:pt idx="8">
                        <c:v>45.11</c:v>
                      </c:pt>
                      <c:pt idx="9" formatCode="General">
                        <c:v>45.44</c:v>
                      </c:pt>
                      <c:pt idx="10">
                        <c:v>48.4</c:v>
                      </c:pt>
                      <c:pt idx="11">
                        <c:v>49.92</c:v>
                      </c:pt>
                      <c:pt idx="12">
                        <c:v>55.76</c:v>
                      </c:pt>
                      <c:pt idx="13">
                        <c:v>54.61</c:v>
                      </c:pt>
                      <c:pt idx="14">
                        <c:v>53.99</c:v>
                      </c:pt>
                      <c:pt idx="15">
                        <c:v>55.07</c:v>
                      </c:pt>
                      <c:pt idx="16">
                        <c:v>61.537820879513767</c:v>
                      </c:pt>
                      <c:pt idx="17">
                        <c:v>62.655168930997498</c:v>
                      </c:pt>
                      <c:pt idx="18">
                        <c:v>65.756178941723277</c:v>
                      </c:pt>
                      <c:pt idx="19">
                        <c:v>66.125346800143021</c:v>
                      </c:pt>
                      <c:pt idx="20">
                        <c:v>71.180485341437262</c:v>
                      </c:pt>
                      <c:pt idx="21">
                        <c:v>70.796550768680717</c:v>
                      </c:pt>
                      <c:pt idx="22">
                        <c:v>72.017265820521985</c:v>
                      </c:pt>
                      <c:pt idx="23">
                        <c:v>72.238766535573831</c:v>
                      </c:pt>
                      <c:pt idx="24">
                        <c:v>73.661293350017885</c:v>
                      </c:pt>
                      <c:pt idx="25">
                        <c:v>73.262592062924568</c:v>
                      </c:pt>
                      <c:pt idx="26">
                        <c:v>73.208447443689678</c:v>
                      </c:pt>
                      <c:pt idx="27">
                        <c:v>73.474248301751871</c:v>
                      </c:pt>
                      <c:pt idx="28">
                        <c:v>74.345484447622468</c:v>
                      </c:pt>
                      <c:pt idx="29">
                        <c:v>74.389784590632814</c:v>
                      </c:pt>
                      <c:pt idx="30">
                        <c:v>74.886930639971396</c:v>
                      </c:pt>
                      <c:pt idx="31">
                        <c:v>75.915678405434406</c:v>
                      </c:pt>
                      <c:pt idx="32">
                        <c:v>78.125763317840551</c:v>
                      </c:pt>
                      <c:pt idx="33">
                        <c:v>78.086385412942434</c:v>
                      </c:pt>
                      <c:pt idx="34">
                        <c:v>78.420787127205998</c:v>
                      </c:pt>
                      <c:pt idx="35">
                        <c:v>78.476854426852242</c:v>
                      </c:pt>
                      <c:pt idx="36">
                        <c:v>79.494864635912009</c:v>
                      </c:pt>
                      <c:pt idx="37">
                        <c:v>82.179341377561968</c:v>
                      </c:pt>
                      <c:pt idx="38">
                        <c:v>83.990530847257048</c:v>
                      </c:pt>
                      <c:pt idx="39">
                        <c:v>86.035959577808271</c:v>
                      </c:pt>
                      <c:pt idx="40">
                        <c:v>95.996836450535142</c:v>
                      </c:pt>
                      <c:pt idx="41">
                        <c:v>96.623335084556714</c:v>
                      </c:pt>
                      <c:pt idx="42">
                        <c:v>100.92531240389627</c:v>
                      </c:pt>
                      <c:pt idx="43">
                        <c:v>99.967476747905323</c:v>
                      </c:pt>
                      <c:pt idx="44">
                        <c:v>99.967476747905323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5E08-4C47-BAD6-794DAAD92764}"/>
                  </c:ext>
                </c:extLst>
              </c15:ser>
            </c15:filteredScatterSeries>
            <c15:filteredScatterSeries>
              <c15:ser>
                <c:idx val="1"/>
                <c:order val="3"/>
                <c:tx>
                  <c:v>maakaasu, CHP</c:v>
                </c:tx>
                <c:spPr>
                  <a:ln w="25400" cap="rnd">
                    <a:solidFill>
                      <a:schemeClr val="accent1">
                        <a:lumMod val="25000"/>
                        <a:lumOff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TaulMaakaasu!$A$15:$A$228</c15:sqref>
                        </c15:formulaRef>
                      </c:ext>
                    </c:extLst>
                    <c:numCache>
                      <c:formatCode>mmmm\ \-yy</c:formatCode>
                      <c:ptCount val="214"/>
                      <c:pt idx="0">
                        <c:v>37970</c:v>
                      </c:pt>
                      <c:pt idx="1">
                        <c:v>38061</c:v>
                      </c:pt>
                      <c:pt idx="2">
                        <c:v>38153</c:v>
                      </c:pt>
                      <c:pt idx="3">
                        <c:v>38245</c:v>
                      </c:pt>
                      <c:pt idx="4">
                        <c:v>38336</c:v>
                      </c:pt>
                      <c:pt idx="5">
                        <c:v>38426</c:v>
                      </c:pt>
                      <c:pt idx="6">
                        <c:v>38518</c:v>
                      </c:pt>
                      <c:pt idx="7">
                        <c:v>38610</c:v>
                      </c:pt>
                      <c:pt idx="8">
                        <c:v>38701</c:v>
                      </c:pt>
                      <c:pt idx="9">
                        <c:v>38791</c:v>
                      </c:pt>
                      <c:pt idx="10">
                        <c:v>38822</c:v>
                      </c:pt>
                      <c:pt idx="11">
                        <c:v>38852</c:v>
                      </c:pt>
                      <c:pt idx="12">
                        <c:v>38883</c:v>
                      </c:pt>
                      <c:pt idx="13">
                        <c:v>38913</c:v>
                      </c:pt>
                      <c:pt idx="14">
                        <c:v>38944</c:v>
                      </c:pt>
                      <c:pt idx="15">
                        <c:v>38975</c:v>
                      </c:pt>
                      <c:pt idx="16">
                        <c:v>39005</c:v>
                      </c:pt>
                      <c:pt idx="17">
                        <c:v>39036</c:v>
                      </c:pt>
                      <c:pt idx="18">
                        <c:v>39066</c:v>
                      </c:pt>
                      <c:pt idx="19">
                        <c:v>39097</c:v>
                      </c:pt>
                      <c:pt idx="20">
                        <c:v>39128</c:v>
                      </c:pt>
                      <c:pt idx="21">
                        <c:v>39156</c:v>
                      </c:pt>
                      <c:pt idx="22">
                        <c:v>39187</c:v>
                      </c:pt>
                      <c:pt idx="23">
                        <c:v>39217</c:v>
                      </c:pt>
                      <c:pt idx="24">
                        <c:v>39248</c:v>
                      </c:pt>
                      <c:pt idx="25">
                        <c:v>39278</c:v>
                      </c:pt>
                      <c:pt idx="26">
                        <c:v>39309</c:v>
                      </c:pt>
                      <c:pt idx="27">
                        <c:v>39340</c:v>
                      </c:pt>
                      <c:pt idx="28">
                        <c:v>39370</c:v>
                      </c:pt>
                      <c:pt idx="29">
                        <c:v>39401</c:v>
                      </c:pt>
                      <c:pt idx="30">
                        <c:v>39431</c:v>
                      </c:pt>
                      <c:pt idx="31">
                        <c:v>39462</c:v>
                      </c:pt>
                      <c:pt idx="32">
                        <c:v>39493</c:v>
                      </c:pt>
                      <c:pt idx="33">
                        <c:v>39522</c:v>
                      </c:pt>
                      <c:pt idx="34">
                        <c:v>39553</c:v>
                      </c:pt>
                      <c:pt idx="35">
                        <c:v>39583</c:v>
                      </c:pt>
                      <c:pt idx="36">
                        <c:v>39614</c:v>
                      </c:pt>
                      <c:pt idx="37">
                        <c:v>39644</c:v>
                      </c:pt>
                      <c:pt idx="38">
                        <c:v>39675</c:v>
                      </c:pt>
                      <c:pt idx="39">
                        <c:v>39706</c:v>
                      </c:pt>
                      <c:pt idx="40">
                        <c:v>39736</c:v>
                      </c:pt>
                      <c:pt idx="41">
                        <c:v>39767</c:v>
                      </c:pt>
                      <c:pt idx="42">
                        <c:v>39797</c:v>
                      </c:pt>
                      <c:pt idx="43">
                        <c:v>39828</c:v>
                      </c:pt>
                      <c:pt idx="44">
                        <c:v>39859</c:v>
                      </c:pt>
                      <c:pt idx="45">
                        <c:v>39887</c:v>
                      </c:pt>
                      <c:pt idx="46">
                        <c:v>39918</c:v>
                      </c:pt>
                      <c:pt idx="47">
                        <c:v>39948</c:v>
                      </c:pt>
                      <c:pt idx="48">
                        <c:v>39979</c:v>
                      </c:pt>
                      <c:pt idx="49">
                        <c:v>40009</c:v>
                      </c:pt>
                      <c:pt idx="50">
                        <c:v>40040</c:v>
                      </c:pt>
                      <c:pt idx="51">
                        <c:v>40057</c:v>
                      </c:pt>
                      <c:pt idx="52">
                        <c:v>40087</c:v>
                      </c:pt>
                      <c:pt idx="53">
                        <c:v>40118</c:v>
                      </c:pt>
                      <c:pt idx="54">
                        <c:v>40148</c:v>
                      </c:pt>
                      <c:pt idx="55">
                        <c:v>40179</c:v>
                      </c:pt>
                      <c:pt idx="56">
                        <c:v>40210</c:v>
                      </c:pt>
                      <c:pt idx="57">
                        <c:v>40238</c:v>
                      </c:pt>
                      <c:pt idx="58">
                        <c:v>40269</c:v>
                      </c:pt>
                      <c:pt idx="59">
                        <c:v>40299</c:v>
                      </c:pt>
                      <c:pt idx="60">
                        <c:v>40330</c:v>
                      </c:pt>
                      <c:pt idx="61">
                        <c:v>40360</c:v>
                      </c:pt>
                      <c:pt idx="62">
                        <c:v>40391</c:v>
                      </c:pt>
                      <c:pt idx="63">
                        <c:v>40422</c:v>
                      </c:pt>
                      <c:pt idx="64">
                        <c:v>40452</c:v>
                      </c:pt>
                      <c:pt idx="65">
                        <c:v>40483</c:v>
                      </c:pt>
                      <c:pt idx="66">
                        <c:v>40513</c:v>
                      </c:pt>
                      <c:pt idx="67">
                        <c:v>40544</c:v>
                      </c:pt>
                      <c:pt idx="68">
                        <c:v>40575</c:v>
                      </c:pt>
                      <c:pt idx="69">
                        <c:v>40603</c:v>
                      </c:pt>
                      <c:pt idx="70">
                        <c:v>40634</c:v>
                      </c:pt>
                      <c:pt idx="71">
                        <c:v>40664</c:v>
                      </c:pt>
                      <c:pt idx="72">
                        <c:v>40695</c:v>
                      </c:pt>
                      <c:pt idx="73">
                        <c:v>40725</c:v>
                      </c:pt>
                      <c:pt idx="74">
                        <c:v>40756</c:v>
                      </c:pt>
                      <c:pt idx="75">
                        <c:v>40787</c:v>
                      </c:pt>
                      <c:pt idx="76">
                        <c:v>40817</c:v>
                      </c:pt>
                      <c:pt idx="77">
                        <c:v>40848</c:v>
                      </c:pt>
                      <c:pt idx="78">
                        <c:v>40878</c:v>
                      </c:pt>
                      <c:pt idx="79">
                        <c:v>40909</c:v>
                      </c:pt>
                      <c:pt idx="80">
                        <c:v>40940</c:v>
                      </c:pt>
                      <c:pt idx="81">
                        <c:v>40969</c:v>
                      </c:pt>
                      <c:pt idx="82">
                        <c:v>41000</c:v>
                      </c:pt>
                      <c:pt idx="83">
                        <c:v>41030</c:v>
                      </c:pt>
                      <c:pt idx="84">
                        <c:v>41061</c:v>
                      </c:pt>
                      <c:pt idx="85">
                        <c:v>41091</c:v>
                      </c:pt>
                      <c:pt idx="86">
                        <c:v>41122</c:v>
                      </c:pt>
                      <c:pt idx="87">
                        <c:v>41153</c:v>
                      </c:pt>
                      <c:pt idx="88">
                        <c:v>41183</c:v>
                      </c:pt>
                      <c:pt idx="89">
                        <c:v>41214</c:v>
                      </c:pt>
                      <c:pt idx="90">
                        <c:v>41244</c:v>
                      </c:pt>
                      <c:pt idx="91">
                        <c:v>41275</c:v>
                      </c:pt>
                      <c:pt idx="92">
                        <c:v>41306</c:v>
                      </c:pt>
                      <c:pt idx="93">
                        <c:v>41334</c:v>
                      </c:pt>
                      <c:pt idx="94">
                        <c:v>41365</c:v>
                      </c:pt>
                      <c:pt idx="95">
                        <c:v>41395</c:v>
                      </c:pt>
                      <c:pt idx="96">
                        <c:v>41426</c:v>
                      </c:pt>
                      <c:pt idx="97">
                        <c:v>41456</c:v>
                      </c:pt>
                      <c:pt idx="98">
                        <c:v>41487</c:v>
                      </c:pt>
                      <c:pt idx="99">
                        <c:v>41518</c:v>
                      </c:pt>
                      <c:pt idx="100">
                        <c:v>41548</c:v>
                      </c:pt>
                      <c:pt idx="101">
                        <c:v>41579</c:v>
                      </c:pt>
                      <c:pt idx="102">
                        <c:v>41609</c:v>
                      </c:pt>
                      <c:pt idx="103">
                        <c:v>41640</c:v>
                      </c:pt>
                      <c:pt idx="104">
                        <c:v>41671</c:v>
                      </c:pt>
                      <c:pt idx="105">
                        <c:v>41699</c:v>
                      </c:pt>
                      <c:pt idx="106">
                        <c:v>41730</c:v>
                      </c:pt>
                      <c:pt idx="107">
                        <c:v>41760</c:v>
                      </c:pt>
                      <c:pt idx="108">
                        <c:v>41791</c:v>
                      </c:pt>
                      <c:pt idx="109">
                        <c:v>41821</c:v>
                      </c:pt>
                      <c:pt idx="110">
                        <c:v>41852</c:v>
                      </c:pt>
                      <c:pt idx="111">
                        <c:v>41883</c:v>
                      </c:pt>
                      <c:pt idx="112">
                        <c:v>41913</c:v>
                      </c:pt>
                      <c:pt idx="113">
                        <c:v>41944</c:v>
                      </c:pt>
                      <c:pt idx="114">
                        <c:v>41974</c:v>
                      </c:pt>
                      <c:pt idx="115">
                        <c:v>42005</c:v>
                      </c:pt>
                      <c:pt idx="116">
                        <c:v>42036</c:v>
                      </c:pt>
                      <c:pt idx="117">
                        <c:v>42064</c:v>
                      </c:pt>
                      <c:pt idx="118">
                        <c:v>42095</c:v>
                      </c:pt>
                      <c:pt idx="119">
                        <c:v>42125</c:v>
                      </c:pt>
                      <c:pt idx="120">
                        <c:v>42156</c:v>
                      </c:pt>
                      <c:pt idx="121">
                        <c:v>42186</c:v>
                      </c:pt>
                      <c:pt idx="122">
                        <c:v>42217</c:v>
                      </c:pt>
                      <c:pt idx="123">
                        <c:v>42248</c:v>
                      </c:pt>
                      <c:pt idx="124">
                        <c:v>42278</c:v>
                      </c:pt>
                      <c:pt idx="125">
                        <c:v>42309</c:v>
                      </c:pt>
                      <c:pt idx="126">
                        <c:v>42339</c:v>
                      </c:pt>
                      <c:pt idx="127">
                        <c:v>42370</c:v>
                      </c:pt>
                      <c:pt idx="128">
                        <c:v>42401</c:v>
                      </c:pt>
                      <c:pt idx="129">
                        <c:v>42430</c:v>
                      </c:pt>
                      <c:pt idx="130">
                        <c:v>42461</c:v>
                      </c:pt>
                      <c:pt idx="131">
                        <c:v>42491</c:v>
                      </c:pt>
                      <c:pt idx="132">
                        <c:v>42522</c:v>
                      </c:pt>
                      <c:pt idx="133">
                        <c:v>42552</c:v>
                      </c:pt>
                      <c:pt idx="134">
                        <c:v>42583</c:v>
                      </c:pt>
                      <c:pt idx="135">
                        <c:v>42614</c:v>
                      </c:pt>
                      <c:pt idx="136">
                        <c:v>42644</c:v>
                      </c:pt>
                      <c:pt idx="137">
                        <c:v>42675</c:v>
                      </c:pt>
                      <c:pt idx="138">
                        <c:v>42705</c:v>
                      </c:pt>
                      <c:pt idx="139">
                        <c:v>42736</c:v>
                      </c:pt>
                      <c:pt idx="140">
                        <c:v>42767</c:v>
                      </c:pt>
                      <c:pt idx="141">
                        <c:v>42795</c:v>
                      </c:pt>
                      <c:pt idx="142">
                        <c:v>42826</c:v>
                      </c:pt>
                      <c:pt idx="143">
                        <c:v>42856</c:v>
                      </c:pt>
                      <c:pt idx="144">
                        <c:v>42887</c:v>
                      </c:pt>
                      <c:pt idx="145">
                        <c:v>42917</c:v>
                      </c:pt>
                      <c:pt idx="146">
                        <c:v>42948</c:v>
                      </c:pt>
                      <c:pt idx="147">
                        <c:v>42979</c:v>
                      </c:pt>
                      <c:pt idx="148">
                        <c:v>43009</c:v>
                      </c:pt>
                      <c:pt idx="149">
                        <c:v>43040</c:v>
                      </c:pt>
                      <c:pt idx="150">
                        <c:v>43070</c:v>
                      </c:pt>
                      <c:pt idx="151">
                        <c:v>43101</c:v>
                      </c:pt>
                      <c:pt idx="152">
                        <c:v>43132</c:v>
                      </c:pt>
                      <c:pt idx="153">
                        <c:v>43160</c:v>
                      </c:pt>
                      <c:pt idx="154">
                        <c:v>43191</c:v>
                      </c:pt>
                      <c:pt idx="155">
                        <c:v>43221</c:v>
                      </c:pt>
                      <c:pt idx="156">
                        <c:v>43252</c:v>
                      </c:pt>
                      <c:pt idx="157">
                        <c:v>43282</c:v>
                      </c:pt>
                      <c:pt idx="158">
                        <c:v>43313</c:v>
                      </c:pt>
                      <c:pt idx="159">
                        <c:v>43344</c:v>
                      </c:pt>
                      <c:pt idx="160">
                        <c:v>43374</c:v>
                      </c:pt>
                      <c:pt idx="161">
                        <c:v>43405</c:v>
                      </c:pt>
                      <c:pt idx="162">
                        <c:v>43435</c:v>
                      </c:pt>
                      <c:pt idx="163">
                        <c:v>43466</c:v>
                      </c:pt>
                      <c:pt idx="164">
                        <c:v>43497</c:v>
                      </c:pt>
                      <c:pt idx="165">
                        <c:v>43525</c:v>
                      </c:pt>
                      <c:pt idx="166">
                        <c:v>43556</c:v>
                      </c:pt>
                      <c:pt idx="167">
                        <c:v>43586</c:v>
                      </c:pt>
                      <c:pt idx="168">
                        <c:v>43617</c:v>
                      </c:pt>
                      <c:pt idx="169">
                        <c:v>43647</c:v>
                      </c:pt>
                      <c:pt idx="170">
                        <c:v>43678</c:v>
                      </c:pt>
                      <c:pt idx="171">
                        <c:v>43709</c:v>
                      </c:pt>
                      <c:pt idx="172">
                        <c:v>43739</c:v>
                      </c:pt>
                      <c:pt idx="173">
                        <c:v>43770</c:v>
                      </c:pt>
                      <c:pt idx="174">
                        <c:v>43800</c:v>
                      </c:pt>
                      <c:pt idx="175">
                        <c:v>43831</c:v>
                      </c:pt>
                      <c:pt idx="176">
                        <c:v>43862</c:v>
                      </c:pt>
                      <c:pt idx="177">
                        <c:v>43891</c:v>
                      </c:pt>
                      <c:pt idx="178">
                        <c:v>43922</c:v>
                      </c:pt>
                      <c:pt idx="179">
                        <c:v>43952</c:v>
                      </c:pt>
                      <c:pt idx="180">
                        <c:v>43983</c:v>
                      </c:pt>
                      <c:pt idx="181">
                        <c:v>44013</c:v>
                      </c:pt>
                      <c:pt idx="182">
                        <c:v>44044</c:v>
                      </c:pt>
                      <c:pt idx="183">
                        <c:v>44075</c:v>
                      </c:pt>
                      <c:pt idx="184">
                        <c:v>44105</c:v>
                      </c:pt>
                      <c:pt idx="185">
                        <c:v>44136</c:v>
                      </c:pt>
                      <c:pt idx="186">
                        <c:v>44166</c:v>
                      </c:pt>
                      <c:pt idx="187">
                        <c:v>44197</c:v>
                      </c:pt>
                      <c:pt idx="188">
                        <c:v>44228</c:v>
                      </c:pt>
                      <c:pt idx="189">
                        <c:v>44256</c:v>
                      </c:pt>
                      <c:pt idx="190">
                        <c:v>44287</c:v>
                      </c:pt>
                      <c:pt idx="191">
                        <c:v>44317</c:v>
                      </c:pt>
                      <c:pt idx="192">
                        <c:v>44348</c:v>
                      </c:pt>
                      <c:pt idx="193">
                        <c:v>44378</c:v>
                      </c:pt>
                      <c:pt idx="194">
                        <c:v>44409</c:v>
                      </c:pt>
                      <c:pt idx="195">
                        <c:v>44440</c:v>
                      </c:pt>
                      <c:pt idx="196">
                        <c:v>44470</c:v>
                      </c:pt>
                      <c:pt idx="197">
                        <c:v>44501</c:v>
                      </c:pt>
                      <c:pt idx="198">
                        <c:v>44531</c:v>
                      </c:pt>
                      <c:pt idx="199">
                        <c:v>44562</c:v>
                      </c:pt>
                      <c:pt idx="200">
                        <c:v>44593</c:v>
                      </c:pt>
                      <c:pt idx="201">
                        <c:v>44621</c:v>
                      </c:pt>
                      <c:pt idx="202">
                        <c:v>44652</c:v>
                      </c:pt>
                      <c:pt idx="203">
                        <c:v>44682</c:v>
                      </c:pt>
                      <c:pt idx="204">
                        <c:v>44713</c:v>
                      </c:pt>
                      <c:pt idx="205">
                        <c:v>44743</c:v>
                      </c:pt>
                      <c:pt idx="206">
                        <c:v>44774</c:v>
                      </c:pt>
                      <c:pt idx="207">
                        <c:v>44805</c:v>
                      </c:pt>
                      <c:pt idx="208">
                        <c:v>44835</c:v>
                      </c:pt>
                      <c:pt idx="209">
                        <c:v>44866</c:v>
                      </c:pt>
                      <c:pt idx="210">
                        <c:v>44896</c:v>
                      </c:pt>
                      <c:pt idx="211">
                        <c:v>44927</c:v>
                      </c:pt>
                      <c:pt idx="212">
                        <c:v>44958</c:v>
                      </c:pt>
                      <c:pt idx="213">
                        <c:v>44986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TaulMaakaasu!$B$15:$B$228</c15:sqref>
                        </c15:formulaRef>
                      </c:ext>
                    </c:extLst>
                    <c:numCache>
                      <c:formatCode>0.00</c:formatCode>
                      <c:ptCount val="214"/>
                      <c:pt idx="0">
                        <c:v>15.64</c:v>
                      </c:pt>
                      <c:pt idx="1">
                        <c:v>15.16</c:v>
                      </c:pt>
                      <c:pt idx="2">
                        <c:v>15.28</c:v>
                      </c:pt>
                      <c:pt idx="3">
                        <c:v>15.8</c:v>
                      </c:pt>
                      <c:pt idx="4">
                        <c:v>16.079999999999998</c:v>
                      </c:pt>
                      <c:pt idx="5">
                        <c:v>16.22</c:v>
                      </c:pt>
                      <c:pt idx="6">
                        <c:v>16.963999999999999</c:v>
                      </c:pt>
                      <c:pt idx="7">
                        <c:v>18.164000000000001</c:v>
                      </c:pt>
                      <c:pt idx="8">
                        <c:v>19.414000000000001</c:v>
                      </c:pt>
                      <c:pt idx="9">
                        <c:v>22.693999999999999</c:v>
                      </c:pt>
                      <c:pt idx="10">
                        <c:v>22.684000000000001</c:v>
                      </c:pt>
                      <c:pt idx="11">
                        <c:v>22.664000000000001</c:v>
                      </c:pt>
                      <c:pt idx="12">
                        <c:v>22.783999999999999</c:v>
                      </c:pt>
                      <c:pt idx="13">
                        <c:v>22.814</c:v>
                      </c:pt>
                      <c:pt idx="14">
                        <c:v>22.814</c:v>
                      </c:pt>
                      <c:pt idx="15">
                        <c:v>22.693999999999999</c:v>
                      </c:pt>
                      <c:pt idx="16">
                        <c:v>22.544</c:v>
                      </c:pt>
                      <c:pt idx="17">
                        <c:v>22.213999999999999</c:v>
                      </c:pt>
                      <c:pt idx="18">
                        <c:v>22.884</c:v>
                      </c:pt>
                      <c:pt idx="19">
                        <c:v>22.334</c:v>
                      </c:pt>
                      <c:pt idx="20">
                        <c:v>21.873999999999999</c:v>
                      </c:pt>
                      <c:pt idx="21">
                        <c:v>21.654</c:v>
                      </c:pt>
                      <c:pt idx="22">
                        <c:v>21.574000000000002</c:v>
                      </c:pt>
                      <c:pt idx="23">
                        <c:v>21.704000000000001</c:v>
                      </c:pt>
                      <c:pt idx="24">
                        <c:v>21.853999999999999</c:v>
                      </c:pt>
                      <c:pt idx="25">
                        <c:v>21.623999999999999</c:v>
                      </c:pt>
                      <c:pt idx="26">
                        <c:v>22.053999999999998</c:v>
                      </c:pt>
                      <c:pt idx="27">
                        <c:v>22.643999999999998</c:v>
                      </c:pt>
                      <c:pt idx="28">
                        <c:v>23.033999999999999</c:v>
                      </c:pt>
                      <c:pt idx="29">
                        <c:v>23.603999999999999</c:v>
                      </c:pt>
                      <c:pt idx="30">
                        <c:v>24.303999999999998</c:v>
                      </c:pt>
                      <c:pt idx="31">
                        <c:v>25.34</c:v>
                      </c:pt>
                      <c:pt idx="32">
                        <c:v>25.92</c:v>
                      </c:pt>
                      <c:pt idx="33">
                        <c:v>26.48</c:v>
                      </c:pt>
                      <c:pt idx="34">
                        <c:v>27.200000000000003</c:v>
                      </c:pt>
                      <c:pt idx="35">
                        <c:v>27.76</c:v>
                      </c:pt>
                      <c:pt idx="36">
                        <c:v>28.44</c:v>
                      </c:pt>
                      <c:pt idx="37">
                        <c:v>29.37</c:v>
                      </c:pt>
                      <c:pt idx="38">
                        <c:v>30.700000000000003</c:v>
                      </c:pt>
                      <c:pt idx="39">
                        <c:v>31.84</c:v>
                      </c:pt>
                      <c:pt idx="40">
                        <c:v>32.549999999999997</c:v>
                      </c:pt>
                      <c:pt idx="41">
                        <c:v>32.67</c:v>
                      </c:pt>
                      <c:pt idx="42">
                        <c:v>31.96</c:v>
                      </c:pt>
                      <c:pt idx="43">
                        <c:v>31.540000000000003</c:v>
                      </c:pt>
                      <c:pt idx="44">
                        <c:v>29.91</c:v>
                      </c:pt>
                      <c:pt idx="45">
                        <c:v>28.150000000000002</c:v>
                      </c:pt>
                      <c:pt idx="46">
                        <c:v>26.53</c:v>
                      </c:pt>
                      <c:pt idx="47">
                        <c:v>25.610000000000003</c:v>
                      </c:pt>
                      <c:pt idx="48">
                        <c:v>25.360000000000003</c:v>
                      </c:pt>
                      <c:pt idx="49">
                        <c:v>26.200000000000003</c:v>
                      </c:pt>
                      <c:pt idx="50">
                        <c:v>26.200000000000003</c:v>
                      </c:pt>
                      <c:pt idx="51">
                        <c:v>26.71</c:v>
                      </c:pt>
                      <c:pt idx="52">
                        <c:v>27.25</c:v>
                      </c:pt>
                      <c:pt idx="53">
                        <c:v>27.630000000000003</c:v>
                      </c:pt>
                      <c:pt idx="54">
                        <c:v>28.040000000000003</c:v>
                      </c:pt>
                      <c:pt idx="55">
                        <c:v>27.92</c:v>
                      </c:pt>
                      <c:pt idx="56">
                        <c:v>28.32</c:v>
                      </c:pt>
                      <c:pt idx="57">
                        <c:v>28.6</c:v>
                      </c:pt>
                      <c:pt idx="58">
                        <c:v>29.34</c:v>
                      </c:pt>
                      <c:pt idx="59">
                        <c:v>30.1</c:v>
                      </c:pt>
                      <c:pt idx="60">
                        <c:v>30.560000000000002</c:v>
                      </c:pt>
                      <c:pt idx="61">
                        <c:v>31.220000000000002</c:v>
                      </c:pt>
                      <c:pt idx="62">
                        <c:v>31.68</c:v>
                      </c:pt>
                      <c:pt idx="63">
                        <c:v>32.03</c:v>
                      </c:pt>
                      <c:pt idx="64">
                        <c:v>32</c:v>
                      </c:pt>
                      <c:pt idx="65">
                        <c:v>31.84</c:v>
                      </c:pt>
                      <c:pt idx="66">
                        <c:v>31.91</c:v>
                      </c:pt>
                      <c:pt idx="67">
                        <c:v>35.339999999999996</c:v>
                      </c:pt>
                      <c:pt idx="68">
                        <c:v>35.729999999999997</c:v>
                      </c:pt>
                      <c:pt idx="69">
                        <c:v>36.339999999999996</c:v>
                      </c:pt>
                      <c:pt idx="70">
                        <c:v>36.619999999999997</c:v>
                      </c:pt>
                      <c:pt idx="71">
                        <c:v>38.870000000000005</c:v>
                      </c:pt>
                      <c:pt idx="72">
                        <c:v>39.79</c:v>
                      </c:pt>
                      <c:pt idx="73">
                        <c:v>40.65</c:v>
                      </c:pt>
                      <c:pt idx="74">
                        <c:v>41.4</c:v>
                      </c:pt>
                      <c:pt idx="75">
                        <c:v>41.68</c:v>
                      </c:pt>
                      <c:pt idx="76">
                        <c:v>41.63</c:v>
                      </c:pt>
                      <c:pt idx="77">
                        <c:v>41.45</c:v>
                      </c:pt>
                      <c:pt idx="78">
                        <c:v>41.72</c:v>
                      </c:pt>
                      <c:pt idx="79">
                        <c:v>42.1</c:v>
                      </c:pt>
                      <c:pt idx="80">
                        <c:v>42.440000000000005</c:v>
                      </c:pt>
                      <c:pt idx="81">
                        <c:v>43.14</c:v>
                      </c:pt>
                      <c:pt idx="82">
                        <c:v>43.97</c:v>
                      </c:pt>
                      <c:pt idx="83">
                        <c:v>44.5</c:v>
                      </c:pt>
                      <c:pt idx="84">
                        <c:v>44.7</c:v>
                      </c:pt>
                      <c:pt idx="85">
                        <c:v>44.45</c:v>
                      </c:pt>
                      <c:pt idx="86">
                        <c:v>44.160000000000004</c:v>
                      </c:pt>
                      <c:pt idx="87">
                        <c:v>44.07</c:v>
                      </c:pt>
                      <c:pt idx="88">
                        <c:v>43.660000000000004</c:v>
                      </c:pt>
                      <c:pt idx="89">
                        <c:v>43.2</c:v>
                      </c:pt>
                      <c:pt idx="90">
                        <c:v>42.77</c:v>
                      </c:pt>
                      <c:pt idx="91">
                        <c:v>44.51</c:v>
                      </c:pt>
                      <c:pt idx="92">
                        <c:v>44.3</c:v>
                      </c:pt>
                      <c:pt idx="93">
                        <c:v>43.9</c:v>
                      </c:pt>
                      <c:pt idx="94">
                        <c:v>43.43</c:v>
                      </c:pt>
                      <c:pt idx="95">
                        <c:v>43.08</c:v>
                      </c:pt>
                      <c:pt idx="96">
                        <c:v>42.981523012379547</c:v>
                      </c:pt>
                      <c:pt idx="97">
                        <c:v>42.953592517522466</c:v>
                      </c:pt>
                      <c:pt idx="98">
                        <c:v>42.768855143523162</c:v>
                      </c:pt>
                      <c:pt idx="99">
                        <c:v>42.409372489676009</c:v>
                      </c:pt>
                      <c:pt idx="100">
                        <c:v>42.21467894773356</c:v>
                      </c:pt>
                      <c:pt idx="101">
                        <c:v>42.045063932513614</c:v>
                      </c:pt>
                      <c:pt idx="102">
                        <c:v>41.850271771434201</c:v>
                      </c:pt>
                      <c:pt idx="103">
                        <c:v>41.742313456871884</c:v>
                      </c:pt>
                      <c:pt idx="104">
                        <c:v>41.509090634955051</c:v>
                      </c:pt>
                      <c:pt idx="105">
                        <c:v>41.517979662520197</c:v>
                      </c:pt>
                      <c:pt idx="106">
                        <c:v>41.531008959200364</c:v>
                      </c:pt>
                      <c:pt idx="107">
                        <c:v>41.534545434531807</c:v>
                      </c:pt>
                      <c:pt idx="108">
                        <c:v>41.554614665172139</c:v>
                      </c:pt>
                      <c:pt idx="109">
                        <c:v>41.62802780088073</c:v>
                      </c:pt>
                      <c:pt idx="110">
                        <c:v>41.650166568254718</c:v>
                      </c:pt>
                      <c:pt idx="111">
                        <c:v>41.333051476090048</c:v>
                      </c:pt>
                      <c:pt idx="112">
                        <c:v>41.021477558232789</c:v>
                      </c:pt>
                      <c:pt idx="113">
                        <c:v>40.570813357729904</c:v>
                      </c:pt>
                      <c:pt idx="114">
                        <c:v>39.723759543421394</c:v>
                      </c:pt>
                      <c:pt idx="115">
                        <c:v>41.366591567735441</c:v>
                      </c:pt>
                      <c:pt idx="116">
                        <c:v>39.667512915957168</c:v>
                      </c:pt>
                      <c:pt idx="117">
                        <c:v>38.545094109809668</c:v>
                      </c:pt>
                      <c:pt idx="118">
                        <c:v>37.334454599078789</c:v>
                      </c:pt>
                      <c:pt idx="119">
                        <c:v>36.590428699659064</c:v>
                      </c:pt>
                      <c:pt idx="120">
                        <c:v>36.301884491654889</c:v>
                      </c:pt>
                      <c:pt idx="121">
                        <c:v>36.421209452247012</c:v>
                      </c:pt>
                      <c:pt idx="122">
                        <c:v>36.72667042838146</c:v>
                      </c:pt>
                      <c:pt idx="123">
                        <c:v>36.202937037673401</c:v>
                      </c:pt>
                      <c:pt idx="124">
                        <c:v>35.671250278522031</c:v>
                      </c:pt>
                      <c:pt idx="125">
                        <c:v>34.934175207945046</c:v>
                      </c:pt>
                      <c:pt idx="126">
                        <c:v>33.988847548689115</c:v>
                      </c:pt>
                      <c:pt idx="127">
                        <c:v>33.740714232765264</c:v>
                      </c:pt>
                      <c:pt idx="128">
                        <c:v>32.602984663703609</c:v>
                      </c:pt>
                      <c:pt idx="129">
                        <c:v>31.920927779020332</c:v>
                      </c:pt>
                      <c:pt idx="130">
                        <c:v>31.373355913337058</c:v>
                      </c:pt>
                      <c:pt idx="131">
                        <c:v>34.106106888888881</c:v>
                      </c:pt>
                      <c:pt idx="132">
                        <c:v>34.000884666666664</c:v>
                      </c:pt>
                      <c:pt idx="133">
                        <c:v>34.240217999999999</c:v>
                      </c:pt>
                      <c:pt idx="134">
                        <c:v>34.780995777777775</c:v>
                      </c:pt>
                      <c:pt idx="135">
                        <c:v>35.313662444444446</c:v>
                      </c:pt>
                      <c:pt idx="136">
                        <c:v>35.83444022222222</c:v>
                      </c:pt>
                      <c:pt idx="137">
                        <c:v>36.634551333333334</c:v>
                      </c:pt>
                      <c:pt idx="138">
                        <c:v>37.398662444444447</c:v>
                      </c:pt>
                      <c:pt idx="139">
                        <c:v>38.347265196963676</c:v>
                      </c:pt>
                      <c:pt idx="140">
                        <c:v>39.0850254627304</c:v>
                      </c:pt>
                      <c:pt idx="141">
                        <c:v>39.67</c:v>
                      </c:pt>
                      <c:pt idx="142">
                        <c:v>39.97</c:v>
                      </c:pt>
                      <c:pt idx="143">
                        <c:v>39.980000000000004</c:v>
                      </c:pt>
                      <c:pt idx="144">
                        <c:v>39.849999999999994</c:v>
                      </c:pt>
                      <c:pt idx="145">
                        <c:v>39.480000000000004</c:v>
                      </c:pt>
                      <c:pt idx="146">
                        <c:v>39.269999999999996</c:v>
                      </c:pt>
                      <c:pt idx="147">
                        <c:v>39.277374651513824</c:v>
                      </c:pt>
                      <c:pt idx="148">
                        <c:v>39.67966899741063</c:v>
                      </c:pt>
                      <c:pt idx="149">
                        <c:v>40.093794401513279</c:v>
                      </c:pt>
                      <c:pt idx="150">
                        <c:v>40.662670444974616</c:v>
                      </c:pt>
                      <c:pt idx="151">
                        <c:v>42.488954203615208</c:v>
                      </c:pt>
                      <c:pt idx="152">
                        <c:v>43.081678604270678</c:v>
                      </c:pt>
                      <c:pt idx="153">
                        <c:v>43.35</c:v>
                      </c:pt>
                      <c:pt idx="154">
                        <c:v>43.379999999999995</c:v>
                      </c:pt>
                      <c:pt idx="155">
                        <c:v>43.55</c:v>
                      </c:pt>
                      <c:pt idx="156">
                        <c:v>43.81</c:v>
                      </c:pt>
                      <c:pt idx="157">
                        <c:v>44.08</c:v>
                      </c:pt>
                      <c:pt idx="158">
                        <c:v>44.39</c:v>
                      </c:pt>
                      <c:pt idx="159">
                        <c:v>44.91</c:v>
                      </c:pt>
                      <c:pt idx="160">
                        <c:v>45.64</c:v>
                      </c:pt>
                      <c:pt idx="161">
                        <c:v>46.2</c:v>
                      </c:pt>
                      <c:pt idx="162">
                        <c:v>46.04</c:v>
                      </c:pt>
                      <c:pt idx="163">
                        <c:v>44.989999999999995</c:v>
                      </c:pt>
                      <c:pt idx="164">
                        <c:v>44.47</c:v>
                      </c:pt>
                      <c:pt idx="165">
                        <c:v>43.96</c:v>
                      </c:pt>
                      <c:pt idx="166">
                        <c:v>43.19</c:v>
                      </c:pt>
                      <c:pt idx="167">
                        <c:v>42.25</c:v>
                      </c:pt>
                      <c:pt idx="168">
                        <c:v>41.81</c:v>
                      </c:pt>
                      <c:pt idx="169">
                        <c:v>41.22</c:v>
                      </c:pt>
                      <c:pt idx="170">
                        <c:v>40.769999999999996</c:v>
                      </c:pt>
                      <c:pt idx="171">
                        <c:v>40.269999999999996</c:v>
                      </c:pt>
                      <c:pt idx="172">
                        <c:v>40.03</c:v>
                      </c:pt>
                      <c:pt idx="173">
                        <c:v>39.89</c:v>
                      </c:pt>
                      <c:pt idx="174">
                        <c:v>39.78</c:v>
                      </c:pt>
                      <c:pt idx="187">
                        <c:v>36.984000000000002</c:v>
                      </c:pt>
                      <c:pt idx="188">
                        <c:v>41.834000000000003</c:v>
                      </c:pt>
                      <c:pt idx="189">
                        <c:v>37.603999999999999</c:v>
                      </c:pt>
                      <c:pt idx="190">
                        <c:v>37.403999999999996</c:v>
                      </c:pt>
                      <c:pt idx="191">
                        <c:v>40.884</c:v>
                      </c:pt>
                      <c:pt idx="192">
                        <c:v>45.384</c:v>
                      </c:pt>
                      <c:pt idx="193">
                        <c:v>48.933999999999997</c:v>
                      </c:pt>
                      <c:pt idx="194">
                        <c:v>55.064000000000007</c:v>
                      </c:pt>
                      <c:pt idx="195">
                        <c:v>62.873999999999995</c:v>
                      </c:pt>
                      <c:pt idx="196">
                        <c:v>81.323999999999998</c:v>
                      </c:pt>
                      <c:pt idx="197">
                        <c:v>103.414</c:v>
                      </c:pt>
                      <c:pt idx="198">
                        <c:v>102.67400000000001</c:v>
                      </c:pt>
                      <c:pt idx="199">
                        <c:v>128.34399999999999</c:v>
                      </c:pt>
                      <c:pt idx="200">
                        <c:v>103.994</c:v>
                      </c:pt>
                      <c:pt idx="201">
                        <c:v>99.323999999999998</c:v>
                      </c:pt>
                      <c:pt idx="202">
                        <c:v>119.634</c:v>
                      </c:pt>
                      <c:pt idx="203">
                        <c:v>116.714</c:v>
                      </c:pt>
                      <c:pt idx="204">
                        <c:v>109.134</c:v>
                      </c:pt>
                      <c:pt idx="205">
                        <c:v>116.304</c:v>
                      </c:pt>
                      <c:pt idx="206">
                        <c:v>150.214</c:v>
                      </c:pt>
                      <c:pt idx="207">
                        <c:v>194.00399999999999</c:v>
                      </c:pt>
                      <c:pt idx="208">
                        <c:v>180.964</c:v>
                      </c:pt>
                      <c:pt idx="209">
                        <c:v>154.584</c:v>
                      </c:pt>
                      <c:pt idx="210">
                        <c:v>149.29399999999998</c:v>
                      </c:pt>
                      <c:pt idx="211">
                        <c:v>129.53399999999999</c:v>
                      </c:pt>
                      <c:pt idx="212">
                        <c:v>107.774</c:v>
                      </c:pt>
                      <c:pt idx="213">
                        <c:v>92.364000000000004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E08-4C47-BAD6-794DAAD92764}"/>
                  </c:ext>
                </c:extLst>
              </c15:ser>
            </c15:filteredScatterSeries>
            <c15:filteredScatterSeries>
              <c15:ser>
                <c:idx val="3"/>
                <c:order val="4"/>
                <c:tx>
                  <c:v>kivihiili, CHP</c:v>
                </c:tx>
                <c:spPr>
                  <a:ln w="25400" cap="rnd">
                    <a:solidFill>
                      <a:schemeClr val="bg2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TaulKivihiili!$A$10:$A$185</c15:sqref>
                        </c15:formulaRef>
                      </c:ext>
                    </c:extLst>
                    <c:numCache>
                      <c:formatCode>mmmm\ \-yy</c:formatCode>
                      <c:ptCount val="176"/>
                      <c:pt idx="0">
                        <c:v>37970</c:v>
                      </c:pt>
                      <c:pt idx="1">
                        <c:v>38061</c:v>
                      </c:pt>
                      <c:pt idx="2">
                        <c:v>38153</c:v>
                      </c:pt>
                      <c:pt idx="3">
                        <c:v>38245</c:v>
                      </c:pt>
                      <c:pt idx="4">
                        <c:v>38336</c:v>
                      </c:pt>
                      <c:pt idx="5">
                        <c:v>38426</c:v>
                      </c:pt>
                      <c:pt idx="6">
                        <c:v>38518</c:v>
                      </c:pt>
                      <c:pt idx="7">
                        <c:v>38610</c:v>
                      </c:pt>
                      <c:pt idx="8">
                        <c:v>38701</c:v>
                      </c:pt>
                      <c:pt idx="9">
                        <c:v>38791</c:v>
                      </c:pt>
                      <c:pt idx="10">
                        <c:v>38883</c:v>
                      </c:pt>
                      <c:pt idx="11">
                        <c:v>38975</c:v>
                      </c:pt>
                      <c:pt idx="12">
                        <c:v>39066</c:v>
                      </c:pt>
                      <c:pt idx="13">
                        <c:v>39156</c:v>
                      </c:pt>
                      <c:pt idx="14">
                        <c:v>39248</c:v>
                      </c:pt>
                      <c:pt idx="15">
                        <c:v>39340</c:v>
                      </c:pt>
                      <c:pt idx="16">
                        <c:v>39431</c:v>
                      </c:pt>
                      <c:pt idx="17">
                        <c:v>39522</c:v>
                      </c:pt>
                      <c:pt idx="18">
                        <c:v>39614</c:v>
                      </c:pt>
                      <c:pt idx="19">
                        <c:v>39706</c:v>
                      </c:pt>
                      <c:pt idx="20">
                        <c:v>39797</c:v>
                      </c:pt>
                      <c:pt idx="21">
                        <c:v>39887</c:v>
                      </c:pt>
                      <c:pt idx="22">
                        <c:v>39965</c:v>
                      </c:pt>
                      <c:pt idx="23">
                        <c:v>40057</c:v>
                      </c:pt>
                      <c:pt idx="24">
                        <c:v>40148</c:v>
                      </c:pt>
                      <c:pt idx="25">
                        <c:v>40238</c:v>
                      </c:pt>
                      <c:pt idx="26">
                        <c:v>40330</c:v>
                      </c:pt>
                      <c:pt idx="27">
                        <c:v>40422</c:v>
                      </c:pt>
                      <c:pt idx="28">
                        <c:v>40513</c:v>
                      </c:pt>
                      <c:pt idx="29">
                        <c:v>40544</c:v>
                      </c:pt>
                      <c:pt idx="30">
                        <c:v>40575</c:v>
                      </c:pt>
                      <c:pt idx="31">
                        <c:v>40603</c:v>
                      </c:pt>
                      <c:pt idx="32">
                        <c:v>40634</c:v>
                      </c:pt>
                      <c:pt idx="33">
                        <c:v>40664</c:v>
                      </c:pt>
                      <c:pt idx="34">
                        <c:v>40695</c:v>
                      </c:pt>
                      <c:pt idx="35">
                        <c:v>40725</c:v>
                      </c:pt>
                      <c:pt idx="36">
                        <c:v>40756</c:v>
                      </c:pt>
                      <c:pt idx="37">
                        <c:v>40787</c:v>
                      </c:pt>
                      <c:pt idx="38">
                        <c:v>40817</c:v>
                      </c:pt>
                      <c:pt idx="39">
                        <c:v>40848</c:v>
                      </c:pt>
                      <c:pt idx="40">
                        <c:v>40878</c:v>
                      </c:pt>
                      <c:pt idx="41">
                        <c:v>40909</c:v>
                      </c:pt>
                      <c:pt idx="42">
                        <c:v>40940</c:v>
                      </c:pt>
                      <c:pt idx="43">
                        <c:v>40969</c:v>
                      </c:pt>
                      <c:pt idx="44">
                        <c:v>41000</c:v>
                      </c:pt>
                      <c:pt idx="45">
                        <c:v>41030</c:v>
                      </c:pt>
                      <c:pt idx="46">
                        <c:v>41061</c:v>
                      </c:pt>
                      <c:pt idx="47">
                        <c:v>41091</c:v>
                      </c:pt>
                      <c:pt idx="48">
                        <c:v>41122</c:v>
                      </c:pt>
                      <c:pt idx="49">
                        <c:v>41153</c:v>
                      </c:pt>
                      <c:pt idx="50">
                        <c:v>41183</c:v>
                      </c:pt>
                      <c:pt idx="51">
                        <c:v>41214</c:v>
                      </c:pt>
                      <c:pt idx="52">
                        <c:v>41244</c:v>
                      </c:pt>
                      <c:pt idx="53">
                        <c:v>41275</c:v>
                      </c:pt>
                      <c:pt idx="54">
                        <c:v>41306</c:v>
                      </c:pt>
                      <c:pt idx="55">
                        <c:v>41334</c:v>
                      </c:pt>
                      <c:pt idx="56">
                        <c:v>41365</c:v>
                      </c:pt>
                      <c:pt idx="57">
                        <c:v>41395</c:v>
                      </c:pt>
                      <c:pt idx="58">
                        <c:v>41426</c:v>
                      </c:pt>
                      <c:pt idx="59">
                        <c:v>41456</c:v>
                      </c:pt>
                      <c:pt idx="60">
                        <c:v>41487</c:v>
                      </c:pt>
                      <c:pt idx="61">
                        <c:v>41518</c:v>
                      </c:pt>
                      <c:pt idx="62">
                        <c:v>41548</c:v>
                      </c:pt>
                      <c:pt idx="63">
                        <c:v>41579</c:v>
                      </c:pt>
                      <c:pt idx="64">
                        <c:v>41609</c:v>
                      </c:pt>
                      <c:pt idx="65">
                        <c:v>41640</c:v>
                      </c:pt>
                      <c:pt idx="66">
                        <c:v>41671</c:v>
                      </c:pt>
                      <c:pt idx="67">
                        <c:v>41699</c:v>
                      </c:pt>
                      <c:pt idx="68">
                        <c:v>41730</c:v>
                      </c:pt>
                      <c:pt idx="69">
                        <c:v>41760</c:v>
                      </c:pt>
                      <c:pt idx="70">
                        <c:v>41791</c:v>
                      </c:pt>
                      <c:pt idx="71">
                        <c:v>41821</c:v>
                      </c:pt>
                      <c:pt idx="72">
                        <c:v>41852</c:v>
                      </c:pt>
                      <c:pt idx="73">
                        <c:v>41883</c:v>
                      </c:pt>
                      <c:pt idx="74">
                        <c:v>41913</c:v>
                      </c:pt>
                      <c:pt idx="75">
                        <c:v>41944</c:v>
                      </c:pt>
                      <c:pt idx="76">
                        <c:v>41974</c:v>
                      </c:pt>
                      <c:pt idx="77">
                        <c:v>42005</c:v>
                      </c:pt>
                      <c:pt idx="78">
                        <c:v>42036</c:v>
                      </c:pt>
                      <c:pt idx="79">
                        <c:v>42064</c:v>
                      </c:pt>
                      <c:pt idx="80">
                        <c:v>42095</c:v>
                      </c:pt>
                      <c:pt idx="81">
                        <c:v>42125</c:v>
                      </c:pt>
                      <c:pt idx="82">
                        <c:v>42156</c:v>
                      </c:pt>
                      <c:pt idx="83">
                        <c:v>42186</c:v>
                      </c:pt>
                      <c:pt idx="84">
                        <c:v>42217</c:v>
                      </c:pt>
                      <c:pt idx="85">
                        <c:v>42248</c:v>
                      </c:pt>
                      <c:pt idx="86">
                        <c:v>42278</c:v>
                      </c:pt>
                      <c:pt idx="87">
                        <c:v>42309</c:v>
                      </c:pt>
                      <c:pt idx="88">
                        <c:v>42339</c:v>
                      </c:pt>
                      <c:pt idx="89">
                        <c:v>42370</c:v>
                      </c:pt>
                      <c:pt idx="90">
                        <c:v>42401</c:v>
                      </c:pt>
                      <c:pt idx="91">
                        <c:v>42430</c:v>
                      </c:pt>
                      <c:pt idx="92">
                        <c:v>42461</c:v>
                      </c:pt>
                      <c:pt idx="93">
                        <c:v>42491</c:v>
                      </c:pt>
                      <c:pt idx="94">
                        <c:v>42522</c:v>
                      </c:pt>
                      <c:pt idx="95">
                        <c:v>42552</c:v>
                      </c:pt>
                      <c:pt idx="96">
                        <c:v>42583</c:v>
                      </c:pt>
                      <c:pt idx="97">
                        <c:v>42614</c:v>
                      </c:pt>
                      <c:pt idx="98">
                        <c:v>42644</c:v>
                      </c:pt>
                      <c:pt idx="99">
                        <c:v>42675</c:v>
                      </c:pt>
                      <c:pt idx="100">
                        <c:v>42705</c:v>
                      </c:pt>
                      <c:pt idx="101">
                        <c:v>42736</c:v>
                      </c:pt>
                      <c:pt idx="102">
                        <c:v>42767</c:v>
                      </c:pt>
                      <c:pt idx="103">
                        <c:v>42795</c:v>
                      </c:pt>
                      <c:pt idx="104">
                        <c:v>42826</c:v>
                      </c:pt>
                      <c:pt idx="105">
                        <c:v>42856</c:v>
                      </c:pt>
                      <c:pt idx="106">
                        <c:v>42887</c:v>
                      </c:pt>
                      <c:pt idx="107">
                        <c:v>42917</c:v>
                      </c:pt>
                      <c:pt idx="108">
                        <c:v>42948</c:v>
                      </c:pt>
                      <c:pt idx="109">
                        <c:v>42979</c:v>
                      </c:pt>
                      <c:pt idx="110">
                        <c:v>43009</c:v>
                      </c:pt>
                      <c:pt idx="111">
                        <c:v>43040</c:v>
                      </c:pt>
                      <c:pt idx="112">
                        <c:v>43070</c:v>
                      </c:pt>
                      <c:pt idx="113">
                        <c:v>43101</c:v>
                      </c:pt>
                      <c:pt idx="114">
                        <c:v>43132</c:v>
                      </c:pt>
                      <c:pt idx="115">
                        <c:v>43160</c:v>
                      </c:pt>
                      <c:pt idx="116">
                        <c:v>43191</c:v>
                      </c:pt>
                      <c:pt idx="117">
                        <c:v>43221</c:v>
                      </c:pt>
                      <c:pt idx="118">
                        <c:v>43252</c:v>
                      </c:pt>
                      <c:pt idx="119">
                        <c:v>43282</c:v>
                      </c:pt>
                      <c:pt idx="120">
                        <c:v>43313</c:v>
                      </c:pt>
                      <c:pt idx="121">
                        <c:v>43344</c:v>
                      </c:pt>
                      <c:pt idx="122">
                        <c:v>43374</c:v>
                      </c:pt>
                      <c:pt idx="123">
                        <c:v>43405</c:v>
                      </c:pt>
                      <c:pt idx="124">
                        <c:v>43435</c:v>
                      </c:pt>
                      <c:pt idx="125">
                        <c:v>43466</c:v>
                      </c:pt>
                      <c:pt idx="126">
                        <c:v>43497</c:v>
                      </c:pt>
                      <c:pt idx="127">
                        <c:v>43525</c:v>
                      </c:pt>
                      <c:pt idx="128">
                        <c:v>43556</c:v>
                      </c:pt>
                      <c:pt idx="129">
                        <c:v>43586</c:v>
                      </c:pt>
                      <c:pt idx="130">
                        <c:v>43617</c:v>
                      </c:pt>
                      <c:pt idx="131">
                        <c:v>43647</c:v>
                      </c:pt>
                      <c:pt idx="132">
                        <c:v>43678</c:v>
                      </c:pt>
                      <c:pt idx="133">
                        <c:v>43709</c:v>
                      </c:pt>
                      <c:pt idx="134">
                        <c:v>43739</c:v>
                      </c:pt>
                      <c:pt idx="135">
                        <c:v>43770</c:v>
                      </c:pt>
                      <c:pt idx="136">
                        <c:v>43800</c:v>
                      </c:pt>
                      <c:pt idx="137">
                        <c:v>43831</c:v>
                      </c:pt>
                      <c:pt idx="138">
                        <c:v>43862</c:v>
                      </c:pt>
                      <c:pt idx="139">
                        <c:v>43891</c:v>
                      </c:pt>
                      <c:pt idx="140">
                        <c:v>43922</c:v>
                      </c:pt>
                      <c:pt idx="141">
                        <c:v>43952</c:v>
                      </c:pt>
                      <c:pt idx="142">
                        <c:v>43983</c:v>
                      </c:pt>
                      <c:pt idx="143">
                        <c:v>44013</c:v>
                      </c:pt>
                      <c:pt idx="144">
                        <c:v>44044</c:v>
                      </c:pt>
                      <c:pt idx="145">
                        <c:v>44075</c:v>
                      </c:pt>
                      <c:pt idx="146">
                        <c:v>44105</c:v>
                      </c:pt>
                      <c:pt idx="147">
                        <c:v>44136</c:v>
                      </c:pt>
                      <c:pt idx="148">
                        <c:v>44166</c:v>
                      </c:pt>
                      <c:pt idx="149">
                        <c:v>44197</c:v>
                      </c:pt>
                      <c:pt idx="150">
                        <c:v>44228</c:v>
                      </c:pt>
                      <c:pt idx="151">
                        <c:v>44256</c:v>
                      </c:pt>
                      <c:pt idx="152">
                        <c:v>44287</c:v>
                      </c:pt>
                      <c:pt idx="153">
                        <c:v>44317</c:v>
                      </c:pt>
                      <c:pt idx="154">
                        <c:v>44348</c:v>
                      </c:pt>
                      <c:pt idx="155">
                        <c:v>44378</c:v>
                      </c:pt>
                      <c:pt idx="156">
                        <c:v>44409</c:v>
                      </c:pt>
                      <c:pt idx="157">
                        <c:v>44440</c:v>
                      </c:pt>
                      <c:pt idx="158">
                        <c:v>44470</c:v>
                      </c:pt>
                      <c:pt idx="159">
                        <c:v>44501</c:v>
                      </c:pt>
                      <c:pt idx="160">
                        <c:v>44531</c:v>
                      </c:pt>
                      <c:pt idx="161">
                        <c:v>44562</c:v>
                      </c:pt>
                      <c:pt idx="162">
                        <c:v>44593</c:v>
                      </c:pt>
                      <c:pt idx="163">
                        <c:v>44621</c:v>
                      </c:pt>
                      <c:pt idx="164">
                        <c:v>44652</c:v>
                      </c:pt>
                      <c:pt idx="165">
                        <c:v>44682</c:v>
                      </c:pt>
                      <c:pt idx="166">
                        <c:v>44713</c:v>
                      </c:pt>
                      <c:pt idx="167">
                        <c:v>44743</c:v>
                      </c:pt>
                      <c:pt idx="168">
                        <c:v>44774</c:v>
                      </c:pt>
                      <c:pt idx="169">
                        <c:v>44805</c:v>
                      </c:pt>
                      <c:pt idx="170">
                        <c:v>44835</c:v>
                      </c:pt>
                      <c:pt idx="171">
                        <c:v>44866</c:v>
                      </c:pt>
                      <c:pt idx="172">
                        <c:v>44896</c:v>
                      </c:pt>
                      <c:pt idx="173">
                        <c:v>44927</c:v>
                      </c:pt>
                      <c:pt idx="174">
                        <c:v>44958</c:v>
                      </c:pt>
                      <c:pt idx="175">
                        <c:v>44986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TaulKivihiili!$B$10:$B$185</c15:sqref>
                        </c15:formulaRef>
                      </c:ext>
                    </c:extLst>
                    <c:numCache>
                      <c:formatCode>0.00</c:formatCode>
                      <c:ptCount val="176"/>
                      <c:pt idx="0">
                        <c:v>11.57</c:v>
                      </c:pt>
                      <c:pt idx="1">
                        <c:v>11.97</c:v>
                      </c:pt>
                      <c:pt idx="2">
                        <c:v>13.39</c:v>
                      </c:pt>
                      <c:pt idx="3">
                        <c:v>13.54</c:v>
                      </c:pt>
                      <c:pt idx="4">
                        <c:v>13.4</c:v>
                      </c:pt>
                      <c:pt idx="5">
                        <c:v>13.782102905730069</c:v>
                      </c:pt>
                      <c:pt idx="6">
                        <c:v>13.304031053766266</c:v>
                      </c:pt>
                      <c:pt idx="7">
                        <c:v>13.347036814781024</c:v>
                      </c:pt>
                      <c:pt idx="8">
                        <c:v>13.507813960271024</c:v>
                      </c:pt>
                      <c:pt idx="9">
                        <c:v>13.43</c:v>
                      </c:pt>
                      <c:pt idx="10">
                        <c:v>13.21</c:v>
                      </c:pt>
                      <c:pt idx="11">
                        <c:v>13.94</c:v>
                      </c:pt>
                      <c:pt idx="12">
                        <c:v>14.29</c:v>
                      </c:pt>
                      <c:pt idx="13">
                        <c:v>13.81169067650724</c:v>
                      </c:pt>
                      <c:pt idx="14">
                        <c:v>13.654191182869893</c:v>
                      </c:pt>
                      <c:pt idx="15">
                        <c:v>13.949322689354453</c:v>
                      </c:pt>
                      <c:pt idx="16">
                        <c:v>15.48</c:v>
                      </c:pt>
                      <c:pt idx="17">
                        <c:v>18.13</c:v>
                      </c:pt>
                      <c:pt idx="18">
                        <c:v>19.670000000000002</c:v>
                      </c:pt>
                      <c:pt idx="19">
                        <c:v>21.57</c:v>
                      </c:pt>
                      <c:pt idx="20">
                        <c:v>23.11</c:v>
                      </c:pt>
                      <c:pt idx="21" formatCode="General">
                        <c:v>17.79</c:v>
                      </c:pt>
                      <c:pt idx="22" formatCode="General">
                        <c:v>15.74</c:v>
                      </c:pt>
                      <c:pt idx="23" formatCode="General">
                        <c:v>14.99</c:v>
                      </c:pt>
                      <c:pt idx="24" formatCode="General">
                        <c:v>14.68</c:v>
                      </c:pt>
                      <c:pt idx="25" formatCode="General">
                        <c:v>15.88</c:v>
                      </c:pt>
                      <c:pt idx="26">
                        <c:v>17.670000000000002</c:v>
                      </c:pt>
                      <c:pt idx="27" formatCode="General">
                        <c:v>17.97</c:v>
                      </c:pt>
                      <c:pt idx="28">
                        <c:v>18.37</c:v>
                      </c:pt>
                      <c:pt idx="29">
                        <c:v>24.17</c:v>
                      </c:pt>
                      <c:pt idx="30">
                        <c:v>24.28</c:v>
                      </c:pt>
                      <c:pt idx="31">
                        <c:v>25.380000000000003</c:v>
                      </c:pt>
                      <c:pt idx="32">
                        <c:v>26.46</c:v>
                      </c:pt>
                      <c:pt idx="33">
                        <c:v>25.68</c:v>
                      </c:pt>
                      <c:pt idx="34">
                        <c:v>25.18</c:v>
                      </c:pt>
                      <c:pt idx="35">
                        <c:v>25.449999999999996</c:v>
                      </c:pt>
                      <c:pt idx="36">
                        <c:v>25.9</c:v>
                      </c:pt>
                      <c:pt idx="37">
                        <c:v>26.1</c:v>
                      </c:pt>
                      <c:pt idx="38">
                        <c:v>25.839999999999996</c:v>
                      </c:pt>
                      <c:pt idx="39">
                        <c:v>26.64</c:v>
                      </c:pt>
                      <c:pt idx="40">
                        <c:v>26.15</c:v>
                      </c:pt>
                      <c:pt idx="41">
                        <c:v>26.799999999999997</c:v>
                      </c:pt>
                      <c:pt idx="42">
                        <c:v>26.269999999999996</c:v>
                      </c:pt>
                      <c:pt idx="43">
                        <c:v>26.839999999999996</c:v>
                      </c:pt>
                      <c:pt idx="44">
                        <c:v>24.47</c:v>
                      </c:pt>
                      <c:pt idx="45">
                        <c:v>25.03</c:v>
                      </c:pt>
                      <c:pt idx="46">
                        <c:v>24.64</c:v>
                      </c:pt>
                      <c:pt idx="47">
                        <c:v>23.769999999999996</c:v>
                      </c:pt>
                      <c:pt idx="48">
                        <c:v>24.25</c:v>
                      </c:pt>
                      <c:pt idx="49">
                        <c:v>24.310000000000002</c:v>
                      </c:pt>
                      <c:pt idx="50">
                        <c:v>25.089999999999996</c:v>
                      </c:pt>
                      <c:pt idx="51">
                        <c:v>24.259999999999998</c:v>
                      </c:pt>
                      <c:pt idx="52">
                        <c:v>23.61</c:v>
                      </c:pt>
                      <c:pt idx="53">
                        <c:v>23.679999999999996</c:v>
                      </c:pt>
                      <c:pt idx="54">
                        <c:v>23.379999999999995</c:v>
                      </c:pt>
                      <c:pt idx="55">
                        <c:v>23.359999999999996</c:v>
                      </c:pt>
                      <c:pt idx="56">
                        <c:v>22.689999999999998</c:v>
                      </c:pt>
                      <c:pt idx="57">
                        <c:v>22.979999999999997</c:v>
                      </c:pt>
                      <c:pt idx="58">
                        <c:v>22.72</c:v>
                      </c:pt>
                      <c:pt idx="59">
                        <c:v>22.589999999999996</c:v>
                      </c:pt>
                      <c:pt idx="60">
                        <c:v>21.909999999999997</c:v>
                      </c:pt>
                      <c:pt idx="61">
                        <c:v>22.119999999999997</c:v>
                      </c:pt>
                      <c:pt idx="62">
                        <c:v>21.869999999999997</c:v>
                      </c:pt>
                      <c:pt idx="63">
                        <c:v>22.209999999999997</c:v>
                      </c:pt>
                      <c:pt idx="64">
                        <c:v>22</c:v>
                      </c:pt>
                      <c:pt idx="65">
                        <c:v>22.14</c:v>
                      </c:pt>
                      <c:pt idx="66">
                        <c:v>21.95</c:v>
                      </c:pt>
                      <c:pt idx="67">
                        <c:v>22.37</c:v>
                      </c:pt>
                      <c:pt idx="68">
                        <c:v>21.470000000000002</c:v>
                      </c:pt>
                      <c:pt idx="69">
                        <c:v>21.55</c:v>
                      </c:pt>
                      <c:pt idx="70">
                        <c:v>21.62</c:v>
                      </c:pt>
                      <c:pt idx="71">
                        <c:v>21.310000000000002</c:v>
                      </c:pt>
                      <c:pt idx="72">
                        <c:v>21.650000000000002</c:v>
                      </c:pt>
                      <c:pt idx="73">
                        <c:v>21.77</c:v>
                      </c:pt>
                      <c:pt idx="74">
                        <c:v>21.8</c:v>
                      </c:pt>
                      <c:pt idx="75">
                        <c:v>21.830000000000002</c:v>
                      </c:pt>
                      <c:pt idx="76">
                        <c:v>22.09</c:v>
                      </c:pt>
                      <c:pt idx="77">
                        <c:v>23.689999999999998</c:v>
                      </c:pt>
                      <c:pt idx="78">
                        <c:v>23.809999999999995</c:v>
                      </c:pt>
                      <c:pt idx="79">
                        <c:v>22.21</c:v>
                      </c:pt>
                      <c:pt idx="80">
                        <c:v>22.809999999999995</c:v>
                      </c:pt>
                      <c:pt idx="81">
                        <c:v>23.39</c:v>
                      </c:pt>
                      <c:pt idx="82">
                        <c:v>23.15</c:v>
                      </c:pt>
                      <c:pt idx="83">
                        <c:v>22.89</c:v>
                      </c:pt>
                      <c:pt idx="84">
                        <c:v>22.61</c:v>
                      </c:pt>
                      <c:pt idx="85">
                        <c:v>22.89</c:v>
                      </c:pt>
                      <c:pt idx="86">
                        <c:v>22.629999999999995</c:v>
                      </c:pt>
                      <c:pt idx="87">
                        <c:v>22.199999999999996</c:v>
                      </c:pt>
                      <c:pt idx="88">
                        <c:v>22.339999999999996</c:v>
                      </c:pt>
                      <c:pt idx="89">
                        <c:v>23.92</c:v>
                      </c:pt>
                      <c:pt idx="90">
                        <c:v>23.980000000000004</c:v>
                      </c:pt>
                      <c:pt idx="91">
                        <c:v>22.740000000000002</c:v>
                      </c:pt>
                      <c:pt idx="92">
                        <c:v>22.259999999999998</c:v>
                      </c:pt>
                      <c:pt idx="93">
                        <c:v>22.85</c:v>
                      </c:pt>
                      <c:pt idx="94">
                        <c:v>22.799999999999997</c:v>
                      </c:pt>
                      <c:pt idx="95">
                        <c:v>23.150000000000006</c:v>
                      </c:pt>
                      <c:pt idx="96">
                        <c:v>23.630000000000003</c:v>
                      </c:pt>
                      <c:pt idx="97">
                        <c:v>24.22</c:v>
                      </c:pt>
                      <c:pt idx="98">
                        <c:v>24.480000000000004</c:v>
                      </c:pt>
                      <c:pt idx="99">
                        <c:v>25.67</c:v>
                      </c:pt>
                      <c:pt idx="100">
                        <c:v>26.880000000000003</c:v>
                      </c:pt>
                      <c:pt idx="101">
                        <c:v>29.8</c:v>
                      </c:pt>
                      <c:pt idx="102">
                        <c:v>30.750000000000004</c:v>
                      </c:pt>
                      <c:pt idx="103">
                        <c:v>30.099999999999998</c:v>
                      </c:pt>
                      <c:pt idx="104">
                        <c:v>29.900000000000002</c:v>
                      </c:pt>
                      <c:pt idx="105">
                        <c:v>28.88</c:v>
                      </c:pt>
                      <c:pt idx="106">
                        <c:v>28.77</c:v>
                      </c:pt>
                      <c:pt idx="107">
                        <c:v>28.26</c:v>
                      </c:pt>
                      <c:pt idx="108">
                        <c:v>29.2</c:v>
                      </c:pt>
                      <c:pt idx="109">
                        <c:v>28.720000000000002</c:v>
                      </c:pt>
                      <c:pt idx="110">
                        <c:v>29.720000000000002</c:v>
                      </c:pt>
                      <c:pt idx="111">
                        <c:v>29.500000000000004</c:v>
                      </c:pt>
                      <c:pt idx="112">
                        <c:v>29.9</c:v>
                      </c:pt>
                      <c:pt idx="113">
                        <c:v>31.12</c:v>
                      </c:pt>
                      <c:pt idx="114">
                        <c:v>30.8</c:v>
                      </c:pt>
                      <c:pt idx="115">
                        <c:v>29.99</c:v>
                      </c:pt>
                      <c:pt idx="116">
                        <c:v>29.599999999999998</c:v>
                      </c:pt>
                      <c:pt idx="117">
                        <c:v>28.569999999999997</c:v>
                      </c:pt>
                      <c:pt idx="118">
                        <c:v>29.249999999999996</c:v>
                      </c:pt>
                      <c:pt idx="119">
                        <c:v>30.330000000000002</c:v>
                      </c:pt>
                      <c:pt idx="120">
                        <c:v>31.470000000000002</c:v>
                      </c:pt>
                      <c:pt idx="121">
                        <c:v>31.609999999999996</c:v>
                      </c:pt>
                      <c:pt idx="122">
                        <c:v>31.400000000000002</c:v>
                      </c:pt>
                      <c:pt idx="123">
                        <c:v>31.599999999999998</c:v>
                      </c:pt>
                      <c:pt idx="124">
                        <c:v>31.639999999999997</c:v>
                      </c:pt>
                      <c:pt idx="125">
                        <c:v>33.64</c:v>
                      </c:pt>
                      <c:pt idx="126">
                        <c:v>33.17</c:v>
                      </c:pt>
                      <c:pt idx="127">
                        <c:v>32.260000000000005</c:v>
                      </c:pt>
                      <c:pt idx="128">
                        <c:v>34.72</c:v>
                      </c:pt>
                      <c:pt idx="129">
                        <c:v>33.209999999999994</c:v>
                      </c:pt>
                      <c:pt idx="130">
                        <c:v>31.680000000000003</c:v>
                      </c:pt>
                      <c:pt idx="131">
                        <c:v>30.76</c:v>
                      </c:pt>
                      <c:pt idx="132">
                        <c:v>31.599999999999998</c:v>
                      </c:pt>
                      <c:pt idx="133">
                        <c:v>30.16</c:v>
                      </c:pt>
                      <c:pt idx="134">
                        <c:v>30.779999999999998</c:v>
                      </c:pt>
                      <c:pt idx="135">
                        <c:v>30.500000000000004</c:v>
                      </c:pt>
                      <c:pt idx="136">
                        <c:v>30.81</c:v>
                      </c:pt>
                      <c:pt idx="137">
                        <c:v>29.500000000000004</c:v>
                      </c:pt>
                      <c:pt idx="138">
                        <c:v>30.400000000000002</c:v>
                      </c:pt>
                      <c:pt idx="139">
                        <c:v>28.400000000000002</c:v>
                      </c:pt>
                      <c:pt idx="140">
                        <c:v>32.299999999999997</c:v>
                      </c:pt>
                      <c:pt idx="141">
                        <c:v>29.599999999999998</c:v>
                      </c:pt>
                      <c:pt idx="142">
                        <c:v>29.599999999999998</c:v>
                      </c:pt>
                      <c:pt idx="143">
                        <c:v>28.900000000000002</c:v>
                      </c:pt>
                      <c:pt idx="144">
                        <c:v>28.7</c:v>
                      </c:pt>
                      <c:pt idx="145">
                        <c:v>28.7</c:v>
                      </c:pt>
                      <c:pt idx="146">
                        <c:v>28.7</c:v>
                      </c:pt>
                      <c:pt idx="147">
                        <c:v>29.2</c:v>
                      </c:pt>
                      <c:pt idx="148">
                        <c:v>29.500000000000004</c:v>
                      </c:pt>
                      <c:pt idx="149">
                        <c:v>32.9</c:v>
                      </c:pt>
                      <c:pt idx="150">
                        <c:v>32.9</c:v>
                      </c:pt>
                      <c:pt idx="151">
                        <c:v>38.299999999999997</c:v>
                      </c:pt>
                      <c:pt idx="152">
                        <c:v>35.199999999999996</c:v>
                      </c:pt>
                      <c:pt idx="153">
                        <c:v>33.9</c:v>
                      </c:pt>
                      <c:pt idx="154">
                        <c:v>34.599999999999994</c:v>
                      </c:pt>
                      <c:pt idx="155">
                        <c:v>39.199999999999996</c:v>
                      </c:pt>
                      <c:pt idx="156">
                        <c:v>40.199999999999996</c:v>
                      </c:pt>
                      <c:pt idx="157">
                        <c:v>43</c:v>
                      </c:pt>
                      <c:pt idx="158">
                        <c:v>45</c:v>
                      </c:pt>
                      <c:pt idx="159">
                        <c:v>48.9</c:v>
                      </c:pt>
                      <c:pt idx="160">
                        <c:v>44.8</c:v>
                      </c:pt>
                      <c:pt idx="161">
                        <c:v>45.3</c:v>
                      </c:pt>
                      <c:pt idx="162">
                        <c:v>48.599999999999994</c:v>
                      </c:pt>
                      <c:pt idx="163">
                        <c:v>46.099999999999994</c:v>
                      </c:pt>
                      <c:pt idx="164">
                        <c:v>47.199999999999996</c:v>
                      </c:pt>
                      <c:pt idx="165">
                        <c:v>54.599999999999994</c:v>
                      </c:pt>
                      <c:pt idx="166">
                        <c:v>81.8</c:v>
                      </c:pt>
                      <c:pt idx="167">
                        <c:v>92.8</c:v>
                      </c:pt>
                      <c:pt idx="168">
                        <c:v>86.8</c:v>
                      </c:pt>
                      <c:pt idx="169">
                        <c:v>70.399999999999991</c:v>
                      </c:pt>
                      <c:pt idx="170">
                        <c:v>68.599999999999994</c:v>
                      </c:pt>
                      <c:pt idx="171">
                        <c:v>70.8</c:v>
                      </c:pt>
                      <c:pt idx="172">
                        <c:v>65</c:v>
                      </c:pt>
                      <c:pt idx="173">
                        <c:v>64.2</c:v>
                      </c:pt>
                      <c:pt idx="174">
                        <c:v>51.8</c:v>
                      </c:pt>
                      <c:pt idx="175">
                        <c:v>63.899999999999991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E08-4C47-BAD6-794DAAD92764}"/>
                  </c:ext>
                </c:extLst>
              </c15:ser>
            </c15:filteredScatterSeries>
            <c15:filteredScatterSeries>
              <c15:ser>
                <c:idx val="4"/>
                <c:order val="5"/>
                <c:tx>
                  <c:v>maakaasu, ei CHP</c:v>
                </c:tx>
                <c:spPr>
                  <a:ln w="25400" cap="rnd">
                    <a:solidFill>
                      <a:schemeClr val="accent1">
                        <a:lumMod val="75000"/>
                        <a:lumOff val="2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TaulMaakaasu!$A$15:$A$228</c15:sqref>
                        </c15:formulaRef>
                      </c:ext>
                    </c:extLst>
                    <c:numCache>
                      <c:formatCode>mmmm\ \-yy</c:formatCode>
                      <c:ptCount val="214"/>
                      <c:pt idx="0">
                        <c:v>37970</c:v>
                      </c:pt>
                      <c:pt idx="1">
                        <c:v>38061</c:v>
                      </c:pt>
                      <c:pt idx="2">
                        <c:v>38153</c:v>
                      </c:pt>
                      <c:pt idx="3">
                        <c:v>38245</c:v>
                      </c:pt>
                      <c:pt idx="4">
                        <c:v>38336</c:v>
                      </c:pt>
                      <c:pt idx="5">
                        <c:v>38426</c:v>
                      </c:pt>
                      <c:pt idx="6">
                        <c:v>38518</c:v>
                      </c:pt>
                      <c:pt idx="7">
                        <c:v>38610</c:v>
                      </c:pt>
                      <c:pt idx="8">
                        <c:v>38701</c:v>
                      </c:pt>
                      <c:pt idx="9">
                        <c:v>38791</c:v>
                      </c:pt>
                      <c:pt idx="10">
                        <c:v>38822</c:v>
                      </c:pt>
                      <c:pt idx="11">
                        <c:v>38852</c:v>
                      </c:pt>
                      <c:pt idx="12">
                        <c:v>38883</c:v>
                      </c:pt>
                      <c:pt idx="13">
                        <c:v>38913</c:v>
                      </c:pt>
                      <c:pt idx="14">
                        <c:v>38944</c:v>
                      </c:pt>
                      <c:pt idx="15">
                        <c:v>38975</c:v>
                      </c:pt>
                      <c:pt idx="16">
                        <c:v>39005</c:v>
                      </c:pt>
                      <c:pt idx="17">
                        <c:v>39036</c:v>
                      </c:pt>
                      <c:pt idx="18">
                        <c:v>39066</c:v>
                      </c:pt>
                      <c:pt idx="19">
                        <c:v>39097</c:v>
                      </c:pt>
                      <c:pt idx="20">
                        <c:v>39128</c:v>
                      </c:pt>
                      <c:pt idx="21">
                        <c:v>39156</c:v>
                      </c:pt>
                      <c:pt idx="22">
                        <c:v>39187</c:v>
                      </c:pt>
                      <c:pt idx="23">
                        <c:v>39217</c:v>
                      </c:pt>
                      <c:pt idx="24">
                        <c:v>39248</c:v>
                      </c:pt>
                      <c:pt idx="25">
                        <c:v>39278</c:v>
                      </c:pt>
                      <c:pt idx="26">
                        <c:v>39309</c:v>
                      </c:pt>
                      <c:pt idx="27">
                        <c:v>39340</c:v>
                      </c:pt>
                      <c:pt idx="28">
                        <c:v>39370</c:v>
                      </c:pt>
                      <c:pt idx="29">
                        <c:v>39401</c:v>
                      </c:pt>
                      <c:pt idx="30">
                        <c:v>39431</c:v>
                      </c:pt>
                      <c:pt idx="31">
                        <c:v>39462</c:v>
                      </c:pt>
                      <c:pt idx="32">
                        <c:v>39493</c:v>
                      </c:pt>
                      <c:pt idx="33">
                        <c:v>39522</c:v>
                      </c:pt>
                      <c:pt idx="34">
                        <c:v>39553</c:v>
                      </c:pt>
                      <c:pt idx="35">
                        <c:v>39583</c:v>
                      </c:pt>
                      <c:pt idx="36">
                        <c:v>39614</c:v>
                      </c:pt>
                      <c:pt idx="37">
                        <c:v>39644</c:v>
                      </c:pt>
                      <c:pt idx="38">
                        <c:v>39675</c:v>
                      </c:pt>
                      <c:pt idx="39">
                        <c:v>39706</c:v>
                      </c:pt>
                      <c:pt idx="40">
                        <c:v>39736</c:v>
                      </c:pt>
                      <c:pt idx="41">
                        <c:v>39767</c:v>
                      </c:pt>
                      <c:pt idx="42">
                        <c:v>39797</c:v>
                      </c:pt>
                      <c:pt idx="43">
                        <c:v>39828</c:v>
                      </c:pt>
                      <c:pt idx="44">
                        <c:v>39859</c:v>
                      </c:pt>
                      <c:pt idx="45">
                        <c:v>39887</c:v>
                      </c:pt>
                      <c:pt idx="46">
                        <c:v>39918</c:v>
                      </c:pt>
                      <c:pt idx="47">
                        <c:v>39948</c:v>
                      </c:pt>
                      <c:pt idx="48">
                        <c:v>39979</c:v>
                      </c:pt>
                      <c:pt idx="49">
                        <c:v>40009</c:v>
                      </c:pt>
                      <c:pt idx="50">
                        <c:v>40040</c:v>
                      </c:pt>
                      <c:pt idx="51">
                        <c:v>40057</c:v>
                      </c:pt>
                      <c:pt idx="52">
                        <c:v>40087</c:v>
                      </c:pt>
                      <c:pt idx="53">
                        <c:v>40118</c:v>
                      </c:pt>
                      <c:pt idx="54">
                        <c:v>40148</c:v>
                      </c:pt>
                      <c:pt idx="55">
                        <c:v>40179</c:v>
                      </c:pt>
                      <c:pt idx="56">
                        <c:v>40210</c:v>
                      </c:pt>
                      <c:pt idx="57">
                        <c:v>40238</c:v>
                      </c:pt>
                      <c:pt idx="58">
                        <c:v>40269</c:v>
                      </c:pt>
                      <c:pt idx="59">
                        <c:v>40299</c:v>
                      </c:pt>
                      <c:pt idx="60">
                        <c:v>40330</c:v>
                      </c:pt>
                      <c:pt idx="61">
                        <c:v>40360</c:v>
                      </c:pt>
                      <c:pt idx="62">
                        <c:v>40391</c:v>
                      </c:pt>
                      <c:pt idx="63">
                        <c:v>40422</c:v>
                      </c:pt>
                      <c:pt idx="64">
                        <c:v>40452</c:v>
                      </c:pt>
                      <c:pt idx="65">
                        <c:v>40483</c:v>
                      </c:pt>
                      <c:pt idx="66">
                        <c:v>40513</c:v>
                      </c:pt>
                      <c:pt idx="67">
                        <c:v>40544</c:v>
                      </c:pt>
                      <c:pt idx="68">
                        <c:v>40575</c:v>
                      </c:pt>
                      <c:pt idx="69">
                        <c:v>40603</c:v>
                      </c:pt>
                      <c:pt idx="70">
                        <c:v>40634</c:v>
                      </c:pt>
                      <c:pt idx="71">
                        <c:v>40664</c:v>
                      </c:pt>
                      <c:pt idx="72">
                        <c:v>40695</c:v>
                      </c:pt>
                      <c:pt idx="73">
                        <c:v>40725</c:v>
                      </c:pt>
                      <c:pt idx="74">
                        <c:v>40756</c:v>
                      </c:pt>
                      <c:pt idx="75">
                        <c:v>40787</c:v>
                      </c:pt>
                      <c:pt idx="76">
                        <c:v>40817</c:v>
                      </c:pt>
                      <c:pt idx="77">
                        <c:v>40848</c:v>
                      </c:pt>
                      <c:pt idx="78">
                        <c:v>40878</c:v>
                      </c:pt>
                      <c:pt idx="79">
                        <c:v>40909</c:v>
                      </c:pt>
                      <c:pt idx="80">
                        <c:v>40940</c:v>
                      </c:pt>
                      <c:pt idx="81">
                        <c:v>40969</c:v>
                      </c:pt>
                      <c:pt idx="82">
                        <c:v>41000</c:v>
                      </c:pt>
                      <c:pt idx="83">
                        <c:v>41030</c:v>
                      </c:pt>
                      <c:pt idx="84">
                        <c:v>41061</c:v>
                      </c:pt>
                      <c:pt idx="85">
                        <c:v>41091</c:v>
                      </c:pt>
                      <c:pt idx="86">
                        <c:v>41122</c:v>
                      </c:pt>
                      <c:pt idx="87">
                        <c:v>41153</c:v>
                      </c:pt>
                      <c:pt idx="88">
                        <c:v>41183</c:v>
                      </c:pt>
                      <c:pt idx="89">
                        <c:v>41214</c:v>
                      </c:pt>
                      <c:pt idx="90">
                        <c:v>41244</c:v>
                      </c:pt>
                      <c:pt idx="91">
                        <c:v>41275</c:v>
                      </c:pt>
                      <c:pt idx="92">
                        <c:v>41306</c:v>
                      </c:pt>
                      <c:pt idx="93">
                        <c:v>41334</c:v>
                      </c:pt>
                      <c:pt idx="94">
                        <c:v>41365</c:v>
                      </c:pt>
                      <c:pt idx="95">
                        <c:v>41395</c:v>
                      </c:pt>
                      <c:pt idx="96">
                        <c:v>41426</c:v>
                      </c:pt>
                      <c:pt idx="97">
                        <c:v>41456</c:v>
                      </c:pt>
                      <c:pt idx="98">
                        <c:v>41487</c:v>
                      </c:pt>
                      <c:pt idx="99">
                        <c:v>41518</c:v>
                      </c:pt>
                      <c:pt idx="100">
                        <c:v>41548</c:v>
                      </c:pt>
                      <c:pt idx="101">
                        <c:v>41579</c:v>
                      </c:pt>
                      <c:pt idx="102">
                        <c:v>41609</c:v>
                      </c:pt>
                      <c:pt idx="103">
                        <c:v>41640</c:v>
                      </c:pt>
                      <c:pt idx="104">
                        <c:v>41671</c:v>
                      </c:pt>
                      <c:pt idx="105">
                        <c:v>41699</c:v>
                      </c:pt>
                      <c:pt idx="106">
                        <c:v>41730</c:v>
                      </c:pt>
                      <c:pt idx="107">
                        <c:v>41760</c:v>
                      </c:pt>
                      <c:pt idx="108">
                        <c:v>41791</c:v>
                      </c:pt>
                      <c:pt idx="109">
                        <c:v>41821</c:v>
                      </c:pt>
                      <c:pt idx="110">
                        <c:v>41852</c:v>
                      </c:pt>
                      <c:pt idx="111">
                        <c:v>41883</c:v>
                      </c:pt>
                      <c:pt idx="112">
                        <c:v>41913</c:v>
                      </c:pt>
                      <c:pt idx="113">
                        <c:v>41944</c:v>
                      </c:pt>
                      <c:pt idx="114">
                        <c:v>41974</c:v>
                      </c:pt>
                      <c:pt idx="115">
                        <c:v>42005</c:v>
                      </c:pt>
                      <c:pt idx="116">
                        <c:v>42036</c:v>
                      </c:pt>
                      <c:pt idx="117">
                        <c:v>42064</c:v>
                      </c:pt>
                      <c:pt idx="118">
                        <c:v>42095</c:v>
                      </c:pt>
                      <c:pt idx="119">
                        <c:v>42125</c:v>
                      </c:pt>
                      <c:pt idx="120">
                        <c:v>42156</c:v>
                      </c:pt>
                      <c:pt idx="121">
                        <c:v>42186</c:v>
                      </c:pt>
                      <c:pt idx="122">
                        <c:v>42217</c:v>
                      </c:pt>
                      <c:pt idx="123">
                        <c:v>42248</c:v>
                      </c:pt>
                      <c:pt idx="124">
                        <c:v>42278</c:v>
                      </c:pt>
                      <c:pt idx="125">
                        <c:v>42309</c:v>
                      </c:pt>
                      <c:pt idx="126">
                        <c:v>42339</c:v>
                      </c:pt>
                      <c:pt idx="127">
                        <c:v>42370</c:v>
                      </c:pt>
                      <c:pt idx="128">
                        <c:v>42401</c:v>
                      </c:pt>
                      <c:pt idx="129">
                        <c:v>42430</c:v>
                      </c:pt>
                      <c:pt idx="130">
                        <c:v>42461</c:v>
                      </c:pt>
                      <c:pt idx="131">
                        <c:v>42491</c:v>
                      </c:pt>
                      <c:pt idx="132">
                        <c:v>42522</c:v>
                      </c:pt>
                      <c:pt idx="133">
                        <c:v>42552</c:v>
                      </c:pt>
                      <c:pt idx="134">
                        <c:v>42583</c:v>
                      </c:pt>
                      <c:pt idx="135">
                        <c:v>42614</c:v>
                      </c:pt>
                      <c:pt idx="136">
                        <c:v>42644</c:v>
                      </c:pt>
                      <c:pt idx="137">
                        <c:v>42675</c:v>
                      </c:pt>
                      <c:pt idx="138">
                        <c:v>42705</c:v>
                      </c:pt>
                      <c:pt idx="139">
                        <c:v>42736</c:v>
                      </c:pt>
                      <c:pt idx="140">
                        <c:v>42767</c:v>
                      </c:pt>
                      <c:pt idx="141">
                        <c:v>42795</c:v>
                      </c:pt>
                      <c:pt idx="142">
                        <c:v>42826</c:v>
                      </c:pt>
                      <c:pt idx="143">
                        <c:v>42856</c:v>
                      </c:pt>
                      <c:pt idx="144">
                        <c:v>42887</c:v>
                      </c:pt>
                      <c:pt idx="145">
                        <c:v>42917</c:v>
                      </c:pt>
                      <c:pt idx="146">
                        <c:v>42948</c:v>
                      </c:pt>
                      <c:pt idx="147">
                        <c:v>42979</c:v>
                      </c:pt>
                      <c:pt idx="148">
                        <c:v>43009</c:v>
                      </c:pt>
                      <c:pt idx="149">
                        <c:v>43040</c:v>
                      </c:pt>
                      <c:pt idx="150">
                        <c:v>43070</c:v>
                      </c:pt>
                      <c:pt idx="151">
                        <c:v>43101</c:v>
                      </c:pt>
                      <c:pt idx="152">
                        <c:v>43132</c:v>
                      </c:pt>
                      <c:pt idx="153">
                        <c:v>43160</c:v>
                      </c:pt>
                      <c:pt idx="154">
                        <c:v>43191</c:v>
                      </c:pt>
                      <c:pt idx="155">
                        <c:v>43221</c:v>
                      </c:pt>
                      <c:pt idx="156">
                        <c:v>43252</c:v>
                      </c:pt>
                      <c:pt idx="157">
                        <c:v>43282</c:v>
                      </c:pt>
                      <c:pt idx="158">
                        <c:v>43313</c:v>
                      </c:pt>
                      <c:pt idx="159">
                        <c:v>43344</c:v>
                      </c:pt>
                      <c:pt idx="160">
                        <c:v>43374</c:v>
                      </c:pt>
                      <c:pt idx="161">
                        <c:v>43405</c:v>
                      </c:pt>
                      <c:pt idx="162">
                        <c:v>43435</c:v>
                      </c:pt>
                      <c:pt idx="163">
                        <c:v>43466</c:v>
                      </c:pt>
                      <c:pt idx="164">
                        <c:v>43497</c:v>
                      </c:pt>
                      <c:pt idx="165">
                        <c:v>43525</c:v>
                      </c:pt>
                      <c:pt idx="166">
                        <c:v>43556</c:v>
                      </c:pt>
                      <c:pt idx="167">
                        <c:v>43586</c:v>
                      </c:pt>
                      <c:pt idx="168">
                        <c:v>43617</c:v>
                      </c:pt>
                      <c:pt idx="169">
                        <c:v>43647</c:v>
                      </c:pt>
                      <c:pt idx="170">
                        <c:v>43678</c:v>
                      </c:pt>
                      <c:pt idx="171">
                        <c:v>43709</c:v>
                      </c:pt>
                      <c:pt idx="172">
                        <c:v>43739</c:v>
                      </c:pt>
                      <c:pt idx="173">
                        <c:v>43770</c:v>
                      </c:pt>
                      <c:pt idx="174">
                        <c:v>43800</c:v>
                      </c:pt>
                      <c:pt idx="175">
                        <c:v>43831</c:v>
                      </c:pt>
                      <c:pt idx="176">
                        <c:v>43862</c:v>
                      </c:pt>
                      <c:pt idx="177">
                        <c:v>43891</c:v>
                      </c:pt>
                      <c:pt idx="178">
                        <c:v>43922</c:v>
                      </c:pt>
                      <c:pt idx="179">
                        <c:v>43952</c:v>
                      </c:pt>
                      <c:pt idx="180">
                        <c:v>43983</c:v>
                      </c:pt>
                      <c:pt idx="181">
                        <c:v>44013</c:v>
                      </c:pt>
                      <c:pt idx="182">
                        <c:v>44044</c:v>
                      </c:pt>
                      <c:pt idx="183">
                        <c:v>44075</c:v>
                      </c:pt>
                      <c:pt idx="184">
                        <c:v>44105</c:v>
                      </c:pt>
                      <c:pt idx="185">
                        <c:v>44136</c:v>
                      </c:pt>
                      <c:pt idx="186">
                        <c:v>44166</c:v>
                      </c:pt>
                      <c:pt idx="187">
                        <c:v>44197</c:v>
                      </c:pt>
                      <c:pt idx="188">
                        <c:v>44228</c:v>
                      </c:pt>
                      <c:pt idx="189">
                        <c:v>44256</c:v>
                      </c:pt>
                      <c:pt idx="190">
                        <c:v>44287</c:v>
                      </c:pt>
                      <c:pt idx="191">
                        <c:v>44317</c:v>
                      </c:pt>
                      <c:pt idx="192">
                        <c:v>44348</c:v>
                      </c:pt>
                      <c:pt idx="193">
                        <c:v>44378</c:v>
                      </c:pt>
                      <c:pt idx="194">
                        <c:v>44409</c:v>
                      </c:pt>
                      <c:pt idx="195">
                        <c:v>44440</c:v>
                      </c:pt>
                      <c:pt idx="196">
                        <c:v>44470</c:v>
                      </c:pt>
                      <c:pt idx="197">
                        <c:v>44501</c:v>
                      </c:pt>
                      <c:pt idx="198">
                        <c:v>44531</c:v>
                      </c:pt>
                      <c:pt idx="199">
                        <c:v>44562</c:v>
                      </c:pt>
                      <c:pt idx="200">
                        <c:v>44593</c:v>
                      </c:pt>
                      <c:pt idx="201">
                        <c:v>44621</c:v>
                      </c:pt>
                      <c:pt idx="202">
                        <c:v>44652</c:v>
                      </c:pt>
                      <c:pt idx="203">
                        <c:v>44682</c:v>
                      </c:pt>
                      <c:pt idx="204">
                        <c:v>44713</c:v>
                      </c:pt>
                      <c:pt idx="205">
                        <c:v>44743</c:v>
                      </c:pt>
                      <c:pt idx="206">
                        <c:v>44774</c:v>
                      </c:pt>
                      <c:pt idx="207">
                        <c:v>44805</c:v>
                      </c:pt>
                      <c:pt idx="208">
                        <c:v>44835</c:v>
                      </c:pt>
                      <c:pt idx="209">
                        <c:v>44866</c:v>
                      </c:pt>
                      <c:pt idx="210">
                        <c:v>44896</c:v>
                      </c:pt>
                      <c:pt idx="211">
                        <c:v>44927</c:v>
                      </c:pt>
                      <c:pt idx="212">
                        <c:v>44958</c:v>
                      </c:pt>
                      <c:pt idx="213">
                        <c:v>44986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TaulMaakaasu!$C$15:$C$228</c15:sqref>
                        </c15:formulaRef>
                      </c:ext>
                    </c:extLst>
                    <c:numCache>
                      <c:formatCode>General</c:formatCode>
                      <c:ptCount val="214"/>
                      <c:pt idx="66" formatCode="0.00">
                        <c:v>31.91</c:v>
                      </c:pt>
                      <c:pt idx="67" formatCode="0.00">
                        <c:v>38.239999999999995</c:v>
                      </c:pt>
                      <c:pt idx="68" formatCode="0.00">
                        <c:v>38.629999999999995</c:v>
                      </c:pt>
                      <c:pt idx="69" formatCode="0.00">
                        <c:v>39.239999999999995</c:v>
                      </c:pt>
                      <c:pt idx="70" formatCode="0.00">
                        <c:v>39.519999999999996</c:v>
                      </c:pt>
                      <c:pt idx="71" formatCode="0.00">
                        <c:v>41.77</c:v>
                      </c:pt>
                      <c:pt idx="72" formatCode="0.00">
                        <c:v>42.69</c:v>
                      </c:pt>
                      <c:pt idx="73" formatCode="0.00">
                        <c:v>43.55</c:v>
                      </c:pt>
                      <c:pt idx="74" formatCode="0.00">
                        <c:v>44.3</c:v>
                      </c:pt>
                      <c:pt idx="75" formatCode="0.00">
                        <c:v>44.58</c:v>
                      </c:pt>
                      <c:pt idx="76" formatCode="0.00">
                        <c:v>44.53</c:v>
                      </c:pt>
                      <c:pt idx="77" formatCode="0.00">
                        <c:v>44.35</c:v>
                      </c:pt>
                      <c:pt idx="78" formatCode="0.00">
                        <c:v>44.62</c:v>
                      </c:pt>
                      <c:pt idx="79" formatCode="0.00">
                        <c:v>45</c:v>
                      </c:pt>
                      <c:pt idx="80" formatCode="0.00">
                        <c:v>45.34</c:v>
                      </c:pt>
                      <c:pt idx="81" formatCode="0.00">
                        <c:v>46.04</c:v>
                      </c:pt>
                      <c:pt idx="82" formatCode="0.00">
                        <c:v>46.87</c:v>
                      </c:pt>
                      <c:pt idx="83" formatCode="0.00">
                        <c:v>47.4</c:v>
                      </c:pt>
                      <c:pt idx="84" formatCode="0.00">
                        <c:v>47.6</c:v>
                      </c:pt>
                      <c:pt idx="85" formatCode="0.00">
                        <c:v>47.35</c:v>
                      </c:pt>
                      <c:pt idx="86" formatCode="0.00">
                        <c:v>47.06</c:v>
                      </c:pt>
                      <c:pt idx="87" formatCode="0.00">
                        <c:v>46.97</c:v>
                      </c:pt>
                      <c:pt idx="88" formatCode="0.00">
                        <c:v>46.56</c:v>
                      </c:pt>
                      <c:pt idx="89" formatCode="0.00">
                        <c:v>46.1</c:v>
                      </c:pt>
                      <c:pt idx="90" formatCode="0.00">
                        <c:v>45.67</c:v>
                      </c:pt>
                      <c:pt idx="91" formatCode="0.00">
                        <c:v>47.97</c:v>
                      </c:pt>
                      <c:pt idx="92" formatCode="0.00">
                        <c:v>47.76</c:v>
                      </c:pt>
                      <c:pt idx="93" formatCode="0.00">
                        <c:v>47.36</c:v>
                      </c:pt>
                      <c:pt idx="94" formatCode="0.00">
                        <c:v>46.89</c:v>
                      </c:pt>
                      <c:pt idx="95" formatCode="0.00">
                        <c:v>46.54</c:v>
                      </c:pt>
                      <c:pt idx="96" formatCode="0.00">
                        <c:v>46.441523012379548</c:v>
                      </c:pt>
                      <c:pt idx="97" formatCode="0.00">
                        <c:v>46.413592517522467</c:v>
                      </c:pt>
                      <c:pt idx="98" formatCode="0.00">
                        <c:v>46.228855143523162</c:v>
                      </c:pt>
                      <c:pt idx="99" formatCode="0.00">
                        <c:v>45.86937248967601</c:v>
                      </c:pt>
                      <c:pt idx="100" formatCode="0.00">
                        <c:v>45.674678947733561</c:v>
                      </c:pt>
                      <c:pt idx="101" formatCode="0.00">
                        <c:v>45.505063932513615</c:v>
                      </c:pt>
                      <c:pt idx="102" formatCode="0.00">
                        <c:v>45.310271771434202</c:v>
                      </c:pt>
                      <c:pt idx="103" formatCode="0.00">
                        <c:v>45.202313456871885</c:v>
                      </c:pt>
                      <c:pt idx="104" formatCode="0.00">
                        <c:v>44.969090634955052</c:v>
                      </c:pt>
                      <c:pt idx="105" formatCode="0.00">
                        <c:v>44.977979662520198</c:v>
                      </c:pt>
                      <c:pt idx="106" formatCode="0.00">
                        <c:v>44.991008959200364</c:v>
                      </c:pt>
                      <c:pt idx="107" formatCode="0.00">
                        <c:v>44.994545434531808</c:v>
                      </c:pt>
                      <c:pt idx="108" formatCode="0.00">
                        <c:v>45.014614665172139</c:v>
                      </c:pt>
                      <c:pt idx="109" formatCode="0.00">
                        <c:v>45.088027800880731</c:v>
                      </c:pt>
                      <c:pt idx="110" formatCode="0.00">
                        <c:v>45.110166568254719</c:v>
                      </c:pt>
                      <c:pt idx="111" formatCode="0.00">
                        <c:v>44.793051476090049</c:v>
                      </c:pt>
                      <c:pt idx="112" formatCode="0.00">
                        <c:v>44.48147755823279</c:v>
                      </c:pt>
                      <c:pt idx="113" formatCode="0.00">
                        <c:v>44.030813357729905</c:v>
                      </c:pt>
                      <c:pt idx="114" formatCode="0.00">
                        <c:v>43.183759543421395</c:v>
                      </c:pt>
                      <c:pt idx="115" formatCode="0.00">
                        <c:v>45.716591567735442</c:v>
                      </c:pt>
                      <c:pt idx="116" formatCode="0.00">
                        <c:v>44.01751291595717</c:v>
                      </c:pt>
                      <c:pt idx="117" formatCode="0.00">
                        <c:v>42.895094109809662</c:v>
                      </c:pt>
                      <c:pt idx="118" formatCode="0.00">
                        <c:v>41.684454599078791</c:v>
                      </c:pt>
                      <c:pt idx="119" formatCode="0.00">
                        <c:v>40.940428699659066</c:v>
                      </c:pt>
                      <c:pt idx="120" formatCode="0.00">
                        <c:v>40.651884491654883</c:v>
                      </c:pt>
                      <c:pt idx="121" formatCode="0.00">
                        <c:v>40.771209452247007</c:v>
                      </c:pt>
                      <c:pt idx="122" formatCode="0.00">
                        <c:v>41.076670428381462</c:v>
                      </c:pt>
                      <c:pt idx="123" formatCode="0.00">
                        <c:v>40.552937037673402</c:v>
                      </c:pt>
                      <c:pt idx="124" formatCode="0.00">
                        <c:v>40.021250278522032</c:v>
                      </c:pt>
                      <c:pt idx="125" formatCode="0.00">
                        <c:v>39.284175207945047</c:v>
                      </c:pt>
                      <c:pt idx="126" formatCode="0.00">
                        <c:v>38.338847548689117</c:v>
                      </c:pt>
                      <c:pt idx="127" formatCode="0.00">
                        <c:v>39.080714232765267</c:v>
                      </c:pt>
                      <c:pt idx="128" formatCode="0.00">
                        <c:v>37.942984663703612</c:v>
                      </c:pt>
                      <c:pt idx="129" formatCode="0.00">
                        <c:v>37.260927779020335</c:v>
                      </c:pt>
                      <c:pt idx="130" formatCode="0.00">
                        <c:v>36.713355913337061</c:v>
                      </c:pt>
                      <c:pt idx="131" formatCode="0.00">
                        <c:v>39.446106888888885</c:v>
                      </c:pt>
                      <c:pt idx="132" formatCode="0.00">
                        <c:v>39.340884666666668</c:v>
                      </c:pt>
                      <c:pt idx="133" formatCode="0.00">
                        <c:v>39.580218000000002</c:v>
                      </c:pt>
                      <c:pt idx="134" formatCode="0.00">
                        <c:v>40.120995777777779</c:v>
                      </c:pt>
                      <c:pt idx="135" formatCode="0.00">
                        <c:v>40.65366244444445</c:v>
                      </c:pt>
                      <c:pt idx="136" formatCode="0.00">
                        <c:v>41.174440222222223</c:v>
                      </c:pt>
                      <c:pt idx="137" formatCode="0.00">
                        <c:v>41.974551333333338</c:v>
                      </c:pt>
                      <c:pt idx="138" formatCode="0.00">
                        <c:v>42.738662444444451</c:v>
                      </c:pt>
                      <c:pt idx="139" formatCode="0.00">
                        <c:v>44.087265196963685</c:v>
                      </c:pt>
                      <c:pt idx="140" formatCode="0.00">
                        <c:v>44.825025462730402</c:v>
                      </c:pt>
                      <c:pt idx="141" formatCode="0.00">
                        <c:v>45.41</c:v>
                      </c:pt>
                      <c:pt idx="142" formatCode="0.00">
                        <c:v>45.71</c:v>
                      </c:pt>
                      <c:pt idx="143" formatCode="0.00">
                        <c:v>45.72</c:v>
                      </c:pt>
                      <c:pt idx="144" formatCode="0.00">
                        <c:v>45.59</c:v>
                      </c:pt>
                      <c:pt idx="145" formatCode="0.00">
                        <c:v>45.22</c:v>
                      </c:pt>
                      <c:pt idx="146" formatCode="0.00">
                        <c:v>45.010000000000005</c:v>
                      </c:pt>
                      <c:pt idx="147" formatCode="0.00">
                        <c:v>45.017374651513826</c:v>
                      </c:pt>
                      <c:pt idx="148" formatCode="0.00">
                        <c:v>45.419668997410639</c:v>
                      </c:pt>
                      <c:pt idx="149" formatCode="0.00">
                        <c:v>45.833794401513288</c:v>
                      </c:pt>
                      <c:pt idx="150" formatCode="0.00">
                        <c:v>46.402670444974618</c:v>
                      </c:pt>
                      <c:pt idx="151" formatCode="0.00">
                        <c:v>48.628954203615208</c:v>
                      </c:pt>
                      <c:pt idx="152" formatCode="0.00">
                        <c:v>49.221678604270679</c:v>
                      </c:pt>
                      <c:pt idx="153" formatCode="0.00">
                        <c:v>49.49</c:v>
                      </c:pt>
                      <c:pt idx="154" formatCode="0.00">
                        <c:v>49.519999999999996</c:v>
                      </c:pt>
                      <c:pt idx="155" formatCode="0.00">
                        <c:v>49.69</c:v>
                      </c:pt>
                      <c:pt idx="156" formatCode="0.00">
                        <c:v>49.95</c:v>
                      </c:pt>
                      <c:pt idx="157" formatCode="0.00">
                        <c:v>50.22</c:v>
                      </c:pt>
                      <c:pt idx="158" formatCode="0.00">
                        <c:v>50.53</c:v>
                      </c:pt>
                      <c:pt idx="159" formatCode="0.00">
                        <c:v>51.05</c:v>
                      </c:pt>
                      <c:pt idx="160" formatCode="0.00">
                        <c:v>51.78</c:v>
                      </c:pt>
                      <c:pt idx="161" formatCode="0.00">
                        <c:v>52.34</c:v>
                      </c:pt>
                      <c:pt idx="162" formatCode="0.00">
                        <c:v>52.18</c:v>
                      </c:pt>
                      <c:pt idx="163" formatCode="0.00">
                        <c:v>52.62</c:v>
                      </c:pt>
                      <c:pt idx="164" formatCode="0.00">
                        <c:v>52.1</c:v>
                      </c:pt>
                      <c:pt idx="165" formatCode="0.00">
                        <c:v>51.59</c:v>
                      </c:pt>
                      <c:pt idx="166" formatCode="0.00">
                        <c:v>50.82</c:v>
                      </c:pt>
                      <c:pt idx="167" formatCode="0.00">
                        <c:v>49.879999999999995</c:v>
                      </c:pt>
                      <c:pt idx="168" formatCode="0.00">
                        <c:v>49.44</c:v>
                      </c:pt>
                      <c:pt idx="169" formatCode="0.00">
                        <c:v>48.85</c:v>
                      </c:pt>
                      <c:pt idx="170" formatCode="0.00">
                        <c:v>48.4</c:v>
                      </c:pt>
                      <c:pt idx="171" formatCode="0.00">
                        <c:v>47.9</c:v>
                      </c:pt>
                      <c:pt idx="172" formatCode="0.00">
                        <c:v>47.66</c:v>
                      </c:pt>
                      <c:pt idx="173" formatCode="0.00">
                        <c:v>47.519999999999996</c:v>
                      </c:pt>
                      <c:pt idx="174" formatCode="0.00">
                        <c:v>47.41</c:v>
                      </c:pt>
                      <c:pt idx="187" formatCode="0.00">
                        <c:v>44.614000000000004</c:v>
                      </c:pt>
                      <c:pt idx="188" formatCode="0.00">
                        <c:v>49.463999999999999</c:v>
                      </c:pt>
                      <c:pt idx="189" formatCode="0.00">
                        <c:v>45.233999999999995</c:v>
                      </c:pt>
                      <c:pt idx="190" formatCode="0.00">
                        <c:v>45.033999999999999</c:v>
                      </c:pt>
                      <c:pt idx="191" formatCode="0.00">
                        <c:v>48.513999999999996</c:v>
                      </c:pt>
                      <c:pt idx="192" formatCode="0.00">
                        <c:v>53.013999999999996</c:v>
                      </c:pt>
                      <c:pt idx="193" formatCode="0.00">
                        <c:v>56.564</c:v>
                      </c:pt>
                      <c:pt idx="194" formatCode="0.00">
                        <c:v>62.694000000000003</c:v>
                      </c:pt>
                      <c:pt idx="195" formatCode="0.00">
                        <c:v>70.503999999999991</c:v>
                      </c:pt>
                      <c:pt idx="196" formatCode="0.00">
                        <c:v>88.953999999999994</c:v>
                      </c:pt>
                      <c:pt idx="197" formatCode="0.00">
                        <c:v>111.044</c:v>
                      </c:pt>
                      <c:pt idx="198" formatCode="0.00">
                        <c:v>110.304</c:v>
                      </c:pt>
                      <c:pt idx="199" formatCode="0.00">
                        <c:v>135.97399999999999</c:v>
                      </c:pt>
                      <c:pt idx="200" formatCode="0.00">
                        <c:v>111.624</c:v>
                      </c:pt>
                      <c:pt idx="201" formatCode="0.00">
                        <c:v>106.95399999999999</c:v>
                      </c:pt>
                      <c:pt idx="202" formatCode="0.00">
                        <c:v>127.264</c:v>
                      </c:pt>
                      <c:pt idx="203" formatCode="0.00">
                        <c:v>124.34399999999999</c:v>
                      </c:pt>
                      <c:pt idx="204" formatCode="0.00">
                        <c:v>116.764</c:v>
                      </c:pt>
                      <c:pt idx="205" formatCode="0.00">
                        <c:v>123.934</c:v>
                      </c:pt>
                      <c:pt idx="206" formatCode="0.00">
                        <c:v>157.84399999999999</c:v>
                      </c:pt>
                      <c:pt idx="207" formatCode="0.00">
                        <c:v>201.63400000000001</c:v>
                      </c:pt>
                      <c:pt idx="208" formatCode="0.00">
                        <c:v>188.59399999999999</c:v>
                      </c:pt>
                      <c:pt idx="209" formatCode="0.00">
                        <c:v>162.214</c:v>
                      </c:pt>
                      <c:pt idx="210" formatCode="0.00">
                        <c:v>156.92399999999998</c:v>
                      </c:pt>
                      <c:pt idx="211" formatCode="0.00">
                        <c:v>137.16399999999999</c:v>
                      </c:pt>
                      <c:pt idx="212" formatCode="0.00">
                        <c:v>115.404</c:v>
                      </c:pt>
                      <c:pt idx="213" formatCode="0.00">
                        <c:v>99.994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E08-4C47-BAD6-794DAAD92764}"/>
                  </c:ext>
                </c:extLst>
              </c15:ser>
            </c15:filteredScatterSeries>
            <c15:filteredScatterSeries>
              <c15:ser>
                <c:idx val="5"/>
                <c:order val="6"/>
                <c:tx>
                  <c:v>kivihiili, ei CHP</c:v>
                </c:tx>
                <c:spPr>
                  <a:ln w="254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TaulKivihiili!$A$10:$A$185</c15:sqref>
                        </c15:formulaRef>
                      </c:ext>
                    </c:extLst>
                    <c:numCache>
                      <c:formatCode>mmmm\ \-yy</c:formatCode>
                      <c:ptCount val="176"/>
                      <c:pt idx="0">
                        <c:v>37970</c:v>
                      </c:pt>
                      <c:pt idx="1">
                        <c:v>38061</c:v>
                      </c:pt>
                      <c:pt idx="2">
                        <c:v>38153</c:v>
                      </c:pt>
                      <c:pt idx="3">
                        <c:v>38245</c:v>
                      </c:pt>
                      <c:pt idx="4">
                        <c:v>38336</c:v>
                      </c:pt>
                      <c:pt idx="5">
                        <c:v>38426</c:v>
                      </c:pt>
                      <c:pt idx="6">
                        <c:v>38518</c:v>
                      </c:pt>
                      <c:pt idx="7">
                        <c:v>38610</c:v>
                      </c:pt>
                      <c:pt idx="8">
                        <c:v>38701</c:v>
                      </c:pt>
                      <c:pt idx="9">
                        <c:v>38791</c:v>
                      </c:pt>
                      <c:pt idx="10">
                        <c:v>38883</c:v>
                      </c:pt>
                      <c:pt idx="11">
                        <c:v>38975</c:v>
                      </c:pt>
                      <c:pt idx="12">
                        <c:v>39066</c:v>
                      </c:pt>
                      <c:pt idx="13">
                        <c:v>39156</c:v>
                      </c:pt>
                      <c:pt idx="14">
                        <c:v>39248</c:v>
                      </c:pt>
                      <c:pt idx="15">
                        <c:v>39340</c:v>
                      </c:pt>
                      <c:pt idx="16">
                        <c:v>39431</c:v>
                      </c:pt>
                      <c:pt idx="17">
                        <c:v>39522</c:v>
                      </c:pt>
                      <c:pt idx="18">
                        <c:v>39614</c:v>
                      </c:pt>
                      <c:pt idx="19">
                        <c:v>39706</c:v>
                      </c:pt>
                      <c:pt idx="20">
                        <c:v>39797</c:v>
                      </c:pt>
                      <c:pt idx="21">
                        <c:v>39887</c:v>
                      </c:pt>
                      <c:pt idx="22">
                        <c:v>39965</c:v>
                      </c:pt>
                      <c:pt idx="23">
                        <c:v>40057</c:v>
                      </c:pt>
                      <c:pt idx="24">
                        <c:v>40148</c:v>
                      </c:pt>
                      <c:pt idx="25">
                        <c:v>40238</c:v>
                      </c:pt>
                      <c:pt idx="26">
                        <c:v>40330</c:v>
                      </c:pt>
                      <c:pt idx="27">
                        <c:v>40422</c:v>
                      </c:pt>
                      <c:pt idx="28">
                        <c:v>40513</c:v>
                      </c:pt>
                      <c:pt idx="29">
                        <c:v>40544</c:v>
                      </c:pt>
                      <c:pt idx="30">
                        <c:v>40575</c:v>
                      </c:pt>
                      <c:pt idx="31">
                        <c:v>40603</c:v>
                      </c:pt>
                      <c:pt idx="32">
                        <c:v>40634</c:v>
                      </c:pt>
                      <c:pt idx="33">
                        <c:v>40664</c:v>
                      </c:pt>
                      <c:pt idx="34">
                        <c:v>40695</c:v>
                      </c:pt>
                      <c:pt idx="35">
                        <c:v>40725</c:v>
                      </c:pt>
                      <c:pt idx="36">
                        <c:v>40756</c:v>
                      </c:pt>
                      <c:pt idx="37">
                        <c:v>40787</c:v>
                      </c:pt>
                      <c:pt idx="38">
                        <c:v>40817</c:v>
                      </c:pt>
                      <c:pt idx="39">
                        <c:v>40848</c:v>
                      </c:pt>
                      <c:pt idx="40">
                        <c:v>40878</c:v>
                      </c:pt>
                      <c:pt idx="41">
                        <c:v>40909</c:v>
                      </c:pt>
                      <c:pt idx="42">
                        <c:v>40940</c:v>
                      </c:pt>
                      <c:pt idx="43">
                        <c:v>40969</c:v>
                      </c:pt>
                      <c:pt idx="44">
                        <c:v>41000</c:v>
                      </c:pt>
                      <c:pt idx="45">
                        <c:v>41030</c:v>
                      </c:pt>
                      <c:pt idx="46">
                        <c:v>41061</c:v>
                      </c:pt>
                      <c:pt idx="47">
                        <c:v>41091</c:v>
                      </c:pt>
                      <c:pt idx="48">
                        <c:v>41122</c:v>
                      </c:pt>
                      <c:pt idx="49">
                        <c:v>41153</c:v>
                      </c:pt>
                      <c:pt idx="50">
                        <c:v>41183</c:v>
                      </c:pt>
                      <c:pt idx="51">
                        <c:v>41214</c:v>
                      </c:pt>
                      <c:pt idx="52">
                        <c:v>41244</c:v>
                      </c:pt>
                      <c:pt idx="53">
                        <c:v>41275</c:v>
                      </c:pt>
                      <c:pt idx="54">
                        <c:v>41306</c:v>
                      </c:pt>
                      <c:pt idx="55">
                        <c:v>41334</c:v>
                      </c:pt>
                      <c:pt idx="56">
                        <c:v>41365</c:v>
                      </c:pt>
                      <c:pt idx="57">
                        <c:v>41395</c:v>
                      </c:pt>
                      <c:pt idx="58">
                        <c:v>41426</c:v>
                      </c:pt>
                      <c:pt idx="59">
                        <c:v>41456</c:v>
                      </c:pt>
                      <c:pt idx="60">
                        <c:v>41487</c:v>
                      </c:pt>
                      <c:pt idx="61">
                        <c:v>41518</c:v>
                      </c:pt>
                      <c:pt idx="62">
                        <c:v>41548</c:v>
                      </c:pt>
                      <c:pt idx="63">
                        <c:v>41579</c:v>
                      </c:pt>
                      <c:pt idx="64">
                        <c:v>41609</c:v>
                      </c:pt>
                      <c:pt idx="65">
                        <c:v>41640</c:v>
                      </c:pt>
                      <c:pt idx="66">
                        <c:v>41671</c:v>
                      </c:pt>
                      <c:pt idx="67">
                        <c:v>41699</c:v>
                      </c:pt>
                      <c:pt idx="68">
                        <c:v>41730</c:v>
                      </c:pt>
                      <c:pt idx="69">
                        <c:v>41760</c:v>
                      </c:pt>
                      <c:pt idx="70">
                        <c:v>41791</c:v>
                      </c:pt>
                      <c:pt idx="71">
                        <c:v>41821</c:v>
                      </c:pt>
                      <c:pt idx="72">
                        <c:v>41852</c:v>
                      </c:pt>
                      <c:pt idx="73">
                        <c:v>41883</c:v>
                      </c:pt>
                      <c:pt idx="74">
                        <c:v>41913</c:v>
                      </c:pt>
                      <c:pt idx="75">
                        <c:v>41944</c:v>
                      </c:pt>
                      <c:pt idx="76">
                        <c:v>41974</c:v>
                      </c:pt>
                      <c:pt idx="77">
                        <c:v>42005</c:v>
                      </c:pt>
                      <c:pt idx="78">
                        <c:v>42036</c:v>
                      </c:pt>
                      <c:pt idx="79">
                        <c:v>42064</c:v>
                      </c:pt>
                      <c:pt idx="80">
                        <c:v>42095</c:v>
                      </c:pt>
                      <c:pt idx="81">
                        <c:v>42125</c:v>
                      </c:pt>
                      <c:pt idx="82">
                        <c:v>42156</c:v>
                      </c:pt>
                      <c:pt idx="83">
                        <c:v>42186</c:v>
                      </c:pt>
                      <c:pt idx="84">
                        <c:v>42217</c:v>
                      </c:pt>
                      <c:pt idx="85">
                        <c:v>42248</c:v>
                      </c:pt>
                      <c:pt idx="86">
                        <c:v>42278</c:v>
                      </c:pt>
                      <c:pt idx="87">
                        <c:v>42309</c:v>
                      </c:pt>
                      <c:pt idx="88">
                        <c:v>42339</c:v>
                      </c:pt>
                      <c:pt idx="89">
                        <c:v>42370</c:v>
                      </c:pt>
                      <c:pt idx="90">
                        <c:v>42401</c:v>
                      </c:pt>
                      <c:pt idx="91">
                        <c:v>42430</c:v>
                      </c:pt>
                      <c:pt idx="92">
                        <c:v>42461</c:v>
                      </c:pt>
                      <c:pt idx="93">
                        <c:v>42491</c:v>
                      </c:pt>
                      <c:pt idx="94">
                        <c:v>42522</c:v>
                      </c:pt>
                      <c:pt idx="95">
                        <c:v>42552</c:v>
                      </c:pt>
                      <c:pt idx="96">
                        <c:v>42583</c:v>
                      </c:pt>
                      <c:pt idx="97">
                        <c:v>42614</c:v>
                      </c:pt>
                      <c:pt idx="98">
                        <c:v>42644</c:v>
                      </c:pt>
                      <c:pt idx="99">
                        <c:v>42675</c:v>
                      </c:pt>
                      <c:pt idx="100">
                        <c:v>42705</c:v>
                      </c:pt>
                      <c:pt idx="101">
                        <c:v>42736</c:v>
                      </c:pt>
                      <c:pt idx="102">
                        <c:v>42767</c:v>
                      </c:pt>
                      <c:pt idx="103">
                        <c:v>42795</c:v>
                      </c:pt>
                      <c:pt idx="104">
                        <c:v>42826</c:v>
                      </c:pt>
                      <c:pt idx="105">
                        <c:v>42856</c:v>
                      </c:pt>
                      <c:pt idx="106">
                        <c:v>42887</c:v>
                      </c:pt>
                      <c:pt idx="107">
                        <c:v>42917</c:v>
                      </c:pt>
                      <c:pt idx="108">
                        <c:v>42948</c:v>
                      </c:pt>
                      <c:pt idx="109">
                        <c:v>42979</c:v>
                      </c:pt>
                      <c:pt idx="110">
                        <c:v>43009</c:v>
                      </c:pt>
                      <c:pt idx="111">
                        <c:v>43040</c:v>
                      </c:pt>
                      <c:pt idx="112">
                        <c:v>43070</c:v>
                      </c:pt>
                      <c:pt idx="113">
                        <c:v>43101</c:v>
                      </c:pt>
                      <c:pt idx="114">
                        <c:v>43132</c:v>
                      </c:pt>
                      <c:pt idx="115">
                        <c:v>43160</c:v>
                      </c:pt>
                      <c:pt idx="116">
                        <c:v>43191</c:v>
                      </c:pt>
                      <c:pt idx="117">
                        <c:v>43221</c:v>
                      </c:pt>
                      <c:pt idx="118">
                        <c:v>43252</c:v>
                      </c:pt>
                      <c:pt idx="119">
                        <c:v>43282</c:v>
                      </c:pt>
                      <c:pt idx="120">
                        <c:v>43313</c:v>
                      </c:pt>
                      <c:pt idx="121">
                        <c:v>43344</c:v>
                      </c:pt>
                      <c:pt idx="122">
                        <c:v>43374</c:v>
                      </c:pt>
                      <c:pt idx="123">
                        <c:v>43405</c:v>
                      </c:pt>
                      <c:pt idx="124">
                        <c:v>43435</c:v>
                      </c:pt>
                      <c:pt idx="125">
                        <c:v>43466</c:v>
                      </c:pt>
                      <c:pt idx="126">
                        <c:v>43497</c:v>
                      </c:pt>
                      <c:pt idx="127">
                        <c:v>43525</c:v>
                      </c:pt>
                      <c:pt idx="128">
                        <c:v>43556</c:v>
                      </c:pt>
                      <c:pt idx="129">
                        <c:v>43586</c:v>
                      </c:pt>
                      <c:pt idx="130">
                        <c:v>43617</c:v>
                      </c:pt>
                      <c:pt idx="131">
                        <c:v>43647</c:v>
                      </c:pt>
                      <c:pt idx="132">
                        <c:v>43678</c:v>
                      </c:pt>
                      <c:pt idx="133">
                        <c:v>43709</c:v>
                      </c:pt>
                      <c:pt idx="134">
                        <c:v>43739</c:v>
                      </c:pt>
                      <c:pt idx="135">
                        <c:v>43770</c:v>
                      </c:pt>
                      <c:pt idx="136">
                        <c:v>43800</c:v>
                      </c:pt>
                      <c:pt idx="137">
                        <c:v>43831</c:v>
                      </c:pt>
                      <c:pt idx="138">
                        <c:v>43862</c:v>
                      </c:pt>
                      <c:pt idx="139">
                        <c:v>43891</c:v>
                      </c:pt>
                      <c:pt idx="140">
                        <c:v>43922</c:v>
                      </c:pt>
                      <c:pt idx="141">
                        <c:v>43952</c:v>
                      </c:pt>
                      <c:pt idx="142">
                        <c:v>43983</c:v>
                      </c:pt>
                      <c:pt idx="143">
                        <c:v>44013</c:v>
                      </c:pt>
                      <c:pt idx="144">
                        <c:v>44044</c:v>
                      </c:pt>
                      <c:pt idx="145">
                        <c:v>44075</c:v>
                      </c:pt>
                      <c:pt idx="146">
                        <c:v>44105</c:v>
                      </c:pt>
                      <c:pt idx="147">
                        <c:v>44136</c:v>
                      </c:pt>
                      <c:pt idx="148">
                        <c:v>44166</c:v>
                      </c:pt>
                      <c:pt idx="149">
                        <c:v>44197</c:v>
                      </c:pt>
                      <c:pt idx="150">
                        <c:v>44228</c:v>
                      </c:pt>
                      <c:pt idx="151">
                        <c:v>44256</c:v>
                      </c:pt>
                      <c:pt idx="152">
                        <c:v>44287</c:v>
                      </c:pt>
                      <c:pt idx="153">
                        <c:v>44317</c:v>
                      </c:pt>
                      <c:pt idx="154">
                        <c:v>44348</c:v>
                      </c:pt>
                      <c:pt idx="155">
                        <c:v>44378</c:v>
                      </c:pt>
                      <c:pt idx="156">
                        <c:v>44409</c:v>
                      </c:pt>
                      <c:pt idx="157">
                        <c:v>44440</c:v>
                      </c:pt>
                      <c:pt idx="158">
                        <c:v>44470</c:v>
                      </c:pt>
                      <c:pt idx="159">
                        <c:v>44501</c:v>
                      </c:pt>
                      <c:pt idx="160">
                        <c:v>44531</c:v>
                      </c:pt>
                      <c:pt idx="161">
                        <c:v>44562</c:v>
                      </c:pt>
                      <c:pt idx="162">
                        <c:v>44593</c:v>
                      </c:pt>
                      <c:pt idx="163">
                        <c:v>44621</c:v>
                      </c:pt>
                      <c:pt idx="164">
                        <c:v>44652</c:v>
                      </c:pt>
                      <c:pt idx="165">
                        <c:v>44682</c:v>
                      </c:pt>
                      <c:pt idx="166">
                        <c:v>44713</c:v>
                      </c:pt>
                      <c:pt idx="167">
                        <c:v>44743</c:v>
                      </c:pt>
                      <c:pt idx="168">
                        <c:v>44774</c:v>
                      </c:pt>
                      <c:pt idx="169">
                        <c:v>44805</c:v>
                      </c:pt>
                      <c:pt idx="170">
                        <c:v>44835</c:v>
                      </c:pt>
                      <c:pt idx="171">
                        <c:v>44866</c:v>
                      </c:pt>
                      <c:pt idx="172">
                        <c:v>44896</c:v>
                      </c:pt>
                      <c:pt idx="173">
                        <c:v>44927</c:v>
                      </c:pt>
                      <c:pt idx="174">
                        <c:v>44958</c:v>
                      </c:pt>
                      <c:pt idx="175">
                        <c:v>44986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TaulKivihiili!$C$10:$C$185</c15:sqref>
                        </c15:formulaRef>
                      </c:ext>
                    </c:extLst>
                    <c:numCache>
                      <c:formatCode>General</c:formatCode>
                      <c:ptCount val="176"/>
                      <c:pt idx="28" formatCode="0.00">
                        <c:v>18.37</c:v>
                      </c:pt>
                      <c:pt idx="29" formatCode="0.00">
                        <c:v>29.3</c:v>
                      </c:pt>
                      <c:pt idx="30" formatCode="0.00">
                        <c:v>29.41</c:v>
                      </c:pt>
                      <c:pt idx="31" formatCode="0.00">
                        <c:v>30.51</c:v>
                      </c:pt>
                      <c:pt idx="32" formatCode="0.00">
                        <c:v>31.59</c:v>
                      </c:pt>
                      <c:pt idx="33" formatCode="0.00">
                        <c:v>30.81</c:v>
                      </c:pt>
                      <c:pt idx="34" formatCode="0.00">
                        <c:v>30.31</c:v>
                      </c:pt>
                      <c:pt idx="35" formatCode="0.00">
                        <c:v>30.58</c:v>
                      </c:pt>
                      <c:pt idx="36" formatCode="0.00">
                        <c:v>31.03</c:v>
                      </c:pt>
                      <c:pt idx="37" formatCode="0.00">
                        <c:v>31.23</c:v>
                      </c:pt>
                      <c:pt idx="38" formatCode="0.00">
                        <c:v>30.97</c:v>
                      </c:pt>
                      <c:pt idx="39" formatCode="0.00">
                        <c:v>31.77</c:v>
                      </c:pt>
                      <c:pt idx="40" formatCode="0.00">
                        <c:v>31.28</c:v>
                      </c:pt>
                      <c:pt idx="41" formatCode="0.00">
                        <c:v>31.93</c:v>
                      </c:pt>
                      <c:pt idx="42" formatCode="0.00">
                        <c:v>31.4</c:v>
                      </c:pt>
                      <c:pt idx="43" formatCode="0.00">
                        <c:v>31.97</c:v>
                      </c:pt>
                      <c:pt idx="44" formatCode="0.00">
                        <c:v>29.6</c:v>
                      </c:pt>
                      <c:pt idx="45" formatCode="0.00">
                        <c:v>30.16</c:v>
                      </c:pt>
                      <c:pt idx="46" formatCode="0.00">
                        <c:v>29.77</c:v>
                      </c:pt>
                      <c:pt idx="47" formatCode="0.00">
                        <c:v>28.9</c:v>
                      </c:pt>
                      <c:pt idx="48" formatCode="0.00">
                        <c:v>29.38</c:v>
                      </c:pt>
                      <c:pt idx="49">
                        <c:v>29.44</c:v>
                      </c:pt>
                      <c:pt idx="50">
                        <c:v>30.22</c:v>
                      </c:pt>
                      <c:pt idx="51">
                        <c:v>29.39</c:v>
                      </c:pt>
                      <c:pt idx="52">
                        <c:v>28.74</c:v>
                      </c:pt>
                      <c:pt idx="53">
                        <c:v>29.63</c:v>
                      </c:pt>
                      <c:pt idx="54">
                        <c:v>29.33</c:v>
                      </c:pt>
                      <c:pt idx="55">
                        <c:v>29.31</c:v>
                      </c:pt>
                      <c:pt idx="56">
                        <c:v>28.64</c:v>
                      </c:pt>
                      <c:pt idx="57">
                        <c:v>28.93</c:v>
                      </c:pt>
                      <c:pt idx="58">
                        <c:v>28.67</c:v>
                      </c:pt>
                      <c:pt idx="59">
                        <c:v>28.54</c:v>
                      </c:pt>
                      <c:pt idx="60">
                        <c:v>27.86</c:v>
                      </c:pt>
                      <c:pt idx="61">
                        <c:v>28.07</c:v>
                      </c:pt>
                      <c:pt idx="62">
                        <c:v>27.82</c:v>
                      </c:pt>
                      <c:pt idx="63">
                        <c:v>28.16</c:v>
                      </c:pt>
                      <c:pt idx="64">
                        <c:v>27.95</c:v>
                      </c:pt>
                      <c:pt idx="65" formatCode="0.00">
                        <c:v>28.09</c:v>
                      </c:pt>
                      <c:pt idx="66">
                        <c:v>27.9</c:v>
                      </c:pt>
                      <c:pt idx="67">
                        <c:v>28.32</c:v>
                      </c:pt>
                      <c:pt idx="68" formatCode="0.00">
                        <c:v>27.42</c:v>
                      </c:pt>
                      <c:pt idx="69" formatCode="0.00">
                        <c:v>27.5</c:v>
                      </c:pt>
                      <c:pt idx="70" formatCode="0.00">
                        <c:v>27.57</c:v>
                      </c:pt>
                      <c:pt idx="71">
                        <c:v>27.26</c:v>
                      </c:pt>
                      <c:pt idx="72">
                        <c:v>27.6</c:v>
                      </c:pt>
                      <c:pt idx="73">
                        <c:v>27.72</c:v>
                      </c:pt>
                      <c:pt idx="74">
                        <c:v>27.75</c:v>
                      </c:pt>
                      <c:pt idx="75">
                        <c:v>27.78</c:v>
                      </c:pt>
                      <c:pt idx="76">
                        <c:v>28.04</c:v>
                      </c:pt>
                      <c:pt idx="77" formatCode="0.00">
                        <c:v>31.19</c:v>
                      </c:pt>
                      <c:pt idx="78" formatCode="0.00">
                        <c:v>31.31</c:v>
                      </c:pt>
                      <c:pt idx="79" formatCode="0.00">
                        <c:v>29.71</c:v>
                      </c:pt>
                      <c:pt idx="80" formatCode="0.00">
                        <c:v>30.31</c:v>
                      </c:pt>
                      <c:pt idx="81" formatCode="0.00">
                        <c:v>30.89</c:v>
                      </c:pt>
                      <c:pt idx="82" formatCode="0.00">
                        <c:v>30.65</c:v>
                      </c:pt>
                      <c:pt idx="83" formatCode="0.00">
                        <c:v>30.39</c:v>
                      </c:pt>
                      <c:pt idx="84" formatCode="0.00">
                        <c:v>30.11</c:v>
                      </c:pt>
                      <c:pt idx="85" formatCode="0.00">
                        <c:v>30.39</c:v>
                      </c:pt>
                      <c:pt idx="86" formatCode="0.00">
                        <c:v>30.13</c:v>
                      </c:pt>
                      <c:pt idx="87" formatCode="0.00">
                        <c:v>29.7</c:v>
                      </c:pt>
                      <c:pt idx="88" formatCode="0.00">
                        <c:v>29.84</c:v>
                      </c:pt>
                      <c:pt idx="89">
                        <c:v>33.11</c:v>
                      </c:pt>
                      <c:pt idx="90">
                        <c:v>33.17</c:v>
                      </c:pt>
                      <c:pt idx="91">
                        <c:v>31.93</c:v>
                      </c:pt>
                      <c:pt idx="92">
                        <c:v>31.45</c:v>
                      </c:pt>
                      <c:pt idx="93">
                        <c:v>32.04</c:v>
                      </c:pt>
                      <c:pt idx="94" formatCode="0.00">
                        <c:v>31.99</c:v>
                      </c:pt>
                      <c:pt idx="95" formatCode="0.00">
                        <c:v>32.340000000000003</c:v>
                      </c:pt>
                      <c:pt idx="96" formatCode="0.00">
                        <c:v>32.82</c:v>
                      </c:pt>
                      <c:pt idx="97" formatCode="0.00">
                        <c:v>33.409999999999997</c:v>
                      </c:pt>
                      <c:pt idx="98" formatCode="0.00">
                        <c:v>33.67</c:v>
                      </c:pt>
                      <c:pt idx="99" formatCode="0.00">
                        <c:v>34.86</c:v>
                      </c:pt>
                      <c:pt idx="100" formatCode="0.00">
                        <c:v>36.07</c:v>
                      </c:pt>
                      <c:pt idx="101" formatCode="0.00">
                        <c:v>39.68</c:v>
                      </c:pt>
                      <c:pt idx="102" formatCode="0.00">
                        <c:v>40.630000000000003</c:v>
                      </c:pt>
                      <c:pt idx="103" formatCode="0.00">
                        <c:v>39.979999999999997</c:v>
                      </c:pt>
                      <c:pt idx="104" formatCode="0.00">
                        <c:v>39.78</c:v>
                      </c:pt>
                      <c:pt idx="105" formatCode="0.00">
                        <c:v>38.76</c:v>
                      </c:pt>
                      <c:pt idx="106" formatCode="0.00">
                        <c:v>38.65</c:v>
                      </c:pt>
                      <c:pt idx="107" formatCode="0.00">
                        <c:v>38.14</c:v>
                      </c:pt>
                      <c:pt idx="108" formatCode="0.00">
                        <c:v>39.08</c:v>
                      </c:pt>
                      <c:pt idx="109" formatCode="0.00">
                        <c:v>38.6</c:v>
                      </c:pt>
                      <c:pt idx="110" formatCode="0.00">
                        <c:v>39.6</c:v>
                      </c:pt>
                      <c:pt idx="111" formatCode="0.00">
                        <c:v>39.380000000000003</c:v>
                      </c:pt>
                      <c:pt idx="112" formatCode="0.00">
                        <c:v>39.78</c:v>
                      </c:pt>
                      <c:pt idx="113" formatCode="0.00">
                        <c:v>41.92</c:v>
                      </c:pt>
                      <c:pt idx="114" formatCode="0.00">
                        <c:v>41.6</c:v>
                      </c:pt>
                      <c:pt idx="115" formatCode="0.00">
                        <c:v>40.79</c:v>
                      </c:pt>
                      <c:pt idx="116" formatCode="0.00">
                        <c:v>40.4</c:v>
                      </c:pt>
                      <c:pt idx="117" formatCode="0.00">
                        <c:v>39.369999999999997</c:v>
                      </c:pt>
                      <c:pt idx="118" formatCode="0.00">
                        <c:v>40.049999999999997</c:v>
                      </c:pt>
                      <c:pt idx="119" formatCode="0.00">
                        <c:v>41.13</c:v>
                      </c:pt>
                      <c:pt idx="120" formatCode="0.00">
                        <c:v>42.27</c:v>
                      </c:pt>
                      <c:pt idx="121" formatCode="0.00">
                        <c:v>42.41</c:v>
                      </c:pt>
                      <c:pt idx="122" formatCode="0.00">
                        <c:v>42.2</c:v>
                      </c:pt>
                      <c:pt idx="123" formatCode="0.00">
                        <c:v>42.4</c:v>
                      </c:pt>
                      <c:pt idx="124" formatCode="0.00">
                        <c:v>42.44</c:v>
                      </c:pt>
                      <c:pt idx="125" formatCode="0.00">
                        <c:v>41.34</c:v>
                      </c:pt>
                      <c:pt idx="126" formatCode="0.00">
                        <c:v>40.869999999999997</c:v>
                      </c:pt>
                      <c:pt idx="127">
                        <c:v>39.96</c:v>
                      </c:pt>
                      <c:pt idx="128">
                        <c:v>42.42</c:v>
                      </c:pt>
                      <c:pt idx="129">
                        <c:v>40.909999999999997</c:v>
                      </c:pt>
                      <c:pt idx="130">
                        <c:v>39.380000000000003</c:v>
                      </c:pt>
                      <c:pt idx="131">
                        <c:v>38.46</c:v>
                      </c:pt>
                      <c:pt idx="132">
                        <c:v>39.299999999999997</c:v>
                      </c:pt>
                      <c:pt idx="133">
                        <c:v>37.86</c:v>
                      </c:pt>
                      <c:pt idx="134">
                        <c:v>38.479999999999997</c:v>
                      </c:pt>
                      <c:pt idx="135">
                        <c:v>38.200000000000003</c:v>
                      </c:pt>
                      <c:pt idx="136">
                        <c:v>38.51</c:v>
                      </c:pt>
                      <c:pt idx="137">
                        <c:v>37.200000000000003</c:v>
                      </c:pt>
                      <c:pt idx="138">
                        <c:v>38.1</c:v>
                      </c:pt>
                      <c:pt idx="139">
                        <c:v>36.1</c:v>
                      </c:pt>
                      <c:pt idx="140">
                        <c:v>40</c:v>
                      </c:pt>
                      <c:pt idx="141">
                        <c:v>37.299999999999997</c:v>
                      </c:pt>
                      <c:pt idx="142">
                        <c:v>37.299999999999997</c:v>
                      </c:pt>
                      <c:pt idx="143">
                        <c:v>36.6</c:v>
                      </c:pt>
                      <c:pt idx="144">
                        <c:v>36.4</c:v>
                      </c:pt>
                      <c:pt idx="145">
                        <c:v>36.4</c:v>
                      </c:pt>
                      <c:pt idx="146">
                        <c:v>36.4</c:v>
                      </c:pt>
                      <c:pt idx="147">
                        <c:v>36.9</c:v>
                      </c:pt>
                      <c:pt idx="148">
                        <c:v>37.200000000000003</c:v>
                      </c:pt>
                      <c:pt idx="149">
                        <c:v>40.6</c:v>
                      </c:pt>
                      <c:pt idx="150">
                        <c:v>40.6</c:v>
                      </c:pt>
                      <c:pt idx="151">
                        <c:v>46</c:v>
                      </c:pt>
                      <c:pt idx="152">
                        <c:v>42.9</c:v>
                      </c:pt>
                      <c:pt idx="153">
                        <c:v>41.6</c:v>
                      </c:pt>
                      <c:pt idx="154">
                        <c:v>42.3</c:v>
                      </c:pt>
                      <c:pt idx="155">
                        <c:v>46.9</c:v>
                      </c:pt>
                      <c:pt idx="156">
                        <c:v>47.9</c:v>
                      </c:pt>
                      <c:pt idx="157">
                        <c:v>50.7</c:v>
                      </c:pt>
                      <c:pt idx="158">
                        <c:v>52.7</c:v>
                      </c:pt>
                      <c:pt idx="159">
                        <c:v>56.6</c:v>
                      </c:pt>
                      <c:pt idx="160">
                        <c:v>52.5</c:v>
                      </c:pt>
                      <c:pt idx="161">
                        <c:v>53</c:v>
                      </c:pt>
                      <c:pt idx="162">
                        <c:v>56.3</c:v>
                      </c:pt>
                      <c:pt idx="163">
                        <c:v>53.8</c:v>
                      </c:pt>
                      <c:pt idx="164">
                        <c:v>54.9</c:v>
                      </c:pt>
                      <c:pt idx="165">
                        <c:v>62.3</c:v>
                      </c:pt>
                      <c:pt idx="166">
                        <c:v>89.5</c:v>
                      </c:pt>
                      <c:pt idx="167">
                        <c:v>100.5</c:v>
                      </c:pt>
                      <c:pt idx="168">
                        <c:v>94.5</c:v>
                      </c:pt>
                      <c:pt idx="169">
                        <c:v>78.099999999999994</c:v>
                      </c:pt>
                      <c:pt idx="170">
                        <c:v>76.3</c:v>
                      </c:pt>
                      <c:pt idx="171">
                        <c:v>78.5</c:v>
                      </c:pt>
                      <c:pt idx="172">
                        <c:v>72.7</c:v>
                      </c:pt>
                      <c:pt idx="173">
                        <c:v>71.900000000000006</c:v>
                      </c:pt>
                      <c:pt idx="174">
                        <c:v>59.5</c:v>
                      </c:pt>
                      <c:pt idx="175">
                        <c:v>71.599999999999994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E08-4C47-BAD6-794DAAD92764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v>raskas öljy, ei CHP</c:v>
                </c:tx>
                <c:spPr>
                  <a:ln w="25400" cap="rnd">
                    <a:solidFill>
                      <a:schemeClr val="tx1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Taul_Öljy!$A$6:$A$173</c15:sqref>
                        </c15:formulaRef>
                      </c:ext>
                    </c:extLst>
                    <c:numCache>
                      <c:formatCode>mmm\-yy</c:formatCode>
                      <c:ptCount val="168"/>
                      <c:pt idx="0">
                        <c:v>38001</c:v>
                      </c:pt>
                      <c:pt idx="1">
                        <c:v>38032</c:v>
                      </c:pt>
                      <c:pt idx="2">
                        <c:v>38061</c:v>
                      </c:pt>
                      <c:pt idx="3">
                        <c:v>38092</c:v>
                      </c:pt>
                      <c:pt idx="4">
                        <c:v>38122</c:v>
                      </c:pt>
                      <c:pt idx="5">
                        <c:v>38153</c:v>
                      </c:pt>
                      <c:pt idx="6">
                        <c:v>38183</c:v>
                      </c:pt>
                      <c:pt idx="7">
                        <c:v>38214</c:v>
                      </c:pt>
                      <c:pt idx="8">
                        <c:v>38245</c:v>
                      </c:pt>
                      <c:pt idx="9">
                        <c:v>38275</c:v>
                      </c:pt>
                      <c:pt idx="10">
                        <c:v>38306</c:v>
                      </c:pt>
                      <c:pt idx="11">
                        <c:v>38336</c:v>
                      </c:pt>
                      <c:pt idx="12">
                        <c:v>38367</c:v>
                      </c:pt>
                      <c:pt idx="13">
                        <c:v>38398</c:v>
                      </c:pt>
                      <c:pt idx="14">
                        <c:v>38426</c:v>
                      </c:pt>
                      <c:pt idx="15">
                        <c:v>38457</c:v>
                      </c:pt>
                      <c:pt idx="16">
                        <c:v>38487</c:v>
                      </c:pt>
                      <c:pt idx="17">
                        <c:v>38518</c:v>
                      </c:pt>
                      <c:pt idx="18">
                        <c:v>38548</c:v>
                      </c:pt>
                      <c:pt idx="19">
                        <c:v>38579</c:v>
                      </c:pt>
                      <c:pt idx="20">
                        <c:v>38610</c:v>
                      </c:pt>
                      <c:pt idx="21">
                        <c:v>38640</c:v>
                      </c:pt>
                      <c:pt idx="22">
                        <c:v>38671</c:v>
                      </c:pt>
                      <c:pt idx="23">
                        <c:v>38701</c:v>
                      </c:pt>
                      <c:pt idx="24">
                        <c:v>38732</c:v>
                      </c:pt>
                      <c:pt idx="25">
                        <c:v>38763</c:v>
                      </c:pt>
                      <c:pt idx="26">
                        <c:v>38791</c:v>
                      </c:pt>
                      <c:pt idx="27">
                        <c:v>38822</c:v>
                      </c:pt>
                      <c:pt idx="28">
                        <c:v>38852</c:v>
                      </c:pt>
                      <c:pt idx="29">
                        <c:v>38883</c:v>
                      </c:pt>
                      <c:pt idx="30">
                        <c:v>38913</c:v>
                      </c:pt>
                      <c:pt idx="31">
                        <c:v>38944</c:v>
                      </c:pt>
                      <c:pt idx="32">
                        <c:v>38975</c:v>
                      </c:pt>
                      <c:pt idx="33">
                        <c:v>39005</c:v>
                      </c:pt>
                      <c:pt idx="34">
                        <c:v>39036</c:v>
                      </c:pt>
                      <c:pt idx="35">
                        <c:v>39066</c:v>
                      </c:pt>
                      <c:pt idx="36">
                        <c:v>39097</c:v>
                      </c:pt>
                      <c:pt idx="37">
                        <c:v>39128</c:v>
                      </c:pt>
                      <c:pt idx="38">
                        <c:v>39156</c:v>
                      </c:pt>
                      <c:pt idx="39">
                        <c:v>39186</c:v>
                      </c:pt>
                      <c:pt idx="40">
                        <c:v>39217</c:v>
                      </c:pt>
                      <c:pt idx="41">
                        <c:v>39248</c:v>
                      </c:pt>
                      <c:pt idx="42">
                        <c:v>39278</c:v>
                      </c:pt>
                      <c:pt idx="43">
                        <c:v>39308</c:v>
                      </c:pt>
                      <c:pt idx="44">
                        <c:v>39340</c:v>
                      </c:pt>
                      <c:pt idx="45">
                        <c:v>39370</c:v>
                      </c:pt>
                      <c:pt idx="46">
                        <c:v>39401</c:v>
                      </c:pt>
                      <c:pt idx="47">
                        <c:v>39431</c:v>
                      </c:pt>
                      <c:pt idx="48">
                        <c:v>39462</c:v>
                      </c:pt>
                      <c:pt idx="49">
                        <c:v>39493</c:v>
                      </c:pt>
                      <c:pt idx="50">
                        <c:v>39522</c:v>
                      </c:pt>
                      <c:pt idx="51">
                        <c:v>39553</c:v>
                      </c:pt>
                      <c:pt idx="52">
                        <c:v>39583</c:v>
                      </c:pt>
                      <c:pt idx="53">
                        <c:v>39614</c:v>
                      </c:pt>
                      <c:pt idx="54">
                        <c:v>39644</c:v>
                      </c:pt>
                      <c:pt idx="55">
                        <c:v>39675</c:v>
                      </c:pt>
                      <c:pt idx="56">
                        <c:v>39706</c:v>
                      </c:pt>
                      <c:pt idx="57">
                        <c:v>39736</c:v>
                      </c:pt>
                      <c:pt idx="58">
                        <c:v>39767</c:v>
                      </c:pt>
                      <c:pt idx="59">
                        <c:v>39797</c:v>
                      </c:pt>
                      <c:pt idx="60">
                        <c:v>39828</c:v>
                      </c:pt>
                      <c:pt idx="61">
                        <c:v>39859</c:v>
                      </c:pt>
                      <c:pt idx="62">
                        <c:v>39887</c:v>
                      </c:pt>
                      <c:pt idx="63">
                        <c:v>39918</c:v>
                      </c:pt>
                      <c:pt idx="64">
                        <c:v>39948</c:v>
                      </c:pt>
                      <c:pt idx="65">
                        <c:v>39979</c:v>
                      </c:pt>
                      <c:pt idx="66">
                        <c:v>40009</c:v>
                      </c:pt>
                      <c:pt idx="67">
                        <c:v>40040</c:v>
                      </c:pt>
                      <c:pt idx="68">
                        <c:v>40071</c:v>
                      </c:pt>
                      <c:pt idx="69">
                        <c:v>40101</c:v>
                      </c:pt>
                      <c:pt idx="70">
                        <c:v>40132</c:v>
                      </c:pt>
                      <c:pt idx="71">
                        <c:v>40162</c:v>
                      </c:pt>
                      <c:pt idx="72">
                        <c:v>40193</c:v>
                      </c:pt>
                      <c:pt idx="73">
                        <c:v>40225</c:v>
                      </c:pt>
                      <c:pt idx="74">
                        <c:v>40252</c:v>
                      </c:pt>
                      <c:pt idx="75">
                        <c:v>40283</c:v>
                      </c:pt>
                      <c:pt idx="76">
                        <c:v>40299</c:v>
                      </c:pt>
                      <c:pt idx="77">
                        <c:v>40344</c:v>
                      </c:pt>
                      <c:pt idx="78">
                        <c:v>40374</c:v>
                      </c:pt>
                      <c:pt idx="79">
                        <c:v>40405</c:v>
                      </c:pt>
                      <c:pt idx="80">
                        <c:v>40436</c:v>
                      </c:pt>
                      <c:pt idx="81">
                        <c:v>40466</c:v>
                      </c:pt>
                      <c:pt idx="82">
                        <c:v>40497</c:v>
                      </c:pt>
                      <c:pt idx="83">
                        <c:v>40527</c:v>
                      </c:pt>
                      <c:pt idx="84">
                        <c:v>40558</c:v>
                      </c:pt>
                      <c:pt idx="85">
                        <c:v>40589</c:v>
                      </c:pt>
                      <c:pt idx="86">
                        <c:v>40617</c:v>
                      </c:pt>
                      <c:pt idx="87">
                        <c:v>40648</c:v>
                      </c:pt>
                      <c:pt idx="88">
                        <c:v>40678</c:v>
                      </c:pt>
                      <c:pt idx="89">
                        <c:v>40709</c:v>
                      </c:pt>
                      <c:pt idx="90">
                        <c:v>40739</c:v>
                      </c:pt>
                      <c:pt idx="91">
                        <c:v>40770</c:v>
                      </c:pt>
                      <c:pt idx="92">
                        <c:v>40801</c:v>
                      </c:pt>
                      <c:pt idx="93">
                        <c:v>40831</c:v>
                      </c:pt>
                      <c:pt idx="94">
                        <c:v>40862</c:v>
                      </c:pt>
                      <c:pt idx="95">
                        <c:v>40892</c:v>
                      </c:pt>
                      <c:pt idx="96">
                        <c:v>40923</c:v>
                      </c:pt>
                      <c:pt idx="97">
                        <c:v>40954</c:v>
                      </c:pt>
                      <c:pt idx="98">
                        <c:v>40983</c:v>
                      </c:pt>
                      <c:pt idx="99">
                        <c:v>41014</c:v>
                      </c:pt>
                      <c:pt idx="100">
                        <c:v>41044</c:v>
                      </c:pt>
                      <c:pt idx="101">
                        <c:v>41075</c:v>
                      </c:pt>
                      <c:pt idx="102">
                        <c:v>41105</c:v>
                      </c:pt>
                      <c:pt idx="103">
                        <c:v>41136</c:v>
                      </c:pt>
                      <c:pt idx="104">
                        <c:v>41167</c:v>
                      </c:pt>
                      <c:pt idx="105">
                        <c:v>41197</c:v>
                      </c:pt>
                      <c:pt idx="106">
                        <c:v>41228</c:v>
                      </c:pt>
                      <c:pt idx="107">
                        <c:v>41258</c:v>
                      </c:pt>
                      <c:pt idx="108">
                        <c:v>41289</c:v>
                      </c:pt>
                      <c:pt idx="109">
                        <c:v>41320</c:v>
                      </c:pt>
                      <c:pt idx="110">
                        <c:v>41348</c:v>
                      </c:pt>
                      <c:pt idx="111">
                        <c:v>41379</c:v>
                      </c:pt>
                      <c:pt idx="112">
                        <c:v>41409</c:v>
                      </c:pt>
                      <c:pt idx="113">
                        <c:v>41440</c:v>
                      </c:pt>
                      <c:pt idx="114">
                        <c:v>41470</c:v>
                      </c:pt>
                      <c:pt idx="115">
                        <c:v>41501</c:v>
                      </c:pt>
                      <c:pt idx="116">
                        <c:v>41532</c:v>
                      </c:pt>
                      <c:pt idx="117">
                        <c:v>41562</c:v>
                      </c:pt>
                      <c:pt idx="118">
                        <c:v>41593</c:v>
                      </c:pt>
                      <c:pt idx="119">
                        <c:v>41623</c:v>
                      </c:pt>
                      <c:pt idx="120">
                        <c:v>41640</c:v>
                      </c:pt>
                      <c:pt idx="121">
                        <c:v>41671</c:v>
                      </c:pt>
                      <c:pt idx="122">
                        <c:v>41699</c:v>
                      </c:pt>
                      <c:pt idx="123">
                        <c:v>41730</c:v>
                      </c:pt>
                      <c:pt idx="124">
                        <c:v>41774</c:v>
                      </c:pt>
                      <c:pt idx="125">
                        <c:v>41805</c:v>
                      </c:pt>
                      <c:pt idx="126">
                        <c:v>41835</c:v>
                      </c:pt>
                      <c:pt idx="127">
                        <c:v>41866</c:v>
                      </c:pt>
                      <c:pt idx="128">
                        <c:v>41897</c:v>
                      </c:pt>
                      <c:pt idx="129">
                        <c:v>41927</c:v>
                      </c:pt>
                      <c:pt idx="130">
                        <c:v>41958</c:v>
                      </c:pt>
                      <c:pt idx="131">
                        <c:v>41988</c:v>
                      </c:pt>
                      <c:pt idx="132">
                        <c:v>42019</c:v>
                      </c:pt>
                      <c:pt idx="133">
                        <c:v>42050</c:v>
                      </c:pt>
                      <c:pt idx="134">
                        <c:v>42078</c:v>
                      </c:pt>
                      <c:pt idx="135">
                        <c:v>42109</c:v>
                      </c:pt>
                      <c:pt idx="136">
                        <c:v>42139</c:v>
                      </c:pt>
                      <c:pt idx="137">
                        <c:v>42170</c:v>
                      </c:pt>
                      <c:pt idx="138">
                        <c:v>42200</c:v>
                      </c:pt>
                      <c:pt idx="139">
                        <c:v>42231</c:v>
                      </c:pt>
                      <c:pt idx="140">
                        <c:v>42262</c:v>
                      </c:pt>
                      <c:pt idx="141">
                        <c:v>42292</c:v>
                      </c:pt>
                      <c:pt idx="142">
                        <c:v>42323</c:v>
                      </c:pt>
                      <c:pt idx="143">
                        <c:v>42353</c:v>
                      </c:pt>
                      <c:pt idx="144">
                        <c:v>42384</c:v>
                      </c:pt>
                      <c:pt idx="145">
                        <c:v>42415</c:v>
                      </c:pt>
                      <c:pt idx="146">
                        <c:v>42444</c:v>
                      </c:pt>
                      <c:pt idx="147">
                        <c:v>42475</c:v>
                      </c:pt>
                      <c:pt idx="148">
                        <c:v>42505</c:v>
                      </c:pt>
                      <c:pt idx="149">
                        <c:v>42536</c:v>
                      </c:pt>
                      <c:pt idx="150">
                        <c:v>42566</c:v>
                      </c:pt>
                      <c:pt idx="151">
                        <c:v>42597</c:v>
                      </c:pt>
                      <c:pt idx="152">
                        <c:v>42628</c:v>
                      </c:pt>
                      <c:pt idx="153">
                        <c:v>42658</c:v>
                      </c:pt>
                      <c:pt idx="154">
                        <c:v>42689</c:v>
                      </c:pt>
                      <c:pt idx="155">
                        <c:v>42719</c:v>
                      </c:pt>
                      <c:pt idx="156">
                        <c:v>42750</c:v>
                      </c:pt>
                      <c:pt idx="157">
                        <c:v>42781</c:v>
                      </c:pt>
                      <c:pt idx="158">
                        <c:v>42809</c:v>
                      </c:pt>
                      <c:pt idx="159">
                        <c:v>42840</c:v>
                      </c:pt>
                      <c:pt idx="160">
                        <c:v>42870</c:v>
                      </c:pt>
                      <c:pt idx="161">
                        <c:v>42901</c:v>
                      </c:pt>
                      <c:pt idx="162">
                        <c:v>42931</c:v>
                      </c:pt>
                      <c:pt idx="163">
                        <c:v>42962</c:v>
                      </c:pt>
                      <c:pt idx="164">
                        <c:v>42993</c:v>
                      </c:pt>
                      <c:pt idx="165">
                        <c:v>43023</c:v>
                      </c:pt>
                      <c:pt idx="166">
                        <c:v>43054</c:v>
                      </c:pt>
                      <c:pt idx="167">
                        <c:v>43084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Taul_Öljy!$D$6:$D$173</c15:sqref>
                        </c15:formulaRef>
                      </c:ext>
                    </c:extLst>
                    <c:numCache>
                      <c:formatCode>0.0</c:formatCode>
                      <c:ptCount val="168"/>
                      <c:pt idx="0">
                        <c:v>100</c:v>
                      </c:pt>
                      <c:pt idx="1">
                        <c:v>99.297676931388438</c:v>
                      </c:pt>
                      <c:pt idx="2">
                        <c:v>103.07941653160454</c:v>
                      </c:pt>
                      <c:pt idx="3">
                        <c:v>109.1301998919503</c:v>
                      </c:pt>
                      <c:pt idx="4">
                        <c:v>113.66828741220962</c:v>
                      </c:pt>
                      <c:pt idx="5">
                        <c:v>112.42571582928147</c:v>
                      </c:pt>
                      <c:pt idx="6">
                        <c:v>114.69475958941113</c:v>
                      </c:pt>
                      <c:pt idx="7">
                        <c:v>108.15775256618045</c:v>
                      </c:pt>
                      <c:pt idx="8">
                        <c:v>109.1301998919503</c:v>
                      </c:pt>
                      <c:pt idx="9">
                        <c:v>118.09832522960562</c:v>
                      </c:pt>
                      <c:pt idx="10">
                        <c:v>113.29011345218801</c:v>
                      </c:pt>
                      <c:pt idx="11">
                        <c:v>106.9151809832523</c:v>
                      </c:pt>
                      <c:pt idx="12">
                        <c:v>112.53376553214478</c:v>
                      </c:pt>
                      <c:pt idx="13">
                        <c:v>114.96488384656942</c:v>
                      </c:pt>
                      <c:pt idx="14">
                        <c:v>128.79524581307402</c:v>
                      </c:pt>
                      <c:pt idx="15">
                        <c:v>138.51971907077254</c:v>
                      </c:pt>
                      <c:pt idx="16">
                        <c:v>144.94867639113994</c:v>
                      </c:pt>
                      <c:pt idx="17">
                        <c:v>150.51323608860079</c:v>
                      </c:pt>
                      <c:pt idx="18">
                        <c:v>157.05024311183143</c:v>
                      </c:pt>
                      <c:pt idx="19">
                        <c:v>159.21123716909779</c:v>
                      </c:pt>
                      <c:pt idx="20">
                        <c:v>167.96326310102646</c:v>
                      </c:pt>
                      <c:pt idx="21">
                        <c:v>177.74176121015668</c:v>
                      </c:pt>
                      <c:pt idx="22">
                        <c:v>166.88276607239328</c:v>
                      </c:pt>
                      <c:pt idx="23">
                        <c:v>170.01620745542951</c:v>
                      </c:pt>
                      <c:pt idx="24">
                        <c:v>173.31172339276068</c:v>
                      </c:pt>
                      <c:pt idx="25">
                        <c:v>174.44624527282548</c:v>
                      </c:pt>
                      <c:pt idx="26">
                        <c:v>174.60831982712048</c:v>
                      </c:pt>
                      <c:pt idx="27">
                        <c:v>182.87412209616423</c:v>
                      </c:pt>
                      <c:pt idx="28">
                        <c:v>178.66018368449488</c:v>
                      </c:pt>
                      <c:pt idx="29">
                        <c:v>176.12101566720693</c:v>
                      </c:pt>
                      <c:pt idx="30">
                        <c:v>178.55213398163156</c:v>
                      </c:pt>
                      <c:pt idx="31">
                        <c:v>178.87628309022151</c:v>
                      </c:pt>
                      <c:pt idx="32">
                        <c:v>161.21015667206913</c:v>
                      </c:pt>
                      <c:pt idx="33">
                        <c:v>152.40410588870884</c:v>
                      </c:pt>
                      <c:pt idx="34">
                        <c:v>148.13614262560779</c:v>
                      </c:pt>
                      <c:pt idx="35">
                        <c:v>144.67855213398164</c:v>
                      </c:pt>
                      <c:pt idx="36">
                        <c:v>133.00918422474339</c:v>
                      </c:pt>
                      <c:pt idx="37">
                        <c:v>142.73365748244194</c:v>
                      </c:pt>
                      <c:pt idx="38">
                        <c:v>149.91896272285251</c:v>
                      </c:pt>
                      <c:pt idx="39">
                        <c:v>158.34683954619126</c:v>
                      </c:pt>
                      <c:pt idx="40">
                        <c:v>167.15289032955158</c:v>
                      </c:pt>
                      <c:pt idx="41">
                        <c:v>172.87952458130741</c:v>
                      </c:pt>
                      <c:pt idx="42">
                        <c:v>184.17071853052406</c:v>
                      </c:pt>
                      <c:pt idx="43">
                        <c:v>182.11777417612103</c:v>
                      </c:pt>
                      <c:pt idx="44">
                        <c:v>185.7914640734738</c:v>
                      </c:pt>
                      <c:pt idx="45">
                        <c:v>195.2998379254457</c:v>
                      </c:pt>
                      <c:pt idx="46">
                        <c:v>211.3452188006483</c:v>
                      </c:pt>
                      <c:pt idx="47">
                        <c:v>210.75094543490005</c:v>
                      </c:pt>
                      <c:pt idx="48">
                        <c:v>216.42355483522422</c:v>
                      </c:pt>
                      <c:pt idx="49">
                        <c:v>208.80605078336035</c:v>
                      </c:pt>
                      <c:pt idx="50">
                        <c:v>213.72231226364127</c:v>
                      </c:pt>
                      <c:pt idx="51">
                        <c:v>218.20637493246895</c:v>
                      </c:pt>
                      <c:pt idx="52">
                        <c:v>238.89789303079417</c:v>
                      </c:pt>
                      <c:pt idx="53">
                        <c:v>260.34575904916261</c:v>
                      </c:pt>
                      <c:pt idx="54">
                        <c:v>285.57536466774718</c:v>
                      </c:pt>
                      <c:pt idx="55">
                        <c:v>268.44948676391141</c:v>
                      </c:pt>
                      <c:pt idx="56">
                        <c:v>247.05564559697461</c:v>
                      </c:pt>
                      <c:pt idx="57">
                        <c:v>211.83144246353322</c:v>
                      </c:pt>
                      <c:pt idx="58">
                        <c:v>179.57860615883308</c:v>
                      </c:pt>
                      <c:pt idx="59">
                        <c:v>155.32144786601836</c:v>
                      </c:pt>
                      <c:pt idx="60">
                        <c:v>140.19448946515396</c:v>
                      </c:pt>
                      <c:pt idx="61">
                        <c:v>151.10750945434901</c:v>
                      </c:pt>
                      <c:pt idx="62">
                        <c:v>146.08319827120474</c:v>
                      </c:pt>
                      <c:pt idx="63">
                        <c:v>158.40086439762291</c:v>
                      </c:pt>
                      <c:pt idx="64">
                        <c:v>172.39330091842251</c:v>
                      </c:pt>
                      <c:pt idx="65">
                        <c:v>184.00864397622908</c:v>
                      </c:pt>
                      <c:pt idx="66">
                        <c:v>187.79038357644518</c:v>
                      </c:pt>
                      <c:pt idx="67">
                        <c:v>198.10913019989195</c:v>
                      </c:pt>
                      <c:pt idx="68">
                        <c:v>192.1663965424095</c:v>
                      </c:pt>
                      <c:pt idx="69">
                        <c:v>194.2733657482442</c:v>
                      </c:pt>
                      <c:pt idx="70">
                        <c:v>208.2117774176121</c:v>
                      </c:pt>
                      <c:pt idx="71">
                        <c:v>205.94273365748245</c:v>
                      </c:pt>
                      <c:pt idx="72">
                        <c:v>204.7001620745543</c:v>
                      </c:pt>
                      <c:pt idx="73">
                        <c:v>212.5337655321448</c:v>
                      </c:pt>
                      <c:pt idx="74">
                        <c:v>218.47649918962725</c:v>
                      </c:pt>
                      <c:pt idx="75">
                        <c:v>228.63317125877904</c:v>
                      </c:pt>
                      <c:pt idx="76">
                        <c:v>228.03889789303079</c:v>
                      </c:pt>
                      <c:pt idx="77">
                        <c:v>232.41491085899514</c:v>
                      </c:pt>
                      <c:pt idx="78">
                        <c:v>237.54727174500272</c:v>
                      </c:pt>
                      <c:pt idx="79">
                        <c:v>236.79092382495949</c:v>
                      </c:pt>
                      <c:pt idx="80">
                        <c:v>227.76877363587252</c:v>
                      </c:pt>
                      <c:pt idx="81">
                        <c:v>226.68827660723935</c:v>
                      </c:pt>
                      <c:pt idx="82">
                        <c:v>233.11723392760672</c:v>
                      </c:pt>
                      <c:pt idx="83">
                        <c:v>242.13938411669369</c:v>
                      </c:pt>
                      <c:pt idx="84">
                        <c:v>303.99783900594281</c:v>
                      </c:pt>
                      <c:pt idx="85">
                        <c:v>330.6861156131821</c:v>
                      </c:pt>
                      <c:pt idx="86">
                        <c:v>342.30145867098867</c:v>
                      </c:pt>
                      <c:pt idx="87">
                        <c:v>357.26634251755809</c:v>
                      </c:pt>
                      <c:pt idx="88">
                        <c:v>346.46137223122633</c:v>
                      </c:pt>
                      <c:pt idx="89">
                        <c:v>346.94759589411132</c:v>
                      </c:pt>
                      <c:pt idx="90">
                        <c:v>355.32144786601839</c:v>
                      </c:pt>
                      <c:pt idx="91">
                        <c:v>350.99945975148574</c:v>
                      </c:pt>
                      <c:pt idx="92">
                        <c:v>342.51755807671532</c:v>
                      </c:pt>
                      <c:pt idx="93">
                        <c:v>341.16693679092384</c:v>
                      </c:pt>
                      <c:pt idx="94">
                        <c:v>356.34792004321991</c:v>
                      </c:pt>
                      <c:pt idx="95">
                        <c:v>357.75256618044301</c:v>
                      </c:pt>
                      <c:pt idx="96">
                        <c:v>377.36358725013508</c:v>
                      </c:pt>
                      <c:pt idx="97">
                        <c:v>384.60291734197733</c:v>
                      </c:pt>
                      <c:pt idx="98">
                        <c:v>402.70124257158295</c:v>
                      </c:pt>
                      <c:pt idx="99">
                        <c:v>401.99891950297138</c:v>
                      </c:pt>
                      <c:pt idx="100">
                        <c:v>381.7396002160994</c:v>
                      </c:pt>
                      <c:pt idx="101">
                        <c:v>364.07347379794709</c:v>
                      </c:pt>
                      <c:pt idx="102">
                        <c:v>365.09994597514856</c:v>
                      </c:pt>
                      <c:pt idx="103">
                        <c:v>396.16423554835228</c:v>
                      </c:pt>
                      <c:pt idx="104">
                        <c:v>395.94813614262563</c:v>
                      </c:pt>
                      <c:pt idx="105">
                        <c:v>377.63371150729336</c:v>
                      </c:pt>
                      <c:pt idx="106">
                        <c:v>361.75040518638576</c:v>
                      </c:pt>
                      <c:pt idx="107">
                        <c:v>352.02593192868721</c:v>
                      </c:pt>
                      <c:pt idx="108">
                        <c:v>373.47379794705563</c:v>
                      </c:pt>
                      <c:pt idx="109">
                        <c:v>373.20367368989736</c:v>
                      </c:pt>
                      <c:pt idx="110">
                        <c:v>368.28741220961643</c:v>
                      </c:pt>
                      <c:pt idx="111">
                        <c:v>354.88924905456508</c:v>
                      </c:pt>
                      <c:pt idx="112">
                        <c:v>355.15937331172341</c:v>
                      </c:pt>
                      <c:pt idx="113">
                        <c:v>356.34792004321991</c:v>
                      </c:pt>
                      <c:pt idx="114">
                        <c:v>355.59157212317666</c:v>
                      </c:pt>
                      <c:pt idx="115">
                        <c:v>355.53754727174504</c:v>
                      </c:pt>
                      <c:pt idx="116">
                        <c:v>355.80767152890331</c:v>
                      </c:pt>
                      <c:pt idx="117">
                        <c:v>345.27282549972989</c:v>
                      </c:pt>
                      <c:pt idx="118">
                        <c:v>343.86817936250674</c:v>
                      </c:pt>
                      <c:pt idx="119">
                        <c:v>351.10750945434899</c:v>
                      </c:pt>
                      <c:pt idx="120">
                        <c:v>341.00486223662892</c:v>
                      </c:pt>
                      <c:pt idx="121">
                        <c:v>347.21772015126965</c:v>
                      </c:pt>
                      <c:pt idx="122">
                        <c:v>352.56618044300382</c:v>
                      </c:pt>
                      <c:pt idx="123">
                        <c:v>352.18800648298219</c:v>
                      </c:pt>
                      <c:pt idx="124">
                        <c:v>355.69962182604002</c:v>
                      </c:pt>
                      <c:pt idx="125">
                        <c:v>359.37331172339276</c:v>
                      </c:pt>
                      <c:pt idx="126">
                        <c:v>348.19016747703944</c:v>
                      </c:pt>
                      <c:pt idx="127">
                        <c:v>337.70934629929769</c:v>
                      </c:pt>
                      <c:pt idx="128">
                        <c:v>341.2749864937872</c:v>
                      </c:pt>
                      <c:pt idx="129">
                        <c:v>321.23176661264182</c:v>
                      </c:pt>
                      <c:pt idx="130">
                        <c:v>299.67585089141011</c:v>
                      </c:pt>
                      <c:pt idx="131">
                        <c:v>259.85953538627768</c:v>
                      </c:pt>
                      <c:pt idx="132">
                        <c:v>245.54294975688816</c:v>
                      </c:pt>
                      <c:pt idx="133">
                        <c:v>260.34575904916261</c:v>
                      </c:pt>
                      <c:pt idx="134">
                        <c:v>275.04051863857376</c:v>
                      </c:pt>
                      <c:pt idx="135">
                        <c:v>284.71096704484063</c:v>
                      </c:pt>
                      <c:pt idx="136">
                        <c:v>293.13884386817938</c:v>
                      </c:pt>
                      <c:pt idx="137">
                        <c:v>286.27768773635876</c:v>
                      </c:pt>
                      <c:pt idx="138">
                        <c:v>272.60940032414914</c:v>
                      </c:pt>
                      <c:pt idx="139">
                        <c:v>242.30145867098867</c:v>
                      </c:pt>
                      <c:pt idx="140">
                        <c:v>236.95299837925447</c:v>
                      </c:pt>
                      <c:pt idx="141">
                        <c:v>239.70826580226904</c:v>
                      </c:pt>
                      <c:pt idx="142">
                        <c:v>242.03133441383036</c:v>
                      </c:pt>
                      <c:pt idx="143">
                        <c:v>219.4489465153971</c:v>
                      </c:pt>
                      <c:pt idx="144">
                        <c:v>217.55807671528905</c:v>
                      </c:pt>
                      <c:pt idx="145">
                        <c:v>213.5602377093463</c:v>
                      </c:pt>
                      <c:pt idx="146">
                        <c:v>224.36520799567802</c:v>
                      </c:pt>
                      <c:pt idx="147">
                        <c:v>230.41599135602377</c:v>
                      </c:pt>
                      <c:pt idx="148">
                        <c:v>245.59697460831984</c:v>
                      </c:pt>
                      <c:pt idx="149">
                        <c:v>257.80659103187469</c:v>
                      </c:pt>
                      <c:pt idx="150">
                        <c:v>264.01944894651541</c:v>
                      </c:pt>
                      <c:pt idx="151">
                        <c:v>259.75148568341439</c:v>
                      </c:pt>
                      <c:pt idx="152">
                        <c:v>264.55969746083201</c:v>
                      </c:pt>
                      <c:pt idx="153">
                        <c:v>280.17287952458133</c:v>
                      </c:pt>
                      <c:pt idx="154">
                        <c:v>274.93246893571046</c:v>
                      </c:pt>
                      <c:pt idx="155">
                        <c:v>296.81253376553218</c:v>
                      </c:pt>
                      <c:pt idx="156">
                        <c:v>316.42355483522425</c:v>
                      </c:pt>
                      <c:pt idx="157">
                        <c:v>308.91410048622362</c:v>
                      </c:pt>
                      <c:pt idx="158">
                        <c:v>299.4597514856834</c:v>
                      </c:pt>
                      <c:pt idx="159">
                        <c:v>303.0253916801729</c:v>
                      </c:pt>
                      <c:pt idx="160">
                        <c:v>294.70556455969745</c:v>
                      </c:pt>
                      <c:pt idx="161">
                        <c:v>285.41329011345215</c:v>
                      </c:pt>
                      <c:pt idx="162">
                        <c:v>285.95353862776875</c:v>
                      </c:pt>
                      <c:pt idx="163">
                        <c:v>287.73635872501353</c:v>
                      </c:pt>
                      <c:pt idx="164">
                        <c:v>291.51809832522963</c:v>
                      </c:pt>
                      <c:pt idx="165">
                        <c:v>301.35062128579142</c:v>
                      </c:pt>
                      <c:pt idx="166">
                        <c:v>313.88438681793627</c:v>
                      </c:pt>
                      <c:pt idx="167">
                        <c:v>311.66936790923825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E08-4C47-BAD6-794DAAD92764}"/>
                  </c:ext>
                </c:extLst>
              </c15:ser>
            </c15:filteredScatterSeries>
          </c:ext>
        </c:extLst>
      </c:scatterChart>
      <c:valAx>
        <c:axId val="143758080"/>
        <c:scaling>
          <c:orientation val="minMax"/>
          <c:max val="45689"/>
          <c:min val="37987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47946496"/>
        <c:crossesAt val="0"/>
        <c:crossBetween val="midCat"/>
        <c:majorUnit val="366"/>
        <c:minorUnit val="8.6479999999999997"/>
      </c:valAx>
      <c:valAx>
        <c:axId val="147946496"/>
        <c:scaling>
          <c:orientation val="minMax"/>
          <c:max val="4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€/MWh</a:t>
                </a:r>
              </a:p>
            </c:rich>
          </c:tx>
          <c:layout>
            <c:manualLayout>
              <c:xMode val="edge"/>
              <c:yMode val="edge"/>
              <c:x val="5.7116330866832737E-2"/>
              <c:y val="4.8160115443736861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0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43758080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42805584979923E-2"/>
          <c:y val="0.93549056886843918"/>
          <c:w val="0.83714377979013677"/>
          <c:h val="6.45094311315608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470226413650904E-2"/>
          <c:y val="9.1487712456535128E-2"/>
          <c:w val="0.90062723402624334"/>
          <c:h val="0.78193895302862571"/>
        </c:manualLayout>
      </c:layout>
      <c:lineChart>
        <c:grouping val="standard"/>
        <c:varyColors val="0"/>
        <c:ser>
          <c:idx val="0"/>
          <c:order val="0"/>
          <c:tx>
            <c:v>kaukolämmön reaalihinta</c:v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Taul2!$B$77:$B$107</c:f>
              <c:strCache>
                <c:ptCount val="31"/>
                <c:pt idx="0">
                  <c:v>01/10</c:v>
                </c:pt>
                <c:pt idx="2">
                  <c:v>01/11</c:v>
                </c:pt>
                <c:pt idx="4">
                  <c:v>01/12</c:v>
                </c:pt>
                <c:pt idx="6">
                  <c:v>01/12</c:v>
                </c:pt>
                <c:pt idx="8">
                  <c:v>01/14</c:v>
                </c:pt>
                <c:pt idx="10">
                  <c:v>01/15</c:v>
                </c:pt>
                <c:pt idx="12">
                  <c:v>01/16</c:v>
                </c:pt>
                <c:pt idx="14">
                  <c:v>01/17</c:v>
                </c:pt>
                <c:pt idx="16">
                  <c:v>01/18</c:v>
                </c:pt>
                <c:pt idx="18">
                  <c:v>01/19</c:v>
                </c:pt>
                <c:pt idx="20">
                  <c:v>01/20</c:v>
                </c:pt>
                <c:pt idx="22">
                  <c:v>01/21</c:v>
                </c:pt>
                <c:pt idx="24">
                  <c:v>01/22</c:v>
                </c:pt>
                <c:pt idx="26">
                  <c:v>01/23</c:v>
                </c:pt>
                <c:pt idx="28">
                  <c:v>01/24</c:v>
                </c:pt>
                <c:pt idx="30">
                  <c:v>01/25</c:v>
                </c:pt>
              </c:strCache>
            </c:strRef>
          </c:cat>
          <c:val>
            <c:numRef>
              <c:f>Taul2!$K$77:$K$107</c:f>
              <c:numCache>
                <c:formatCode>0</c:formatCode>
                <c:ptCount val="31"/>
                <c:pt idx="0">
                  <c:v>100</c:v>
                </c:pt>
                <c:pt idx="1">
                  <c:v>102.72975167586884</c:v>
                </c:pt>
                <c:pt idx="2">
                  <c:v>111.9866722033191</c:v>
                </c:pt>
                <c:pt idx="3">
                  <c:v>112.4293560125534</c:v>
                </c:pt>
                <c:pt idx="4">
                  <c:v>115.98253123569947</c:v>
                </c:pt>
                <c:pt idx="5">
                  <c:v>115.28334606277319</c:v>
                </c:pt>
                <c:pt idx="6">
                  <c:v>123.53835123112167</c:v>
                </c:pt>
                <c:pt idx="7">
                  <c:v>121.49449346345921</c:v>
                </c:pt>
                <c:pt idx="8">
                  <c:v>122.98544064959063</c:v>
                </c:pt>
                <c:pt idx="9">
                  <c:v>122.94429055631291</c:v>
                </c:pt>
                <c:pt idx="10">
                  <c:v>125.99045918682556</c:v>
                </c:pt>
                <c:pt idx="11">
                  <c:v>124.97384028588378</c:v>
                </c:pt>
                <c:pt idx="12">
                  <c:v>125.18123097993161</c:v>
                </c:pt>
                <c:pt idx="13">
                  <c:v>124.691794372484</c:v>
                </c:pt>
                <c:pt idx="14">
                  <c:v>126.05485488962563</c:v>
                </c:pt>
                <c:pt idx="15">
                  <c:v>125.57817715840766</c:v>
                </c:pt>
                <c:pt idx="16">
                  <c:v>125.9810965766887</c:v>
                </c:pt>
                <c:pt idx="17">
                  <c:v>126.42566862524542</c:v>
                </c:pt>
                <c:pt idx="18">
                  <c:v>130.00102105813016</c:v>
                </c:pt>
                <c:pt idx="19">
                  <c:v>128.97378365178636</c:v>
                </c:pt>
                <c:pt idx="20">
                  <c:v>129.21499699350926</c:v>
                </c:pt>
                <c:pt idx="21">
                  <c:v>128.86030645754641</c:v>
                </c:pt>
                <c:pt idx="22">
                  <c:v>129.82980244378339</c:v>
                </c:pt>
                <c:pt idx="23">
                  <c:v>132.35839386933486</c:v>
                </c:pt>
                <c:pt idx="24">
                  <c:v>131.43530648826086</c:v>
                </c:pt>
                <c:pt idx="25">
                  <c:v>128.55385714917071</c:v>
                </c:pt>
                <c:pt idx="26">
                  <c:v>138.52044731708381</c:v>
                </c:pt>
                <c:pt idx="27">
                  <c:v>135.62082731148712</c:v>
                </c:pt>
                <c:pt idx="28">
                  <c:v>141.01791185863038</c:v>
                </c:pt>
                <c:pt idx="29">
                  <c:v>138.90416030740224</c:v>
                </c:pt>
                <c:pt idx="30">
                  <c:v>144.08685444334901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B0-410D-9E7E-0E48E52C2334}"/>
            </c:ext>
          </c:extLst>
        </c:ser>
        <c:ser>
          <c:idx val="1"/>
          <c:order val="1"/>
          <c:tx>
            <c:strRef>
              <c:f>Taul2!$Q$6</c:f>
              <c:strCache>
                <c:ptCount val="1"/>
                <c:pt idx="0">
                  <c:v>kaukolämmön veroton reaalihinta</c:v>
                </c:pt>
              </c:strCache>
            </c:strRef>
          </c:tx>
          <c:spPr>
            <a:ln w="317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Taul2!$B$77:$B$107</c:f>
              <c:strCache>
                <c:ptCount val="31"/>
                <c:pt idx="0">
                  <c:v>01/10</c:v>
                </c:pt>
                <c:pt idx="2">
                  <c:v>01/11</c:v>
                </c:pt>
                <c:pt idx="4">
                  <c:v>01/12</c:v>
                </c:pt>
                <c:pt idx="6">
                  <c:v>01/12</c:v>
                </c:pt>
                <c:pt idx="8">
                  <c:v>01/14</c:v>
                </c:pt>
                <c:pt idx="10">
                  <c:v>01/15</c:v>
                </c:pt>
                <c:pt idx="12">
                  <c:v>01/16</c:v>
                </c:pt>
                <c:pt idx="14">
                  <c:v>01/17</c:v>
                </c:pt>
                <c:pt idx="16">
                  <c:v>01/18</c:v>
                </c:pt>
                <c:pt idx="18">
                  <c:v>01/19</c:v>
                </c:pt>
                <c:pt idx="20">
                  <c:v>01/20</c:v>
                </c:pt>
                <c:pt idx="22">
                  <c:v>01/21</c:v>
                </c:pt>
                <c:pt idx="24">
                  <c:v>01/22</c:v>
                </c:pt>
                <c:pt idx="26">
                  <c:v>01/23</c:v>
                </c:pt>
                <c:pt idx="28">
                  <c:v>01/24</c:v>
                </c:pt>
                <c:pt idx="30">
                  <c:v>01/25</c:v>
                </c:pt>
              </c:strCache>
            </c:strRef>
          </c:cat>
          <c:val>
            <c:numRef>
              <c:f>Taul2!$Q$77:$Q$107</c:f>
              <c:numCache>
                <c:formatCode>0</c:formatCode>
                <c:ptCount val="31"/>
                <c:pt idx="0">
                  <c:v>100</c:v>
                </c:pt>
                <c:pt idx="1">
                  <c:v>102.72975167586884</c:v>
                </c:pt>
                <c:pt idx="2">
                  <c:v>104.76091187166165</c:v>
                </c:pt>
                <c:pt idx="3">
                  <c:v>105.17503221842938</c:v>
                </c:pt>
                <c:pt idx="4">
                  <c:v>105.32557705381527</c:v>
                </c:pt>
                <c:pt idx="5">
                  <c:v>104.69063590344258</c:v>
                </c:pt>
                <c:pt idx="6">
                  <c:v>114.60149441539251</c:v>
                </c:pt>
                <c:pt idx="7">
                  <c:v>112.70549084878814</c:v>
                </c:pt>
                <c:pt idx="8">
                  <c:v>115.85118629335879</c:v>
                </c:pt>
                <c:pt idx="9">
                  <c:v>115.8124232731417</c:v>
                </c:pt>
                <c:pt idx="10">
                  <c:v>118.84603889488301</c:v>
                </c:pt>
                <c:pt idx="11">
                  <c:v>117.88706842821112</c:v>
                </c:pt>
                <c:pt idx="12">
                  <c:v>116.1255270132225</c:v>
                </c:pt>
                <c:pt idx="13">
                  <c:v>115.67149661637708</c:v>
                </c:pt>
                <c:pt idx="14">
                  <c:v>118.57831119607799</c:v>
                </c:pt>
                <c:pt idx="15">
                  <c:v>118.12990609179145</c:v>
                </c:pt>
                <c:pt idx="16">
                  <c:v>118.27873782384818</c:v>
                </c:pt>
                <c:pt idx="17">
                  <c:v>118.69612918020171</c:v>
                </c:pt>
                <c:pt idx="18">
                  <c:v>122.47643344361524</c:v>
                </c:pt>
                <c:pt idx="19">
                  <c:v>121.50865355385115</c:v>
                </c:pt>
                <c:pt idx="20">
                  <c:v>121.59654400109353</c:v>
                </c:pt>
                <c:pt idx="21">
                  <c:v>121.26276584556605</c:v>
                </c:pt>
                <c:pt idx="22">
                  <c:v>122.46607349680527</c:v>
                </c:pt>
                <c:pt idx="23">
                  <c:v>124.85124745175344</c:v>
                </c:pt>
                <c:pt idx="24">
                  <c:v>123.35761075763578</c:v>
                </c:pt>
                <c:pt idx="25">
                  <c:v>120.6532483189095</c:v>
                </c:pt>
                <c:pt idx="26">
                  <c:v>135.92879169795515</c:v>
                </c:pt>
                <c:pt idx="27">
                  <c:v>133.0834222858729</c:v>
                </c:pt>
                <c:pt idx="28">
                  <c:v>138.01746493859022</c:v>
                </c:pt>
                <c:pt idx="29">
                  <c:v>135.94868781116412</c:v>
                </c:pt>
                <c:pt idx="30">
                  <c:v>141.02110944021615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B0-410D-9E7E-0E48E52C2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5810312"/>
        <c:axId val="715809232"/>
      </c:lineChart>
      <c:catAx>
        <c:axId val="715810312"/>
        <c:scaling>
          <c:orientation val="minMax"/>
        </c:scaling>
        <c:delete val="0"/>
        <c:axPos val="b"/>
        <c:numFmt formatCode="mm\ yy;@" sourceLinked="0"/>
        <c:majorTickMark val="cross"/>
        <c:minorTickMark val="out"/>
        <c:tickLblPos val="nextTo"/>
        <c:spPr>
          <a:noFill/>
          <a:ln w="31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715809232"/>
        <c:crosses val="autoZero"/>
        <c:auto val="0"/>
        <c:lblAlgn val="ctr"/>
        <c:lblOffset val="100"/>
        <c:tickMarkSkip val="2"/>
        <c:noMultiLvlLbl val="1"/>
      </c:catAx>
      <c:valAx>
        <c:axId val="71580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715810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053481768911155E-2"/>
          <c:y val="0.95436521529043283"/>
          <c:w val="0.8290070012514269"/>
          <c:h val="3.0835363539180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436063601625213E-2"/>
          <c:y val="5.2569844720973244E-2"/>
          <c:w val="0.94807333310799591"/>
          <c:h val="0.85087500410252237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Taul_KaavionPohja!$A$17</c:f>
              <c:strCache>
                <c:ptCount val="1"/>
                <c:pt idx="0">
                  <c:v>Sähkön käyttö II (teollisuus)</c:v>
                </c:pt>
              </c:strCache>
            </c:strRef>
          </c:tx>
          <c:spPr>
            <a:solidFill>
              <a:srgbClr val="004F4B">
                <a:lumMod val="90000"/>
                <a:lumOff val="10000"/>
              </a:srgbClr>
            </a:solidFill>
            <a:ln w="12700">
              <a:solidFill>
                <a:srgbClr val="FFFFFF"/>
              </a:solidFill>
            </a:ln>
          </c:spPr>
          <c:invertIfNegative val="0"/>
          <c:cat>
            <c:numRef>
              <c:f>Taul_KaavionPohja!$AT$7:$EB$7</c:f>
              <c:numCache>
                <c:formatCode>General</c:formatCode>
                <c:ptCount val="87"/>
                <c:pt idx="0">
                  <c:v>1990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2003</c:v>
                </c:pt>
                <c:pt idx="8">
                  <c:v>2007</c:v>
                </c:pt>
                <c:pt idx="9">
                  <c:v>2008</c:v>
                </c:pt>
                <c:pt idx="10">
                  <c:v>2011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2025</c:v>
                </c:pt>
                <c:pt idx="22">
                  <c:v>1990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2003</c:v>
                </c:pt>
                <c:pt idx="30">
                  <c:v>2007</c:v>
                </c:pt>
                <c:pt idx="31">
                  <c:v>2008</c:v>
                </c:pt>
                <c:pt idx="32">
                  <c:v>2011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2025</c:v>
                </c:pt>
                <c:pt idx="44">
                  <c:v>1990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2003</c:v>
                </c:pt>
                <c:pt idx="52">
                  <c:v>2007</c:v>
                </c:pt>
                <c:pt idx="53">
                  <c:v>2008</c:v>
                </c:pt>
                <c:pt idx="54">
                  <c:v>2011</c:v>
                </c:pt>
                <c:pt idx="55">
                  <c:v>2013</c:v>
                </c:pt>
                <c:pt idx="56">
                  <c:v>2014</c:v>
                </c:pt>
                <c:pt idx="57">
                  <c:v>2015</c:v>
                </c:pt>
                <c:pt idx="58">
                  <c:v>2016</c:v>
                </c:pt>
                <c:pt idx="59">
                  <c:v>2017</c:v>
                </c:pt>
                <c:pt idx="60">
                  <c:v>2018</c:v>
                </c:pt>
                <c:pt idx="61">
                  <c:v>2019</c:v>
                </c:pt>
                <c:pt idx="62">
                  <c:v>2020</c:v>
                </c:pt>
                <c:pt idx="63">
                  <c:v>2021</c:v>
                </c:pt>
                <c:pt idx="64">
                  <c:v>2025</c:v>
                </c:pt>
                <c:pt idx="66">
                  <c:v>1990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1997</c:v>
                </c:pt>
                <c:pt idx="71">
                  <c:v>1998</c:v>
                </c:pt>
                <c:pt idx="72">
                  <c:v>1999</c:v>
                </c:pt>
                <c:pt idx="73">
                  <c:v>2003</c:v>
                </c:pt>
                <c:pt idx="74">
                  <c:v>2007</c:v>
                </c:pt>
                <c:pt idx="75">
                  <c:v>2008</c:v>
                </c:pt>
                <c:pt idx="76">
                  <c:v>2011</c:v>
                </c:pt>
                <c:pt idx="77">
                  <c:v>2013</c:v>
                </c:pt>
                <c:pt idx="78">
                  <c:v>2014</c:v>
                </c:pt>
                <c:pt idx="79">
                  <c:v>2015</c:v>
                </c:pt>
                <c:pt idx="80">
                  <c:v>2016</c:v>
                </c:pt>
                <c:pt idx="81">
                  <c:v>2017</c:v>
                </c:pt>
                <c:pt idx="82">
                  <c:v>2018</c:v>
                </c:pt>
                <c:pt idx="83">
                  <c:v>2019</c:v>
                </c:pt>
                <c:pt idx="84">
                  <c:v>2020</c:v>
                </c:pt>
                <c:pt idx="85">
                  <c:v>2021</c:v>
                </c:pt>
                <c:pt idx="86">
                  <c:v>2025</c:v>
                </c:pt>
              </c:numCache>
            </c:numRef>
          </c:cat>
          <c:val>
            <c:numRef>
              <c:f>Taul_KaavionPohja!$AT$17:$EB$17</c:f>
              <c:numCache>
                <c:formatCode>General</c:formatCode>
                <c:ptCount val="87"/>
                <c:pt idx="66" formatCode="0.00">
                  <c:v>0</c:v>
                </c:pt>
                <c:pt idx="67" formatCode="0.00">
                  <c:v>0</c:v>
                </c:pt>
                <c:pt idx="68" formatCode="0.00">
                  <c:v>0</c:v>
                </c:pt>
                <c:pt idx="69" formatCode="0.00">
                  <c:v>0</c:v>
                </c:pt>
                <c:pt idx="70" formatCode="0.00">
                  <c:v>2.9432887130764431</c:v>
                </c:pt>
                <c:pt idx="71" formatCode="0.00">
                  <c:v>3.5235370593686559</c:v>
                </c:pt>
                <c:pt idx="72" formatCode="0.00">
                  <c:v>4.3308391063839089</c:v>
                </c:pt>
                <c:pt idx="73" formatCode="0.00">
                  <c:v>4.53</c:v>
                </c:pt>
                <c:pt idx="74" formatCode="0.00">
                  <c:v>2.33</c:v>
                </c:pt>
                <c:pt idx="75" formatCode="0.00">
                  <c:v>2.63</c:v>
                </c:pt>
                <c:pt idx="76" formatCode="0.00">
                  <c:v>7.03</c:v>
                </c:pt>
                <c:pt idx="77" formatCode="0.00">
                  <c:v>7.03</c:v>
                </c:pt>
                <c:pt idx="78" formatCode="0.00">
                  <c:v>7.03</c:v>
                </c:pt>
                <c:pt idx="79" formatCode="0.00">
                  <c:v>7.03</c:v>
                </c:pt>
                <c:pt idx="80" formatCode="0.00">
                  <c:v>7.03</c:v>
                </c:pt>
                <c:pt idx="81" formatCode="0.00">
                  <c:v>7.03</c:v>
                </c:pt>
                <c:pt idx="82" formatCode="0.00">
                  <c:v>7.03</c:v>
                </c:pt>
                <c:pt idx="83" formatCode="0.00">
                  <c:v>7.03</c:v>
                </c:pt>
                <c:pt idx="84">
                  <c:v>7.03</c:v>
                </c:pt>
                <c:pt idx="85">
                  <c:v>0.63</c:v>
                </c:pt>
                <c:pt idx="86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7-436A-AC17-3531C808D1BF}"/>
            </c:ext>
          </c:extLst>
        </c:ser>
        <c:ser>
          <c:idx val="2"/>
          <c:order val="1"/>
          <c:tx>
            <c:strRef>
              <c:f>Taul_KaavionPohja!$A$18</c:f>
              <c:strCache>
                <c:ptCount val="1"/>
                <c:pt idx="0">
                  <c:v>Sähkön käyttö I (muut)</c:v>
                </c:pt>
              </c:strCache>
            </c:strRef>
          </c:tx>
          <c:spPr>
            <a:solidFill>
              <a:srgbClr val="004F4B"/>
            </a:solidFill>
            <a:ln w="12700">
              <a:solidFill>
                <a:srgbClr val="FFFFFF"/>
              </a:solidFill>
            </a:ln>
          </c:spPr>
          <c:invertIfNegative val="0"/>
          <c:dPt>
            <c:idx val="10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F7-436A-AC17-3531C808D1BF}"/>
              </c:ext>
            </c:extLst>
          </c:dPt>
          <c:dPt>
            <c:idx val="10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2F7-436A-AC17-3531C808D1BF}"/>
              </c:ext>
            </c:extLst>
          </c:dPt>
          <c:cat>
            <c:numRef>
              <c:f>Taul_KaavionPohja!$AT$7:$EB$7</c:f>
              <c:numCache>
                <c:formatCode>General</c:formatCode>
                <c:ptCount val="87"/>
                <c:pt idx="0">
                  <c:v>1990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2003</c:v>
                </c:pt>
                <c:pt idx="8">
                  <c:v>2007</c:v>
                </c:pt>
                <c:pt idx="9">
                  <c:v>2008</c:v>
                </c:pt>
                <c:pt idx="10">
                  <c:v>2011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2025</c:v>
                </c:pt>
                <c:pt idx="22">
                  <c:v>1990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2003</c:v>
                </c:pt>
                <c:pt idx="30">
                  <c:v>2007</c:v>
                </c:pt>
                <c:pt idx="31">
                  <c:v>2008</c:v>
                </c:pt>
                <c:pt idx="32">
                  <c:v>2011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2025</c:v>
                </c:pt>
                <c:pt idx="44">
                  <c:v>1990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2003</c:v>
                </c:pt>
                <c:pt idx="52">
                  <c:v>2007</c:v>
                </c:pt>
                <c:pt idx="53">
                  <c:v>2008</c:v>
                </c:pt>
                <c:pt idx="54">
                  <c:v>2011</c:v>
                </c:pt>
                <c:pt idx="55">
                  <c:v>2013</c:v>
                </c:pt>
                <c:pt idx="56">
                  <c:v>2014</c:v>
                </c:pt>
                <c:pt idx="57">
                  <c:v>2015</c:v>
                </c:pt>
                <c:pt idx="58">
                  <c:v>2016</c:v>
                </c:pt>
                <c:pt idx="59">
                  <c:v>2017</c:v>
                </c:pt>
                <c:pt idx="60">
                  <c:v>2018</c:v>
                </c:pt>
                <c:pt idx="61">
                  <c:v>2019</c:v>
                </c:pt>
                <c:pt idx="62">
                  <c:v>2020</c:v>
                </c:pt>
                <c:pt idx="63">
                  <c:v>2021</c:v>
                </c:pt>
                <c:pt idx="64">
                  <c:v>2025</c:v>
                </c:pt>
                <c:pt idx="66">
                  <c:v>1990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1997</c:v>
                </c:pt>
                <c:pt idx="71">
                  <c:v>1998</c:v>
                </c:pt>
                <c:pt idx="72">
                  <c:v>1999</c:v>
                </c:pt>
                <c:pt idx="73">
                  <c:v>2003</c:v>
                </c:pt>
                <c:pt idx="74">
                  <c:v>2007</c:v>
                </c:pt>
                <c:pt idx="75">
                  <c:v>2008</c:v>
                </c:pt>
                <c:pt idx="76">
                  <c:v>2011</c:v>
                </c:pt>
                <c:pt idx="77">
                  <c:v>2013</c:v>
                </c:pt>
                <c:pt idx="78">
                  <c:v>2014</c:v>
                </c:pt>
                <c:pt idx="79">
                  <c:v>2015</c:v>
                </c:pt>
                <c:pt idx="80">
                  <c:v>2016</c:v>
                </c:pt>
                <c:pt idx="81">
                  <c:v>2017</c:v>
                </c:pt>
                <c:pt idx="82">
                  <c:v>2018</c:v>
                </c:pt>
                <c:pt idx="83">
                  <c:v>2019</c:v>
                </c:pt>
                <c:pt idx="84">
                  <c:v>2020</c:v>
                </c:pt>
                <c:pt idx="85">
                  <c:v>2021</c:v>
                </c:pt>
                <c:pt idx="86">
                  <c:v>2025</c:v>
                </c:pt>
              </c:numCache>
            </c:numRef>
          </c:cat>
          <c:val>
            <c:numRef>
              <c:f>Taul_KaavionPohja!$AT$18:$EB$18</c:f>
              <c:numCache>
                <c:formatCode>General</c:formatCode>
                <c:ptCount val="87"/>
                <c:pt idx="70" formatCode="0.00">
                  <c:v>2.3966779520765318</c:v>
                </c:pt>
                <c:pt idx="71" formatCode="0.00">
                  <c:v>2.1528054587073413</c:v>
                </c:pt>
                <c:pt idx="72" formatCode="0.00">
                  <c:v>2.6910068233841766</c:v>
                </c:pt>
                <c:pt idx="73" formatCode="0.00">
                  <c:v>2.8999999999999995</c:v>
                </c:pt>
                <c:pt idx="74" formatCode="0.00">
                  <c:v>5.0999999999999996</c:v>
                </c:pt>
                <c:pt idx="75" formatCode="0.00">
                  <c:v>6.2</c:v>
                </c:pt>
                <c:pt idx="76" formatCode="0.00">
                  <c:v>10</c:v>
                </c:pt>
                <c:pt idx="77" formatCode="0.00">
                  <c:v>10</c:v>
                </c:pt>
                <c:pt idx="78" formatCode="0.00">
                  <c:v>12</c:v>
                </c:pt>
                <c:pt idx="79" formatCode="0.00">
                  <c:v>15.5</c:v>
                </c:pt>
                <c:pt idx="80" formatCode="0.00">
                  <c:v>15.5</c:v>
                </c:pt>
                <c:pt idx="81" formatCode="0.00">
                  <c:v>15.5</c:v>
                </c:pt>
                <c:pt idx="82" formatCode="0.00">
                  <c:v>15.5</c:v>
                </c:pt>
                <c:pt idx="83" formatCode="0.00">
                  <c:v>15.5</c:v>
                </c:pt>
                <c:pt idx="84" formatCode="0.00">
                  <c:v>15.5</c:v>
                </c:pt>
                <c:pt idx="85" formatCode="0.00">
                  <c:v>21.900000000000002</c:v>
                </c:pt>
                <c:pt idx="86" formatCode="0.00">
                  <c:v>21.900000000000002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F7-436A-AC17-3531C808D1BF}"/>
            </c:ext>
          </c:extLst>
        </c:ser>
        <c:ser>
          <c:idx val="0"/>
          <c:order val="2"/>
          <c:tx>
            <c:strRef>
              <c:f>Taul_KaavionPohja!$A$14</c:f>
              <c:strCache>
                <c:ptCount val="1"/>
                <c:pt idx="0">
                  <c:v>Yhteistuotantolämmön polttoaineet</c:v>
                </c:pt>
              </c:strCache>
            </c:strRef>
          </c:tx>
          <c:spPr>
            <a:solidFill>
              <a:srgbClr val="9642E8"/>
            </a:solidFill>
            <a:ln w="12700">
              <a:solidFill>
                <a:srgbClr val="FFFFFF"/>
              </a:solidFill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2F7-436A-AC17-3531C808D1BF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2F7-436A-AC17-3531C808D1BF}"/>
              </c:ext>
            </c:extLst>
          </c:dPt>
          <c:dPt>
            <c:idx val="5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2F7-436A-AC17-3531C808D1BF}"/>
              </c:ext>
            </c:extLst>
          </c:dPt>
          <c:dPt>
            <c:idx val="5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2F7-436A-AC17-3531C808D1BF}"/>
              </c:ext>
            </c:extLst>
          </c:dPt>
          <c:dPt>
            <c:idx val="5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2F7-436A-AC17-3531C808D1BF}"/>
              </c:ext>
            </c:extLst>
          </c:dPt>
          <c:dPt>
            <c:idx val="6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2F7-436A-AC17-3531C808D1BF}"/>
              </c:ext>
            </c:extLst>
          </c:dPt>
          <c:dPt>
            <c:idx val="7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2F7-436A-AC17-3531C808D1BF}"/>
              </c:ext>
            </c:extLst>
          </c:dPt>
          <c:dPt>
            <c:idx val="7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2F7-436A-AC17-3531C808D1BF}"/>
              </c:ext>
            </c:extLst>
          </c:dPt>
          <c:dPt>
            <c:idx val="7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2F7-436A-AC17-3531C808D1BF}"/>
              </c:ext>
            </c:extLst>
          </c:dPt>
          <c:dPt>
            <c:idx val="8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2F7-436A-AC17-3531C808D1BF}"/>
              </c:ext>
            </c:extLst>
          </c:dPt>
          <c:dPt>
            <c:idx val="8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2F7-436A-AC17-3531C808D1BF}"/>
              </c:ext>
            </c:extLst>
          </c:dPt>
          <c:dPt>
            <c:idx val="8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2F7-436A-AC17-3531C808D1BF}"/>
              </c:ext>
            </c:extLst>
          </c:dPt>
          <c:dPt>
            <c:idx val="8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2F7-436A-AC17-3531C808D1BF}"/>
              </c:ext>
            </c:extLst>
          </c:dPt>
          <c:dPt>
            <c:idx val="8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2F7-436A-AC17-3531C808D1BF}"/>
              </c:ext>
            </c:extLst>
          </c:dPt>
          <c:dPt>
            <c:idx val="8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02F7-436A-AC17-3531C808D1BF}"/>
              </c:ext>
            </c:extLst>
          </c:dPt>
          <c:dPt>
            <c:idx val="8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02F7-436A-AC17-3531C808D1BF}"/>
              </c:ext>
            </c:extLst>
          </c:dPt>
          <c:dPt>
            <c:idx val="8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02F7-436A-AC17-3531C808D1BF}"/>
              </c:ext>
            </c:extLst>
          </c:dPt>
          <c:dPt>
            <c:idx val="8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02F7-436A-AC17-3531C808D1BF}"/>
              </c:ext>
            </c:extLst>
          </c:dPt>
          <c:cat>
            <c:numRef>
              <c:f>Taul_KaavionPohja!$AT$7:$EB$7</c:f>
              <c:numCache>
                <c:formatCode>General</c:formatCode>
                <c:ptCount val="87"/>
                <c:pt idx="0">
                  <c:v>1990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2003</c:v>
                </c:pt>
                <c:pt idx="8">
                  <c:v>2007</c:v>
                </c:pt>
                <c:pt idx="9">
                  <c:v>2008</c:v>
                </c:pt>
                <c:pt idx="10">
                  <c:v>2011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2025</c:v>
                </c:pt>
                <c:pt idx="22">
                  <c:v>1990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2003</c:v>
                </c:pt>
                <c:pt idx="30">
                  <c:v>2007</c:v>
                </c:pt>
                <c:pt idx="31">
                  <c:v>2008</c:v>
                </c:pt>
                <c:pt idx="32">
                  <c:v>2011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2025</c:v>
                </c:pt>
                <c:pt idx="44">
                  <c:v>1990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2003</c:v>
                </c:pt>
                <c:pt idx="52">
                  <c:v>2007</c:v>
                </c:pt>
                <c:pt idx="53">
                  <c:v>2008</c:v>
                </c:pt>
                <c:pt idx="54">
                  <c:v>2011</c:v>
                </c:pt>
                <c:pt idx="55">
                  <c:v>2013</c:v>
                </c:pt>
                <c:pt idx="56">
                  <c:v>2014</c:v>
                </c:pt>
                <c:pt idx="57">
                  <c:v>2015</c:v>
                </c:pt>
                <c:pt idx="58">
                  <c:v>2016</c:v>
                </c:pt>
                <c:pt idx="59">
                  <c:v>2017</c:v>
                </c:pt>
                <c:pt idx="60">
                  <c:v>2018</c:v>
                </c:pt>
                <c:pt idx="61">
                  <c:v>2019</c:v>
                </c:pt>
                <c:pt idx="62">
                  <c:v>2020</c:v>
                </c:pt>
                <c:pt idx="63">
                  <c:v>2021</c:v>
                </c:pt>
                <c:pt idx="64">
                  <c:v>2025</c:v>
                </c:pt>
                <c:pt idx="66">
                  <c:v>1990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1997</c:v>
                </c:pt>
                <c:pt idx="71">
                  <c:v>1998</c:v>
                </c:pt>
                <c:pt idx="72">
                  <c:v>1999</c:v>
                </c:pt>
                <c:pt idx="73">
                  <c:v>2003</c:v>
                </c:pt>
                <c:pt idx="74">
                  <c:v>2007</c:v>
                </c:pt>
                <c:pt idx="75">
                  <c:v>2008</c:v>
                </c:pt>
                <c:pt idx="76">
                  <c:v>2011</c:v>
                </c:pt>
                <c:pt idx="77">
                  <c:v>2013</c:v>
                </c:pt>
                <c:pt idx="78">
                  <c:v>2014</c:v>
                </c:pt>
                <c:pt idx="79">
                  <c:v>2015</c:v>
                </c:pt>
                <c:pt idx="80">
                  <c:v>2016</c:v>
                </c:pt>
                <c:pt idx="81">
                  <c:v>2017</c:v>
                </c:pt>
                <c:pt idx="82">
                  <c:v>2018</c:v>
                </c:pt>
                <c:pt idx="83">
                  <c:v>2019</c:v>
                </c:pt>
                <c:pt idx="84">
                  <c:v>2020</c:v>
                </c:pt>
                <c:pt idx="85">
                  <c:v>2021</c:v>
                </c:pt>
                <c:pt idx="86">
                  <c:v>2025</c:v>
                </c:pt>
              </c:numCache>
            </c:numRef>
          </c:cat>
          <c:val>
            <c:numRef>
              <c:f>Taul_KaavionPohja!$AT$14:$EB$14</c:f>
              <c:numCache>
                <c:formatCode>0.00</c:formatCode>
                <c:ptCount val="87"/>
                <c:pt idx="0">
                  <c:v>0.60547653526143974</c:v>
                </c:pt>
                <c:pt idx="1">
                  <c:v>1.0091275587690662</c:v>
                </c:pt>
                <c:pt idx="2">
                  <c:v>1.8164296057843192</c:v>
                </c:pt>
                <c:pt idx="3">
                  <c:v>2.976926298368745</c:v>
                </c:pt>
                <c:pt idx="4">
                  <c:v>4.1691601476978857</c:v>
                </c:pt>
                <c:pt idx="5">
                  <c:v>4.8755494388362317</c:v>
                </c:pt>
                <c:pt idx="6">
                  <c:v>6.0024085461283558</c:v>
                </c:pt>
                <c:pt idx="7">
                  <c:v>6.3135593220338988</c:v>
                </c:pt>
                <c:pt idx="8">
                  <c:v>6.3135593220338988</c:v>
                </c:pt>
                <c:pt idx="9">
                  <c:v>7.1327683615819213</c:v>
                </c:pt>
                <c:pt idx="10">
                  <c:v>12.966666666666667</c:v>
                </c:pt>
                <c:pt idx="11">
                  <c:v>12.79</c:v>
                </c:pt>
                <c:pt idx="12">
                  <c:v>12.79</c:v>
                </c:pt>
                <c:pt idx="13">
                  <c:v>14.31</c:v>
                </c:pt>
                <c:pt idx="14">
                  <c:v>16.02</c:v>
                </c:pt>
                <c:pt idx="15">
                  <c:v>16.93</c:v>
                </c:pt>
                <c:pt idx="16">
                  <c:v>18.7</c:v>
                </c:pt>
                <c:pt idx="17">
                  <c:v>21.5</c:v>
                </c:pt>
                <c:pt idx="18">
                  <c:v>21.5</c:v>
                </c:pt>
                <c:pt idx="19">
                  <c:v>24.2</c:v>
                </c:pt>
                <c:pt idx="20">
                  <c:v>24.2</c:v>
                </c:pt>
                <c:pt idx="22">
                  <c:v>-0.95867118083061287</c:v>
                </c:pt>
                <c:pt idx="23">
                  <c:v>-0.655932913199893</c:v>
                </c:pt>
                <c:pt idx="24">
                  <c:v>-0.63911412055374195</c:v>
                </c:pt>
                <c:pt idx="25">
                  <c:v>0.58865774261528858</c:v>
                </c:pt>
                <c:pt idx="26">
                  <c:v>0.70638929113834636</c:v>
                </c:pt>
                <c:pt idx="27">
                  <c:v>0.82412083966140415</c:v>
                </c:pt>
                <c:pt idx="28">
                  <c:v>1.5136913381535992</c:v>
                </c:pt>
                <c:pt idx="29">
                  <c:v>1.59</c:v>
                </c:pt>
                <c:pt idx="30">
                  <c:v>0</c:v>
                </c:pt>
                <c:pt idx="31">
                  <c:v>0</c:v>
                </c:pt>
                <c:pt idx="32">
                  <c:v>1.9</c:v>
                </c:pt>
                <c:pt idx="33">
                  <c:v>4.9000000000000004</c:v>
                </c:pt>
                <c:pt idx="34">
                  <c:v>4.9000000000000004</c:v>
                </c:pt>
                <c:pt idx="35">
                  <c:v>3.4</c:v>
                </c:pt>
                <c:pt idx="36">
                  <c:v>1.9</c:v>
                </c:pt>
                <c:pt idx="37">
                  <c:v>1.9</c:v>
                </c:pt>
                <c:pt idx="38">
                  <c:v>1.9</c:v>
                </c:pt>
                <c:pt idx="39">
                  <c:v>3</c:v>
                </c:pt>
                <c:pt idx="40">
                  <c:v>3</c:v>
                </c:pt>
                <c:pt idx="41">
                  <c:v>5.7</c:v>
                </c:pt>
                <c:pt idx="42">
                  <c:v>5.7</c:v>
                </c:pt>
                <c:pt idx="44">
                  <c:v>-1.0427651440613683</c:v>
                </c:pt>
                <c:pt idx="45">
                  <c:v>-0.85775842495370613</c:v>
                </c:pt>
                <c:pt idx="46">
                  <c:v>-0.11773154852305771</c:v>
                </c:pt>
                <c:pt idx="47">
                  <c:v>0.94185238818446171</c:v>
                </c:pt>
                <c:pt idx="48">
                  <c:v>1.2782282411074839</c:v>
                </c:pt>
                <c:pt idx="49">
                  <c:v>1.4800537528612971</c:v>
                </c:pt>
                <c:pt idx="50">
                  <c:v>1.8164296057843192</c:v>
                </c:pt>
                <c:pt idx="51">
                  <c:v>1.9040000000000001</c:v>
                </c:pt>
                <c:pt idx="52">
                  <c:v>1.9040000000000001</c:v>
                </c:pt>
                <c:pt idx="53">
                  <c:v>2.1</c:v>
                </c:pt>
                <c:pt idx="54">
                  <c:v>6.0839999999999996</c:v>
                </c:pt>
                <c:pt idx="55">
                  <c:v>7.9989999999999997</c:v>
                </c:pt>
                <c:pt idx="56">
                  <c:v>7.9989999999999997</c:v>
                </c:pt>
                <c:pt idx="57">
                  <c:v>11.093999999999999</c:v>
                </c:pt>
                <c:pt idx="58">
                  <c:v>12.084</c:v>
                </c:pt>
                <c:pt idx="59">
                  <c:v>12.79</c:v>
                </c:pt>
                <c:pt idx="60">
                  <c:v>13.7</c:v>
                </c:pt>
                <c:pt idx="61">
                  <c:v>13</c:v>
                </c:pt>
                <c:pt idx="62">
                  <c:v>13</c:v>
                </c:pt>
                <c:pt idx="63">
                  <c:v>15.724</c:v>
                </c:pt>
                <c:pt idx="64">
                  <c:v>15.724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2F7-436A-AC17-3531C808D1BF}"/>
            </c:ext>
          </c:extLst>
        </c:ser>
        <c:ser>
          <c:idx val="1"/>
          <c:order val="3"/>
          <c:tx>
            <c:strRef>
              <c:f>Taul_KaavionPohja!$A$15</c:f>
              <c:strCache>
                <c:ptCount val="1"/>
                <c:pt idx="0">
                  <c:v>Lämmön erillistuotannon polttoaineet</c:v>
                </c:pt>
              </c:strCache>
            </c:strRef>
          </c:tx>
          <c:spPr>
            <a:solidFill>
              <a:srgbClr val="590A99"/>
            </a:solidFill>
            <a:ln w="12700">
              <a:solidFill>
                <a:srgbClr val="FFFFFF"/>
              </a:solidFill>
            </a:ln>
          </c:spPr>
          <c:invertIfNegative val="0"/>
          <c:dPt>
            <c:idx val="7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02F7-436A-AC17-3531C808D1BF}"/>
              </c:ext>
            </c:extLst>
          </c:dPt>
          <c:dPt>
            <c:idx val="7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02F7-436A-AC17-3531C808D1BF}"/>
              </c:ext>
            </c:extLst>
          </c:dPt>
          <c:dPt>
            <c:idx val="8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02F7-436A-AC17-3531C808D1BF}"/>
              </c:ext>
            </c:extLst>
          </c:dPt>
          <c:dPt>
            <c:idx val="8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02F7-436A-AC17-3531C808D1BF}"/>
              </c:ext>
            </c:extLst>
          </c:dPt>
          <c:dPt>
            <c:idx val="8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02F7-436A-AC17-3531C808D1BF}"/>
              </c:ext>
            </c:extLst>
          </c:dPt>
          <c:dPt>
            <c:idx val="8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02F7-436A-AC17-3531C808D1BF}"/>
              </c:ext>
            </c:extLst>
          </c:dPt>
          <c:dPt>
            <c:idx val="8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02F7-436A-AC17-3531C808D1BF}"/>
              </c:ext>
            </c:extLst>
          </c:dPt>
          <c:dPt>
            <c:idx val="8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02F7-436A-AC17-3531C808D1BF}"/>
              </c:ext>
            </c:extLst>
          </c:dPt>
          <c:dPt>
            <c:idx val="8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02F7-436A-AC17-3531C808D1BF}"/>
              </c:ext>
            </c:extLst>
          </c:dPt>
          <c:dPt>
            <c:idx val="8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02F7-436A-AC17-3531C808D1BF}"/>
              </c:ext>
            </c:extLst>
          </c:dPt>
          <c:cat>
            <c:numRef>
              <c:f>Taul_KaavionPohja!$AT$7:$EB$7</c:f>
              <c:numCache>
                <c:formatCode>General</c:formatCode>
                <c:ptCount val="87"/>
                <c:pt idx="0">
                  <c:v>1990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2003</c:v>
                </c:pt>
                <c:pt idx="8">
                  <c:v>2007</c:v>
                </c:pt>
                <c:pt idx="9">
                  <c:v>2008</c:v>
                </c:pt>
                <c:pt idx="10">
                  <c:v>2011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2025</c:v>
                </c:pt>
                <c:pt idx="22">
                  <c:v>1990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2003</c:v>
                </c:pt>
                <c:pt idx="30">
                  <c:v>2007</c:v>
                </c:pt>
                <c:pt idx="31">
                  <c:v>2008</c:v>
                </c:pt>
                <c:pt idx="32">
                  <c:v>2011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2025</c:v>
                </c:pt>
                <c:pt idx="44">
                  <c:v>1990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2003</c:v>
                </c:pt>
                <c:pt idx="52">
                  <c:v>2007</c:v>
                </c:pt>
                <c:pt idx="53">
                  <c:v>2008</c:v>
                </c:pt>
                <c:pt idx="54">
                  <c:v>2011</c:v>
                </c:pt>
                <c:pt idx="55">
                  <c:v>2013</c:v>
                </c:pt>
                <c:pt idx="56">
                  <c:v>2014</c:v>
                </c:pt>
                <c:pt idx="57">
                  <c:v>2015</c:v>
                </c:pt>
                <c:pt idx="58">
                  <c:v>2016</c:v>
                </c:pt>
                <c:pt idx="59">
                  <c:v>2017</c:v>
                </c:pt>
                <c:pt idx="60">
                  <c:v>2018</c:v>
                </c:pt>
                <c:pt idx="61">
                  <c:v>2019</c:v>
                </c:pt>
                <c:pt idx="62">
                  <c:v>2020</c:v>
                </c:pt>
                <c:pt idx="63">
                  <c:v>2021</c:v>
                </c:pt>
                <c:pt idx="64">
                  <c:v>2025</c:v>
                </c:pt>
                <c:pt idx="66">
                  <c:v>1990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1997</c:v>
                </c:pt>
                <c:pt idx="71">
                  <c:v>1998</c:v>
                </c:pt>
                <c:pt idx="72">
                  <c:v>1999</c:v>
                </c:pt>
                <c:pt idx="73">
                  <c:v>2003</c:v>
                </c:pt>
                <c:pt idx="74">
                  <c:v>2007</c:v>
                </c:pt>
                <c:pt idx="75">
                  <c:v>2008</c:v>
                </c:pt>
                <c:pt idx="76">
                  <c:v>2011</c:v>
                </c:pt>
                <c:pt idx="77">
                  <c:v>2013</c:v>
                </c:pt>
                <c:pt idx="78">
                  <c:v>2014</c:v>
                </c:pt>
                <c:pt idx="79">
                  <c:v>2015</c:v>
                </c:pt>
                <c:pt idx="80">
                  <c:v>2016</c:v>
                </c:pt>
                <c:pt idx="81">
                  <c:v>2017</c:v>
                </c:pt>
                <c:pt idx="82">
                  <c:v>2018</c:v>
                </c:pt>
                <c:pt idx="83">
                  <c:v>2019</c:v>
                </c:pt>
                <c:pt idx="84">
                  <c:v>2020</c:v>
                </c:pt>
                <c:pt idx="85">
                  <c:v>2021</c:v>
                </c:pt>
                <c:pt idx="86">
                  <c:v>2025</c:v>
                </c:pt>
              </c:numCache>
            </c:numRef>
          </c:cat>
          <c:val>
            <c:numRef>
              <c:f>Taul_KaavionPohja!$AT$15:$EB$15</c:f>
              <c:numCache>
                <c:formatCode>General</c:formatCode>
                <c:ptCount val="87"/>
                <c:pt idx="10" formatCode="0.00">
                  <c:v>5.1300000000000008</c:v>
                </c:pt>
                <c:pt idx="11" formatCode="0.00">
                  <c:v>5.9500000000000028</c:v>
                </c:pt>
                <c:pt idx="12" formatCode="0.00">
                  <c:v>5.9500000000000028</c:v>
                </c:pt>
                <c:pt idx="13" formatCode="0.00">
                  <c:v>7.5000000000000018</c:v>
                </c:pt>
                <c:pt idx="14" formatCode="0.00">
                  <c:v>9.1900000000000013</c:v>
                </c:pt>
                <c:pt idx="15" formatCode="0.00">
                  <c:v>9.879999999999999</c:v>
                </c:pt>
                <c:pt idx="16" formatCode="0.00">
                  <c:v>10.8</c:v>
                </c:pt>
                <c:pt idx="17" formatCode="0.00">
                  <c:v>7.6999999999999993</c:v>
                </c:pt>
                <c:pt idx="18" formatCode="0.00">
                  <c:v>7.6999999999999993</c:v>
                </c:pt>
                <c:pt idx="19" formatCode="0.00">
                  <c:v>7.6999999999999993</c:v>
                </c:pt>
                <c:pt idx="20" formatCode="0.00">
                  <c:v>7.6999999999999993</c:v>
                </c:pt>
                <c:pt idx="32" formatCode="0.00">
                  <c:v>0</c:v>
                </c:pt>
                <c:pt idx="33" formatCode="0.00">
                  <c:v>0</c:v>
                </c:pt>
                <c:pt idx="34" formatCode="0.00">
                  <c:v>0</c:v>
                </c:pt>
                <c:pt idx="35" formatCode="0.00">
                  <c:v>0</c:v>
                </c:pt>
                <c:pt idx="36" formatCode="0.00">
                  <c:v>0</c:v>
                </c:pt>
                <c:pt idx="37" formatCode="0.00">
                  <c:v>0</c:v>
                </c:pt>
                <c:pt idx="38" formatCode="0.00">
                  <c:v>0</c:v>
                </c:pt>
                <c:pt idx="39" formatCode="0.00">
                  <c:v>0</c:v>
                </c:pt>
                <c:pt idx="40" formatCode="0.00">
                  <c:v>0</c:v>
                </c:pt>
                <c:pt idx="41" formatCode="0.00">
                  <c:v>0</c:v>
                </c:pt>
                <c:pt idx="42" formatCode="0.00">
                  <c:v>0</c:v>
                </c:pt>
                <c:pt idx="54" formatCode="0.00">
                  <c:v>2.9399999999999995</c:v>
                </c:pt>
                <c:pt idx="55" formatCode="0.00">
                  <c:v>3.4650000000000007</c:v>
                </c:pt>
                <c:pt idx="56" formatCode="0.00">
                  <c:v>3.4650000000000007</c:v>
                </c:pt>
                <c:pt idx="57" formatCode="0.00">
                  <c:v>4.3499999999999996</c:v>
                </c:pt>
                <c:pt idx="58" formatCode="0.00">
                  <c:v>5.34</c:v>
                </c:pt>
                <c:pt idx="59" formatCode="0.00">
                  <c:v>5.740000000000002</c:v>
                </c:pt>
                <c:pt idx="60" formatCode="0.00">
                  <c:v>6.1999999999999993</c:v>
                </c:pt>
                <c:pt idx="61" formatCode="0.00">
                  <c:v>7.6539999999999999</c:v>
                </c:pt>
                <c:pt idx="62" formatCode="0.00">
                  <c:v>7.6539999999999999</c:v>
                </c:pt>
                <c:pt idx="63" formatCode="0.00">
                  <c:v>7.629999999999999</c:v>
                </c:pt>
                <c:pt idx="64" formatCode="0.00">
                  <c:v>7.629999999999999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02F7-436A-AC17-3531C808D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10111744"/>
        <c:axId val="110117632"/>
      </c:barChart>
      <c:catAx>
        <c:axId val="11011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ysClr val="windowText" lastClr="000000">
                <a:lumMod val="75000"/>
                <a:lumOff val="25000"/>
              </a:sysClr>
            </a:solidFill>
          </a:ln>
        </c:spPr>
        <c:txPr>
          <a:bodyPr rot="-5400000" vert="horz" anchor="ctr" anchorCtr="1"/>
          <a:lstStyle/>
          <a:p>
            <a:pPr>
              <a:defRPr sz="800" b="1" baseline="0">
                <a:solidFill>
                  <a:sysClr val="windowText" lastClr="000000"/>
                </a:solidFill>
                <a:latin typeface="+mj-lt"/>
                <a:ea typeface="Verdana" pitchFamily="34" charset="0"/>
                <a:cs typeface="Verdana" pitchFamily="34" charset="0"/>
              </a:defRPr>
            </a:pPr>
            <a:endParaRPr lang="fi-FI"/>
          </a:p>
        </c:txPr>
        <c:crossAx val="110117632"/>
        <c:crosses val="autoZero"/>
        <c:auto val="0"/>
        <c:lblAlgn val="ctr"/>
        <c:lblOffset val="300"/>
        <c:tickLblSkip val="1"/>
        <c:tickMarkSkip val="18"/>
        <c:noMultiLvlLbl val="0"/>
      </c:catAx>
      <c:valAx>
        <c:axId val="110117632"/>
        <c:scaling>
          <c:orientation val="minMax"/>
          <c:min val="-2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pPr>
                <a:r>
                  <a:rPr lang="fi-FI" sz="1400" b="1" dirty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Verdana" pitchFamily="34" charset="0"/>
                    <a:cs typeface="Verdana" pitchFamily="34" charset="0"/>
                  </a:rPr>
                  <a:t>€/MWh</a:t>
                </a:r>
              </a:p>
            </c:rich>
          </c:tx>
          <c:layout>
            <c:manualLayout>
              <c:xMode val="edge"/>
              <c:yMode val="edge"/>
              <c:x val="2.8441943089057151E-2"/>
              <c:y val="9.719444324166961E-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ysClr val="windowText" lastClr="000000"/>
                </a:solidFill>
                <a:latin typeface="Aptos" panose="020B0004020202020204" pitchFamily="34" charset="0"/>
                <a:ea typeface="Verdana" pitchFamily="34" charset="0"/>
                <a:cs typeface="Verdana" pitchFamily="34" charset="0"/>
              </a:defRPr>
            </a:pPr>
            <a:endParaRPr lang="fi-FI"/>
          </a:p>
        </c:txPr>
        <c:crossAx val="110111744"/>
        <c:crosses val="autoZero"/>
        <c:crossBetween val="between"/>
        <c:majorUnit val="2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6688047029631121"/>
          <c:y val="4.7613204215608503E-2"/>
          <c:w val="0.42940289252194586"/>
          <c:h val="0.18674500108510739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400" baseline="0">
              <a:solidFill>
                <a:sysClr val="windowText" lastClr="000000"/>
              </a:solidFill>
              <a:latin typeface="Aptos" panose="020B0004020202020204" pitchFamily="34" charset="0"/>
              <a:ea typeface="Verdana" pitchFamily="34" charset="0"/>
              <a:cs typeface="Verdana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0.1064</cdr:x>
      <cdr:y>0.00337</cdr:y>
    </cdr:from>
    <cdr:to>
      <cdr:x>0.26932</cdr:x>
      <cdr:y>0.05047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08F7210-1211-E029-D35E-44F17755B87B}"/>
            </a:ext>
          </a:extLst>
        </cdr:cNvPr>
        <cdr:cNvSpPr txBox="1"/>
      </cdr:nvSpPr>
      <cdr:spPr>
        <a:xfrm xmlns:a="http://schemas.openxmlformats.org/drawingml/2006/main">
          <a:off x="989027" y="20463"/>
          <a:ext cx="1514445" cy="28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rPr>
            <a:t>2010 = 100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0.10247</cdr:x>
      <cdr:y>0.06008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48B0B885-283F-BEBF-DDF4-969230327982}"/>
            </a:ext>
          </a:extLst>
        </cdr:cNvPr>
        <cdr:cNvSpPr txBox="1"/>
      </cdr:nvSpPr>
      <cdr:spPr>
        <a:xfrm xmlns:a="http://schemas.openxmlformats.org/drawingml/2006/main">
          <a:off x="-496888" y="0"/>
          <a:ext cx="780171" cy="260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rPr>
            <a:t>€/MWh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0.0422</cdr:x>
      <cdr:y>0.95024</cdr:y>
    </cdr:from>
    <cdr:to>
      <cdr:x>0.2824</cdr:x>
      <cdr:y>0.98907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321259" y="4125744"/>
          <a:ext cx="1828800" cy="168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400" dirty="0">
              <a:solidFill>
                <a:sysClr val="windowText" lastClr="000000"/>
              </a:solidFill>
              <a:latin typeface="Aptos" panose="020B0004020202020204" pitchFamily="34" charset="0"/>
              <a:ea typeface="Verdana" pitchFamily="34" charset="0"/>
              <a:cs typeface="Verdana" pitchFamily="34" charset="0"/>
            </a:rPr>
            <a:t>kivihiili</a:t>
          </a:r>
        </a:p>
      </cdr:txBody>
    </cdr:sp>
  </cdr:relSizeAnchor>
  <cdr:relSizeAnchor xmlns:cdr="http://schemas.openxmlformats.org/drawingml/2006/chartDrawing">
    <cdr:from>
      <cdr:x>0.76785</cdr:x>
      <cdr:y>0.94976</cdr:y>
    </cdr:from>
    <cdr:to>
      <cdr:x>1</cdr:x>
      <cdr:y>1</cdr:y>
    </cdr:to>
    <cdr:sp macro="" textlink="">
      <cdr:nvSpPr>
        <cdr:cNvPr id="5" name="Tekstiruutu 1"/>
        <cdr:cNvSpPr txBox="1"/>
      </cdr:nvSpPr>
      <cdr:spPr>
        <a:xfrm xmlns:a="http://schemas.openxmlformats.org/drawingml/2006/main">
          <a:off x="5846160" y="4123672"/>
          <a:ext cx="1767490" cy="218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400" dirty="0">
              <a:solidFill>
                <a:sysClr val="windowText" lastClr="000000"/>
              </a:solidFill>
              <a:latin typeface="Aptos" panose="020B0004020202020204" pitchFamily="34" charset="0"/>
              <a:ea typeface="Verdana" pitchFamily="34" charset="0"/>
              <a:cs typeface="Verdana" pitchFamily="34" charset="0"/>
            </a:rPr>
            <a:t>sähkö</a:t>
          </a:r>
        </a:p>
      </cdr:txBody>
    </cdr:sp>
  </cdr:relSizeAnchor>
  <cdr:relSizeAnchor xmlns:cdr="http://schemas.openxmlformats.org/drawingml/2006/chartDrawing">
    <cdr:from>
      <cdr:x>0.52892</cdr:x>
      <cdr:y>0.94802</cdr:y>
    </cdr:from>
    <cdr:to>
      <cdr:x>0.75395</cdr:x>
      <cdr:y>0.99179</cdr:y>
    </cdr:to>
    <cdr:sp macro="" textlink="">
      <cdr:nvSpPr>
        <cdr:cNvPr id="6" name="Tekstiruutu 1"/>
        <cdr:cNvSpPr txBox="1"/>
      </cdr:nvSpPr>
      <cdr:spPr>
        <a:xfrm xmlns:a="http://schemas.openxmlformats.org/drawingml/2006/main">
          <a:off x="4026986" y="4116120"/>
          <a:ext cx="1713297" cy="19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400" dirty="0">
              <a:solidFill>
                <a:sysClr val="windowText" lastClr="000000"/>
              </a:solidFill>
              <a:latin typeface="Aptos" panose="020B0004020202020204" pitchFamily="34" charset="0"/>
              <a:ea typeface="Verdana" pitchFamily="34" charset="0"/>
              <a:cs typeface="Verdana" pitchFamily="34" charset="0"/>
            </a:rPr>
            <a:t>maakaasu</a:t>
          </a:r>
        </a:p>
      </cdr:txBody>
    </cdr:sp>
  </cdr:relSizeAnchor>
  <cdr:relSizeAnchor xmlns:cdr="http://schemas.openxmlformats.org/drawingml/2006/chartDrawing">
    <cdr:from>
      <cdr:x>0.28872</cdr:x>
      <cdr:y>0.94692</cdr:y>
    </cdr:from>
    <cdr:to>
      <cdr:x>0.52007</cdr:x>
      <cdr:y>1</cdr:y>
    </cdr:to>
    <cdr:sp macro="" textlink="">
      <cdr:nvSpPr>
        <cdr:cNvPr id="7" name="Tekstiruutu 1"/>
        <cdr:cNvSpPr txBox="1"/>
      </cdr:nvSpPr>
      <cdr:spPr>
        <a:xfrm xmlns:a="http://schemas.openxmlformats.org/drawingml/2006/main">
          <a:off x="2198187" y="4111352"/>
          <a:ext cx="1761422" cy="230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400" dirty="0">
              <a:solidFill>
                <a:sysClr val="windowText" lastClr="000000"/>
              </a:solidFill>
              <a:latin typeface="Aptos" panose="020B0004020202020204" pitchFamily="34" charset="0"/>
              <a:ea typeface="Verdana" pitchFamily="34" charset="0"/>
              <a:cs typeface="Verdana" pitchFamily="34" charset="0"/>
            </a:rPr>
            <a:t>turve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651C41-E505-D00C-496A-868509E0B4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79AC4-BF0E-A8CE-904F-78D4E3AF7A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0B13E-7C65-4D5D-9A37-E48DDCBCF2AE}" type="datetimeFigureOut">
              <a:rPr lang="fi-FI" smtClean="0"/>
              <a:t>9.3.2025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9EB13-CD8D-F873-8501-40B67FBA8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612D0-50A2-9AC6-BCC2-049F9B2141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D904A-EEB0-4249-9029-4366F83D0C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76047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986F4-4B4A-414D-B0A3-971C452E03C0}" type="datetimeFigureOut">
              <a:rPr lang="fi-FI" smtClean="0"/>
              <a:t>9.3.2025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A0A38-E614-4BA1-A813-38F873119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4825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oma-kuvapaikka_m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029BAB6-E800-F5EC-8A47-0843AE840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9405" y="0"/>
            <a:ext cx="6742655" cy="6858000"/>
          </a:xfrm>
          <a:custGeom>
            <a:avLst/>
            <a:gdLst>
              <a:gd name="connsiteX0" fmla="*/ 4267806 w 6742655"/>
              <a:gd name="connsiteY0" fmla="*/ 0 h 6858000"/>
              <a:gd name="connsiteX1" fmla="*/ 6742655 w 6742655"/>
              <a:gd name="connsiteY1" fmla="*/ 0 h 6858000"/>
              <a:gd name="connsiteX2" fmla="*/ 6742655 w 6742655"/>
              <a:gd name="connsiteY2" fmla="*/ 6858000 h 6858000"/>
              <a:gd name="connsiteX3" fmla="*/ 335898 w 6742655"/>
              <a:gd name="connsiteY3" fmla="*/ 6858000 h 6858000"/>
              <a:gd name="connsiteX4" fmla="*/ 175040 w 6742655"/>
              <a:gd name="connsiteY4" fmla="*/ 4517829 h 6858000"/>
              <a:gd name="connsiteX5" fmla="*/ 4640256 w 6742655"/>
              <a:gd name="connsiteY5" fmla="*/ 2634304 h 6858000"/>
              <a:gd name="connsiteX6" fmla="*/ 4267806 w 6742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2655" h="6858000">
                <a:moveTo>
                  <a:pt x="4267806" y="0"/>
                </a:moveTo>
                <a:lnTo>
                  <a:pt x="6742655" y="0"/>
                </a:lnTo>
                <a:lnTo>
                  <a:pt x="6742655" y="6858000"/>
                </a:lnTo>
                <a:lnTo>
                  <a:pt x="335898" y="6858000"/>
                </a:lnTo>
                <a:cubicBezTo>
                  <a:pt x="-34441" y="6076994"/>
                  <a:pt x="-114097" y="5258004"/>
                  <a:pt x="175040" y="4517829"/>
                </a:cubicBezTo>
                <a:cubicBezTo>
                  <a:pt x="746663" y="3054515"/>
                  <a:pt x="2586699" y="2341613"/>
                  <a:pt x="4640256" y="2634304"/>
                </a:cubicBezTo>
                <a:cubicBezTo>
                  <a:pt x="4125795" y="1771333"/>
                  <a:pt x="3964510" y="837743"/>
                  <a:pt x="4267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9.3.2025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71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7"/>
            <a:ext cx="3588173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41C0F6-EB54-F440-C6A9-6C5A8BD297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9614" y="1852047"/>
            <a:ext cx="371410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66E637-809E-2868-1F55-BA5F18DEC4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08689" y="1852047"/>
            <a:ext cx="356684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E506B-CDCE-5067-01AC-9D014A4E8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2C2B2C-0D7E-68D8-8D65-1CA0159435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38EF8BC-8572-2AEF-A063-2C5F9A1B8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EF5FB-D905-090D-BC4F-C5BB5356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1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A37280-FF4A-9505-4141-7A1CCAB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8"/>
            <a:ext cx="5503333" cy="37916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504092"/>
            <a:ext cx="5503331" cy="5120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5FF8A6-60BD-05E2-6212-3EE04856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76542-4E91-4365-0F51-C78B270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F2BE748-955B-787E-F81B-EE890B6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6F30C-9EE5-E8B6-2954-61AB293ED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14766B-D3D8-644D-EB6F-A337D385B70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5638"/>
            <a:ext cx="11192378" cy="20526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576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823F09-E093-3CC2-7042-6C577A8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191AB-A7E9-C0FC-D4B1-60AAF683045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800" y="1852048"/>
            <a:ext cx="5503333" cy="4161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1F9C36B-0CD1-CBE6-30B4-CBC1D505D9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482157-D16F-24B4-614F-7D695E6CE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F9BBA3-5F3B-CBE2-BBD6-669346BA8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34D591-75C7-B3E3-916A-7C658C2084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1"/>
            <a:ext cx="6000750" cy="60139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1E88D-4344-5F7F-FA60-C5D4F9625E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42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DA1-766D-28C3-5645-EF84B91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3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CD07-A145-484B-E0F2-83FBDAB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1690687"/>
            <a:ext cx="5481108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B954-BE16-8D99-A156-9021956B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00" y="2505075"/>
            <a:ext cx="5481108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21E-92D5-C33C-55B9-4F14F53C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503332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7B9E-6A9D-4103-164D-8DC7088E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03332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0DE331-E56B-8815-82AE-1F506B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EFB4E21-BA89-AA43-ADDB-BB66FA5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03C71C41-4FEE-EBEF-0E50-1B7768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9A073-0269-30AC-7E49-EBB736D6BB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69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645" cy="1001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21F0C0-5718-57F4-8E17-F2ADC322AB9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96800" y="2042172"/>
            <a:ext cx="11178733" cy="3587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Taulukko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50CEC9-5E12-9408-4A54-E73C3EF4F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158C7-3440-206A-71B5-AE8A6662D9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308E4-6FB5-52D3-414C-BC66B226C4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3F9D0-E01F-BF2F-F562-51EF2862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9274644-D2C0-54EB-0886-CDC1CAADE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78645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A4115-F635-B65E-9764-289E1194B2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4" y="5781018"/>
            <a:ext cx="11192379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4894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otsikk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5927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068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3984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1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3984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82183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859AA3-202C-CDD1-1D3D-C5AEE1C97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116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BD854-6D3A-D04F-4F94-7EB2A804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9.3.2025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84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DC6F23-B443-6E9A-7930-F354750400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0139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D41165-5C54-DB8D-5DC9-402117E53D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E63397-A0DD-7FB6-C527-C83156A758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26A3EA-1AE7-2DEA-1A8F-2638A6972E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E49BB-2054-4961-3DD6-8400D96D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85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2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382DE-DB53-0B3D-987B-00E154D369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3638384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 logol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9E0DB-912D-F2CA-5C77-61AAE011EE81}"/>
              </a:ext>
            </a:extLst>
          </p:cNvPr>
          <p:cNvSpPr txBox="1">
            <a:spLocks/>
          </p:cNvSpPr>
          <p:nvPr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1269B-9E20-E4E3-7991-AD229565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3FCF43-C439-BBED-11C4-5A3B11F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13E4A-890B-A261-2A12-8E52A7B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51C3F-83B2-0119-DFFF-36A7BEEB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11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_log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4EBAF-9752-380D-FA7D-AD2DE478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153" y="1163682"/>
            <a:ext cx="5288256" cy="183991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9144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3716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8288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19FC78-8FAB-178A-87EA-667401F4F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153" y="474663"/>
            <a:ext cx="5288256" cy="366157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7C86E07-974D-73C0-B37B-372C0080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53" y="4284235"/>
            <a:ext cx="7819632" cy="183991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36CC44-BBFE-35B5-891C-94F1799DA0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284" y="474664"/>
            <a:ext cx="2098056" cy="209805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25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109B-02CE-F12E-B8D4-5840DE89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3334-D1E0-4B76-CBCF-D2F7121D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F20A4-2AC1-B2E1-24D3-7BB737FF80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  <p:sp>
        <p:nvSpPr>
          <p:cNvPr id="17" name="Alatunnisteen paikkamerkki 8">
            <a:extLst>
              <a:ext uri="{FF2B5EF4-FFF2-40B4-BE49-F238E27FC236}">
                <a16:creationId xmlns:a16="http://schemas.microsoft.com/office/drawing/2014/main" id="{5909C0B7-ACE8-0411-57BD-A18A9049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Dian numeron paikkamerkki 9">
            <a:extLst>
              <a:ext uri="{FF2B5EF4-FFF2-40B4-BE49-F238E27FC236}">
                <a16:creationId xmlns:a16="http://schemas.microsoft.com/office/drawing/2014/main" id="{CF82BAF0-1D66-0240-880D-ACFADE184DC8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6692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hreä">
    <p:bg>
      <p:bgPr>
        <a:solidFill>
          <a:srgbClr val="00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6600-11B8-B62E-1BEE-1488AD3D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30C5B5A-321F-DF71-5790-DE7B4D05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6800" y="6358344"/>
            <a:ext cx="1016766" cy="3631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10.3.2025</a:t>
            </a:r>
            <a:endParaRPr lang="en-US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EA45934-6F30-87A5-55C9-4E3E4D0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BFC9093-03EF-3AF5-741B-627FFFAE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1725" y="635635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0E0982-F611-87AA-E7CA-9D10B6CB3D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2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D1DBFA-A710-3232-C279-C18EF7DF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476" y="0"/>
            <a:ext cx="63745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02550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5025507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F66BE45C-DD3D-0680-4D08-3D349BD9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15" name="Alatunnisteen paikkamerkki 8">
            <a:extLst>
              <a:ext uri="{FF2B5EF4-FFF2-40B4-BE49-F238E27FC236}">
                <a16:creationId xmlns:a16="http://schemas.microsoft.com/office/drawing/2014/main" id="{6652AA1E-1CE7-34DF-3969-1FC9C77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B16B967A-5A42-DE9A-9AA8-90A9B8792372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9.3.2025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17" name="Dian numeron paikkamerkki 9">
            <a:extLst>
              <a:ext uri="{FF2B5EF4-FFF2-40B4-BE49-F238E27FC236}">
                <a16:creationId xmlns:a16="http://schemas.microsoft.com/office/drawing/2014/main" id="{85EAE4D8-B6C8-6E29-AF97-AC7355D41DDE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7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li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37A6D-9734-99A3-FAD6-8EF3F2F0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D08EF-969B-19F3-D3D7-793DF0BE1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2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vihre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31857-9798-8D9E-614F-F6BF1B1B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D1954A-1FDB-A92B-79B9-697E67DE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6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sisältöko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1EC0-7D17-32C1-B04D-83B4445F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2FA56-28A5-1662-10C6-A0EF010A52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1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1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8FE2D-1A46-59EF-D246-DE6ED2EC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3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5C532-D2E5-40F6-BEF0-9CE5D1E0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7" y="914400"/>
            <a:ext cx="11289686" cy="77628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E1D97-47D5-0D54-AB23-8B2FE3EB2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22307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10.3.2025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2E1C-EDC6-303E-0318-A17B225A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8981" y="6356350"/>
            <a:ext cx="402755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A00A-8656-178F-A7BC-12A147C2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733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4BCD0-553B-E0BF-ED11-902C9107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47" y="1825625"/>
            <a:ext cx="1128968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0728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Aptos Display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710FFB-ACCD-4797-AAB6-ED49953B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Kaukolämmön hinta</a:t>
            </a:r>
            <a:endParaRPr lang="fi-FI" dirty="0">
              <a:highlight>
                <a:srgbClr val="00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689BE-D3B5-00BF-853B-FA978A00B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1.1.2025</a:t>
            </a:r>
          </a:p>
        </p:txBody>
      </p:sp>
    </p:spTree>
    <p:extLst>
      <p:ext uri="{BB962C8B-B14F-4D97-AF65-F5344CB8AC3E}">
        <p14:creationId xmlns:p14="http://schemas.microsoft.com/office/powerpoint/2010/main" val="201263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Kaukolämmön hinta 2000-luvun asuinrakennuksissa (€/MWh)</a:t>
            </a:r>
            <a:br>
              <a:rPr lang="fi-FI" sz="3600" dirty="0"/>
            </a:br>
            <a:r>
              <a:rPr lang="fi-FI" sz="2000" dirty="0"/>
              <a:t>Teho- ja energiamaksu, sis. verot</a:t>
            </a:r>
            <a:endParaRPr lang="fi-FI" sz="3600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C627BC5-0968-451C-B53F-0C6902C42DB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4F053B-3E38-C44A-502A-78EB58660E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Hinta sisältää kaikki verot, teho- ja energiamaksut ja mahdolliset muut vuotuiset kaukolämpömaksut. Ei sisällä liittymismaksuja.</a:t>
            </a:r>
          </a:p>
          <a:p>
            <a:endParaRPr lang="fi-FI" dirty="0"/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831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Lämmön tuotannon kotimaisten polttoaineiden hinnat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212B0BFF-A340-4762-B72A-078289F9572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10.3.2025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27FB91-3EB1-BD5A-73CC-C3BFFFE9E69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 sz="1200" dirty="0"/>
              <a:t>Lähde: Tilastokeskus, Kotimaisten polttoaineiden käyttäjähinnat energiantuotannossa</a:t>
            </a:r>
          </a:p>
          <a:p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25639C-5457-A82D-D4DF-01439352A5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Hinnoissa huomioidaan polttoaineiden hinta ja verot</a:t>
            </a:r>
          </a:p>
          <a:p>
            <a:endParaRPr lang="fi-FI" dirty="0"/>
          </a:p>
        </p:txBody>
      </p:sp>
      <p:graphicFrame>
        <p:nvGraphicFramePr>
          <p:cNvPr id="3" name="Kaavio 1">
            <a:extLst>
              <a:ext uri="{FF2B5EF4-FFF2-40B4-BE49-F238E27FC236}">
                <a16:creationId xmlns:a16="http://schemas.microsoft.com/office/drawing/2014/main" id="{2B7A0E74-1961-FB3F-F5FE-79E0F5279F7F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6856813" cy="398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772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F67EE8-A87A-4109-897D-F49F82C9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Päästöoikeuden hintakehitys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B61C0A-5AA6-4BA3-9A15-25E59F5BF22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0807D-A050-EB49-2F05-CECBA8E3ADD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 sz="1200" dirty="0"/>
              <a:t>Lähde: https://sandbag.be/index.php/carbon-price-viewer/</a:t>
            </a:r>
          </a:p>
          <a:p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40562-9C2D-0A13-CAE3-3C1DB4EEA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6505" y="1649414"/>
            <a:ext cx="2358694" cy="4355146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Hintakehitys 4/2008-01/2025</a:t>
            </a:r>
          </a:p>
          <a:p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1CB83F-FABA-646D-8120-AB91C10A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34" y="1472394"/>
            <a:ext cx="8716591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9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4EEF3D-4374-9D0A-561A-054B5CCA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Hintojen kehitys eri tuotteilla ja palveluilla 2020-2025</a:t>
            </a:r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EB2DF4FB-2F30-0132-0BA2-91E36085D72D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453829089"/>
              </p:ext>
            </p:extLst>
          </p:nvPr>
        </p:nvGraphicFramePr>
        <p:xfrm>
          <a:off x="434500" y="1202090"/>
          <a:ext cx="11179174" cy="445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3876">
                  <a:extLst>
                    <a:ext uri="{9D8B030D-6E8A-4147-A177-3AD203B41FA5}">
                      <a16:colId xmlns:a16="http://schemas.microsoft.com/office/drawing/2014/main" val="168736144"/>
                    </a:ext>
                  </a:extLst>
                </a:gridCol>
                <a:gridCol w="6605298">
                  <a:extLst>
                    <a:ext uri="{9D8B030D-6E8A-4147-A177-3AD203B41FA5}">
                      <a16:colId xmlns:a16="http://schemas.microsoft.com/office/drawing/2014/main" val="3455036720"/>
                    </a:ext>
                  </a:extLst>
                </a:gridCol>
              </a:tblGrid>
              <a:tr h="445382">
                <a:tc>
                  <a:txBody>
                    <a:bodyPr/>
                    <a:lstStyle/>
                    <a:p>
                      <a:r>
                        <a:rPr lang="fi-FI" dirty="0"/>
                        <a:t>Tuote tai palvelu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Hinnan muutos 1/2020-01/2025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335293"/>
                  </a:ext>
                </a:extLst>
              </a:tr>
              <a:tr h="445382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Bensiini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+ 12 %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855402"/>
                  </a:ext>
                </a:extLst>
              </a:tr>
              <a:tr h="445382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Maito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+ 18 %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358950"/>
                  </a:ext>
                </a:extLst>
              </a:tr>
              <a:tr h="445382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Sähkö, kuluttajahinta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+ 19 %</a:t>
                      </a:r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463891"/>
                  </a:ext>
                </a:extLst>
              </a:tr>
              <a:tr h="445382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Museot ja taidegalleriat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+ 22 %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081720"/>
                  </a:ext>
                </a:extLst>
              </a:tr>
              <a:tr h="445382"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Kaukolämpö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+ 32 %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197063"/>
                  </a:ext>
                </a:extLst>
              </a:tr>
              <a:tr h="445382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Postipalvelut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+ 35 %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979074"/>
                  </a:ext>
                </a:extLst>
              </a:tr>
              <a:tr h="445382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Jätteiden keruu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+ 39 %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001361"/>
                  </a:ext>
                </a:extLst>
              </a:tr>
              <a:tr h="445382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Urheilutapahtumat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+ 69 %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914926"/>
                  </a:ext>
                </a:extLst>
              </a:tr>
              <a:tr h="445382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Kahvi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+ 71 %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00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E8BB-C678-78A0-77BE-467E26160A5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C7F67-7654-40FE-9ECF-DA02D33196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4500" y="5964741"/>
            <a:ext cx="11192379" cy="209880"/>
          </a:xfrm>
        </p:spPr>
        <p:txBody>
          <a:bodyPr/>
          <a:lstStyle/>
          <a:p>
            <a:r>
              <a:rPr lang="fi-FI" dirty="0"/>
              <a:t>Lähteet: Energiateollisuus ry, Kaukolämmön hintatilasto ja Tilastokeskus, Kuluttajahintaindeksi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339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9C1DB-285B-4688-BDB6-388653DE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sz="3600" dirty="0"/>
              <a:t>Kaukolämmön reaalihinnan kehitys</a:t>
            </a:r>
            <a:br>
              <a:rPr lang="fi-FI" sz="2800" dirty="0"/>
            </a:br>
            <a:r>
              <a:rPr lang="fi-FI" sz="2000" dirty="0"/>
              <a:t>Kuluttajahintaindeksillä korjattuna, verollinen ja veroton keskihinta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E5C791-AB16-4C76-AA65-3C9959C6FE6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10.3.2025</a:t>
            </a:r>
            <a:endParaRPr lang="en-US"/>
          </a:p>
        </p:txBody>
      </p:sp>
      <p:graphicFrame>
        <p:nvGraphicFramePr>
          <p:cNvPr id="11" name="Kaavio 1">
            <a:extLst>
              <a:ext uri="{FF2B5EF4-FFF2-40B4-BE49-F238E27FC236}">
                <a16:creationId xmlns:a16="http://schemas.microsoft.com/office/drawing/2014/main" id="{5AC399E5-6832-1B08-1383-C9C70E66C35C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407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Energiaverojen kehitys</a:t>
            </a:r>
            <a:br>
              <a:rPr lang="fi-FI" sz="2800" dirty="0"/>
            </a:br>
            <a:r>
              <a:rPr lang="fi-FI" sz="2000" dirty="0"/>
              <a:t>Kaukolämmön tuotannon polttoaineet ja sähkön käyttö</a:t>
            </a:r>
            <a:endParaRPr lang="fi-FI" sz="280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ABC6EAA-A0D2-4344-AFF9-CD54F759998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10.3.2025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27A81-3EE0-A378-55F4-2FB3222C35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Kaukolämmön polttoaineisiin liittyy valmistevero, jonka suuruus riippuu siitä, tuotetaanko lämpö erillistuotannolla vai sähkön ja lämmön yhteistuotannolla.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Yhteistuotantolämmöllä on alennettu veroluokka, ja erillistuotannon valmisteverot ovat täysmääräisiä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Myös sähkökulutuksella on kaksi eri veroluokkaa, alempi II-veroluokka ja korkeampi I-veroluokka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Polttoaineiden valmisteveron ja arvonlisäveron osuus oli keskimäärin 24,7 % kaukolämmön keskihinnasta vuonna 2023.</a:t>
            </a:r>
          </a:p>
          <a:p>
            <a:endParaRPr lang="fi-FI" dirty="0"/>
          </a:p>
        </p:txBody>
      </p:sp>
      <p:graphicFrame>
        <p:nvGraphicFramePr>
          <p:cNvPr id="5" name="Kaavi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368926"/>
      </p:ext>
    </p:extLst>
  </p:cSld>
  <p:clrMapOvr>
    <a:masterClrMapping/>
  </p:clrMapOvr>
</p:sld>
</file>

<file path=ppt/theme/theme1.xml><?xml version="1.0" encoding="utf-8"?>
<a:theme xmlns:a="http://schemas.openxmlformats.org/drawingml/2006/main" name="PPT_Theme_2025">
  <a:themeElements>
    <a:clrScheme name="Energiateollisuus 2024">
      <a:dk1>
        <a:srgbClr val="000000"/>
      </a:dk1>
      <a:lt1>
        <a:srgbClr val="FFFFFF"/>
      </a:lt1>
      <a:dk2>
        <a:srgbClr val="590A99"/>
      </a:dk2>
      <a:lt2>
        <a:srgbClr val="FFF7EF"/>
      </a:lt2>
      <a:accent1>
        <a:srgbClr val="590A99"/>
      </a:accent1>
      <a:accent2>
        <a:srgbClr val="9641E8"/>
      </a:accent2>
      <a:accent3>
        <a:srgbClr val="004F4B"/>
      </a:accent3>
      <a:accent4>
        <a:srgbClr val="06207B"/>
      </a:accent4>
      <a:accent5>
        <a:srgbClr val="FF692E"/>
      </a:accent5>
      <a:accent6>
        <a:srgbClr val="691E28"/>
      </a:accent6>
      <a:hlink>
        <a:srgbClr val="590A99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heme_2025" id="{9B6B4D51-3837-4B57-AFA4-D6100CFA51E1}" vid="{A6812896-8CD1-47B1-A703-7BDF6FA9F99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8" ma:contentTypeDescription="Create a new document." ma:contentTypeScope="" ma:versionID="eea5ab055b7d9cdb6ef741d4641646d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92342dbdaf3c709d3624a380d40ed819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b7821-bbcb-453a-9820-f8d58f23fe74}" ma:internalName="TaxCatchAll" ma:showField="CatchAllData" ma:web="f3637f4e-3105-4f21-b1b4-ef4680048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637f4e-3105-4f21-b1b4-ef4680048a14" xsi:nil="true"/>
    <lcf76f155ced4ddcb4097134ff3c332f xmlns="2c39e6aa-46e8-428a-81cc-27a4ca9f52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47EA48-6840-479D-BDE9-B58136DA9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39e6aa-46e8-428a-81cc-27a4ca9f5229"/>
    <ds:schemaRef ds:uri="f3637f4e-3105-4f21-b1b4-ef4680048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18795B-9094-48FA-82E1-FAD37B0D08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76D20F-F6F2-4B48-B10C-D361E5D84DDE}">
  <ds:schemaRefs>
    <ds:schemaRef ds:uri="f3637f4e-3105-4f21-b1b4-ef4680048a1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c39e6aa-46e8-428a-81cc-27a4ca9f5229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PPT_Theme_2025</Template>
  <TotalTime>11755</TotalTime>
  <Words>240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Aptos Light</vt:lpstr>
      <vt:lpstr>Arial</vt:lpstr>
      <vt:lpstr>Calibri</vt:lpstr>
      <vt:lpstr>PPT_Theme_2025</vt:lpstr>
      <vt:lpstr>Kaukolämmön hinta</vt:lpstr>
      <vt:lpstr>Kaukolämmön hinta 2000-luvun asuinrakennuksissa (€/MWh) Teho- ja energiamaksu, sis. verot</vt:lpstr>
      <vt:lpstr>Lämmön tuotannon kotimaisten polttoaineiden hinnat</vt:lpstr>
      <vt:lpstr>Päästöoikeuden hintakehitys</vt:lpstr>
      <vt:lpstr>Hintojen kehitys eri tuotteilla ja palveluilla 2020-2025</vt:lpstr>
      <vt:lpstr>Kaukolämmön reaalihinnan kehitys Kuluttajahintaindeksillä korjattuna, verollinen ja veroton keskihinta</vt:lpstr>
      <vt:lpstr>Energiaverojen kehitys Kaukolämmön tuotannon polttoaineet ja sähkön käyttö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Kaukolammon hinta</dc:title>
  <dc:creator>Tiitinen Mirja</dc:creator>
  <cp:lastModifiedBy>Huttunen Neea</cp:lastModifiedBy>
  <cp:revision>305</cp:revision>
  <dcterms:created xsi:type="dcterms:W3CDTF">2017-12-28T08:25:13Z</dcterms:created>
  <dcterms:modified xsi:type="dcterms:W3CDTF">2025-03-09T21:46:44Z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0x010100C023BE75E6072349999047A5FA9D42AC</vt:lpwstr>
  </property>
  <property fmtid="{D5CDD505-2E9C-101B-9397-08002B2CF9AE}" pid="3" name="MediaServiceImageTags">
    <vt:lpwstr/>
  </property>
</Properties>
</file>