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80" r:id="rId5"/>
    <p:sldId id="230717681" r:id="rId6"/>
    <p:sldId id="230717678" r:id="rId7"/>
    <p:sldId id="230717680" r:id="rId8"/>
    <p:sldId id="365" r:id="rId9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8DBF"/>
    <a:srgbClr val="CA82AF"/>
    <a:srgbClr val="EFEAF2"/>
    <a:srgbClr val="D2C0DB"/>
    <a:srgbClr val="CF6B5C"/>
    <a:srgbClr val="79508E"/>
    <a:srgbClr val="B21C58"/>
    <a:srgbClr val="F08D13"/>
    <a:srgbClr val="460D56"/>
    <a:srgbClr val="E9B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43938-91CD-4CF9-BED0-4F777F1103B3}" v="38" dt="2024-01-25T10:43:56.927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52" autoAdjust="0"/>
  </p:normalViewPr>
  <p:slideViewPr>
    <p:cSldViewPr snapToGrid="0">
      <p:cViewPr>
        <p:scale>
          <a:sx n="100" d="100"/>
          <a:sy n="100" d="100"/>
        </p:scale>
        <p:origin x="-1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hto Ina" userId="05fe9cbc-044f-4086-aa2d-78fe14bde100" providerId="ADAL" clId="{DE3C7619-9752-4AE5-B7EB-5CD1767308F6}"/>
    <pc:docChg chg="undo custSel modSld">
      <pc:chgData name="Lehto Ina" userId="05fe9cbc-044f-4086-aa2d-78fe14bde100" providerId="ADAL" clId="{DE3C7619-9752-4AE5-B7EB-5CD1767308F6}" dt="2023-10-26T16:55:00.639" v="69"/>
      <pc:docMkLst>
        <pc:docMk/>
      </pc:docMkLst>
      <pc:sldChg chg="modSp mod">
        <pc:chgData name="Lehto Ina" userId="05fe9cbc-044f-4086-aa2d-78fe14bde100" providerId="ADAL" clId="{DE3C7619-9752-4AE5-B7EB-5CD1767308F6}" dt="2023-10-26T16:55:00.639" v="69"/>
        <pc:sldMkLst>
          <pc:docMk/>
          <pc:sldMk cId="3437068678" sldId="230717678"/>
        </pc:sldMkLst>
        <pc:spChg chg="mod">
          <ac:chgData name="Lehto Ina" userId="05fe9cbc-044f-4086-aa2d-78fe14bde100" providerId="ADAL" clId="{DE3C7619-9752-4AE5-B7EB-5CD1767308F6}" dt="2023-10-26T16:55:00.639" v="69"/>
          <ac:spMkLst>
            <pc:docMk/>
            <pc:sldMk cId="3437068678" sldId="230717678"/>
            <ac:spMk id="8" creationId="{57A93CC7-376F-5FD4-CCE1-5A030D551149}"/>
          </ac:spMkLst>
        </pc:spChg>
      </pc:sldChg>
      <pc:sldChg chg="addSp modSp mod">
        <pc:chgData name="Lehto Ina" userId="05fe9cbc-044f-4086-aa2d-78fe14bde100" providerId="ADAL" clId="{DE3C7619-9752-4AE5-B7EB-5CD1767308F6}" dt="2023-10-26T16:49:18.036" v="34" actId="20577"/>
        <pc:sldMkLst>
          <pc:docMk/>
          <pc:sldMk cId="4281312677" sldId="230717681"/>
        </pc:sldMkLst>
        <pc:spChg chg="add mod">
          <ac:chgData name="Lehto Ina" userId="05fe9cbc-044f-4086-aa2d-78fe14bde100" providerId="ADAL" clId="{DE3C7619-9752-4AE5-B7EB-5CD1767308F6}" dt="2023-10-26T16:49:09.980" v="28" actId="20577"/>
          <ac:spMkLst>
            <pc:docMk/>
            <pc:sldMk cId="4281312677" sldId="230717681"/>
            <ac:spMk id="3" creationId="{75076505-60FA-BB77-FC79-2015B7FEBD36}"/>
          </ac:spMkLst>
        </pc:spChg>
        <pc:spChg chg="mod">
          <ac:chgData name="Lehto Ina" userId="05fe9cbc-044f-4086-aa2d-78fe14bde100" providerId="ADAL" clId="{DE3C7619-9752-4AE5-B7EB-5CD1767308F6}" dt="2023-10-26T16:49:18.036" v="34" actId="20577"/>
          <ac:spMkLst>
            <pc:docMk/>
            <pc:sldMk cId="4281312677" sldId="230717681"/>
            <ac:spMk id="4" creationId="{60F945AD-CCC9-17CF-8E78-1535C0908B49}"/>
          </ac:spMkLst>
        </pc:spChg>
      </pc:sldChg>
    </pc:docChg>
  </pc:docChgLst>
  <pc:docChgLst>
    <pc:chgData name="Lehto Ina" userId="05fe9cbc-044f-4086-aa2d-78fe14bde100" providerId="ADAL" clId="{2DEDEE94-B03F-4DCF-BCF4-89DFA166B8C3}"/>
    <pc:docChg chg="undo custSel addSld delSld modSld">
      <pc:chgData name="Lehto Ina" userId="05fe9cbc-044f-4086-aa2d-78fe14bde100" providerId="ADAL" clId="{2DEDEE94-B03F-4DCF-BCF4-89DFA166B8C3}" dt="2023-07-10T11:54:05.447" v="315" actId="20577"/>
      <pc:docMkLst>
        <pc:docMk/>
      </pc:docMkLst>
      <pc:sldChg chg="del">
        <pc:chgData name="Lehto Ina" userId="05fe9cbc-044f-4086-aa2d-78fe14bde100" providerId="ADAL" clId="{2DEDEE94-B03F-4DCF-BCF4-89DFA166B8C3}" dt="2023-07-10T11:48:55.192" v="114" actId="47"/>
        <pc:sldMkLst>
          <pc:docMk/>
          <pc:sldMk cId="1433106568" sldId="258"/>
        </pc:sldMkLst>
      </pc:sldChg>
      <pc:sldChg chg="modSp mod">
        <pc:chgData name="Lehto Ina" userId="05fe9cbc-044f-4086-aa2d-78fe14bde100" providerId="ADAL" clId="{2DEDEE94-B03F-4DCF-BCF4-89DFA166B8C3}" dt="2023-07-10T11:48:51.725" v="111" actId="27636"/>
        <pc:sldMkLst>
          <pc:docMk/>
          <pc:sldMk cId="1964486230" sldId="280"/>
        </pc:sldMkLst>
        <pc:spChg chg="mod">
          <ac:chgData name="Lehto Ina" userId="05fe9cbc-044f-4086-aa2d-78fe14bde100" providerId="ADAL" clId="{2DEDEE94-B03F-4DCF-BCF4-89DFA166B8C3}" dt="2023-07-10T11:48:48.259" v="109" actId="20577"/>
          <ac:spMkLst>
            <pc:docMk/>
            <pc:sldMk cId="1964486230" sldId="280"/>
            <ac:spMk id="2" creationId="{00000000-0000-0000-0000-000000000000}"/>
          </ac:spMkLst>
        </pc:spChg>
        <pc:spChg chg="mod">
          <ac:chgData name="Lehto Ina" userId="05fe9cbc-044f-4086-aa2d-78fe14bde100" providerId="ADAL" clId="{2DEDEE94-B03F-4DCF-BCF4-89DFA166B8C3}" dt="2023-07-10T11:48:51.725" v="111" actId="27636"/>
          <ac:spMkLst>
            <pc:docMk/>
            <pc:sldMk cId="1964486230" sldId="280"/>
            <ac:spMk id="3" creationId="{156D3ABC-A698-43CD-A532-DA1AB2ED5463}"/>
          </ac:spMkLst>
        </pc:spChg>
      </pc:sldChg>
      <pc:sldChg chg="delSp modSp mod">
        <pc:chgData name="Lehto Ina" userId="05fe9cbc-044f-4086-aa2d-78fe14bde100" providerId="ADAL" clId="{2DEDEE94-B03F-4DCF-BCF4-89DFA166B8C3}" dt="2023-07-10T11:49:27.771" v="148" actId="20577"/>
        <pc:sldMkLst>
          <pc:docMk/>
          <pc:sldMk cId="2179673720" sldId="365"/>
        </pc:sldMkLst>
        <pc:spChg chg="del">
          <ac:chgData name="Lehto Ina" userId="05fe9cbc-044f-4086-aa2d-78fe14bde100" providerId="ADAL" clId="{2DEDEE94-B03F-4DCF-BCF4-89DFA166B8C3}" dt="2023-07-10T11:49:19.280" v="121" actId="478"/>
          <ac:spMkLst>
            <pc:docMk/>
            <pc:sldMk cId="2179673720" sldId="365"/>
            <ac:spMk id="2" creationId="{676E79AE-F327-2F02-841A-9530EF881685}"/>
          </ac:spMkLst>
        </pc:spChg>
        <pc:spChg chg="mod">
          <ac:chgData name="Lehto Ina" userId="05fe9cbc-044f-4086-aa2d-78fe14bde100" providerId="ADAL" clId="{2DEDEE94-B03F-4DCF-BCF4-89DFA166B8C3}" dt="2023-07-10T11:49:27.771" v="148" actId="20577"/>
          <ac:spMkLst>
            <pc:docMk/>
            <pc:sldMk cId="2179673720" sldId="365"/>
            <ac:spMk id="4" creationId="{5D4B7231-7B94-4AFF-BC81-DF790F2909D1}"/>
          </ac:spMkLst>
        </pc:spChg>
      </pc:sldChg>
      <pc:sldChg chg="del">
        <pc:chgData name="Lehto Ina" userId="05fe9cbc-044f-4086-aa2d-78fe14bde100" providerId="ADAL" clId="{2DEDEE94-B03F-4DCF-BCF4-89DFA166B8C3}" dt="2023-07-10T11:48:53.721" v="112" actId="47"/>
        <pc:sldMkLst>
          <pc:docMk/>
          <pc:sldMk cId="2437512114" sldId="4956"/>
        </pc:sldMkLst>
      </pc:sldChg>
      <pc:sldChg chg="del">
        <pc:chgData name="Lehto Ina" userId="05fe9cbc-044f-4086-aa2d-78fe14bde100" providerId="ADAL" clId="{2DEDEE94-B03F-4DCF-BCF4-89DFA166B8C3}" dt="2023-07-10T11:49:09.728" v="119" actId="47"/>
        <pc:sldMkLst>
          <pc:docMk/>
          <pc:sldMk cId="3263026053" sldId="4963"/>
        </pc:sldMkLst>
      </pc:sldChg>
      <pc:sldChg chg="del">
        <pc:chgData name="Lehto Ina" userId="05fe9cbc-044f-4086-aa2d-78fe14bde100" providerId="ADAL" clId="{2DEDEE94-B03F-4DCF-BCF4-89DFA166B8C3}" dt="2023-07-10T11:48:54.299" v="113" actId="47"/>
        <pc:sldMkLst>
          <pc:docMk/>
          <pc:sldMk cId="1254268535" sldId="4976"/>
        </pc:sldMkLst>
      </pc:sldChg>
      <pc:sldChg chg="del">
        <pc:chgData name="Lehto Ina" userId="05fe9cbc-044f-4086-aa2d-78fe14bde100" providerId="ADAL" clId="{2DEDEE94-B03F-4DCF-BCF4-89DFA166B8C3}" dt="2023-07-10T11:48:56.894" v="116" actId="47"/>
        <pc:sldMkLst>
          <pc:docMk/>
          <pc:sldMk cId="824069128" sldId="230717666"/>
        </pc:sldMkLst>
      </pc:sldChg>
      <pc:sldChg chg="del">
        <pc:chgData name="Lehto Ina" userId="05fe9cbc-044f-4086-aa2d-78fe14bde100" providerId="ADAL" clId="{2DEDEE94-B03F-4DCF-BCF4-89DFA166B8C3}" dt="2023-07-10T11:48:55.911" v="115" actId="47"/>
        <pc:sldMkLst>
          <pc:docMk/>
          <pc:sldMk cId="3099976152" sldId="230717672"/>
        </pc:sldMkLst>
      </pc:sldChg>
      <pc:sldChg chg="del">
        <pc:chgData name="Lehto Ina" userId="05fe9cbc-044f-4086-aa2d-78fe14bde100" providerId="ADAL" clId="{2DEDEE94-B03F-4DCF-BCF4-89DFA166B8C3}" dt="2023-07-10T11:49:10.772" v="120" actId="47"/>
        <pc:sldMkLst>
          <pc:docMk/>
          <pc:sldMk cId="1813006030" sldId="230717674"/>
        </pc:sldMkLst>
      </pc:sldChg>
      <pc:sldChg chg="del">
        <pc:chgData name="Lehto Ina" userId="05fe9cbc-044f-4086-aa2d-78fe14bde100" providerId="ADAL" clId="{2DEDEE94-B03F-4DCF-BCF4-89DFA166B8C3}" dt="2023-07-10T11:48:58.936" v="118" actId="47"/>
        <pc:sldMkLst>
          <pc:docMk/>
          <pc:sldMk cId="2094109080" sldId="230717676"/>
        </pc:sldMkLst>
      </pc:sldChg>
      <pc:sldChg chg="del">
        <pc:chgData name="Lehto Ina" userId="05fe9cbc-044f-4086-aa2d-78fe14bde100" providerId="ADAL" clId="{2DEDEE94-B03F-4DCF-BCF4-89DFA166B8C3}" dt="2023-07-10T11:48:57.523" v="117" actId="47"/>
        <pc:sldMkLst>
          <pc:docMk/>
          <pc:sldMk cId="2432080625" sldId="230717677"/>
        </pc:sldMkLst>
      </pc:sldChg>
      <pc:sldChg chg="modSp mod">
        <pc:chgData name="Lehto Ina" userId="05fe9cbc-044f-4086-aa2d-78fe14bde100" providerId="ADAL" clId="{2DEDEE94-B03F-4DCF-BCF4-89DFA166B8C3}" dt="2023-07-10T11:54:05.447" v="315" actId="20577"/>
        <pc:sldMkLst>
          <pc:docMk/>
          <pc:sldMk cId="3437068678" sldId="230717678"/>
        </pc:sldMkLst>
        <pc:spChg chg="mod">
          <ac:chgData name="Lehto Ina" userId="05fe9cbc-044f-4086-aa2d-78fe14bde100" providerId="ADAL" clId="{2DEDEE94-B03F-4DCF-BCF4-89DFA166B8C3}" dt="2023-07-10T11:54:05.447" v="315" actId="20577"/>
          <ac:spMkLst>
            <pc:docMk/>
            <pc:sldMk cId="3437068678" sldId="230717678"/>
            <ac:spMk id="8" creationId="{57A93CC7-376F-5FD4-CCE1-5A030D551149}"/>
          </ac:spMkLst>
        </pc:spChg>
        <pc:graphicFrameChg chg="mod">
          <ac:chgData name="Lehto Ina" userId="05fe9cbc-044f-4086-aa2d-78fe14bde100" providerId="ADAL" clId="{2DEDEE94-B03F-4DCF-BCF4-89DFA166B8C3}" dt="2023-07-10T11:52:06.820" v="266" actId="108"/>
          <ac:graphicFrameMkLst>
            <pc:docMk/>
            <pc:sldMk cId="3437068678" sldId="230717678"/>
            <ac:graphicFrameMk id="10" creationId="{4E05B5F7-A067-7513-A0BC-93FF90DF0E1E}"/>
          </ac:graphicFrameMkLst>
        </pc:graphicFrameChg>
      </pc:sldChg>
      <pc:sldChg chg="addSp delSp modSp add mod">
        <pc:chgData name="Lehto Ina" userId="05fe9cbc-044f-4086-aa2d-78fe14bde100" providerId="ADAL" clId="{2DEDEE94-B03F-4DCF-BCF4-89DFA166B8C3}" dt="2023-07-10T11:53:51.809" v="313" actId="20577"/>
        <pc:sldMkLst>
          <pc:docMk/>
          <pc:sldMk cId="2835172518" sldId="230717679"/>
        </pc:sldMkLst>
        <pc:spChg chg="mod">
          <ac:chgData name="Lehto Ina" userId="05fe9cbc-044f-4086-aa2d-78fe14bde100" providerId="ADAL" clId="{2DEDEE94-B03F-4DCF-BCF4-89DFA166B8C3}" dt="2023-07-10T11:53:51.809" v="313" actId="20577"/>
          <ac:spMkLst>
            <pc:docMk/>
            <pc:sldMk cId="2835172518" sldId="230717679"/>
            <ac:spMk id="8" creationId="{57A93CC7-376F-5FD4-CCE1-5A030D551149}"/>
          </ac:spMkLst>
        </pc:spChg>
        <pc:graphicFrameChg chg="add mod">
          <ac:chgData name="Lehto Ina" userId="05fe9cbc-044f-4086-aa2d-78fe14bde100" providerId="ADAL" clId="{2DEDEE94-B03F-4DCF-BCF4-89DFA166B8C3}" dt="2023-07-10T11:50:52.282" v="206"/>
          <ac:graphicFrameMkLst>
            <pc:docMk/>
            <pc:sldMk cId="2835172518" sldId="230717679"/>
            <ac:graphicFrameMk id="5" creationId="{E9B68A8C-CB2E-C0F5-B2E3-AF1E563F2A10}"/>
          </ac:graphicFrameMkLst>
        </pc:graphicFrameChg>
        <pc:graphicFrameChg chg="add mod">
          <ac:chgData name="Lehto Ina" userId="05fe9cbc-044f-4086-aa2d-78fe14bde100" providerId="ADAL" clId="{2DEDEE94-B03F-4DCF-BCF4-89DFA166B8C3}" dt="2023-07-10T11:52:04.031" v="265"/>
          <ac:graphicFrameMkLst>
            <pc:docMk/>
            <pc:sldMk cId="2835172518" sldId="230717679"/>
            <ac:graphicFrameMk id="6" creationId="{E9B68A8C-CB2E-C0F5-B2E3-AF1E563F2A10}"/>
          </ac:graphicFrameMkLst>
        </pc:graphicFrameChg>
        <pc:graphicFrameChg chg="del">
          <ac:chgData name="Lehto Ina" userId="05fe9cbc-044f-4086-aa2d-78fe14bde100" providerId="ADAL" clId="{2DEDEE94-B03F-4DCF-BCF4-89DFA166B8C3}" dt="2023-07-10T11:50:27.268" v="202" actId="478"/>
          <ac:graphicFrameMkLst>
            <pc:docMk/>
            <pc:sldMk cId="2835172518" sldId="230717679"/>
            <ac:graphicFrameMk id="10" creationId="{4E05B5F7-A067-7513-A0BC-93FF90DF0E1E}"/>
          </ac:graphicFrameMkLst>
        </pc:graphicFrameChg>
      </pc:sldChg>
      <pc:sldMasterChg chg="delSldLayout">
        <pc:chgData name="Lehto Ina" userId="05fe9cbc-044f-4086-aa2d-78fe14bde100" providerId="ADAL" clId="{2DEDEE94-B03F-4DCF-BCF4-89DFA166B8C3}" dt="2023-07-10T11:48:56.894" v="116" actId="47"/>
        <pc:sldMasterMkLst>
          <pc:docMk/>
          <pc:sldMasterMk cId="315683671" sldId="2147483648"/>
        </pc:sldMasterMkLst>
        <pc:sldLayoutChg chg="del">
          <pc:chgData name="Lehto Ina" userId="05fe9cbc-044f-4086-aa2d-78fe14bde100" providerId="ADAL" clId="{2DEDEE94-B03F-4DCF-BCF4-89DFA166B8C3}" dt="2023-07-10T11:48:56.894" v="116" actId="47"/>
          <pc:sldLayoutMkLst>
            <pc:docMk/>
            <pc:sldMasterMk cId="315683671" sldId="2147483648"/>
            <pc:sldLayoutMk cId="2383479318" sldId="2147483676"/>
          </pc:sldLayoutMkLst>
        </pc:sldLayoutChg>
      </pc:sldMasterChg>
    </pc:docChg>
  </pc:docChgLst>
  <pc:docChgLst>
    <pc:chgData name="Lehto Ina" userId="05fe9cbc-044f-4086-aa2d-78fe14bde100" providerId="ADAL" clId="{C0043938-91CD-4CF9-BED0-4F777F1103B3}"/>
    <pc:docChg chg="modSld">
      <pc:chgData name="Lehto Ina" userId="05fe9cbc-044f-4086-aa2d-78fe14bde100" providerId="ADAL" clId="{C0043938-91CD-4CF9-BED0-4F777F1103B3}" dt="2024-01-25T10:43:56.927" v="34" actId="20577"/>
      <pc:docMkLst>
        <pc:docMk/>
      </pc:docMkLst>
      <pc:sldChg chg="modSp">
        <pc:chgData name="Lehto Ina" userId="05fe9cbc-044f-4086-aa2d-78fe14bde100" providerId="ADAL" clId="{C0043938-91CD-4CF9-BED0-4F777F1103B3}" dt="2024-01-25T10:43:56.927" v="34" actId="20577"/>
        <pc:sldMkLst>
          <pc:docMk/>
          <pc:sldMk cId="1470804022" sldId="230717680"/>
        </pc:sldMkLst>
        <pc:graphicFrameChg chg="mod">
          <ac:chgData name="Lehto Ina" userId="05fe9cbc-044f-4086-aa2d-78fe14bde100" providerId="ADAL" clId="{C0043938-91CD-4CF9-BED0-4F777F1103B3}" dt="2024-01-25T10:43:56.927" v="34" actId="20577"/>
          <ac:graphicFrameMkLst>
            <pc:docMk/>
            <pc:sldMk cId="1470804022" sldId="230717680"/>
            <ac:graphicFrameMk id="7" creationId="{A83038C9-5859-0DE5-057C-7A26FF433013}"/>
          </ac:graphicFrameMkLst>
        </pc:graphicFrameChg>
      </pc:sldChg>
    </pc:docChg>
  </pc:docChgLst>
  <pc:docChgLst>
    <pc:chgData name="Lehto Ina" userId="05fe9cbc-044f-4086-aa2d-78fe14bde100" providerId="ADAL" clId="{A4DE419E-3ADD-4FD7-9BB0-FFB7620FA6F9}"/>
    <pc:docChg chg="undo custSel addSld delSld modSld">
      <pc:chgData name="Lehto Ina" userId="05fe9cbc-044f-4086-aa2d-78fe14bde100" providerId="ADAL" clId="{A4DE419E-3ADD-4FD7-9BB0-FFB7620FA6F9}" dt="2023-09-06T07:58:29.306" v="40" actId="14100"/>
      <pc:docMkLst>
        <pc:docMk/>
      </pc:docMkLst>
      <pc:sldChg chg="modSp mod">
        <pc:chgData name="Lehto Ina" userId="05fe9cbc-044f-4086-aa2d-78fe14bde100" providerId="ADAL" clId="{A4DE419E-3ADD-4FD7-9BB0-FFB7620FA6F9}" dt="2023-09-06T07:58:29.306" v="40" actId="14100"/>
        <pc:sldMkLst>
          <pc:docMk/>
          <pc:sldMk cId="3437068678" sldId="230717678"/>
        </pc:sldMkLst>
        <pc:graphicFrameChg chg="mod">
          <ac:chgData name="Lehto Ina" userId="05fe9cbc-044f-4086-aa2d-78fe14bde100" providerId="ADAL" clId="{A4DE419E-3ADD-4FD7-9BB0-FFB7620FA6F9}" dt="2023-09-06T07:58:29.306" v="40" actId="14100"/>
          <ac:graphicFrameMkLst>
            <pc:docMk/>
            <pc:sldMk cId="3437068678" sldId="230717678"/>
            <ac:graphicFrameMk id="10" creationId="{4E05B5F7-A067-7513-A0BC-93FF90DF0E1E}"/>
          </ac:graphicFrameMkLst>
        </pc:graphicFrameChg>
      </pc:sldChg>
      <pc:sldChg chg="modSp del mod">
        <pc:chgData name="Lehto Ina" userId="05fe9cbc-044f-4086-aa2d-78fe14bde100" providerId="ADAL" clId="{A4DE419E-3ADD-4FD7-9BB0-FFB7620FA6F9}" dt="2023-09-06T07:58:07.604" v="37" actId="47"/>
        <pc:sldMkLst>
          <pc:docMk/>
          <pc:sldMk cId="2835172518" sldId="230717679"/>
        </pc:sldMkLst>
        <pc:graphicFrameChg chg="mod">
          <ac:chgData name="Lehto Ina" userId="05fe9cbc-044f-4086-aa2d-78fe14bde100" providerId="ADAL" clId="{A4DE419E-3ADD-4FD7-9BB0-FFB7620FA6F9}" dt="2023-09-06T07:52:01.337" v="20" actId="403"/>
          <ac:graphicFrameMkLst>
            <pc:docMk/>
            <pc:sldMk cId="2835172518" sldId="230717679"/>
            <ac:graphicFrameMk id="6" creationId="{E9B68A8C-CB2E-C0F5-B2E3-AF1E563F2A10}"/>
          </ac:graphicFrameMkLst>
        </pc:graphicFrameChg>
      </pc:sldChg>
      <pc:sldChg chg="addSp delSp modSp new mod">
        <pc:chgData name="Lehto Ina" userId="05fe9cbc-044f-4086-aa2d-78fe14bde100" providerId="ADAL" clId="{A4DE419E-3ADD-4FD7-9BB0-FFB7620FA6F9}" dt="2023-09-06T07:52:22.917" v="22" actId="403"/>
        <pc:sldMkLst>
          <pc:docMk/>
          <pc:sldMk cId="1470804022" sldId="230717680"/>
        </pc:sldMkLst>
        <pc:spChg chg="mod">
          <ac:chgData name="Lehto Ina" userId="05fe9cbc-044f-4086-aa2d-78fe14bde100" providerId="ADAL" clId="{A4DE419E-3ADD-4FD7-9BB0-FFB7620FA6F9}" dt="2023-09-06T07:47:46.402" v="12" actId="14100"/>
          <ac:spMkLst>
            <pc:docMk/>
            <pc:sldMk cId="1470804022" sldId="230717680"/>
            <ac:spMk id="2" creationId="{7F1B3737-2CA5-6779-6F01-B0470FFB0BA9}"/>
          </ac:spMkLst>
        </pc:spChg>
        <pc:spChg chg="del">
          <ac:chgData name="Lehto Ina" userId="05fe9cbc-044f-4086-aa2d-78fe14bde100" providerId="ADAL" clId="{A4DE419E-3ADD-4FD7-9BB0-FFB7620FA6F9}" dt="2023-09-06T07:46:52.708" v="1" actId="478"/>
          <ac:spMkLst>
            <pc:docMk/>
            <pc:sldMk cId="1470804022" sldId="230717680"/>
            <ac:spMk id="3" creationId="{B497C66F-4309-D8EC-9D8B-E0BC7C20EDB7}"/>
          </ac:spMkLst>
        </pc:spChg>
        <pc:graphicFrameChg chg="add mod">
          <ac:chgData name="Lehto Ina" userId="05fe9cbc-044f-4086-aa2d-78fe14bde100" providerId="ADAL" clId="{A4DE419E-3ADD-4FD7-9BB0-FFB7620FA6F9}" dt="2023-09-06T07:47:04.133" v="5"/>
          <ac:graphicFrameMkLst>
            <pc:docMk/>
            <pc:sldMk cId="1470804022" sldId="230717680"/>
            <ac:graphicFrameMk id="6" creationId="{A83038C9-5859-0DE5-057C-7A26FF433013}"/>
          </ac:graphicFrameMkLst>
        </pc:graphicFrameChg>
        <pc:graphicFrameChg chg="add mod">
          <ac:chgData name="Lehto Ina" userId="05fe9cbc-044f-4086-aa2d-78fe14bde100" providerId="ADAL" clId="{A4DE419E-3ADD-4FD7-9BB0-FFB7620FA6F9}" dt="2023-09-06T07:52:22.917" v="22" actId="403"/>
          <ac:graphicFrameMkLst>
            <pc:docMk/>
            <pc:sldMk cId="1470804022" sldId="230717680"/>
            <ac:graphicFrameMk id="7" creationId="{A83038C9-5859-0DE5-057C-7A26FF433013}"/>
          </ac:graphicFrameMkLst>
        </pc:graphicFrameChg>
      </pc:sldChg>
      <pc:sldChg chg="addSp delSp modSp new mod">
        <pc:chgData name="Lehto Ina" userId="05fe9cbc-044f-4086-aa2d-78fe14bde100" providerId="ADAL" clId="{A4DE419E-3ADD-4FD7-9BB0-FFB7620FA6F9}" dt="2023-09-06T07:58:20.097" v="39" actId="1076"/>
        <pc:sldMkLst>
          <pc:docMk/>
          <pc:sldMk cId="4281312677" sldId="230717681"/>
        </pc:sldMkLst>
        <pc:spChg chg="mod">
          <ac:chgData name="Lehto Ina" userId="05fe9cbc-044f-4086-aa2d-78fe14bde100" providerId="ADAL" clId="{A4DE419E-3ADD-4FD7-9BB0-FFB7620FA6F9}" dt="2023-09-06T07:57:29.996" v="32" actId="14100"/>
          <ac:spMkLst>
            <pc:docMk/>
            <pc:sldMk cId="4281312677" sldId="230717681"/>
            <ac:spMk id="2" creationId="{67CCA69F-3BEB-F86A-CDA3-8099DF80B6E2}"/>
          </ac:spMkLst>
        </pc:spChg>
        <pc:spChg chg="del">
          <ac:chgData name="Lehto Ina" userId="05fe9cbc-044f-4086-aa2d-78fe14bde100" providerId="ADAL" clId="{A4DE419E-3ADD-4FD7-9BB0-FFB7620FA6F9}" dt="2023-09-06T07:57:00.328" v="24" actId="478"/>
          <ac:spMkLst>
            <pc:docMk/>
            <pc:sldMk cId="4281312677" sldId="230717681"/>
            <ac:spMk id="3" creationId="{59927F81-C08B-3D25-4E72-AEA91181C8EC}"/>
          </ac:spMkLst>
        </pc:spChg>
        <pc:graphicFrameChg chg="add mod">
          <ac:chgData name="Lehto Ina" userId="05fe9cbc-044f-4086-aa2d-78fe14bde100" providerId="ADAL" clId="{A4DE419E-3ADD-4FD7-9BB0-FFB7620FA6F9}" dt="2023-09-06T07:57:04.453" v="26"/>
          <ac:graphicFrameMkLst>
            <pc:docMk/>
            <pc:sldMk cId="4281312677" sldId="230717681"/>
            <ac:graphicFrameMk id="6" creationId="{E9B68A8C-CB2E-C0F5-B2E3-AF1E563F2A10}"/>
          </ac:graphicFrameMkLst>
        </pc:graphicFrameChg>
        <pc:graphicFrameChg chg="add mod">
          <ac:chgData name="Lehto Ina" userId="05fe9cbc-044f-4086-aa2d-78fe14bde100" providerId="ADAL" clId="{A4DE419E-3ADD-4FD7-9BB0-FFB7620FA6F9}" dt="2023-09-06T07:58:20.097" v="39" actId="1076"/>
          <ac:graphicFrameMkLst>
            <pc:docMk/>
            <pc:sldMk cId="4281312677" sldId="230717681"/>
            <ac:graphicFrameMk id="7" creationId="{E9B68A8C-CB2E-C0F5-B2E3-AF1E563F2A1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6" Type="http://schemas.openxmlformats.org/officeDocument/2006/relationships/oleObject" Target="../embeddings/oleObject3.bin"/><Relationship Id="rId5" Type="http://schemas.openxmlformats.org/officeDocument/2006/relationships/hyperlink" Target="https://cdn.eurelectric.org/media/1835/dso_report-web_final-2013-030-0764-01-e-h-D66B0486.pdf" TargetMode="External"/><Relationship Id="rId4" Type="http://schemas.openxmlformats.org/officeDocument/2006/relationships/hyperlink" Target="https://ec.europa.eu/eurostat/databrowser/view/NRG_PC_204_C__custom_6674677/default/table?lang=en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1800" dirty="0"/>
              <a:t>Veroton siirtohinta 2022</a:t>
            </a:r>
          </a:p>
          <a:p>
            <a:pPr>
              <a:defRPr/>
            </a:pPr>
            <a:r>
              <a:rPr lang="fi-FI" sz="1800" dirty="0"/>
              <a:t>Kuluttajat 5000 kWh - 14999 kWh</a:t>
            </a:r>
          </a:p>
          <a:p>
            <a:pPr>
              <a:defRPr/>
            </a:pPr>
            <a:r>
              <a:rPr lang="fi-FI" sz="1800" dirty="0"/>
              <a:t>c/kWh </a:t>
            </a:r>
            <a:endParaRPr lang="fi-FI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A5-4BE0-BE02-6D4EDB7E2A19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A5-4BE0-BE02-6D4EDB7E2A19}"/>
              </c:ext>
            </c:extLst>
          </c:dPt>
          <c:cat>
            <c:strRef>
              <c:f>'[verkkopalvelumaksut EU-vertailu 2021-2022.xlsx]Kuva 2022'!$C$2:$C$39</c:f>
              <c:strCache>
                <c:ptCount val="38"/>
                <c:pt idx="0">
                  <c:v>Belgia</c:v>
                </c:pt>
                <c:pt idx="1">
                  <c:v>Liechtenstein</c:v>
                </c:pt>
                <c:pt idx="2">
                  <c:v>Saksa</c:v>
                </c:pt>
                <c:pt idx="3">
                  <c:v>Espanja</c:v>
                </c:pt>
                <c:pt idx="4">
                  <c:v>Albania</c:v>
                </c:pt>
                <c:pt idx="5">
                  <c:v>Luxembourg</c:v>
                </c:pt>
                <c:pt idx="6">
                  <c:v>Itävalta</c:v>
                </c:pt>
                <c:pt idx="7">
                  <c:v>Islanti</c:v>
                </c:pt>
                <c:pt idx="8">
                  <c:v>Tsekki</c:v>
                </c:pt>
                <c:pt idx="9">
                  <c:v>EU-27</c:v>
                </c:pt>
                <c:pt idx="10">
                  <c:v>Portugali</c:v>
                </c:pt>
                <c:pt idx="11">
                  <c:v>Ruotsi</c:v>
                </c:pt>
                <c:pt idx="12">
                  <c:v>Suomi</c:v>
                </c:pt>
                <c:pt idx="13">
                  <c:v>Tanska</c:v>
                </c:pt>
                <c:pt idx="14">
                  <c:v>Ranska</c:v>
                </c:pt>
                <c:pt idx="15">
                  <c:v>Unkari</c:v>
                </c:pt>
                <c:pt idx="16">
                  <c:v>Latvia</c:v>
                </c:pt>
                <c:pt idx="17">
                  <c:v>Liettua</c:v>
                </c:pt>
                <c:pt idx="18">
                  <c:v>Italia</c:v>
                </c:pt>
                <c:pt idx="19">
                  <c:v>Romania</c:v>
                </c:pt>
                <c:pt idx="20">
                  <c:v>Viro</c:v>
                </c:pt>
                <c:pt idx="21">
                  <c:v>Kroatia</c:v>
                </c:pt>
                <c:pt idx="22">
                  <c:v>Puola</c:v>
                </c:pt>
                <c:pt idx="23">
                  <c:v>Norja</c:v>
                </c:pt>
                <c:pt idx="24">
                  <c:v>Kosovo</c:v>
                </c:pt>
                <c:pt idx="25">
                  <c:v>Montenegro</c:v>
                </c:pt>
                <c:pt idx="26">
                  <c:v>Bulgaria</c:v>
                </c:pt>
                <c:pt idx="27">
                  <c:v>Pohjois-Makedonia</c:v>
                </c:pt>
                <c:pt idx="28">
                  <c:v>Slovenia</c:v>
                </c:pt>
                <c:pt idx="29">
                  <c:v>Bosnia ja Hetzegovina</c:v>
                </c:pt>
                <c:pt idx="30">
                  <c:v>Slovakia</c:v>
                </c:pt>
                <c:pt idx="31">
                  <c:v>Moldova</c:v>
                </c:pt>
                <c:pt idx="32">
                  <c:v>Serbia</c:v>
                </c:pt>
                <c:pt idx="33">
                  <c:v>Alankomaat</c:v>
                </c:pt>
                <c:pt idx="34">
                  <c:v>Malta</c:v>
                </c:pt>
                <c:pt idx="35">
                  <c:v>Kreikka</c:v>
                </c:pt>
                <c:pt idx="36">
                  <c:v>Kypros</c:v>
                </c:pt>
                <c:pt idx="37">
                  <c:v>Georgia</c:v>
                </c:pt>
              </c:strCache>
            </c:strRef>
          </c:cat>
          <c:val>
            <c:numRef>
              <c:f>'[verkkopalvelumaksut EU-vertailu 2021-2022.xlsx]Kuva 2022'!$D$2:$D$39</c:f>
              <c:numCache>
                <c:formatCode>General</c:formatCode>
                <c:ptCount val="38"/>
                <c:pt idx="0">
                  <c:v>9.4</c:v>
                </c:pt>
                <c:pt idx="1">
                  <c:v>9.18</c:v>
                </c:pt>
                <c:pt idx="2">
                  <c:v>6.56</c:v>
                </c:pt>
                <c:pt idx="3">
                  <c:v>6.49</c:v>
                </c:pt>
                <c:pt idx="4">
                  <c:v>6.23</c:v>
                </c:pt>
                <c:pt idx="5">
                  <c:v>5.94</c:v>
                </c:pt>
                <c:pt idx="6">
                  <c:v>5.94</c:v>
                </c:pt>
                <c:pt idx="7">
                  <c:v>5.86</c:v>
                </c:pt>
                <c:pt idx="8">
                  <c:v>5.57</c:v>
                </c:pt>
                <c:pt idx="9">
                  <c:v>5.4</c:v>
                </c:pt>
                <c:pt idx="10">
                  <c:v>5.33</c:v>
                </c:pt>
                <c:pt idx="11">
                  <c:v>5.29</c:v>
                </c:pt>
                <c:pt idx="12">
                  <c:v>5.18</c:v>
                </c:pt>
                <c:pt idx="13">
                  <c:v>4.99</c:v>
                </c:pt>
                <c:pt idx="14">
                  <c:v>4.93</c:v>
                </c:pt>
                <c:pt idx="15">
                  <c:v>4.88</c:v>
                </c:pt>
                <c:pt idx="16">
                  <c:v>4.87</c:v>
                </c:pt>
                <c:pt idx="17">
                  <c:v>4.76</c:v>
                </c:pt>
                <c:pt idx="18">
                  <c:v>4.71</c:v>
                </c:pt>
                <c:pt idx="19">
                  <c:v>4.49</c:v>
                </c:pt>
                <c:pt idx="20">
                  <c:v>4.45</c:v>
                </c:pt>
                <c:pt idx="21">
                  <c:v>4.32</c:v>
                </c:pt>
                <c:pt idx="22">
                  <c:v>4.0999999999999996</c:v>
                </c:pt>
                <c:pt idx="23">
                  <c:v>4.09</c:v>
                </c:pt>
                <c:pt idx="24">
                  <c:v>4.01</c:v>
                </c:pt>
                <c:pt idx="25">
                  <c:v>3.98</c:v>
                </c:pt>
                <c:pt idx="26">
                  <c:v>3.89</c:v>
                </c:pt>
                <c:pt idx="27">
                  <c:v>3.54</c:v>
                </c:pt>
                <c:pt idx="28">
                  <c:v>3.45</c:v>
                </c:pt>
                <c:pt idx="29">
                  <c:v>3.42</c:v>
                </c:pt>
                <c:pt idx="30">
                  <c:v>3.41</c:v>
                </c:pt>
                <c:pt idx="31">
                  <c:v>3.4</c:v>
                </c:pt>
                <c:pt idx="32">
                  <c:v>3.17</c:v>
                </c:pt>
                <c:pt idx="33">
                  <c:v>2.93</c:v>
                </c:pt>
                <c:pt idx="34">
                  <c:v>2.7</c:v>
                </c:pt>
                <c:pt idx="35">
                  <c:v>2.44</c:v>
                </c:pt>
                <c:pt idx="36">
                  <c:v>2.37</c:v>
                </c:pt>
                <c:pt idx="37">
                  <c:v>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A5-4BE0-BE02-6D4EDB7E2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146280"/>
        <c:axId val="673146640"/>
      </c:barChart>
      <c:catAx>
        <c:axId val="67314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3146640"/>
        <c:crosses val="autoZero"/>
        <c:auto val="1"/>
        <c:lblAlgn val="ctr"/>
        <c:lblOffset val="100"/>
        <c:noMultiLvlLbl val="0"/>
      </c:catAx>
      <c:valAx>
        <c:axId val="67314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3146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Veroton</a:t>
            </a:r>
            <a:r>
              <a:rPr lang="en-US" sz="16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sähkönsiirtohinta</a:t>
            </a:r>
            <a:r>
              <a:rPr lang="en-US" sz="16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 2022</a:t>
            </a:r>
          </a:p>
          <a:p>
            <a:pPr>
              <a:defRPr/>
            </a:pPr>
            <a:r>
              <a:rPr lang="en-US" sz="16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Muut </a:t>
            </a:r>
            <a:r>
              <a:rPr lang="en-US" sz="16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kuin</a:t>
            </a:r>
            <a:r>
              <a:rPr lang="en-US" sz="16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kotitaloudet</a:t>
            </a:r>
            <a:endParaRPr lang="en-US" sz="16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6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Alle 20 000 kWh </a:t>
            </a:r>
            <a:r>
              <a:rPr lang="en-US" sz="16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vuosikulutus</a:t>
            </a:r>
            <a:r>
              <a:rPr lang="en-US" sz="16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6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6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c/kWh</a:t>
            </a:r>
            <a:endParaRPr lang="fi-FI" sz="16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AA-42E1-A03A-21700D8BA98A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AA-42E1-A03A-21700D8BA98A}"/>
              </c:ext>
            </c:extLst>
          </c:dPt>
          <c:cat>
            <c:strRef>
              <c:f>'[verkkopalvelumaksut EU-vertailu 2021.xlsx]Kuva 2022'!$C$1:$C$35</c:f>
              <c:strCache>
                <c:ptCount val="35"/>
                <c:pt idx="0">
                  <c:v>Liettua</c:v>
                </c:pt>
                <c:pt idx="1">
                  <c:v>Slovakia</c:v>
                </c:pt>
                <c:pt idx="2">
                  <c:v>Tsekki</c:v>
                </c:pt>
                <c:pt idx="3">
                  <c:v>Ruotsi</c:v>
                </c:pt>
                <c:pt idx="4">
                  <c:v>Belgia</c:v>
                </c:pt>
                <c:pt idx="5">
                  <c:v>Latvia</c:v>
                </c:pt>
                <c:pt idx="6">
                  <c:v>Espanja</c:v>
                </c:pt>
                <c:pt idx="7">
                  <c:v>Saksa</c:v>
                </c:pt>
                <c:pt idx="8">
                  <c:v>EU-27</c:v>
                </c:pt>
                <c:pt idx="9">
                  <c:v>Euro-alue</c:v>
                </c:pt>
                <c:pt idx="10">
                  <c:v>Portugali</c:v>
                </c:pt>
                <c:pt idx="11">
                  <c:v>Irlanti</c:v>
                </c:pt>
                <c:pt idx="12">
                  <c:v>Pohjois-Makedonia</c:v>
                </c:pt>
                <c:pt idx="13">
                  <c:v>Viro</c:v>
                </c:pt>
                <c:pt idx="14">
                  <c:v>Italia</c:v>
                </c:pt>
                <c:pt idx="15">
                  <c:v>Puola</c:v>
                </c:pt>
                <c:pt idx="16">
                  <c:v>Itävalta</c:v>
                </c:pt>
                <c:pt idx="17">
                  <c:v>Ranska</c:v>
                </c:pt>
                <c:pt idx="18">
                  <c:v>Luxemburg</c:v>
                </c:pt>
                <c:pt idx="19">
                  <c:v>Kroatia</c:v>
                </c:pt>
                <c:pt idx="20">
                  <c:v>Unkrari</c:v>
                </c:pt>
                <c:pt idx="21">
                  <c:v>Serbia</c:v>
                </c:pt>
                <c:pt idx="22">
                  <c:v>Tanska</c:v>
                </c:pt>
                <c:pt idx="23">
                  <c:v>Albania</c:v>
                </c:pt>
                <c:pt idx="24">
                  <c:v>Slovenia</c:v>
                </c:pt>
                <c:pt idx="25">
                  <c:v>Bulgaria</c:v>
                </c:pt>
                <c:pt idx="26">
                  <c:v>Bosnia ja Hertsegovina</c:v>
                </c:pt>
                <c:pt idx="27">
                  <c:v>Romania</c:v>
                </c:pt>
                <c:pt idx="28">
                  <c:v>Suomi</c:v>
                </c:pt>
                <c:pt idx="29">
                  <c:v>Kreikka</c:v>
                </c:pt>
                <c:pt idx="30">
                  <c:v>Norja</c:v>
                </c:pt>
                <c:pt idx="31">
                  <c:v>Kypros</c:v>
                </c:pt>
                <c:pt idx="32">
                  <c:v>Kosovo</c:v>
                </c:pt>
                <c:pt idx="33">
                  <c:v>Malta</c:v>
                </c:pt>
                <c:pt idx="34">
                  <c:v>Moldova</c:v>
                </c:pt>
              </c:strCache>
            </c:strRef>
          </c:cat>
          <c:val>
            <c:numRef>
              <c:f>'[verkkopalvelumaksut EU-vertailu 2021.xlsx]Kuva 2022'!$D$1:$D$35</c:f>
              <c:numCache>
                <c:formatCode>General</c:formatCode>
                <c:ptCount val="35"/>
                <c:pt idx="0">
                  <c:v>11.709999999999999</c:v>
                </c:pt>
                <c:pt idx="1">
                  <c:v>11.25</c:v>
                </c:pt>
                <c:pt idx="2">
                  <c:v>11.1</c:v>
                </c:pt>
                <c:pt idx="3">
                  <c:v>10.18</c:v>
                </c:pt>
                <c:pt idx="4">
                  <c:v>9.43</c:v>
                </c:pt>
                <c:pt idx="5">
                  <c:v>9.19</c:v>
                </c:pt>
                <c:pt idx="6">
                  <c:v>8.61</c:v>
                </c:pt>
                <c:pt idx="7">
                  <c:v>7.75</c:v>
                </c:pt>
                <c:pt idx="8">
                  <c:v>7.46</c:v>
                </c:pt>
                <c:pt idx="9">
                  <c:v>7.4300000000000006</c:v>
                </c:pt>
                <c:pt idx="10">
                  <c:v>7.37</c:v>
                </c:pt>
                <c:pt idx="11">
                  <c:v>7.21</c:v>
                </c:pt>
                <c:pt idx="12">
                  <c:v>7.1099999999999994</c:v>
                </c:pt>
                <c:pt idx="13">
                  <c:v>7.0499999999999989</c:v>
                </c:pt>
                <c:pt idx="14">
                  <c:v>7.02</c:v>
                </c:pt>
                <c:pt idx="15">
                  <c:v>6.660000000000001</c:v>
                </c:pt>
                <c:pt idx="16">
                  <c:v>6.59</c:v>
                </c:pt>
                <c:pt idx="17">
                  <c:v>6.18</c:v>
                </c:pt>
                <c:pt idx="18">
                  <c:v>5.84</c:v>
                </c:pt>
                <c:pt idx="19">
                  <c:v>5.7</c:v>
                </c:pt>
                <c:pt idx="20">
                  <c:v>5.54</c:v>
                </c:pt>
                <c:pt idx="21">
                  <c:v>5.12</c:v>
                </c:pt>
                <c:pt idx="22">
                  <c:v>4.78</c:v>
                </c:pt>
                <c:pt idx="23">
                  <c:v>4.74</c:v>
                </c:pt>
                <c:pt idx="24">
                  <c:v>4.5199999999999996</c:v>
                </c:pt>
                <c:pt idx="25">
                  <c:v>4.49</c:v>
                </c:pt>
                <c:pt idx="26">
                  <c:v>4.41</c:v>
                </c:pt>
                <c:pt idx="27">
                  <c:v>4.17</c:v>
                </c:pt>
                <c:pt idx="28">
                  <c:v>4.1000000000000005</c:v>
                </c:pt>
                <c:pt idx="29">
                  <c:v>3.2800000000000002</c:v>
                </c:pt>
                <c:pt idx="30">
                  <c:v>2.85</c:v>
                </c:pt>
                <c:pt idx="31">
                  <c:v>2.8000000000000003</c:v>
                </c:pt>
                <c:pt idx="32">
                  <c:v>2.75</c:v>
                </c:pt>
                <c:pt idx="33">
                  <c:v>2.7</c:v>
                </c:pt>
                <c:pt idx="34">
                  <c:v>2.41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AA-42E1-A03A-21700D8BA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404832"/>
        <c:axId val="500406272"/>
      </c:barChart>
      <c:catAx>
        <c:axId val="50040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0406272"/>
        <c:crosses val="autoZero"/>
        <c:auto val="1"/>
        <c:lblAlgn val="ctr"/>
        <c:lblOffset val="100"/>
        <c:noMultiLvlLbl val="0"/>
      </c:catAx>
      <c:valAx>
        <c:axId val="50040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040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dirty="0"/>
              <a:t>Veroton siirtohinta suhteessa</a:t>
            </a:r>
            <a:r>
              <a:rPr lang="fi-FI" sz="1800" baseline="0" dirty="0"/>
              <a:t> </a:t>
            </a:r>
            <a:r>
              <a:rPr lang="fi-FI" sz="1800" dirty="0"/>
              <a:t>asiakaskohtaiseen verkkopituuteen</a:t>
            </a:r>
            <a:r>
              <a:rPr lang="fi-FI" sz="1800" baseline="0" dirty="0"/>
              <a:t> 2022</a:t>
            </a:r>
            <a:endParaRPr lang="fi-FI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57-43D7-9872-CC1E0EEDD0F0}"/>
              </c:ext>
            </c:extLst>
          </c:dPt>
          <c:cat>
            <c:strRef>
              <c:f>'[verkkopalvelumaksut EU-vertailu 2021-2022.xlsx]Kuva 2022 verkkopituus'!$A$3:$A$23</c:f>
              <c:strCache>
                <c:ptCount val="21"/>
                <c:pt idx="0">
                  <c:v>Espanja</c:v>
                </c:pt>
                <c:pt idx="1">
                  <c:v>Belgia</c:v>
                </c:pt>
                <c:pt idx="2">
                  <c:v>Saksa</c:v>
                </c:pt>
                <c:pt idx="3">
                  <c:v>Unkari</c:v>
                </c:pt>
                <c:pt idx="4">
                  <c:v>Itävalta</c:v>
                </c:pt>
                <c:pt idx="5">
                  <c:v>Tsekki</c:v>
                </c:pt>
                <c:pt idx="6">
                  <c:v>Italia</c:v>
                </c:pt>
                <c:pt idx="7">
                  <c:v>Ranska</c:v>
                </c:pt>
                <c:pt idx="8">
                  <c:v>Bulgaria</c:v>
                </c:pt>
                <c:pt idx="9">
                  <c:v>Irlanti</c:v>
                </c:pt>
                <c:pt idx="10">
                  <c:v>Slovakia</c:v>
                </c:pt>
                <c:pt idx="11">
                  <c:v>Tanska</c:v>
                </c:pt>
                <c:pt idx="12">
                  <c:v>Puola</c:v>
                </c:pt>
                <c:pt idx="13">
                  <c:v>Kreikka</c:v>
                </c:pt>
                <c:pt idx="14">
                  <c:v>Liettua</c:v>
                </c:pt>
                <c:pt idx="15">
                  <c:v>Kypros</c:v>
                </c:pt>
                <c:pt idx="16">
                  <c:v>Ruotsi</c:v>
                </c:pt>
                <c:pt idx="17">
                  <c:v>Slovenia</c:v>
                </c:pt>
                <c:pt idx="18">
                  <c:v>Viro</c:v>
                </c:pt>
                <c:pt idx="19">
                  <c:v>Latvia</c:v>
                </c:pt>
                <c:pt idx="20">
                  <c:v>Suomi</c:v>
                </c:pt>
              </c:strCache>
            </c:strRef>
          </c:cat>
          <c:val>
            <c:numRef>
              <c:f>'[verkkopalvelumaksut EU-vertailu 2021-2022.xlsx]Kuva 2022 verkkopituus'!$B$3:$B$23</c:f>
              <c:numCache>
                <c:formatCode>General</c:formatCode>
                <c:ptCount val="21"/>
                <c:pt idx="0">
                  <c:v>2.5931739639099431</c:v>
                </c:pt>
                <c:pt idx="1">
                  <c:v>2.5517915978567545</c:v>
                </c:pt>
                <c:pt idx="2">
                  <c:v>1.8241985694106599</c:v>
                </c:pt>
                <c:pt idx="3">
                  <c:v>1.6655358583301429</c:v>
                </c:pt>
                <c:pt idx="4">
                  <c:v>1.4799575551782684</c:v>
                </c:pt>
                <c:pt idx="5">
                  <c:v>1.4682354591064888</c:v>
                </c:pt>
                <c:pt idx="6">
                  <c:v>1.3391523858684635</c:v>
                </c:pt>
                <c:pt idx="7">
                  <c:v>1.2958748625012175</c:v>
                </c:pt>
                <c:pt idx="8">
                  <c:v>1.242319403440838</c:v>
                </c:pt>
                <c:pt idx="9">
                  <c:v>1.1150904445823981</c:v>
                </c:pt>
                <c:pt idx="10">
                  <c:v>1.0796739439317811</c:v>
                </c:pt>
                <c:pt idx="11">
                  <c:v>0.95171255798252818</c:v>
                </c:pt>
                <c:pt idx="12">
                  <c:v>0.87270665163064609</c:v>
                </c:pt>
                <c:pt idx="13">
                  <c:v>0.86992474236221984</c:v>
                </c:pt>
                <c:pt idx="14">
                  <c:v>0.60458796757953603</c:v>
                </c:pt>
                <c:pt idx="15">
                  <c:v>0.56539526484751201</c:v>
                </c:pt>
                <c:pt idx="16">
                  <c:v>0.53129570984816665</c:v>
                </c:pt>
                <c:pt idx="17">
                  <c:v>0.50573490969581758</c:v>
                </c:pt>
                <c:pt idx="18">
                  <c:v>0.4835666666666667</c:v>
                </c:pt>
                <c:pt idx="19">
                  <c:v>0.45387128535472038</c:v>
                </c:pt>
                <c:pt idx="20">
                  <c:v>0.44785954642838477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57-43D7-9872-CC1E0EEDD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6232528"/>
        <c:axId val="691038520"/>
      </c:barChart>
      <c:catAx>
        <c:axId val="666232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 err="1"/>
                  <a:t>Lähteenä</a:t>
                </a:r>
                <a:r>
                  <a:rPr lang="en-US" sz="1000" dirty="0"/>
                  <a:t> </a:t>
                </a:r>
                <a:r>
                  <a:rPr lang="en-US" sz="1000" dirty="0" err="1"/>
                  <a:t>käytetty</a:t>
                </a:r>
                <a:r>
                  <a:rPr lang="en-US" sz="1000" dirty="0"/>
                  <a:t> </a:t>
                </a:r>
                <a:r>
                  <a:rPr lang="en-US" sz="1000" dirty="0" err="1">
                    <a:hlinkClick xmlns:r="http://schemas.openxmlformats.org/officeDocument/2006/relationships" r:id="rId4"/>
                  </a:rPr>
                  <a:t>Eurostatin</a:t>
                </a:r>
                <a:r>
                  <a:rPr lang="en-US" sz="1000" baseline="0" dirty="0"/>
                  <a:t> </a:t>
                </a:r>
                <a:r>
                  <a:rPr lang="en-US" sz="1000" baseline="0" dirty="0" err="1"/>
                  <a:t>hintatietoa</a:t>
                </a:r>
                <a:r>
                  <a:rPr lang="en-US" sz="1000" baseline="0" dirty="0"/>
                  <a:t> (</a:t>
                </a:r>
                <a:r>
                  <a:rPr lang="en-US" sz="1000" baseline="0" dirty="0" err="1"/>
                  <a:t>kuluttaja-asiakkaat</a:t>
                </a:r>
                <a:r>
                  <a:rPr lang="en-US" sz="1000" baseline="0" dirty="0"/>
                  <a:t> 5000-14999kWh/</a:t>
                </a:r>
                <a:r>
                  <a:rPr lang="en-US" sz="1000" baseline="0" dirty="0" err="1"/>
                  <a:t>vuosi</a:t>
                </a:r>
                <a:r>
                  <a:rPr lang="en-US" sz="1000" baseline="0" dirty="0"/>
                  <a:t>) </a:t>
                </a:r>
                <a:r>
                  <a:rPr lang="en-US" sz="1000" baseline="0" dirty="0" err="1"/>
                  <a:t>sekä</a:t>
                </a:r>
                <a:r>
                  <a:rPr lang="en-US" sz="1000" baseline="0" dirty="0"/>
                  <a:t> </a:t>
                </a:r>
                <a:r>
                  <a:rPr lang="en-US" sz="1000" baseline="0" dirty="0" err="1">
                    <a:hlinkClick xmlns:r="http://schemas.openxmlformats.org/officeDocument/2006/relationships" r:id="rId5"/>
                  </a:rPr>
                  <a:t>Eurelectricin</a:t>
                </a:r>
                <a:r>
                  <a:rPr lang="en-US" sz="1000" baseline="0" dirty="0"/>
                  <a:t> </a:t>
                </a:r>
                <a:r>
                  <a:rPr lang="en-US" sz="1000" baseline="0" dirty="0" err="1"/>
                  <a:t>raportin</a:t>
                </a:r>
                <a:r>
                  <a:rPr lang="en-US" sz="1000" baseline="0" dirty="0"/>
                  <a:t> Power Distribution in Europe</a:t>
                </a:r>
              </a:p>
              <a:p>
                <a:pPr>
                  <a:defRPr sz="900"/>
                </a:pPr>
                <a:r>
                  <a:rPr lang="en-US" sz="1000" baseline="0" dirty="0"/>
                  <a:t>Facts &amp; Figures </a:t>
                </a:r>
                <a:r>
                  <a:rPr lang="en-US" sz="1000" baseline="0" dirty="0" err="1"/>
                  <a:t>tietoja</a:t>
                </a:r>
                <a:r>
                  <a:rPr lang="en-US" sz="1000" baseline="0" dirty="0"/>
                  <a:t> </a:t>
                </a:r>
                <a:r>
                  <a:rPr lang="en-US" sz="1000" baseline="0" dirty="0" err="1"/>
                  <a:t>verkkopituuksista</a:t>
                </a:r>
                <a:r>
                  <a:rPr lang="en-US" sz="1000" baseline="0" dirty="0"/>
                  <a:t> ja </a:t>
                </a:r>
                <a:r>
                  <a:rPr lang="en-US" sz="1000" baseline="0" dirty="0" err="1"/>
                  <a:t>asiakasmääristä</a:t>
                </a:r>
                <a:r>
                  <a:rPr lang="en-US" sz="1000" baseline="0" dirty="0"/>
                  <a:t> </a:t>
                </a:r>
                <a:r>
                  <a:rPr lang="en-US" sz="1000" baseline="0" dirty="0" err="1"/>
                  <a:t>eräissä</a:t>
                </a:r>
                <a:r>
                  <a:rPr lang="en-US" sz="1000" baseline="0" dirty="0"/>
                  <a:t> EU-</a:t>
                </a:r>
                <a:r>
                  <a:rPr lang="en-US" sz="1000" baseline="0" dirty="0" err="1"/>
                  <a:t>jäsenmaissa</a:t>
                </a:r>
                <a:endParaRPr lang="en-US" sz="1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1038520"/>
        <c:crosses val="autoZero"/>
        <c:auto val="1"/>
        <c:lblAlgn val="ctr"/>
        <c:lblOffset val="100"/>
        <c:noMultiLvlLbl val="0"/>
      </c:catAx>
      <c:valAx>
        <c:axId val="691038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000" dirty="0"/>
                  <a:t>Hinta (€/kWh)</a:t>
                </a:r>
                <a:r>
                  <a:rPr lang="fi-FI" sz="1000" baseline="0" dirty="0"/>
                  <a:t> jaettuna asiakaskohtaisella verkkopituudella (km/asiakas)</a:t>
                </a:r>
                <a:endParaRPr lang="fi-FI" sz="1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623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6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0.00203</cdr:x>
      <cdr:y>0.88426</cdr:y>
    </cdr:from>
    <cdr:to>
      <cdr:x>0.29473</cdr:x>
      <cdr:y>0.97064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524D99F1-EADE-4FC0-B7B8-0D2A1EC94B9A}"/>
            </a:ext>
          </a:extLst>
        </cdr:cNvPr>
        <cdr:cNvSpPr txBox="1"/>
      </cdr:nvSpPr>
      <cdr:spPr>
        <a:xfrm xmlns:a="http://schemas.openxmlformats.org/drawingml/2006/main">
          <a:off x="12700" y="2425700"/>
          <a:ext cx="1835469" cy="236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100"/>
            <a:t>Lähde: Eurostat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61B1D15-BABD-43C7-80CA-6A66496217E1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0296B47-B6FD-451B-99A0-543A872FC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11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6B47-B6FD-451B-99A0-543A872FC63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93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B8A9B-03CC-2744-AE50-132135BAD17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475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6B47-B6FD-451B-99A0-543A872FC63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30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6B47-B6FD-451B-99A0-543A872FC63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70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8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6.9.2023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Ina Lehto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6.9.2023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Ina Lehto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6.9.2023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Ina Lehto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6.9.2023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Ina Lehto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8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6.9.2023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Ina Lehto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2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6.9.2023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Ina Lehto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6.9.2023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Ina Lehto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Suomi on </a:t>
            </a:r>
            <a:r>
              <a:rPr lang="en-US" sz="4800" err="1">
                <a:solidFill>
                  <a:schemeClr val="bg1"/>
                </a:solidFill>
              </a:rPr>
              <a:t>energia-alan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edelläkävijä</a:t>
            </a:r>
            <a:endParaRPr lang="en-US" sz="48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8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50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99144" y="427152"/>
            <a:ext cx="175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noProof="0">
                <a:solidFill>
                  <a:schemeClr val="accent2"/>
                </a:solidFill>
              </a:rPr>
              <a:t>Muutosilmiöt</a:t>
            </a:r>
            <a:endParaRPr lang="fi-FI" noProof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1747" y="427152"/>
            <a:ext cx="29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800" b="1" kern="1200" noProof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Energiateollisuuden tehtävät</a:t>
            </a:r>
            <a:endParaRPr lang="fi-FI" sz="1800" kern="1200" noProof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11617" y="892913"/>
            <a:ext cx="10768767" cy="64017"/>
            <a:chOff x="614080" y="892913"/>
            <a:chExt cx="10768767" cy="95693"/>
          </a:xfrm>
        </p:grpSpPr>
        <p:sp>
          <p:nvSpPr>
            <p:cNvPr id="11" name="Rectangle 10"/>
            <p:cNvSpPr/>
            <p:nvPr/>
          </p:nvSpPr>
          <p:spPr>
            <a:xfrm>
              <a:off x="6535407" y="892913"/>
              <a:ext cx="4847440" cy="956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080" y="892913"/>
              <a:ext cx="4847439" cy="956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/>
          <a:lstStyle/>
          <a:p>
            <a:r>
              <a:rPr lang="fi-FI"/>
              <a:t>6.9.2023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5824" y="6356350"/>
            <a:ext cx="3812992" cy="246581"/>
          </a:xfrm>
        </p:spPr>
        <p:txBody>
          <a:bodyPr/>
          <a:lstStyle/>
          <a:p>
            <a:r>
              <a:rPr lang="en-US"/>
              <a:t>Ina Lehto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6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2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1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6.9.2023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Ina Lehto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3" r:id="rId3"/>
    <p:sldLayoutId id="2147483664" r:id="rId4"/>
    <p:sldLayoutId id="2147483666" r:id="rId5"/>
    <p:sldLayoutId id="2147483669" r:id="rId6"/>
    <p:sldLayoutId id="2147483667" r:id="rId7"/>
    <p:sldLayoutId id="2147483668" r:id="rId8"/>
    <p:sldLayoutId id="2147483670" r:id="rId9"/>
    <p:sldLayoutId id="2147483650" r:id="rId10"/>
    <p:sldLayoutId id="2147483652" r:id="rId11"/>
    <p:sldLayoutId id="2147483654" r:id="rId12"/>
    <p:sldLayoutId id="2147483655" r:id="rId13"/>
    <p:sldLayoutId id="2147483658" r:id="rId14"/>
    <p:sldLayoutId id="2147483659" r:id="rId15"/>
    <p:sldLayoutId id="2147483660" r:id="rId16"/>
    <p:sldLayoutId id="2147483661" r:id="rId17"/>
    <p:sldLayoutId id="2147483671" r:id="rId18"/>
    <p:sldLayoutId id="2147483673" r:id="rId19"/>
    <p:sldLayoutId id="2147483675" r:id="rId2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view/NRG_PC_204_C__custom_6674677/default/table?lang=en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view/NRG_PC_205_C__custom_6042130/default/table?lang=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a.lehto@energia.f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nergia.fi/" TargetMode="External"/><Relationship Id="rId4" Type="http://schemas.openxmlformats.org/officeDocument/2006/relationships/hyperlink" Target="https://twitter.com/InaLeht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Sähköverkkopalvelun hinta Euroopassa</a:t>
            </a:r>
            <a:endParaRPr lang="en-US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6D3ABC-A698-43CD-A532-DA1AB2ED54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800" dirty="0">
                <a:solidFill>
                  <a:schemeClr val="bg1"/>
                </a:solidFill>
              </a:rPr>
              <a:t>Ina Lehto</a:t>
            </a:r>
          </a:p>
          <a:p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  <p:sp>
        <p:nvSpPr>
          <p:cNvPr id="5" name="Alaotsikko 1">
            <a:extLst>
              <a:ext uri="{FF2B5EF4-FFF2-40B4-BE49-F238E27FC236}">
                <a16:creationId xmlns:a16="http://schemas.microsoft.com/office/drawing/2014/main" id="{2EA2E61E-3AA3-430D-A40D-7C0B2D399D07}"/>
              </a:ext>
            </a:extLst>
          </p:cNvPr>
          <p:cNvSpPr txBox="1">
            <a:spLocks/>
          </p:cNvSpPr>
          <p:nvPr/>
        </p:nvSpPr>
        <p:spPr>
          <a:xfrm>
            <a:off x="1524000" y="4743516"/>
            <a:ext cx="9144000" cy="1091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8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CCA69F-3BEB-F86A-CDA3-8099DF80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717948" cy="1325563"/>
          </a:xfrm>
        </p:spPr>
        <p:txBody>
          <a:bodyPr/>
          <a:lstStyle/>
          <a:p>
            <a:r>
              <a:rPr lang="fi-FI" dirty="0"/>
              <a:t>Sähkön siirtohinta eurooppalaisessa vertailussa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F945AD-CCC9-17CF-8E78-1535C090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6.9.2023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DE8B34-901C-C807-6BB4-C61B817A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Ina Lehto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E9B68A8C-CB2E-C0F5-B2E3-AF1E563F2A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412588"/>
              </p:ext>
            </p:extLst>
          </p:nvPr>
        </p:nvGraphicFramePr>
        <p:xfrm>
          <a:off x="859971" y="1628776"/>
          <a:ext cx="9974733" cy="46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75076505-60FA-BB77-FC79-2015B7FEBD36}"/>
              </a:ext>
            </a:extLst>
          </p:cNvPr>
          <p:cNvSpPr txBox="1"/>
          <p:nvPr/>
        </p:nvSpPr>
        <p:spPr>
          <a:xfrm>
            <a:off x="2354506" y="6185098"/>
            <a:ext cx="4844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</a:t>
            </a: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Eurostat</a:t>
            </a:r>
            <a:endParaRPr lang="fi-FI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1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88CEEA-6D7D-0DBC-D314-5C93427C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305556" cy="1325563"/>
          </a:xfrm>
        </p:spPr>
        <p:txBody>
          <a:bodyPr/>
          <a:lstStyle/>
          <a:p>
            <a:r>
              <a:rPr lang="fi-FI" dirty="0"/>
              <a:t>Sähkön siirtohinta eurooppalaisessa vertailussa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EE831B-D8AD-023B-5248-06668B40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6.9.2023</a:t>
            </a:r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7A93CC7-376F-5FD4-CCE1-5A030D551149}"/>
              </a:ext>
            </a:extLst>
          </p:cNvPr>
          <p:cNvSpPr txBox="1"/>
          <p:nvPr/>
        </p:nvSpPr>
        <p:spPr>
          <a:xfrm>
            <a:off x="2385679" y="6356350"/>
            <a:ext cx="4844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</a:t>
            </a: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Eurostat</a:t>
            </a:r>
            <a:endParaRPr lang="fi-FI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4E05B5F7-A067-7513-A0BC-93FF90DF0E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233233"/>
              </p:ext>
            </p:extLst>
          </p:nvPr>
        </p:nvGraphicFramePr>
        <p:xfrm>
          <a:off x="1079016" y="1317171"/>
          <a:ext cx="9621641" cy="484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75215F-814E-4C87-DB92-7502344F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Ina Lehto</a:t>
            </a:r>
          </a:p>
        </p:txBody>
      </p:sp>
    </p:spTree>
    <p:extLst>
      <p:ext uri="{BB962C8B-B14F-4D97-AF65-F5344CB8AC3E}">
        <p14:creationId xmlns:p14="http://schemas.microsoft.com/office/powerpoint/2010/main" val="343706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1B3737-2CA5-6779-6F01-B0470FFB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173662" cy="1325563"/>
          </a:xfrm>
        </p:spPr>
        <p:txBody>
          <a:bodyPr/>
          <a:lstStyle/>
          <a:p>
            <a:r>
              <a:rPr lang="fi-FI" dirty="0"/>
              <a:t>Sähkön siirtohinta eurooppalaisessa vertailussa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66ED45-13ED-D8D4-4B1A-50FB4978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6.9.2023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143997-4827-C9EF-4A94-AE11B4D3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Ina Lehto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A83038C9-5859-0DE5-057C-7A26FF4330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940304"/>
              </p:ext>
            </p:extLst>
          </p:nvPr>
        </p:nvGraphicFramePr>
        <p:xfrm>
          <a:off x="1075290" y="1537335"/>
          <a:ext cx="9372056" cy="506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080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D4B7231-7B94-4AFF-BC81-DF790F290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Lisätietoja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A4FFF24-7B74-46A5-A35B-5FC2ACE6A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1800" dirty="0"/>
              <a:t>Ina Lehto</a:t>
            </a:r>
          </a:p>
          <a:p>
            <a:pPr>
              <a:spcBef>
                <a:spcPts val="0"/>
              </a:spcBef>
            </a:pPr>
            <a:r>
              <a:rPr lang="fi-FI" sz="1800" dirty="0">
                <a:hlinkClick r:id="rId3"/>
              </a:rPr>
              <a:t>ina.lehto@energia.fi</a:t>
            </a:r>
            <a:endParaRPr lang="fi-FI" sz="1800" dirty="0"/>
          </a:p>
          <a:p>
            <a:pPr>
              <a:spcBef>
                <a:spcPts val="0"/>
              </a:spcBef>
            </a:pPr>
            <a:r>
              <a:rPr lang="fi-FI" sz="1800" dirty="0"/>
              <a:t>+35840 570 5589</a:t>
            </a:r>
          </a:p>
          <a:p>
            <a:pPr>
              <a:spcBef>
                <a:spcPts val="0"/>
              </a:spcBef>
            </a:pPr>
            <a:r>
              <a:rPr lang="fi-FI" sz="1800" dirty="0">
                <a:hlinkClick r:id="rId4"/>
              </a:rPr>
              <a:t>@InaLehto</a:t>
            </a:r>
            <a:endParaRPr lang="fi-FI" sz="1800" dirty="0"/>
          </a:p>
          <a:p>
            <a:pPr>
              <a:spcBef>
                <a:spcPts val="0"/>
              </a:spcBef>
            </a:pPr>
            <a:r>
              <a:rPr lang="en-US" sz="1800" dirty="0">
                <a:hlinkClick r:id="rId5"/>
              </a:rPr>
              <a:t>https://energia.fi/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9673720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ateollisuus" id="{55CFBF0B-11E4-2A4C-8D3A-81BA89ED3745}" vid="{DCA50BD7-A851-F742-8C56-D9351B008F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ergiavuosi2018S_x00e4_hk_x00f6_ xmlns="88d1a8cb-1249-40e7-8069-53c6046dbcc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DA2A99EA44544FB35B36B75560783A" ma:contentTypeVersion="10" ma:contentTypeDescription="Create a new document." ma:contentTypeScope="" ma:versionID="90313e15b7aedcbe170733cbcdfdba57">
  <xsd:schema xmlns:xsd="http://www.w3.org/2001/XMLSchema" xmlns:xs="http://www.w3.org/2001/XMLSchema" xmlns:p="http://schemas.microsoft.com/office/2006/metadata/properties" xmlns:ns2="88d1a8cb-1249-40e7-8069-53c6046dbccb" xmlns:ns3="3d52725e-48cf-45af-8328-5d258b741859" targetNamespace="http://schemas.microsoft.com/office/2006/metadata/properties" ma:root="true" ma:fieldsID="242b38d92306158e585f2a9edd81155d" ns2:_="" ns3:_="">
    <xsd:import namespace="88d1a8cb-1249-40e7-8069-53c6046dbccb"/>
    <xsd:import namespace="3d52725e-48cf-45af-8328-5d258b7418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Energiavuosi2018S_x00e4_hk_x00f6_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1a8cb-1249-40e7-8069-53c6046dbc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nergiavuosi2018S_x00e4_hk_x00f6_" ma:index="13" nillable="true" ma:displayName="Energiavuosi 2018 Sähkö" ma:format="Dropdown" ma:internalName="Energiavuosi2018S_x00e4_hk_x00f6_">
      <xsd:simpleType>
        <xsd:restriction base="dms:Text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2725e-48cf-45af-8328-5d258b74185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18D2A4-6D93-4B33-AA6B-4428A9FA95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92BEBE-04BB-4997-9E03-5A5ED2AFF2A8}">
  <ds:schemaRefs>
    <ds:schemaRef ds:uri="88d1a8cb-1249-40e7-8069-53c6046dbcc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d52725e-48cf-45af-8328-5d258b74185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26BEC8-BFEA-4529-B6AD-2E9D561FA1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d1a8cb-1249-40e7-8069-53c6046dbccb"/>
    <ds:schemaRef ds:uri="3d52725e-48cf-45af-8328-5d258b7418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135</Words>
  <Application>Microsoft Office PowerPoint</Application>
  <PresentationFormat>Laajakuva</PresentationFormat>
  <Paragraphs>34</Paragraphs>
  <Slides>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Lucida Grande</vt:lpstr>
      <vt:lpstr>Energiateollisuus</vt:lpstr>
      <vt:lpstr> Sähköverkkopalvelun hinta Euroopassa</vt:lpstr>
      <vt:lpstr>Sähkön siirtohinta eurooppalaisessa vertailussa</vt:lpstr>
      <vt:lpstr>Sähkön siirtohinta eurooppalaisessa vertailussa</vt:lpstr>
      <vt:lpstr>Sähkön siirtohinta eurooppalaisessa vertailussa</vt:lpstr>
      <vt:lpstr>Lisätietoja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ina.lehto@energia.fi</dc:creator>
  <cp:lastModifiedBy>Lehto Ina</cp:lastModifiedBy>
  <cp:revision>26</cp:revision>
  <cp:lastPrinted>2023-05-05T08:52:31Z</cp:lastPrinted>
  <dcterms:created xsi:type="dcterms:W3CDTF">2020-01-21T09:13:06Z</dcterms:created>
  <dcterms:modified xsi:type="dcterms:W3CDTF">2024-01-25T10:44:05Z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0x010100A5DA2A99EA44544FB35B36B75560783A</vt:lpwstr>
  </property>
</Properties>
</file>